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tags/tag5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6.xml" ContentType="application/vnd.openxmlformats-officedocument.presentationml.tags+xml"/>
  <Override PartName="/ppt/notesSlides/notesSlide8.xml" ContentType="application/vnd.openxmlformats-officedocument.presentationml.notesSlide+xml"/>
  <Override PartName="/ppt/tags/tag7.xml" ContentType="application/vnd.openxmlformats-officedocument.presentationml.tags+xml"/>
  <Override PartName="/ppt/notesSlides/notesSlide9.xml" ContentType="application/vnd.openxmlformats-officedocument.presentationml.notesSlid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10.xml" ContentType="application/vnd.openxmlformats-officedocument.presentationml.notesSlide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11.xml" ContentType="application/vnd.openxmlformats-officedocument.presentationml.notesSlide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notesSlides/notesSlide12.xml" ContentType="application/vnd.openxmlformats-officedocument.presentationml.notesSlide+xml"/>
  <Override PartName="/ppt/tags/tag19.xml" ContentType="application/vnd.openxmlformats-officedocument.presentationml.tags+xml"/>
  <Override PartName="/ppt/notesSlides/notesSlide13.xml" ContentType="application/vnd.openxmlformats-officedocument.presentationml.notesSlide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notesSlides/notesSlide14.xml" ContentType="application/vnd.openxmlformats-officedocument.presentationml.notesSlide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notesSlides/notesSlide15.xml" ContentType="application/vnd.openxmlformats-officedocument.presentationml.notesSlide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notesSlides/notesSlide16.xml" ContentType="application/vnd.openxmlformats-officedocument.presentationml.notesSlide+xml"/>
  <Override PartName="/ppt/tags/tag26.xml" ContentType="application/vnd.openxmlformats-officedocument.presentationml.tags+xml"/>
  <Override PartName="/ppt/notesSlides/notesSlide17.xml" ContentType="application/vnd.openxmlformats-officedocument.presentationml.notesSlide+xml"/>
  <Override PartName="/ppt/tags/tag27.xml" ContentType="application/vnd.openxmlformats-officedocument.presentationml.tags+xml"/>
  <Override PartName="/ppt/notesSlides/notesSlide18.xml" ContentType="application/vnd.openxmlformats-officedocument.presentationml.notesSlide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notesSlides/notesSlide19.xml" ContentType="application/vnd.openxmlformats-officedocument.presentationml.notesSlide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tags/tag460.xml" ContentType="application/vnd.openxmlformats-officedocument.presentationml.tags+xml"/>
  <Override PartName="/ppt/tags/tag461.xml" ContentType="application/vnd.openxmlformats-officedocument.presentationml.tags+xml"/>
  <Override PartName="/ppt/tags/tag462.xml" ContentType="application/vnd.openxmlformats-officedocument.presentationml.tags+xml"/>
  <Override PartName="/ppt/tags/tag463.xml" ContentType="application/vnd.openxmlformats-officedocument.presentationml.tags+xml"/>
  <Override PartName="/ppt/tags/tag464.xml" ContentType="application/vnd.openxmlformats-officedocument.presentationml.tags+xml"/>
  <Override PartName="/ppt/tags/tag465.xml" ContentType="application/vnd.openxmlformats-officedocument.presentationml.tags+xml"/>
  <Override PartName="/ppt/tags/tag466.xml" ContentType="application/vnd.openxmlformats-officedocument.presentationml.tags+xml"/>
  <Override PartName="/ppt/tags/tag467.xml" ContentType="application/vnd.openxmlformats-officedocument.presentationml.tags+xml"/>
  <Override PartName="/ppt/tags/tag468.xml" ContentType="application/vnd.openxmlformats-officedocument.presentationml.tags+xml"/>
  <Override PartName="/ppt/tags/tag469.xml" ContentType="application/vnd.openxmlformats-officedocument.presentationml.tags+xml"/>
  <Override PartName="/ppt/tags/tag470.xml" ContentType="application/vnd.openxmlformats-officedocument.presentationml.tags+xml"/>
  <Override PartName="/ppt/tags/tag471.xml" ContentType="application/vnd.openxmlformats-officedocument.presentationml.tags+xml"/>
  <Override PartName="/ppt/tags/tag472.xml" ContentType="application/vnd.openxmlformats-officedocument.presentationml.tags+xml"/>
  <Override PartName="/ppt/tags/tag473.xml" ContentType="application/vnd.openxmlformats-officedocument.presentationml.tags+xml"/>
  <Override PartName="/ppt/tags/tag474.xml" ContentType="application/vnd.openxmlformats-officedocument.presentationml.tags+xml"/>
  <Override PartName="/ppt/tags/tag475.xml" ContentType="application/vnd.openxmlformats-officedocument.presentationml.tags+xml"/>
  <Override PartName="/ppt/tags/tag476.xml" ContentType="application/vnd.openxmlformats-officedocument.presentationml.tags+xml"/>
  <Override PartName="/ppt/tags/tag477.xml" ContentType="application/vnd.openxmlformats-officedocument.presentationml.tags+xml"/>
  <Override PartName="/ppt/tags/tag478.xml" ContentType="application/vnd.openxmlformats-officedocument.presentationml.tags+xml"/>
  <Override PartName="/ppt/tags/tag479.xml" ContentType="application/vnd.openxmlformats-officedocument.presentationml.tags+xml"/>
  <Override PartName="/ppt/tags/tag480.xml" ContentType="application/vnd.openxmlformats-officedocument.presentationml.tags+xml"/>
  <Override PartName="/ppt/tags/tag481.xml" ContentType="application/vnd.openxmlformats-officedocument.presentationml.tags+xml"/>
  <Override PartName="/ppt/tags/tag482.xml" ContentType="application/vnd.openxmlformats-officedocument.presentationml.tags+xml"/>
  <Override PartName="/ppt/tags/tag483.xml" ContentType="application/vnd.openxmlformats-officedocument.presentationml.tags+xml"/>
  <Override PartName="/ppt/tags/tag484.xml" ContentType="application/vnd.openxmlformats-officedocument.presentationml.tags+xml"/>
  <Override PartName="/ppt/tags/tag485.xml" ContentType="application/vnd.openxmlformats-officedocument.presentationml.tags+xml"/>
  <Override PartName="/ppt/tags/tag486.xml" ContentType="application/vnd.openxmlformats-officedocument.presentationml.tags+xml"/>
  <Override PartName="/ppt/tags/tag487.xml" ContentType="application/vnd.openxmlformats-officedocument.presentationml.tags+xml"/>
  <Override PartName="/ppt/tags/tag488.xml" ContentType="application/vnd.openxmlformats-officedocument.presentationml.tags+xml"/>
  <Override PartName="/ppt/tags/tag489.xml" ContentType="application/vnd.openxmlformats-officedocument.presentationml.tags+xml"/>
  <Override PartName="/ppt/tags/tag490.xml" ContentType="application/vnd.openxmlformats-officedocument.presentationml.tags+xml"/>
  <Override PartName="/ppt/tags/tag491.xml" ContentType="application/vnd.openxmlformats-officedocument.presentationml.tags+xml"/>
  <Override PartName="/ppt/tags/tag492.xml" ContentType="application/vnd.openxmlformats-officedocument.presentationml.tags+xml"/>
  <Override PartName="/ppt/tags/tag493.xml" ContentType="application/vnd.openxmlformats-officedocument.presentationml.tags+xml"/>
  <Override PartName="/ppt/tags/tag494.xml" ContentType="application/vnd.openxmlformats-officedocument.presentationml.tags+xml"/>
  <Override PartName="/ppt/tags/tag495.xml" ContentType="application/vnd.openxmlformats-officedocument.presentationml.tags+xml"/>
  <Override PartName="/ppt/tags/tag496.xml" ContentType="application/vnd.openxmlformats-officedocument.presentationml.tags+xml"/>
  <Override PartName="/ppt/tags/tag497.xml" ContentType="application/vnd.openxmlformats-officedocument.presentationml.tags+xml"/>
  <Override PartName="/ppt/tags/tag498.xml" ContentType="application/vnd.openxmlformats-officedocument.presentationml.tags+xml"/>
  <Override PartName="/ppt/tags/tag499.xml" ContentType="application/vnd.openxmlformats-officedocument.presentationml.tags+xml"/>
  <Override PartName="/ppt/tags/tag500.xml" ContentType="application/vnd.openxmlformats-officedocument.presentationml.tags+xml"/>
  <Override PartName="/ppt/tags/tag501.xml" ContentType="application/vnd.openxmlformats-officedocument.presentationml.tags+xml"/>
  <Override PartName="/ppt/tags/tag502.xml" ContentType="application/vnd.openxmlformats-officedocument.presentationml.tags+xml"/>
  <Override PartName="/ppt/tags/tag503.xml" ContentType="application/vnd.openxmlformats-officedocument.presentationml.tags+xml"/>
  <Override PartName="/ppt/tags/tag504.xml" ContentType="application/vnd.openxmlformats-officedocument.presentationml.tags+xml"/>
  <Override PartName="/ppt/tags/tag505.xml" ContentType="application/vnd.openxmlformats-officedocument.presentationml.tags+xml"/>
  <Override PartName="/ppt/tags/tag506.xml" ContentType="application/vnd.openxmlformats-officedocument.presentationml.tags+xml"/>
  <Override PartName="/ppt/tags/tag507.xml" ContentType="application/vnd.openxmlformats-officedocument.presentationml.tags+xml"/>
  <Override PartName="/ppt/tags/tag508.xml" ContentType="application/vnd.openxmlformats-officedocument.presentationml.tags+xml"/>
  <Override PartName="/ppt/tags/tag509.xml" ContentType="application/vnd.openxmlformats-officedocument.presentationml.tags+xml"/>
  <Override PartName="/ppt/tags/tag510.xml" ContentType="application/vnd.openxmlformats-officedocument.presentationml.tags+xml"/>
  <Override PartName="/ppt/tags/tag511.xml" ContentType="application/vnd.openxmlformats-officedocument.presentationml.tags+xml"/>
  <Override PartName="/ppt/tags/tag512.xml" ContentType="application/vnd.openxmlformats-officedocument.presentationml.tags+xml"/>
  <Override PartName="/ppt/tags/tag513.xml" ContentType="application/vnd.openxmlformats-officedocument.presentationml.tags+xml"/>
  <Override PartName="/ppt/tags/tag514.xml" ContentType="application/vnd.openxmlformats-officedocument.presentationml.tags+xml"/>
  <Override PartName="/ppt/tags/tag515.xml" ContentType="application/vnd.openxmlformats-officedocument.presentationml.tags+xml"/>
  <Override PartName="/ppt/tags/tag516.xml" ContentType="application/vnd.openxmlformats-officedocument.presentationml.tags+xml"/>
  <Override PartName="/ppt/tags/tag517.xml" ContentType="application/vnd.openxmlformats-officedocument.presentationml.tags+xml"/>
  <Override PartName="/ppt/tags/tag518.xml" ContentType="application/vnd.openxmlformats-officedocument.presentationml.tags+xml"/>
  <Override PartName="/ppt/tags/tag519.xml" ContentType="application/vnd.openxmlformats-officedocument.presentationml.tags+xml"/>
  <Override PartName="/ppt/tags/tag520.xml" ContentType="application/vnd.openxmlformats-officedocument.presentationml.tags+xml"/>
  <Override PartName="/ppt/tags/tag521.xml" ContentType="application/vnd.openxmlformats-officedocument.presentationml.tags+xml"/>
  <Override PartName="/ppt/tags/tag522.xml" ContentType="application/vnd.openxmlformats-officedocument.presentationml.tags+xml"/>
  <Override PartName="/ppt/tags/tag523.xml" ContentType="application/vnd.openxmlformats-officedocument.presentationml.tags+xml"/>
  <Override PartName="/ppt/tags/tag524.xml" ContentType="application/vnd.openxmlformats-officedocument.presentationml.tags+xml"/>
  <Override PartName="/ppt/tags/tag525.xml" ContentType="application/vnd.openxmlformats-officedocument.presentationml.tags+xml"/>
  <Override PartName="/ppt/tags/tag526.xml" ContentType="application/vnd.openxmlformats-officedocument.presentationml.tags+xml"/>
  <Override PartName="/ppt/tags/tag527.xml" ContentType="application/vnd.openxmlformats-officedocument.presentationml.tags+xml"/>
  <Override PartName="/ppt/tags/tag528.xml" ContentType="application/vnd.openxmlformats-officedocument.presentationml.tags+xml"/>
  <Override PartName="/ppt/tags/tag529.xml" ContentType="application/vnd.openxmlformats-officedocument.presentationml.tags+xml"/>
  <Override PartName="/ppt/tags/tag530.xml" ContentType="application/vnd.openxmlformats-officedocument.presentationml.tags+xml"/>
  <Override PartName="/ppt/tags/tag531.xml" ContentType="application/vnd.openxmlformats-officedocument.presentationml.tags+xml"/>
  <Override PartName="/ppt/tags/tag532.xml" ContentType="application/vnd.openxmlformats-officedocument.presentationml.tags+xml"/>
  <Override PartName="/ppt/tags/tag533.xml" ContentType="application/vnd.openxmlformats-officedocument.presentationml.tags+xml"/>
  <Override PartName="/ppt/tags/tag534.xml" ContentType="application/vnd.openxmlformats-officedocument.presentationml.tags+xml"/>
  <Override PartName="/ppt/tags/tag535.xml" ContentType="application/vnd.openxmlformats-officedocument.presentationml.tags+xml"/>
  <Override PartName="/ppt/tags/tag536.xml" ContentType="application/vnd.openxmlformats-officedocument.presentationml.tags+xml"/>
  <Override PartName="/ppt/tags/tag537.xml" ContentType="application/vnd.openxmlformats-officedocument.presentationml.tags+xml"/>
  <Override PartName="/ppt/tags/tag538.xml" ContentType="application/vnd.openxmlformats-officedocument.presentationml.tags+xml"/>
  <Override PartName="/ppt/tags/tag539.xml" ContentType="application/vnd.openxmlformats-officedocument.presentationml.tags+xml"/>
  <Override PartName="/ppt/tags/tag540.xml" ContentType="application/vnd.openxmlformats-officedocument.presentationml.tags+xml"/>
  <Override PartName="/ppt/tags/tag541.xml" ContentType="application/vnd.openxmlformats-officedocument.presentationml.tags+xml"/>
  <Override PartName="/ppt/tags/tag542.xml" ContentType="application/vnd.openxmlformats-officedocument.presentationml.tags+xml"/>
  <Override PartName="/ppt/tags/tag543.xml" ContentType="application/vnd.openxmlformats-officedocument.presentationml.tags+xml"/>
  <Override PartName="/ppt/tags/tag544.xml" ContentType="application/vnd.openxmlformats-officedocument.presentationml.tags+xml"/>
  <Override PartName="/ppt/tags/tag545.xml" ContentType="application/vnd.openxmlformats-officedocument.presentationml.tags+xml"/>
  <Override PartName="/ppt/tags/tag546.xml" ContentType="application/vnd.openxmlformats-officedocument.presentationml.tags+xml"/>
  <Override PartName="/ppt/tags/tag547.xml" ContentType="application/vnd.openxmlformats-officedocument.presentationml.tags+xml"/>
  <Override PartName="/ppt/tags/tag548.xml" ContentType="application/vnd.openxmlformats-officedocument.presentationml.tags+xml"/>
  <Override PartName="/ppt/tags/tag549.xml" ContentType="application/vnd.openxmlformats-officedocument.presentationml.tags+xml"/>
  <Override PartName="/ppt/tags/tag550.xml" ContentType="application/vnd.openxmlformats-officedocument.presentationml.tags+xml"/>
  <Override PartName="/ppt/tags/tag551.xml" ContentType="application/vnd.openxmlformats-officedocument.presentationml.tags+xml"/>
  <Override PartName="/ppt/tags/tag552.xml" ContentType="application/vnd.openxmlformats-officedocument.presentationml.tags+xml"/>
  <Override PartName="/ppt/tags/tag553.xml" ContentType="application/vnd.openxmlformats-officedocument.presentationml.tags+xml"/>
  <Override PartName="/ppt/tags/tag554.xml" ContentType="application/vnd.openxmlformats-officedocument.presentationml.tags+xml"/>
  <Override PartName="/ppt/tags/tag555.xml" ContentType="application/vnd.openxmlformats-officedocument.presentationml.tags+xml"/>
  <Override PartName="/ppt/tags/tag556.xml" ContentType="application/vnd.openxmlformats-officedocument.presentationml.tags+xml"/>
  <Override PartName="/ppt/tags/tag557.xml" ContentType="application/vnd.openxmlformats-officedocument.presentationml.tags+xml"/>
  <Override PartName="/ppt/tags/tag558.xml" ContentType="application/vnd.openxmlformats-officedocument.presentationml.tags+xml"/>
  <Override PartName="/ppt/tags/tag559.xml" ContentType="application/vnd.openxmlformats-officedocument.presentationml.tags+xml"/>
  <Override PartName="/ppt/tags/tag560.xml" ContentType="application/vnd.openxmlformats-officedocument.presentationml.tags+xml"/>
  <Override PartName="/ppt/tags/tag561.xml" ContentType="application/vnd.openxmlformats-officedocument.presentationml.tags+xml"/>
  <Override PartName="/ppt/tags/tag562.xml" ContentType="application/vnd.openxmlformats-officedocument.presentationml.tags+xml"/>
  <Override PartName="/ppt/tags/tag563.xml" ContentType="application/vnd.openxmlformats-officedocument.presentationml.tags+xml"/>
  <Override PartName="/ppt/tags/tag564.xml" ContentType="application/vnd.openxmlformats-officedocument.presentationml.tags+xml"/>
  <Override PartName="/ppt/tags/tag565.xml" ContentType="application/vnd.openxmlformats-officedocument.presentationml.tags+xml"/>
  <Override PartName="/ppt/tags/tag566.xml" ContentType="application/vnd.openxmlformats-officedocument.presentationml.tags+xml"/>
  <Override PartName="/ppt/tags/tag567.xml" ContentType="application/vnd.openxmlformats-officedocument.presentationml.tags+xml"/>
  <Override PartName="/ppt/tags/tag568.xml" ContentType="application/vnd.openxmlformats-officedocument.presentationml.tags+xml"/>
  <Override PartName="/ppt/tags/tag569.xml" ContentType="application/vnd.openxmlformats-officedocument.presentationml.tags+xml"/>
  <Override PartName="/ppt/tags/tag570.xml" ContentType="application/vnd.openxmlformats-officedocument.presentationml.tags+xml"/>
  <Override PartName="/ppt/tags/tag571.xml" ContentType="application/vnd.openxmlformats-officedocument.presentationml.tags+xml"/>
  <Override PartName="/ppt/tags/tag572.xml" ContentType="application/vnd.openxmlformats-officedocument.presentationml.tags+xml"/>
  <Override PartName="/ppt/tags/tag573.xml" ContentType="application/vnd.openxmlformats-officedocument.presentationml.tags+xml"/>
  <Override PartName="/ppt/tags/tag574.xml" ContentType="application/vnd.openxmlformats-officedocument.presentationml.tags+xml"/>
  <Override PartName="/ppt/tags/tag575.xml" ContentType="application/vnd.openxmlformats-officedocument.presentationml.tags+xml"/>
  <Override PartName="/ppt/tags/tag576.xml" ContentType="application/vnd.openxmlformats-officedocument.presentationml.tags+xml"/>
  <Override PartName="/ppt/tags/tag577.xml" ContentType="application/vnd.openxmlformats-officedocument.presentationml.tags+xml"/>
  <Override PartName="/ppt/tags/tag578.xml" ContentType="application/vnd.openxmlformats-officedocument.presentationml.tags+xml"/>
  <Override PartName="/ppt/tags/tag579.xml" ContentType="application/vnd.openxmlformats-officedocument.presentationml.tags+xml"/>
  <Override PartName="/ppt/tags/tag580.xml" ContentType="application/vnd.openxmlformats-officedocument.presentationml.tags+xml"/>
  <Override PartName="/ppt/tags/tag581.xml" ContentType="application/vnd.openxmlformats-officedocument.presentationml.tags+xml"/>
  <Override PartName="/ppt/tags/tag582.xml" ContentType="application/vnd.openxmlformats-officedocument.presentationml.tags+xml"/>
  <Override PartName="/ppt/tags/tag583.xml" ContentType="application/vnd.openxmlformats-officedocument.presentationml.tags+xml"/>
  <Override PartName="/ppt/tags/tag584.xml" ContentType="application/vnd.openxmlformats-officedocument.presentationml.tags+xml"/>
  <Override PartName="/ppt/tags/tag585.xml" ContentType="application/vnd.openxmlformats-officedocument.presentationml.tags+xml"/>
  <Override PartName="/ppt/tags/tag586.xml" ContentType="application/vnd.openxmlformats-officedocument.presentationml.tags+xml"/>
  <Override PartName="/ppt/tags/tag587.xml" ContentType="application/vnd.openxmlformats-officedocument.presentationml.tags+xml"/>
  <Override PartName="/ppt/tags/tag588.xml" ContentType="application/vnd.openxmlformats-officedocument.presentationml.tags+xml"/>
  <Override PartName="/ppt/tags/tag589.xml" ContentType="application/vnd.openxmlformats-officedocument.presentationml.tags+xml"/>
  <Override PartName="/ppt/tags/tag590.xml" ContentType="application/vnd.openxmlformats-officedocument.presentationml.tags+xml"/>
  <Override PartName="/ppt/tags/tag591.xml" ContentType="application/vnd.openxmlformats-officedocument.presentationml.tags+xml"/>
  <Override PartName="/ppt/tags/tag592.xml" ContentType="application/vnd.openxmlformats-officedocument.presentationml.tags+xml"/>
  <Override PartName="/ppt/tags/tag593.xml" ContentType="application/vnd.openxmlformats-officedocument.presentationml.tags+xml"/>
  <Override PartName="/ppt/tags/tag594.xml" ContentType="application/vnd.openxmlformats-officedocument.presentationml.tags+xml"/>
  <Override PartName="/ppt/tags/tag595.xml" ContentType="application/vnd.openxmlformats-officedocument.presentationml.tags+xml"/>
  <Override PartName="/ppt/tags/tag596.xml" ContentType="application/vnd.openxmlformats-officedocument.presentationml.tags+xml"/>
  <Override PartName="/ppt/tags/tag597.xml" ContentType="application/vnd.openxmlformats-officedocument.presentationml.tags+xml"/>
  <Override PartName="/ppt/tags/tag598.xml" ContentType="application/vnd.openxmlformats-officedocument.presentationml.tags+xml"/>
  <Override PartName="/ppt/tags/tag599.xml" ContentType="application/vnd.openxmlformats-officedocument.presentationml.tags+xml"/>
  <Override PartName="/ppt/tags/tag600.xml" ContentType="application/vnd.openxmlformats-officedocument.presentationml.tags+xml"/>
  <Override PartName="/ppt/tags/tag601.xml" ContentType="application/vnd.openxmlformats-officedocument.presentationml.tags+xml"/>
  <Override PartName="/ppt/tags/tag602.xml" ContentType="application/vnd.openxmlformats-officedocument.presentationml.tags+xml"/>
  <Override PartName="/ppt/tags/tag603.xml" ContentType="application/vnd.openxmlformats-officedocument.presentationml.tags+xml"/>
  <Override PartName="/ppt/tags/tag604.xml" ContentType="application/vnd.openxmlformats-officedocument.presentationml.tags+xml"/>
  <Override PartName="/ppt/tags/tag605.xml" ContentType="application/vnd.openxmlformats-officedocument.presentationml.tags+xml"/>
  <Override PartName="/ppt/tags/tag606.xml" ContentType="application/vnd.openxmlformats-officedocument.presentationml.tags+xml"/>
  <Override PartName="/ppt/tags/tag607.xml" ContentType="application/vnd.openxmlformats-officedocument.presentationml.tags+xml"/>
  <Override PartName="/ppt/tags/tag608.xml" ContentType="application/vnd.openxmlformats-officedocument.presentationml.tags+xml"/>
  <Override PartName="/ppt/tags/tag609.xml" ContentType="application/vnd.openxmlformats-officedocument.presentationml.tags+xml"/>
  <Override PartName="/ppt/tags/tag610.xml" ContentType="application/vnd.openxmlformats-officedocument.presentationml.tags+xml"/>
  <Override PartName="/ppt/tags/tag611.xml" ContentType="application/vnd.openxmlformats-officedocument.presentationml.tags+xml"/>
  <Override PartName="/ppt/tags/tag612.xml" ContentType="application/vnd.openxmlformats-officedocument.presentationml.tags+xml"/>
  <Override PartName="/ppt/tags/tag613.xml" ContentType="application/vnd.openxmlformats-officedocument.presentationml.tags+xml"/>
  <Override PartName="/ppt/tags/tag614.xml" ContentType="application/vnd.openxmlformats-officedocument.presentationml.tags+xml"/>
  <Override PartName="/ppt/tags/tag615.xml" ContentType="application/vnd.openxmlformats-officedocument.presentationml.tags+xml"/>
  <Override PartName="/ppt/tags/tag616.xml" ContentType="application/vnd.openxmlformats-officedocument.presentationml.tags+xml"/>
  <Override PartName="/ppt/tags/tag617.xml" ContentType="application/vnd.openxmlformats-officedocument.presentationml.tags+xml"/>
  <Override PartName="/ppt/tags/tag618.xml" ContentType="application/vnd.openxmlformats-officedocument.presentationml.tags+xml"/>
  <Override PartName="/ppt/tags/tag619.xml" ContentType="application/vnd.openxmlformats-officedocument.presentationml.tags+xml"/>
  <Override PartName="/ppt/tags/tag620.xml" ContentType="application/vnd.openxmlformats-officedocument.presentationml.tags+xml"/>
  <Override PartName="/ppt/tags/tag621.xml" ContentType="application/vnd.openxmlformats-officedocument.presentationml.tags+xml"/>
  <Override PartName="/ppt/tags/tag622.xml" ContentType="application/vnd.openxmlformats-officedocument.presentationml.tags+xml"/>
  <Override PartName="/ppt/tags/tag623.xml" ContentType="application/vnd.openxmlformats-officedocument.presentationml.tags+xml"/>
  <Override PartName="/ppt/tags/tag624.xml" ContentType="application/vnd.openxmlformats-officedocument.presentationml.tags+xml"/>
  <Override PartName="/ppt/tags/tag625.xml" ContentType="application/vnd.openxmlformats-officedocument.presentationml.tags+xml"/>
  <Override PartName="/ppt/tags/tag626.xml" ContentType="application/vnd.openxmlformats-officedocument.presentationml.tags+xml"/>
  <Override PartName="/ppt/tags/tag627.xml" ContentType="application/vnd.openxmlformats-officedocument.presentationml.tags+xml"/>
  <Override PartName="/ppt/tags/tag628.xml" ContentType="application/vnd.openxmlformats-officedocument.presentationml.tags+xml"/>
  <Override PartName="/ppt/tags/tag629.xml" ContentType="application/vnd.openxmlformats-officedocument.presentationml.tags+xml"/>
  <Override PartName="/ppt/tags/tag630.xml" ContentType="application/vnd.openxmlformats-officedocument.presentationml.tags+xml"/>
  <Override PartName="/ppt/tags/tag631.xml" ContentType="application/vnd.openxmlformats-officedocument.presentationml.tags+xml"/>
  <Override PartName="/ppt/tags/tag632.xml" ContentType="application/vnd.openxmlformats-officedocument.presentationml.tags+xml"/>
  <Override PartName="/ppt/tags/tag633.xml" ContentType="application/vnd.openxmlformats-officedocument.presentationml.tags+xml"/>
  <Override PartName="/ppt/tags/tag634.xml" ContentType="application/vnd.openxmlformats-officedocument.presentationml.tags+xml"/>
  <Override PartName="/ppt/tags/tag635.xml" ContentType="application/vnd.openxmlformats-officedocument.presentationml.tags+xml"/>
  <Override PartName="/ppt/tags/tag636.xml" ContentType="application/vnd.openxmlformats-officedocument.presentationml.tags+xml"/>
  <Override PartName="/ppt/tags/tag637.xml" ContentType="application/vnd.openxmlformats-officedocument.presentationml.tags+xml"/>
  <Override PartName="/ppt/tags/tag638.xml" ContentType="application/vnd.openxmlformats-officedocument.presentationml.tags+xml"/>
  <Override PartName="/ppt/tags/tag639.xml" ContentType="application/vnd.openxmlformats-officedocument.presentationml.tags+xml"/>
  <Override PartName="/ppt/tags/tag640.xml" ContentType="application/vnd.openxmlformats-officedocument.presentationml.tags+xml"/>
  <Override PartName="/ppt/tags/tag641.xml" ContentType="application/vnd.openxmlformats-officedocument.presentationml.tags+xml"/>
  <Override PartName="/ppt/tags/tag642.xml" ContentType="application/vnd.openxmlformats-officedocument.presentationml.tags+xml"/>
  <Override PartName="/ppt/tags/tag643.xml" ContentType="application/vnd.openxmlformats-officedocument.presentationml.tags+xml"/>
  <Override PartName="/ppt/tags/tag644.xml" ContentType="application/vnd.openxmlformats-officedocument.presentationml.tags+xml"/>
  <Override PartName="/ppt/tags/tag645.xml" ContentType="application/vnd.openxmlformats-officedocument.presentationml.tags+xml"/>
  <Override PartName="/ppt/tags/tag646.xml" ContentType="application/vnd.openxmlformats-officedocument.presentationml.tags+xml"/>
  <Override PartName="/ppt/tags/tag647.xml" ContentType="application/vnd.openxmlformats-officedocument.presentationml.tags+xml"/>
  <Override PartName="/ppt/tags/tag648.xml" ContentType="application/vnd.openxmlformats-officedocument.presentationml.tags+xml"/>
  <Override PartName="/ppt/tags/tag649.xml" ContentType="application/vnd.openxmlformats-officedocument.presentationml.tags+xml"/>
  <Override PartName="/ppt/tags/tag650.xml" ContentType="application/vnd.openxmlformats-officedocument.presentationml.tags+xml"/>
  <Override PartName="/ppt/tags/tag651.xml" ContentType="application/vnd.openxmlformats-officedocument.presentationml.tags+xml"/>
  <Override PartName="/ppt/tags/tag652.xml" ContentType="application/vnd.openxmlformats-officedocument.presentationml.tags+xml"/>
  <Override PartName="/ppt/tags/tag653.xml" ContentType="application/vnd.openxmlformats-officedocument.presentationml.tags+xml"/>
  <Override PartName="/ppt/tags/tag654.xml" ContentType="application/vnd.openxmlformats-officedocument.presentationml.tags+xml"/>
  <Override PartName="/ppt/tags/tag655.xml" ContentType="application/vnd.openxmlformats-officedocument.presentationml.tags+xml"/>
  <Override PartName="/ppt/tags/tag656.xml" ContentType="application/vnd.openxmlformats-officedocument.presentationml.tags+xml"/>
  <Override PartName="/ppt/tags/tag657.xml" ContentType="application/vnd.openxmlformats-officedocument.presentationml.tags+xml"/>
  <Override PartName="/ppt/tags/tag658.xml" ContentType="application/vnd.openxmlformats-officedocument.presentationml.tags+xml"/>
  <Override PartName="/ppt/tags/tag659.xml" ContentType="application/vnd.openxmlformats-officedocument.presentationml.tags+xml"/>
  <Override PartName="/ppt/tags/tag660.xml" ContentType="application/vnd.openxmlformats-officedocument.presentationml.tags+xml"/>
  <Override PartName="/ppt/tags/tag661.xml" ContentType="application/vnd.openxmlformats-officedocument.presentationml.tags+xml"/>
  <Override PartName="/ppt/tags/tag662.xml" ContentType="application/vnd.openxmlformats-officedocument.presentationml.tags+xml"/>
  <Override PartName="/ppt/tags/tag663.xml" ContentType="application/vnd.openxmlformats-officedocument.presentationml.tags+xml"/>
  <Override PartName="/ppt/tags/tag664.xml" ContentType="application/vnd.openxmlformats-officedocument.presentationml.tags+xml"/>
  <Override PartName="/ppt/tags/tag665.xml" ContentType="application/vnd.openxmlformats-officedocument.presentationml.tags+xml"/>
  <Override PartName="/ppt/tags/tag666.xml" ContentType="application/vnd.openxmlformats-officedocument.presentationml.tags+xml"/>
  <Override PartName="/ppt/tags/tag667.xml" ContentType="application/vnd.openxmlformats-officedocument.presentationml.tags+xml"/>
  <Override PartName="/ppt/tags/tag668.xml" ContentType="application/vnd.openxmlformats-officedocument.presentationml.tags+xml"/>
  <Override PartName="/ppt/tags/tag669.xml" ContentType="application/vnd.openxmlformats-officedocument.presentationml.tags+xml"/>
  <Override PartName="/ppt/tags/tag670.xml" ContentType="application/vnd.openxmlformats-officedocument.presentationml.tags+xml"/>
  <Override PartName="/ppt/tags/tag671.xml" ContentType="application/vnd.openxmlformats-officedocument.presentationml.tags+xml"/>
  <Override PartName="/ppt/tags/tag672.xml" ContentType="application/vnd.openxmlformats-officedocument.presentationml.tags+xml"/>
  <Override PartName="/ppt/tags/tag673.xml" ContentType="application/vnd.openxmlformats-officedocument.presentationml.tags+xml"/>
  <Override PartName="/ppt/tags/tag674.xml" ContentType="application/vnd.openxmlformats-officedocument.presentationml.tags+xml"/>
  <Override PartName="/ppt/tags/tag675.xml" ContentType="application/vnd.openxmlformats-officedocument.presentationml.tags+xml"/>
  <Override PartName="/ppt/tags/tag676.xml" ContentType="application/vnd.openxmlformats-officedocument.presentationml.tags+xml"/>
  <Override PartName="/ppt/tags/tag677.xml" ContentType="application/vnd.openxmlformats-officedocument.presentationml.tags+xml"/>
  <Override PartName="/ppt/tags/tag678.xml" ContentType="application/vnd.openxmlformats-officedocument.presentationml.tags+xml"/>
  <Override PartName="/ppt/tags/tag679.xml" ContentType="application/vnd.openxmlformats-officedocument.presentationml.tags+xml"/>
  <Override PartName="/ppt/tags/tag680.xml" ContentType="application/vnd.openxmlformats-officedocument.presentationml.tags+xml"/>
  <Override PartName="/ppt/tags/tag681.xml" ContentType="application/vnd.openxmlformats-officedocument.presentationml.tags+xml"/>
  <Override PartName="/ppt/tags/tag682.xml" ContentType="application/vnd.openxmlformats-officedocument.presentationml.tags+xml"/>
  <Override PartName="/ppt/tags/tag683.xml" ContentType="application/vnd.openxmlformats-officedocument.presentationml.tags+xml"/>
  <Override PartName="/ppt/tags/tag684.xml" ContentType="application/vnd.openxmlformats-officedocument.presentationml.tags+xml"/>
  <Override PartName="/ppt/tags/tag685.xml" ContentType="application/vnd.openxmlformats-officedocument.presentationml.tags+xml"/>
  <Override PartName="/ppt/tags/tag686.xml" ContentType="application/vnd.openxmlformats-officedocument.presentationml.tags+xml"/>
  <Override PartName="/ppt/tags/tag687.xml" ContentType="application/vnd.openxmlformats-officedocument.presentationml.tags+xml"/>
  <Override PartName="/ppt/tags/tag688.xml" ContentType="application/vnd.openxmlformats-officedocument.presentationml.tags+xml"/>
  <Override PartName="/ppt/tags/tag689.xml" ContentType="application/vnd.openxmlformats-officedocument.presentationml.tags+xml"/>
  <Override PartName="/ppt/tags/tag690.xml" ContentType="application/vnd.openxmlformats-officedocument.presentationml.tags+xml"/>
  <Override PartName="/ppt/tags/tag691.xml" ContentType="application/vnd.openxmlformats-officedocument.presentationml.tags+xml"/>
  <Override PartName="/ppt/tags/tag692.xml" ContentType="application/vnd.openxmlformats-officedocument.presentationml.tags+xml"/>
  <Override PartName="/ppt/tags/tag693.xml" ContentType="application/vnd.openxmlformats-officedocument.presentationml.tags+xml"/>
  <Override PartName="/ppt/tags/tag694.xml" ContentType="application/vnd.openxmlformats-officedocument.presentationml.tags+xml"/>
  <Override PartName="/ppt/tags/tag695.xml" ContentType="application/vnd.openxmlformats-officedocument.presentationml.tags+xml"/>
  <Override PartName="/ppt/tags/tag696.xml" ContentType="application/vnd.openxmlformats-officedocument.presentationml.tags+xml"/>
  <Override PartName="/ppt/tags/tag697.xml" ContentType="application/vnd.openxmlformats-officedocument.presentationml.tags+xml"/>
  <Override PartName="/ppt/tags/tag698.xml" ContentType="application/vnd.openxmlformats-officedocument.presentationml.tags+xml"/>
  <Override PartName="/ppt/tags/tag699.xml" ContentType="application/vnd.openxmlformats-officedocument.presentationml.tags+xml"/>
  <Override PartName="/ppt/tags/tag700.xml" ContentType="application/vnd.openxmlformats-officedocument.presentationml.tags+xml"/>
  <Override PartName="/ppt/tags/tag701.xml" ContentType="application/vnd.openxmlformats-officedocument.presentationml.tags+xml"/>
  <Override PartName="/ppt/tags/tag702.xml" ContentType="application/vnd.openxmlformats-officedocument.presentationml.tags+xml"/>
  <Override PartName="/ppt/tags/tag703.xml" ContentType="application/vnd.openxmlformats-officedocument.presentationml.tags+xml"/>
  <Override PartName="/ppt/tags/tag704.xml" ContentType="application/vnd.openxmlformats-officedocument.presentationml.tags+xml"/>
  <Override PartName="/ppt/tags/tag705.xml" ContentType="application/vnd.openxmlformats-officedocument.presentationml.tags+xml"/>
  <Override PartName="/ppt/tags/tag706.xml" ContentType="application/vnd.openxmlformats-officedocument.presentationml.tags+xml"/>
  <Override PartName="/ppt/tags/tag707.xml" ContentType="application/vnd.openxmlformats-officedocument.presentationml.tags+xml"/>
  <Override PartName="/ppt/tags/tag708.xml" ContentType="application/vnd.openxmlformats-officedocument.presentationml.tags+xml"/>
  <Override PartName="/ppt/tags/tag709.xml" ContentType="application/vnd.openxmlformats-officedocument.presentationml.tags+xml"/>
  <Override PartName="/ppt/tags/tag710.xml" ContentType="application/vnd.openxmlformats-officedocument.presentationml.tags+xml"/>
  <Override PartName="/ppt/tags/tag711.xml" ContentType="application/vnd.openxmlformats-officedocument.presentationml.tags+xml"/>
  <Override PartName="/ppt/tags/tag712.xml" ContentType="application/vnd.openxmlformats-officedocument.presentationml.tags+xml"/>
  <Override PartName="/ppt/tags/tag713.xml" ContentType="application/vnd.openxmlformats-officedocument.presentationml.tags+xml"/>
  <Override PartName="/ppt/tags/tag714.xml" ContentType="application/vnd.openxmlformats-officedocument.presentationml.tags+xml"/>
  <Override PartName="/ppt/tags/tag715.xml" ContentType="application/vnd.openxmlformats-officedocument.presentationml.tags+xml"/>
  <Override PartName="/ppt/tags/tag716.xml" ContentType="application/vnd.openxmlformats-officedocument.presentationml.tags+xml"/>
  <Override PartName="/ppt/tags/tag717.xml" ContentType="application/vnd.openxmlformats-officedocument.presentationml.tags+xml"/>
  <Override PartName="/ppt/tags/tag718.xml" ContentType="application/vnd.openxmlformats-officedocument.presentationml.tags+xml"/>
  <Override PartName="/ppt/tags/tag719.xml" ContentType="application/vnd.openxmlformats-officedocument.presentationml.tags+xml"/>
  <Override PartName="/ppt/tags/tag720.xml" ContentType="application/vnd.openxmlformats-officedocument.presentationml.tags+xml"/>
  <Override PartName="/ppt/tags/tag721.xml" ContentType="application/vnd.openxmlformats-officedocument.presentationml.tags+xml"/>
  <Override PartName="/ppt/tags/tag722.xml" ContentType="application/vnd.openxmlformats-officedocument.presentationml.tags+xml"/>
  <Override PartName="/ppt/tags/tag723.xml" ContentType="application/vnd.openxmlformats-officedocument.presentationml.tags+xml"/>
  <Override PartName="/ppt/tags/tag724.xml" ContentType="application/vnd.openxmlformats-officedocument.presentationml.tags+xml"/>
  <Override PartName="/ppt/tags/tag725.xml" ContentType="application/vnd.openxmlformats-officedocument.presentationml.tags+xml"/>
  <Override PartName="/ppt/tags/tag726.xml" ContentType="application/vnd.openxmlformats-officedocument.presentationml.tags+xml"/>
  <Override PartName="/ppt/tags/tag727.xml" ContentType="application/vnd.openxmlformats-officedocument.presentationml.tags+xml"/>
  <Override PartName="/ppt/tags/tag728.xml" ContentType="application/vnd.openxmlformats-officedocument.presentationml.tags+xml"/>
  <Override PartName="/ppt/tags/tag729.xml" ContentType="application/vnd.openxmlformats-officedocument.presentationml.tags+xml"/>
  <Override PartName="/ppt/tags/tag730.xml" ContentType="application/vnd.openxmlformats-officedocument.presentationml.tags+xml"/>
  <Override PartName="/ppt/tags/tag731.xml" ContentType="application/vnd.openxmlformats-officedocument.presentationml.tags+xml"/>
  <Override PartName="/ppt/tags/tag732.xml" ContentType="application/vnd.openxmlformats-officedocument.presentationml.tags+xml"/>
  <Override PartName="/ppt/tags/tag733.xml" ContentType="application/vnd.openxmlformats-officedocument.presentationml.tags+xml"/>
  <Override PartName="/ppt/tags/tag734.xml" ContentType="application/vnd.openxmlformats-officedocument.presentationml.tags+xml"/>
  <Override PartName="/ppt/tags/tag735.xml" ContentType="application/vnd.openxmlformats-officedocument.presentationml.tags+xml"/>
  <Override PartName="/ppt/tags/tag736.xml" ContentType="application/vnd.openxmlformats-officedocument.presentationml.tags+xml"/>
  <Override PartName="/ppt/tags/tag737.xml" ContentType="application/vnd.openxmlformats-officedocument.presentationml.tags+xml"/>
  <Override PartName="/ppt/tags/tag738.xml" ContentType="application/vnd.openxmlformats-officedocument.presentationml.tags+xml"/>
  <Override PartName="/ppt/tags/tag739.xml" ContentType="application/vnd.openxmlformats-officedocument.presentationml.tags+xml"/>
  <Override PartName="/ppt/tags/tag740.xml" ContentType="application/vnd.openxmlformats-officedocument.presentationml.tags+xml"/>
  <Override PartName="/ppt/tags/tag741.xml" ContentType="application/vnd.openxmlformats-officedocument.presentationml.tags+xml"/>
  <Override PartName="/ppt/tags/tag742.xml" ContentType="application/vnd.openxmlformats-officedocument.presentationml.tags+xml"/>
  <Override PartName="/ppt/tags/tag743.xml" ContentType="application/vnd.openxmlformats-officedocument.presentationml.tags+xml"/>
  <Override PartName="/ppt/tags/tag744.xml" ContentType="application/vnd.openxmlformats-officedocument.presentationml.tags+xml"/>
  <Override PartName="/ppt/tags/tag745.xml" ContentType="application/vnd.openxmlformats-officedocument.presentationml.tags+xml"/>
  <Override PartName="/ppt/tags/tag746.xml" ContentType="application/vnd.openxmlformats-officedocument.presentationml.tags+xml"/>
  <Override PartName="/ppt/tags/tag747.xml" ContentType="application/vnd.openxmlformats-officedocument.presentationml.tags+xml"/>
  <Override PartName="/ppt/tags/tag748.xml" ContentType="application/vnd.openxmlformats-officedocument.presentationml.tags+xml"/>
  <Override PartName="/ppt/tags/tag749.xml" ContentType="application/vnd.openxmlformats-officedocument.presentationml.tags+xml"/>
  <Override PartName="/ppt/tags/tag750.xml" ContentType="application/vnd.openxmlformats-officedocument.presentationml.tags+xml"/>
  <Override PartName="/ppt/tags/tag751.xml" ContentType="application/vnd.openxmlformats-officedocument.presentationml.tags+xml"/>
  <Override PartName="/ppt/tags/tag752.xml" ContentType="application/vnd.openxmlformats-officedocument.presentationml.tags+xml"/>
  <Override PartName="/ppt/tags/tag753.xml" ContentType="application/vnd.openxmlformats-officedocument.presentationml.tags+xml"/>
  <Override PartName="/ppt/tags/tag754.xml" ContentType="application/vnd.openxmlformats-officedocument.presentationml.tags+xml"/>
  <Override PartName="/ppt/tags/tag755.xml" ContentType="application/vnd.openxmlformats-officedocument.presentationml.tags+xml"/>
  <Override PartName="/ppt/tags/tag756.xml" ContentType="application/vnd.openxmlformats-officedocument.presentationml.tags+xml"/>
  <Override PartName="/ppt/tags/tag757.xml" ContentType="application/vnd.openxmlformats-officedocument.presentationml.tags+xml"/>
  <Override PartName="/ppt/tags/tag758.xml" ContentType="application/vnd.openxmlformats-officedocument.presentationml.tags+xml"/>
  <Override PartName="/ppt/tags/tag759.xml" ContentType="application/vnd.openxmlformats-officedocument.presentationml.tags+xml"/>
  <Override PartName="/ppt/tags/tag760.xml" ContentType="application/vnd.openxmlformats-officedocument.presentationml.tags+xml"/>
  <Override PartName="/ppt/tags/tag761.xml" ContentType="application/vnd.openxmlformats-officedocument.presentationml.tags+xml"/>
  <Override PartName="/ppt/tags/tag762.xml" ContentType="application/vnd.openxmlformats-officedocument.presentationml.tags+xml"/>
  <Override PartName="/ppt/tags/tag763.xml" ContentType="application/vnd.openxmlformats-officedocument.presentationml.tags+xml"/>
  <Override PartName="/ppt/tags/tag764.xml" ContentType="application/vnd.openxmlformats-officedocument.presentationml.tags+xml"/>
  <Override PartName="/ppt/tags/tag765.xml" ContentType="application/vnd.openxmlformats-officedocument.presentationml.tags+xml"/>
  <Override PartName="/ppt/tags/tag766.xml" ContentType="application/vnd.openxmlformats-officedocument.presentationml.tags+xml"/>
  <Override PartName="/ppt/tags/tag767.xml" ContentType="application/vnd.openxmlformats-officedocument.presentationml.tags+xml"/>
  <Override PartName="/ppt/tags/tag768.xml" ContentType="application/vnd.openxmlformats-officedocument.presentationml.tags+xml"/>
  <Override PartName="/ppt/tags/tag769.xml" ContentType="application/vnd.openxmlformats-officedocument.presentationml.tags+xml"/>
  <Override PartName="/ppt/tags/tag770.xml" ContentType="application/vnd.openxmlformats-officedocument.presentationml.tags+xml"/>
  <Override PartName="/ppt/tags/tag771.xml" ContentType="application/vnd.openxmlformats-officedocument.presentationml.tags+xml"/>
  <Override PartName="/ppt/tags/tag772.xml" ContentType="application/vnd.openxmlformats-officedocument.presentationml.tags+xml"/>
  <Override PartName="/ppt/tags/tag773.xml" ContentType="application/vnd.openxmlformats-officedocument.presentationml.tags+xml"/>
  <Override PartName="/ppt/tags/tag774.xml" ContentType="application/vnd.openxmlformats-officedocument.presentationml.tags+xml"/>
  <Override PartName="/ppt/tags/tag775.xml" ContentType="application/vnd.openxmlformats-officedocument.presentationml.tags+xml"/>
  <Override PartName="/ppt/tags/tag776.xml" ContentType="application/vnd.openxmlformats-officedocument.presentationml.tags+xml"/>
  <Override PartName="/ppt/tags/tag777.xml" ContentType="application/vnd.openxmlformats-officedocument.presentationml.tags+xml"/>
  <Override PartName="/ppt/tags/tag778.xml" ContentType="application/vnd.openxmlformats-officedocument.presentationml.tags+xml"/>
  <Override PartName="/ppt/tags/tag779.xml" ContentType="application/vnd.openxmlformats-officedocument.presentationml.tags+xml"/>
  <Override PartName="/ppt/tags/tag780.xml" ContentType="application/vnd.openxmlformats-officedocument.presentationml.tags+xml"/>
  <Override PartName="/ppt/tags/tag781.xml" ContentType="application/vnd.openxmlformats-officedocument.presentationml.tags+xml"/>
  <Override PartName="/ppt/tags/tag782.xml" ContentType="application/vnd.openxmlformats-officedocument.presentationml.tags+xml"/>
  <Override PartName="/ppt/tags/tag783.xml" ContentType="application/vnd.openxmlformats-officedocument.presentationml.tags+xml"/>
  <Override PartName="/ppt/tags/tag784.xml" ContentType="application/vnd.openxmlformats-officedocument.presentationml.tags+xml"/>
  <Override PartName="/ppt/tags/tag785.xml" ContentType="application/vnd.openxmlformats-officedocument.presentationml.tags+xml"/>
  <Override PartName="/ppt/tags/tag786.xml" ContentType="application/vnd.openxmlformats-officedocument.presentationml.tags+xml"/>
  <Override PartName="/ppt/tags/tag787.xml" ContentType="application/vnd.openxmlformats-officedocument.presentationml.tags+xml"/>
  <Override PartName="/ppt/tags/tag788.xml" ContentType="application/vnd.openxmlformats-officedocument.presentationml.tags+xml"/>
  <Override PartName="/ppt/tags/tag789.xml" ContentType="application/vnd.openxmlformats-officedocument.presentationml.tags+xml"/>
  <Override PartName="/ppt/tags/tag790.xml" ContentType="application/vnd.openxmlformats-officedocument.presentationml.tags+xml"/>
  <Override PartName="/ppt/tags/tag791.xml" ContentType="application/vnd.openxmlformats-officedocument.presentationml.tags+xml"/>
  <Override PartName="/ppt/tags/tag792.xml" ContentType="application/vnd.openxmlformats-officedocument.presentationml.tags+xml"/>
  <Override PartName="/ppt/tags/tag793.xml" ContentType="application/vnd.openxmlformats-officedocument.presentationml.tags+xml"/>
  <Override PartName="/ppt/tags/tag794.xml" ContentType="application/vnd.openxmlformats-officedocument.presentationml.tags+xml"/>
  <Override PartName="/ppt/tags/tag795.xml" ContentType="application/vnd.openxmlformats-officedocument.presentationml.tags+xml"/>
  <Override PartName="/ppt/tags/tag796.xml" ContentType="application/vnd.openxmlformats-officedocument.presentationml.tags+xml"/>
  <Override PartName="/ppt/tags/tag797.xml" ContentType="application/vnd.openxmlformats-officedocument.presentationml.tags+xml"/>
  <Override PartName="/ppt/tags/tag798.xml" ContentType="application/vnd.openxmlformats-officedocument.presentationml.tags+xml"/>
  <Override PartName="/ppt/tags/tag799.xml" ContentType="application/vnd.openxmlformats-officedocument.presentationml.tags+xml"/>
  <Override PartName="/ppt/tags/tag800.xml" ContentType="application/vnd.openxmlformats-officedocument.presentationml.tags+xml"/>
  <Override PartName="/ppt/tags/tag801.xml" ContentType="application/vnd.openxmlformats-officedocument.presentationml.tags+xml"/>
  <Override PartName="/ppt/tags/tag802.xml" ContentType="application/vnd.openxmlformats-officedocument.presentationml.tags+xml"/>
  <Override PartName="/ppt/tags/tag803.xml" ContentType="application/vnd.openxmlformats-officedocument.presentationml.tags+xml"/>
  <Override PartName="/ppt/tags/tag804.xml" ContentType="application/vnd.openxmlformats-officedocument.presentationml.tags+xml"/>
  <Override PartName="/ppt/tags/tag805.xml" ContentType="application/vnd.openxmlformats-officedocument.presentationml.tags+xml"/>
  <Override PartName="/ppt/tags/tag806.xml" ContentType="application/vnd.openxmlformats-officedocument.presentationml.tags+xml"/>
  <Override PartName="/ppt/tags/tag807.xml" ContentType="application/vnd.openxmlformats-officedocument.presentationml.tags+xml"/>
  <Override PartName="/ppt/tags/tag808.xml" ContentType="application/vnd.openxmlformats-officedocument.presentationml.tags+xml"/>
  <Override PartName="/ppt/tags/tag809.xml" ContentType="application/vnd.openxmlformats-officedocument.presentationml.tags+xml"/>
  <Override PartName="/ppt/tags/tag810.xml" ContentType="application/vnd.openxmlformats-officedocument.presentationml.tags+xml"/>
  <Override PartName="/ppt/tags/tag811.xml" ContentType="application/vnd.openxmlformats-officedocument.presentationml.tags+xml"/>
  <Override PartName="/ppt/tags/tag812.xml" ContentType="application/vnd.openxmlformats-officedocument.presentationml.tags+xml"/>
  <Override PartName="/ppt/tags/tag813.xml" ContentType="application/vnd.openxmlformats-officedocument.presentationml.tags+xml"/>
  <Override PartName="/ppt/tags/tag814.xml" ContentType="application/vnd.openxmlformats-officedocument.presentationml.tags+xml"/>
  <Override PartName="/ppt/tags/tag815.xml" ContentType="application/vnd.openxmlformats-officedocument.presentationml.tags+xml"/>
  <Override PartName="/ppt/tags/tag816.xml" ContentType="application/vnd.openxmlformats-officedocument.presentationml.tags+xml"/>
  <Override PartName="/ppt/tags/tag817.xml" ContentType="application/vnd.openxmlformats-officedocument.presentationml.tags+xml"/>
  <Override PartName="/ppt/tags/tag818.xml" ContentType="application/vnd.openxmlformats-officedocument.presentationml.tags+xml"/>
  <Override PartName="/ppt/tags/tag819.xml" ContentType="application/vnd.openxmlformats-officedocument.presentationml.tags+xml"/>
  <Override PartName="/ppt/tags/tag820.xml" ContentType="application/vnd.openxmlformats-officedocument.presentationml.tags+xml"/>
  <Override PartName="/ppt/tags/tag821.xml" ContentType="application/vnd.openxmlformats-officedocument.presentationml.tags+xml"/>
  <Override PartName="/ppt/tags/tag822.xml" ContentType="application/vnd.openxmlformats-officedocument.presentationml.tags+xml"/>
  <Override PartName="/ppt/tags/tag823.xml" ContentType="application/vnd.openxmlformats-officedocument.presentationml.tags+xml"/>
  <Override PartName="/ppt/tags/tag824.xml" ContentType="application/vnd.openxmlformats-officedocument.presentationml.tags+xml"/>
  <Override PartName="/ppt/tags/tag825.xml" ContentType="application/vnd.openxmlformats-officedocument.presentationml.tags+xml"/>
  <Override PartName="/ppt/tags/tag826.xml" ContentType="application/vnd.openxmlformats-officedocument.presentationml.tags+xml"/>
  <Override PartName="/ppt/tags/tag827.xml" ContentType="application/vnd.openxmlformats-officedocument.presentationml.tags+xml"/>
  <Override PartName="/ppt/tags/tag828.xml" ContentType="application/vnd.openxmlformats-officedocument.presentationml.tags+xml"/>
  <Override PartName="/ppt/tags/tag829.xml" ContentType="application/vnd.openxmlformats-officedocument.presentationml.tags+xml"/>
  <Override PartName="/ppt/tags/tag830.xml" ContentType="application/vnd.openxmlformats-officedocument.presentationml.tags+xml"/>
  <Override PartName="/ppt/tags/tag831.xml" ContentType="application/vnd.openxmlformats-officedocument.presentationml.tags+xml"/>
  <Override PartName="/ppt/tags/tag832.xml" ContentType="application/vnd.openxmlformats-officedocument.presentationml.tags+xml"/>
  <Override PartName="/ppt/tags/tag833.xml" ContentType="application/vnd.openxmlformats-officedocument.presentationml.tags+xml"/>
  <Override PartName="/ppt/tags/tag834.xml" ContentType="application/vnd.openxmlformats-officedocument.presentationml.tags+xml"/>
  <Override PartName="/ppt/tags/tag835.xml" ContentType="application/vnd.openxmlformats-officedocument.presentationml.tags+xml"/>
  <Override PartName="/ppt/tags/tag836.xml" ContentType="application/vnd.openxmlformats-officedocument.presentationml.tags+xml"/>
  <Override PartName="/ppt/tags/tag837.xml" ContentType="application/vnd.openxmlformats-officedocument.presentationml.tags+xml"/>
  <Override PartName="/ppt/tags/tag838.xml" ContentType="application/vnd.openxmlformats-officedocument.presentationml.tags+xml"/>
  <Override PartName="/ppt/tags/tag839.xml" ContentType="application/vnd.openxmlformats-officedocument.presentationml.tags+xml"/>
  <Override PartName="/ppt/tags/tag840.xml" ContentType="application/vnd.openxmlformats-officedocument.presentationml.tags+xml"/>
  <Override PartName="/ppt/tags/tag841.xml" ContentType="application/vnd.openxmlformats-officedocument.presentationml.tags+xml"/>
  <Override PartName="/ppt/tags/tag842.xml" ContentType="application/vnd.openxmlformats-officedocument.presentationml.tags+xml"/>
  <Override PartName="/ppt/tags/tag843.xml" ContentType="application/vnd.openxmlformats-officedocument.presentationml.tags+xml"/>
  <Override PartName="/ppt/tags/tag844.xml" ContentType="application/vnd.openxmlformats-officedocument.presentationml.tags+xml"/>
  <Override PartName="/ppt/tags/tag845.xml" ContentType="application/vnd.openxmlformats-officedocument.presentationml.tags+xml"/>
  <Override PartName="/ppt/tags/tag846.xml" ContentType="application/vnd.openxmlformats-officedocument.presentationml.tags+xml"/>
  <Override PartName="/ppt/tags/tag847.xml" ContentType="application/vnd.openxmlformats-officedocument.presentationml.tags+xml"/>
  <Override PartName="/ppt/tags/tag848.xml" ContentType="application/vnd.openxmlformats-officedocument.presentationml.tags+xml"/>
  <Override PartName="/ppt/tags/tag849.xml" ContentType="application/vnd.openxmlformats-officedocument.presentationml.tags+xml"/>
  <Override PartName="/ppt/tags/tag850.xml" ContentType="application/vnd.openxmlformats-officedocument.presentationml.tags+xml"/>
  <Override PartName="/ppt/tags/tag851.xml" ContentType="application/vnd.openxmlformats-officedocument.presentationml.tags+xml"/>
  <Override PartName="/ppt/tags/tag852.xml" ContentType="application/vnd.openxmlformats-officedocument.presentationml.tags+xml"/>
  <Override PartName="/ppt/tags/tag853.xml" ContentType="application/vnd.openxmlformats-officedocument.presentationml.tags+xml"/>
  <Override PartName="/ppt/tags/tag854.xml" ContentType="application/vnd.openxmlformats-officedocument.presentationml.tags+xml"/>
  <Override PartName="/ppt/tags/tag855.xml" ContentType="application/vnd.openxmlformats-officedocument.presentationml.tags+xml"/>
  <Override PartName="/ppt/tags/tag856.xml" ContentType="application/vnd.openxmlformats-officedocument.presentationml.tags+xml"/>
  <Override PartName="/ppt/tags/tag857.xml" ContentType="application/vnd.openxmlformats-officedocument.presentationml.tags+xml"/>
  <Override PartName="/ppt/tags/tag858.xml" ContentType="application/vnd.openxmlformats-officedocument.presentationml.tags+xml"/>
  <Override PartName="/ppt/tags/tag859.xml" ContentType="application/vnd.openxmlformats-officedocument.presentationml.tags+xml"/>
  <Override PartName="/ppt/tags/tag860.xml" ContentType="application/vnd.openxmlformats-officedocument.presentationml.tags+xml"/>
  <Override PartName="/ppt/tags/tag861.xml" ContentType="application/vnd.openxmlformats-officedocument.presentationml.tags+xml"/>
  <Override PartName="/ppt/tags/tag862.xml" ContentType="application/vnd.openxmlformats-officedocument.presentationml.tags+xml"/>
  <Override PartName="/ppt/tags/tag863.xml" ContentType="application/vnd.openxmlformats-officedocument.presentationml.tags+xml"/>
  <Override PartName="/ppt/tags/tag864.xml" ContentType="application/vnd.openxmlformats-officedocument.presentationml.tags+xml"/>
  <Override PartName="/ppt/tags/tag865.xml" ContentType="application/vnd.openxmlformats-officedocument.presentationml.tags+xml"/>
  <Override PartName="/ppt/tags/tag866.xml" ContentType="application/vnd.openxmlformats-officedocument.presentationml.tags+xml"/>
  <Override PartName="/ppt/tags/tag867.xml" ContentType="application/vnd.openxmlformats-officedocument.presentationml.tags+xml"/>
  <Override PartName="/ppt/tags/tag868.xml" ContentType="application/vnd.openxmlformats-officedocument.presentationml.tags+xml"/>
  <Override PartName="/ppt/tags/tag869.xml" ContentType="application/vnd.openxmlformats-officedocument.presentationml.tags+xml"/>
  <Override PartName="/ppt/tags/tag870.xml" ContentType="application/vnd.openxmlformats-officedocument.presentationml.tags+xml"/>
  <Override PartName="/ppt/tags/tag871.xml" ContentType="application/vnd.openxmlformats-officedocument.presentationml.tags+xml"/>
  <Override PartName="/ppt/tags/tag872.xml" ContentType="application/vnd.openxmlformats-officedocument.presentationml.tags+xml"/>
  <Override PartName="/ppt/tags/tag873.xml" ContentType="application/vnd.openxmlformats-officedocument.presentationml.tags+xml"/>
  <Override PartName="/ppt/tags/tag874.xml" ContentType="application/vnd.openxmlformats-officedocument.presentationml.tags+xml"/>
  <Override PartName="/ppt/tags/tag875.xml" ContentType="application/vnd.openxmlformats-officedocument.presentationml.tags+xml"/>
  <Override PartName="/ppt/tags/tag876.xml" ContentType="application/vnd.openxmlformats-officedocument.presentationml.tags+xml"/>
  <Override PartName="/ppt/tags/tag877.xml" ContentType="application/vnd.openxmlformats-officedocument.presentationml.tags+xml"/>
  <Override PartName="/ppt/tags/tag878.xml" ContentType="application/vnd.openxmlformats-officedocument.presentationml.tags+xml"/>
  <Override PartName="/ppt/tags/tag879.xml" ContentType="application/vnd.openxmlformats-officedocument.presentationml.tags+xml"/>
  <Override PartName="/ppt/tags/tag880.xml" ContentType="application/vnd.openxmlformats-officedocument.presentationml.tags+xml"/>
  <Override PartName="/ppt/tags/tag881.xml" ContentType="application/vnd.openxmlformats-officedocument.presentationml.tags+xml"/>
  <Override PartName="/ppt/tags/tag882.xml" ContentType="application/vnd.openxmlformats-officedocument.presentationml.tags+xml"/>
  <Override PartName="/ppt/tags/tag883.xml" ContentType="application/vnd.openxmlformats-officedocument.presentationml.tags+xml"/>
  <Override PartName="/ppt/tags/tag884.xml" ContentType="application/vnd.openxmlformats-officedocument.presentationml.tags+xml"/>
  <Override PartName="/ppt/tags/tag885.xml" ContentType="application/vnd.openxmlformats-officedocument.presentationml.tags+xml"/>
  <Override PartName="/ppt/tags/tag886.xml" ContentType="application/vnd.openxmlformats-officedocument.presentationml.tags+xml"/>
  <Override PartName="/ppt/tags/tag887.xml" ContentType="application/vnd.openxmlformats-officedocument.presentationml.tags+xml"/>
  <Override PartName="/ppt/tags/tag888.xml" ContentType="application/vnd.openxmlformats-officedocument.presentationml.tags+xml"/>
  <Override PartName="/ppt/tags/tag889.xml" ContentType="application/vnd.openxmlformats-officedocument.presentationml.tags+xml"/>
  <Override PartName="/ppt/tags/tag890.xml" ContentType="application/vnd.openxmlformats-officedocument.presentationml.tags+xml"/>
  <Override PartName="/ppt/tags/tag891.xml" ContentType="application/vnd.openxmlformats-officedocument.presentationml.tags+xml"/>
  <Override PartName="/ppt/tags/tag892.xml" ContentType="application/vnd.openxmlformats-officedocument.presentationml.tags+xml"/>
  <Override PartName="/ppt/tags/tag893.xml" ContentType="application/vnd.openxmlformats-officedocument.presentationml.tags+xml"/>
  <Override PartName="/ppt/tags/tag894.xml" ContentType="application/vnd.openxmlformats-officedocument.presentationml.tags+xml"/>
  <Override PartName="/ppt/tags/tag895.xml" ContentType="application/vnd.openxmlformats-officedocument.presentationml.tags+xml"/>
  <Override PartName="/ppt/tags/tag896.xml" ContentType="application/vnd.openxmlformats-officedocument.presentationml.tags+xml"/>
  <Override PartName="/ppt/tags/tag897.xml" ContentType="application/vnd.openxmlformats-officedocument.presentationml.tags+xml"/>
  <Override PartName="/ppt/tags/tag898.xml" ContentType="application/vnd.openxmlformats-officedocument.presentationml.tags+xml"/>
  <Override PartName="/ppt/tags/tag899.xml" ContentType="application/vnd.openxmlformats-officedocument.presentationml.tags+xml"/>
  <Override PartName="/ppt/tags/tag900.xml" ContentType="application/vnd.openxmlformats-officedocument.presentationml.tags+xml"/>
  <Override PartName="/ppt/tags/tag901.xml" ContentType="application/vnd.openxmlformats-officedocument.presentationml.tags+xml"/>
  <Override PartName="/ppt/tags/tag902.xml" ContentType="application/vnd.openxmlformats-officedocument.presentationml.tags+xml"/>
  <Override PartName="/ppt/tags/tag903.xml" ContentType="application/vnd.openxmlformats-officedocument.presentationml.tags+xml"/>
  <Override PartName="/ppt/tags/tag904.xml" ContentType="application/vnd.openxmlformats-officedocument.presentationml.tags+xml"/>
  <Override PartName="/ppt/tags/tag905.xml" ContentType="application/vnd.openxmlformats-officedocument.presentationml.tags+xml"/>
  <Override PartName="/ppt/tags/tag906.xml" ContentType="application/vnd.openxmlformats-officedocument.presentationml.tags+xml"/>
  <Override PartName="/ppt/tags/tag907.xml" ContentType="application/vnd.openxmlformats-officedocument.presentationml.tags+xml"/>
  <Override PartName="/ppt/tags/tag908.xml" ContentType="application/vnd.openxmlformats-officedocument.presentationml.tags+xml"/>
  <Override PartName="/ppt/tags/tag909.xml" ContentType="application/vnd.openxmlformats-officedocument.presentationml.tags+xml"/>
  <Override PartName="/ppt/tags/tag910.xml" ContentType="application/vnd.openxmlformats-officedocument.presentationml.tags+xml"/>
  <Override PartName="/ppt/tags/tag911.xml" ContentType="application/vnd.openxmlformats-officedocument.presentationml.tags+xml"/>
  <Override PartName="/ppt/tags/tag912.xml" ContentType="application/vnd.openxmlformats-officedocument.presentationml.tags+xml"/>
  <Override PartName="/ppt/tags/tag913.xml" ContentType="application/vnd.openxmlformats-officedocument.presentationml.tags+xml"/>
  <Override PartName="/ppt/tags/tag914.xml" ContentType="application/vnd.openxmlformats-officedocument.presentationml.tags+xml"/>
  <Override PartName="/ppt/tags/tag915.xml" ContentType="application/vnd.openxmlformats-officedocument.presentationml.tags+xml"/>
  <Override PartName="/ppt/tags/tag916.xml" ContentType="application/vnd.openxmlformats-officedocument.presentationml.tags+xml"/>
  <Override PartName="/ppt/tags/tag917.xml" ContentType="application/vnd.openxmlformats-officedocument.presentationml.tags+xml"/>
  <Override PartName="/ppt/tags/tag918.xml" ContentType="application/vnd.openxmlformats-officedocument.presentationml.tags+xml"/>
  <Override PartName="/ppt/tags/tag919.xml" ContentType="application/vnd.openxmlformats-officedocument.presentationml.tags+xml"/>
  <Override PartName="/ppt/tags/tag920.xml" ContentType="application/vnd.openxmlformats-officedocument.presentationml.tags+xml"/>
  <Override PartName="/ppt/tags/tag921.xml" ContentType="application/vnd.openxmlformats-officedocument.presentationml.tags+xml"/>
  <Override PartName="/ppt/tags/tag922.xml" ContentType="application/vnd.openxmlformats-officedocument.presentationml.tags+xml"/>
  <Override PartName="/ppt/tags/tag923.xml" ContentType="application/vnd.openxmlformats-officedocument.presentationml.tags+xml"/>
  <Override PartName="/ppt/tags/tag924.xml" ContentType="application/vnd.openxmlformats-officedocument.presentationml.tags+xml"/>
  <Override PartName="/ppt/tags/tag925.xml" ContentType="application/vnd.openxmlformats-officedocument.presentationml.tags+xml"/>
  <Override PartName="/ppt/tags/tag926.xml" ContentType="application/vnd.openxmlformats-officedocument.presentationml.tags+xml"/>
  <Override PartName="/ppt/tags/tag927.xml" ContentType="application/vnd.openxmlformats-officedocument.presentationml.tags+xml"/>
  <Override PartName="/ppt/tags/tag928.xml" ContentType="application/vnd.openxmlformats-officedocument.presentationml.tags+xml"/>
  <Override PartName="/ppt/tags/tag929.xml" ContentType="application/vnd.openxmlformats-officedocument.presentationml.tags+xml"/>
  <Override PartName="/ppt/tags/tag930.xml" ContentType="application/vnd.openxmlformats-officedocument.presentationml.tags+xml"/>
  <Override PartName="/ppt/tags/tag931.xml" ContentType="application/vnd.openxmlformats-officedocument.presentationml.tags+xml"/>
  <Override PartName="/ppt/tags/tag932.xml" ContentType="application/vnd.openxmlformats-officedocument.presentationml.tags+xml"/>
  <Override PartName="/ppt/tags/tag933.xml" ContentType="application/vnd.openxmlformats-officedocument.presentationml.tags+xml"/>
  <Override PartName="/ppt/tags/tag934.xml" ContentType="application/vnd.openxmlformats-officedocument.presentationml.tags+xml"/>
  <Override PartName="/ppt/tags/tag935.xml" ContentType="application/vnd.openxmlformats-officedocument.presentationml.tags+xml"/>
  <Override PartName="/ppt/tags/tag936.xml" ContentType="application/vnd.openxmlformats-officedocument.presentationml.tags+xml"/>
  <Override PartName="/ppt/tags/tag937.xml" ContentType="application/vnd.openxmlformats-officedocument.presentationml.tags+xml"/>
  <Override PartName="/ppt/tags/tag938.xml" ContentType="application/vnd.openxmlformats-officedocument.presentationml.tags+xml"/>
  <Override PartName="/ppt/tags/tag939.xml" ContentType="application/vnd.openxmlformats-officedocument.presentationml.tags+xml"/>
  <Override PartName="/ppt/tags/tag940.xml" ContentType="application/vnd.openxmlformats-officedocument.presentationml.tags+xml"/>
  <Override PartName="/ppt/tags/tag941.xml" ContentType="application/vnd.openxmlformats-officedocument.presentationml.tags+xml"/>
  <Override PartName="/ppt/tags/tag942.xml" ContentType="application/vnd.openxmlformats-officedocument.presentationml.tags+xml"/>
  <Override PartName="/ppt/tags/tag943.xml" ContentType="application/vnd.openxmlformats-officedocument.presentationml.tags+xml"/>
  <Override PartName="/ppt/tags/tag944.xml" ContentType="application/vnd.openxmlformats-officedocument.presentationml.tags+xml"/>
  <Override PartName="/ppt/tags/tag945.xml" ContentType="application/vnd.openxmlformats-officedocument.presentationml.tags+xml"/>
  <Override PartName="/ppt/tags/tag946.xml" ContentType="application/vnd.openxmlformats-officedocument.presentationml.tags+xml"/>
  <Override PartName="/ppt/tags/tag947.xml" ContentType="application/vnd.openxmlformats-officedocument.presentationml.tags+xml"/>
  <Override PartName="/ppt/tags/tag948.xml" ContentType="application/vnd.openxmlformats-officedocument.presentationml.tags+xml"/>
  <Override PartName="/ppt/tags/tag949.xml" ContentType="application/vnd.openxmlformats-officedocument.presentationml.tags+xml"/>
  <Override PartName="/ppt/tags/tag950.xml" ContentType="application/vnd.openxmlformats-officedocument.presentationml.tags+xml"/>
  <Override PartName="/ppt/tags/tag951.xml" ContentType="application/vnd.openxmlformats-officedocument.presentationml.tags+xml"/>
  <Override PartName="/ppt/tags/tag952.xml" ContentType="application/vnd.openxmlformats-officedocument.presentationml.tags+xml"/>
  <Override PartName="/ppt/tags/tag953.xml" ContentType="application/vnd.openxmlformats-officedocument.presentationml.tags+xml"/>
  <Override PartName="/ppt/tags/tag954.xml" ContentType="application/vnd.openxmlformats-officedocument.presentationml.tags+xml"/>
  <Override PartName="/ppt/tags/tag955.xml" ContentType="application/vnd.openxmlformats-officedocument.presentationml.tags+xml"/>
  <Override PartName="/ppt/tags/tag956.xml" ContentType="application/vnd.openxmlformats-officedocument.presentationml.tags+xml"/>
  <Override PartName="/ppt/tags/tag957.xml" ContentType="application/vnd.openxmlformats-officedocument.presentationml.tags+xml"/>
  <Override PartName="/ppt/tags/tag958.xml" ContentType="application/vnd.openxmlformats-officedocument.presentationml.tags+xml"/>
  <Override PartName="/ppt/tags/tag959.xml" ContentType="application/vnd.openxmlformats-officedocument.presentationml.tags+xml"/>
  <Override PartName="/ppt/tags/tag960.xml" ContentType="application/vnd.openxmlformats-officedocument.presentationml.tags+xml"/>
  <Override PartName="/ppt/tags/tag961.xml" ContentType="application/vnd.openxmlformats-officedocument.presentationml.tags+xml"/>
  <Override PartName="/ppt/tags/tag962.xml" ContentType="application/vnd.openxmlformats-officedocument.presentationml.tags+xml"/>
  <Override PartName="/ppt/tags/tag963.xml" ContentType="application/vnd.openxmlformats-officedocument.presentationml.tags+xml"/>
  <Override PartName="/ppt/tags/tag964.xml" ContentType="application/vnd.openxmlformats-officedocument.presentationml.tags+xml"/>
  <Override PartName="/ppt/tags/tag965.xml" ContentType="application/vnd.openxmlformats-officedocument.presentationml.tags+xml"/>
  <Override PartName="/ppt/tags/tag966.xml" ContentType="application/vnd.openxmlformats-officedocument.presentationml.tags+xml"/>
  <Override PartName="/ppt/tags/tag967.xml" ContentType="application/vnd.openxmlformats-officedocument.presentationml.tags+xml"/>
  <Override PartName="/ppt/tags/tag968.xml" ContentType="application/vnd.openxmlformats-officedocument.presentationml.tags+xml"/>
  <Override PartName="/ppt/tags/tag969.xml" ContentType="application/vnd.openxmlformats-officedocument.presentationml.tags+xml"/>
  <Override PartName="/ppt/tags/tag970.xml" ContentType="application/vnd.openxmlformats-officedocument.presentationml.tags+xml"/>
  <Override PartName="/ppt/tags/tag971.xml" ContentType="application/vnd.openxmlformats-officedocument.presentationml.tags+xml"/>
  <Override PartName="/ppt/tags/tag972.xml" ContentType="application/vnd.openxmlformats-officedocument.presentationml.tags+xml"/>
  <Override PartName="/ppt/tags/tag973.xml" ContentType="application/vnd.openxmlformats-officedocument.presentationml.tags+xml"/>
  <Override PartName="/ppt/tags/tag974.xml" ContentType="application/vnd.openxmlformats-officedocument.presentationml.tags+xml"/>
  <Override PartName="/ppt/tags/tag975.xml" ContentType="application/vnd.openxmlformats-officedocument.presentationml.tags+xml"/>
  <Override PartName="/ppt/tags/tag976.xml" ContentType="application/vnd.openxmlformats-officedocument.presentationml.tags+xml"/>
  <Override PartName="/ppt/tags/tag977.xml" ContentType="application/vnd.openxmlformats-officedocument.presentationml.tags+xml"/>
  <Override PartName="/ppt/tags/tag978.xml" ContentType="application/vnd.openxmlformats-officedocument.presentationml.tags+xml"/>
  <Override PartName="/ppt/tags/tag979.xml" ContentType="application/vnd.openxmlformats-officedocument.presentationml.tags+xml"/>
  <Override PartName="/ppt/tags/tag980.xml" ContentType="application/vnd.openxmlformats-officedocument.presentationml.tags+xml"/>
  <Override PartName="/ppt/tags/tag981.xml" ContentType="application/vnd.openxmlformats-officedocument.presentationml.tags+xml"/>
  <Override PartName="/ppt/tags/tag982.xml" ContentType="application/vnd.openxmlformats-officedocument.presentationml.tags+xml"/>
  <Override PartName="/ppt/tags/tag983.xml" ContentType="application/vnd.openxmlformats-officedocument.presentationml.tags+xml"/>
  <Override PartName="/ppt/tags/tag984.xml" ContentType="application/vnd.openxmlformats-officedocument.presentationml.tags+xml"/>
  <Override PartName="/ppt/tags/tag985.xml" ContentType="application/vnd.openxmlformats-officedocument.presentationml.tags+xml"/>
  <Override PartName="/ppt/tags/tag986.xml" ContentType="application/vnd.openxmlformats-officedocument.presentationml.tags+xml"/>
  <Override PartName="/ppt/tags/tag987.xml" ContentType="application/vnd.openxmlformats-officedocument.presentationml.tags+xml"/>
  <Override PartName="/ppt/tags/tag988.xml" ContentType="application/vnd.openxmlformats-officedocument.presentationml.tags+xml"/>
  <Override PartName="/ppt/tags/tag989.xml" ContentType="application/vnd.openxmlformats-officedocument.presentationml.tags+xml"/>
  <Override PartName="/ppt/tags/tag990.xml" ContentType="application/vnd.openxmlformats-officedocument.presentationml.tags+xml"/>
  <Override PartName="/ppt/tags/tag991.xml" ContentType="application/vnd.openxmlformats-officedocument.presentationml.tags+xml"/>
  <Override PartName="/ppt/tags/tag992.xml" ContentType="application/vnd.openxmlformats-officedocument.presentationml.tags+xml"/>
  <Override PartName="/ppt/tags/tag993.xml" ContentType="application/vnd.openxmlformats-officedocument.presentationml.tags+xml"/>
  <Override PartName="/ppt/tags/tag994.xml" ContentType="application/vnd.openxmlformats-officedocument.presentationml.tags+xml"/>
  <Override PartName="/ppt/tags/tag995.xml" ContentType="application/vnd.openxmlformats-officedocument.presentationml.tags+xml"/>
  <Override PartName="/ppt/tags/tag996.xml" ContentType="application/vnd.openxmlformats-officedocument.presentationml.tags+xml"/>
  <Override PartName="/ppt/tags/tag997.xml" ContentType="application/vnd.openxmlformats-officedocument.presentationml.tags+xml"/>
  <Override PartName="/ppt/tags/tag998.xml" ContentType="application/vnd.openxmlformats-officedocument.presentationml.tags+xml"/>
  <Override PartName="/ppt/tags/tag999.xml" ContentType="application/vnd.openxmlformats-officedocument.presentationml.tags+xml"/>
  <Override PartName="/ppt/tags/tag1000.xml" ContentType="application/vnd.openxmlformats-officedocument.presentationml.tags+xml"/>
  <Override PartName="/ppt/tags/tag1001.xml" ContentType="application/vnd.openxmlformats-officedocument.presentationml.tags+xml"/>
  <Override PartName="/ppt/tags/tag1002.xml" ContentType="application/vnd.openxmlformats-officedocument.presentationml.tags+xml"/>
  <Override PartName="/ppt/tags/tag1003.xml" ContentType="application/vnd.openxmlformats-officedocument.presentationml.tags+xml"/>
  <Override PartName="/ppt/tags/tag1004.xml" ContentType="application/vnd.openxmlformats-officedocument.presentationml.tags+xml"/>
  <Override PartName="/ppt/tags/tag1005.xml" ContentType="application/vnd.openxmlformats-officedocument.presentationml.tags+xml"/>
  <Override PartName="/ppt/tags/tag1006.xml" ContentType="application/vnd.openxmlformats-officedocument.presentationml.tags+xml"/>
  <Override PartName="/ppt/tags/tag1007.xml" ContentType="application/vnd.openxmlformats-officedocument.presentationml.tags+xml"/>
  <Override PartName="/ppt/tags/tag1008.xml" ContentType="application/vnd.openxmlformats-officedocument.presentationml.tags+xml"/>
  <Override PartName="/ppt/tags/tag1009.xml" ContentType="application/vnd.openxmlformats-officedocument.presentationml.tags+xml"/>
  <Override PartName="/ppt/tags/tag1010.xml" ContentType="application/vnd.openxmlformats-officedocument.presentationml.tags+xml"/>
  <Override PartName="/ppt/tags/tag1011.xml" ContentType="application/vnd.openxmlformats-officedocument.presentationml.tags+xml"/>
  <Override PartName="/ppt/tags/tag1012.xml" ContentType="application/vnd.openxmlformats-officedocument.presentationml.tags+xml"/>
  <Override PartName="/ppt/tags/tag1013.xml" ContentType="application/vnd.openxmlformats-officedocument.presentationml.tags+xml"/>
  <Override PartName="/ppt/tags/tag1014.xml" ContentType="application/vnd.openxmlformats-officedocument.presentationml.tags+xml"/>
  <Override PartName="/ppt/tags/tag1015.xml" ContentType="application/vnd.openxmlformats-officedocument.presentationml.tags+xml"/>
  <Override PartName="/ppt/tags/tag1016.xml" ContentType="application/vnd.openxmlformats-officedocument.presentationml.tags+xml"/>
  <Override PartName="/ppt/tags/tag1017.xml" ContentType="application/vnd.openxmlformats-officedocument.presentationml.tags+xml"/>
  <Override PartName="/ppt/tags/tag1018.xml" ContentType="application/vnd.openxmlformats-officedocument.presentationml.tags+xml"/>
  <Override PartName="/ppt/tags/tag1019.xml" ContentType="application/vnd.openxmlformats-officedocument.presentationml.tags+xml"/>
  <Override PartName="/ppt/tags/tag1020.xml" ContentType="application/vnd.openxmlformats-officedocument.presentationml.tags+xml"/>
  <Override PartName="/ppt/tags/tag1021.xml" ContentType="application/vnd.openxmlformats-officedocument.presentationml.tags+xml"/>
  <Override PartName="/ppt/tags/tag1022.xml" ContentType="application/vnd.openxmlformats-officedocument.presentationml.tags+xml"/>
  <Override PartName="/ppt/tags/tag1023.xml" ContentType="application/vnd.openxmlformats-officedocument.presentationml.tags+xml"/>
  <Override PartName="/ppt/tags/tag1024.xml" ContentType="application/vnd.openxmlformats-officedocument.presentationml.tags+xml"/>
  <Override PartName="/ppt/tags/tag1025.xml" ContentType="application/vnd.openxmlformats-officedocument.presentationml.tags+xml"/>
  <Override PartName="/ppt/tags/tag1026.xml" ContentType="application/vnd.openxmlformats-officedocument.presentationml.tags+xml"/>
  <Override PartName="/ppt/tags/tag1027.xml" ContentType="application/vnd.openxmlformats-officedocument.presentationml.tags+xml"/>
  <Override PartName="/ppt/tags/tag1028.xml" ContentType="application/vnd.openxmlformats-officedocument.presentationml.tags+xml"/>
  <Override PartName="/ppt/tags/tag1029.xml" ContentType="application/vnd.openxmlformats-officedocument.presentationml.tags+xml"/>
  <Override PartName="/ppt/tags/tag1030.xml" ContentType="application/vnd.openxmlformats-officedocument.presentationml.tags+xml"/>
  <Override PartName="/ppt/tags/tag1031.xml" ContentType="application/vnd.openxmlformats-officedocument.presentationml.tags+xml"/>
  <Override PartName="/ppt/tags/tag1032.xml" ContentType="application/vnd.openxmlformats-officedocument.presentationml.tags+xml"/>
  <Override PartName="/ppt/tags/tag1033.xml" ContentType="application/vnd.openxmlformats-officedocument.presentationml.tags+xml"/>
  <Override PartName="/ppt/tags/tag1034.xml" ContentType="application/vnd.openxmlformats-officedocument.presentationml.tags+xml"/>
  <Override PartName="/ppt/tags/tag1035.xml" ContentType="application/vnd.openxmlformats-officedocument.presentationml.tags+xml"/>
  <Override PartName="/ppt/tags/tag1036.xml" ContentType="application/vnd.openxmlformats-officedocument.presentationml.tags+xml"/>
  <Override PartName="/ppt/tags/tag1037.xml" ContentType="application/vnd.openxmlformats-officedocument.presentationml.tags+xml"/>
  <Override PartName="/ppt/tags/tag1038.xml" ContentType="application/vnd.openxmlformats-officedocument.presentationml.tags+xml"/>
  <Override PartName="/ppt/tags/tag1039.xml" ContentType="application/vnd.openxmlformats-officedocument.presentationml.tags+xml"/>
  <Override PartName="/ppt/tags/tag1040.xml" ContentType="application/vnd.openxmlformats-officedocument.presentationml.tags+xml"/>
  <Override PartName="/ppt/tags/tag1041.xml" ContentType="application/vnd.openxmlformats-officedocument.presentationml.tags+xml"/>
  <Override PartName="/ppt/tags/tag1042.xml" ContentType="application/vnd.openxmlformats-officedocument.presentationml.tags+xml"/>
  <Override PartName="/ppt/tags/tag1043.xml" ContentType="application/vnd.openxmlformats-officedocument.presentationml.tags+xml"/>
  <Override PartName="/ppt/tags/tag1044.xml" ContentType="application/vnd.openxmlformats-officedocument.presentationml.tags+xml"/>
  <Override PartName="/ppt/tags/tag1045.xml" ContentType="application/vnd.openxmlformats-officedocument.presentationml.tags+xml"/>
  <Override PartName="/ppt/tags/tag1046.xml" ContentType="application/vnd.openxmlformats-officedocument.presentationml.tags+xml"/>
  <Override PartName="/ppt/tags/tag1047.xml" ContentType="application/vnd.openxmlformats-officedocument.presentationml.tags+xml"/>
  <Override PartName="/ppt/tags/tag1048.xml" ContentType="application/vnd.openxmlformats-officedocument.presentationml.tags+xml"/>
  <Override PartName="/ppt/tags/tag1049.xml" ContentType="application/vnd.openxmlformats-officedocument.presentationml.tags+xml"/>
  <Override PartName="/ppt/tags/tag1050.xml" ContentType="application/vnd.openxmlformats-officedocument.presentationml.tags+xml"/>
  <Override PartName="/ppt/tags/tag1051.xml" ContentType="application/vnd.openxmlformats-officedocument.presentationml.tags+xml"/>
  <Override PartName="/ppt/tags/tag1052.xml" ContentType="application/vnd.openxmlformats-officedocument.presentationml.tags+xml"/>
  <Override PartName="/ppt/tags/tag1053.xml" ContentType="application/vnd.openxmlformats-officedocument.presentationml.tags+xml"/>
  <Override PartName="/ppt/tags/tag1054.xml" ContentType="application/vnd.openxmlformats-officedocument.presentationml.tags+xml"/>
  <Override PartName="/ppt/tags/tag1055.xml" ContentType="application/vnd.openxmlformats-officedocument.presentationml.tags+xml"/>
  <Override PartName="/ppt/tags/tag1056.xml" ContentType="application/vnd.openxmlformats-officedocument.presentationml.tags+xml"/>
  <Override PartName="/ppt/tags/tag1057.xml" ContentType="application/vnd.openxmlformats-officedocument.presentationml.tags+xml"/>
  <Override PartName="/ppt/tags/tag1058.xml" ContentType="application/vnd.openxmlformats-officedocument.presentationml.tags+xml"/>
  <Override PartName="/ppt/tags/tag1059.xml" ContentType="application/vnd.openxmlformats-officedocument.presentationml.tags+xml"/>
  <Override PartName="/ppt/tags/tag1060.xml" ContentType="application/vnd.openxmlformats-officedocument.presentationml.tags+xml"/>
  <Override PartName="/ppt/tags/tag1061.xml" ContentType="application/vnd.openxmlformats-officedocument.presentationml.tags+xml"/>
  <Override PartName="/ppt/tags/tag1062.xml" ContentType="application/vnd.openxmlformats-officedocument.presentationml.tags+xml"/>
  <Override PartName="/ppt/tags/tag1063.xml" ContentType="application/vnd.openxmlformats-officedocument.presentationml.tags+xml"/>
  <Override PartName="/ppt/tags/tag1064.xml" ContentType="application/vnd.openxmlformats-officedocument.presentationml.tags+xml"/>
  <Override PartName="/ppt/tags/tag1065.xml" ContentType="application/vnd.openxmlformats-officedocument.presentationml.tags+xml"/>
  <Override PartName="/ppt/tags/tag1066.xml" ContentType="application/vnd.openxmlformats-officedocument.presentationml.tags+xml"/>
  <Override PartName="/ppt/tags/tag1067.xml" ContentType="application/vnd.openxmlformats-officedocument.presentationml.tags+xml"/>
  <Override PartName="/ppt/tags/tag1068.xml" ContentType="application/vnd.openxmlformats-officedocument.presentationml.tags+xml"/>
  <Override PartName="/ppt/tags/tag1069.xml" ContentType="application/vnd.openxmlformats-officedocument.presentationml.tags+xml"/>
  <Override PartName="/ppt/tags/tag1070.xml" ContentType="application/vnd.openxmlformats-officedocument.presentationml.tags+xml"/>
  <Override PartName="/ppt/tags/tag1071.xml" ContentType="application/vnd.openxmlformats-officedocument.presentationml.tags+xml"/>
  <Override PartName="/ppt/tags/tag1072.xml" ContentType="application/vnd.openxmlformats-officedocument.presentationml.tags+xml"/>
  <Override PartName="/ppt/tags/tag1073.xml" ContentType="application/vnd.openxmlformats-officedocument.presentationml.tags+xml"/>
  <Override PartName="/ppt/tags/tag1074.xml" ContentType="application/vnd.openxmlformats-officedocument.presentationml.tags+xml"/>
  <Override PartName="/ppt/tags/tag1075.xml" ContentType="application/vnd.openxmlformats-officedocument.presentationml.tags+xml"/>
  <Override PartName="/ppt/tags/tag1076.xml" ContentType="application/vnd.openxmlformats-officedocument.presentationml.tags+xml"/>
  <Override PartName="/ppt/tags/tag1077.xml" ContentType="application/vnd.openxmlformats-officedocument.presentationml.tags+xml"/>
  <Override PartName="/ppt/tags/tag1078.xml" ContentType="application/vnd.openxmlformats-officedocument.presentationml.tags+xml"/>
  <Override PartName="/ppt/tags/tag1079.xml" ContentType="application/vnd.openxmlformats-officedocument.presentationml.tags+xml"/>
  <Override PartName="/ppt/tags/tag1080.xml" ContentType="application/vnd.openxmlformats-officedocument.presentationml.tags+xml"/>
  <Override PartName="/ppt/tags/tag1081.xml" ContentType="application/vnd.openxmlformats-officedocument.presentationml.tags+xml"/>
  <Override PartName="/ppt/tags/tag1082.xml" ContentType="application/vnd.openxmlformats-officedocument.presentationml.tags+xml"/>
  <Override PartName="/ppt/tags/tag1083.xml" ContentType="application/vnd.openxmlformats-officedocument.presentationml.tags+xml"/>
  <Override PartName="/ppt/tags/tag1084.xml" ContentType="application/vnd.openxmlformats-officedocument.presentationml.tags+xml"/>
  <Override PartName="/ppt/tags/tag1085.xml" ContentType="application/vnd.openxmlformats-officedocument.presentationml.tags+xml"/>
  <Override PartName="/ppt/tags/tag1086.xml" ContentType="application/vnd.openxmlformats-officedocument.presentationml.tags+xml"/>
  <Override PartName="/ppt/tags/tag1087.xml" ContentType="application/vnd.openxmlformats-officedocument.presentationml.tags+xml"/>
  <Override PartName="/ppt/tags/tag1088.xml" ContentType="application/vnd.openxmlformats-officedocument.presentationml.tags+xml"/>
  <Override PartName="/ppt/tags/tag1089.xml" ContentType="application/vnd.openxmlformats-officedocument.presentationml.tags+xml"/>
  <Override PartName="/ppt/tags/tag1090.xml" ContentType="application/vnd.openxmlformats-officedocument.presentationml.tags+xml"/>
  <Override PartName="/ppt/tags/tag1091.xml" ContentType="application/vnd.openxmlformats-officedocument.presentationml.tags+xml"/>
  <Override PartName="/ppt/tags/tag1092.xml" ContentType="application/vnd.openxmlformats-officedocument.presentationml.tags+xml"/>
  <Override PartName="/ppt/tags/tag1093.xml" ContentType="application/vnd.openxmlformats-officedocument.presentationml.tags+xml"/>
  <Override PartName="/ppt/tags/tag1094.xml" ContentType="application/vnd.openxmlformats-officedocument.presentationml.tags+xml"/>
  <Override PartName="/ppt/tags/tag1095.xml" ContentType="application/vnd.openxmlformats-officedocument.presentationml.tags+xml"/>
  <Override PartName="/ppt/tags/tag1096.xml" ContentType="application/vnd.openxmlformats-officedocument.presentationml.tags+xml"/>
  <Override PartName="/ppt/tags/tag1097.xml" ContentType="application/vnd.openxmlformats-officedocument.presentationml.tags+xml"/>
  <Override PartName="/ppt/tags/tag1098.xml" ContentType="application/vnd.openxmlformats-officedocument.presentationml.tags+xml"/>
  <Override PartName="/ppt/tags/tag1099.xml" ContentType="application/vnd.openxmlformats-officedocument.presentationml.tags+xml"/>
  <Override PartName="/ppt/tags/tag1100.xml" ContentType="application/vnd.openxmlformats-officedocument.presentationml.tags+xml"/>
  <Override PartName="/ppt/tags/tag1101.xml" ContentType="application/vnd.openxmlformats-officedocument.presentationml.tags+xml"/>
  <Override PartName="/ppt/tags/tag1102.xml" ContentType="application/vnd.openxmlformats-officedocument.presentationml.tags+xml"/>
  <Override PartName="/ppt/tags/tag1103.xml" ContentType="application/vnd.openxmlformats-officedocument.presentationml.tags+xml"/>
  <Override PartName="/ppt/tags/tag1104.xml" ContentType="application/vnd.openxmlformats-officedocument.presentationml.tags+xml"/>
  <Override PartName="/ppt/tags/tag1105.xml" ContentType="application/vnd.openxmlformats-officedocument.presentationml.tags+xml"/>
  <Override PartName="/ppt/tags/tag1106.xml" ContentType="application/vnd.openxmlformats-officedocument.presentationml.tags+xml"/>
  <Override PartName="/ppt/tags/tag1107.xml" ContentType="application/vnd.openxmlformats-officedocument.presentationml.tags+xml"/>
  <Override PartName="/ppt/tags/tag1108.xml" ContentType="application/vnd.openxmlformats-officedocument.presentationml.tags+xml"/>
  <Override PartName="/ppt/tags/tag1109.xml" ContentType="application/vnd.openxmlformats-officedocument.presentationml.tags+xml"/>
  <Override PartName="/ppt/tags/tag1110.xml" ContentType="application/vnd.openxmlformats-officedocument.presentationml.tags+xml"/>
  <Override PartName="/ppt/tags/tag1111.xml" ContentType="application/vnd.openxmlformats-officedocument.presentationml.tags+xml"/>
  <Override PartName="/ppt/tags/tag1112.xml" ContentType="application/vnd.openxmlformats-officedocument.presentationml.tags+xml"/>
  <Override PartName="/ppt/tags/tag1113.xml" ContentType="application/vnd.openxmlformats-officedocument.presentationml.tags+xml"/>
  <Override PartName="/ppt/tags/tag1114.xml" ContentType="application/vnd.openxmlformats-officedocument.presentationml.tags+xml"/>
  <Override PartName="/ppt/tags/tag1115.xml" ContentType="application/vnd.openxmlformats-officedocument.presentationml.tags+xml"/>
  <Override PartName="/ppt/tags/tag1116.xml" ContentType="application/vnd.openxmlformats-officedocument.presentationml.tags+xml"/>
  <Override PartName="/ppt/tags/tag1117.xml" ContentType="application/vnd.openxmlformats-officedocument.presentationml.tags+xml"/>
  <Override PartName="/ppt/tags/tag1118.xml" ContentType="application/vnd.openxmlformats-officedocument.presentationml.tags+xml"/>
  <Override PartName="/ppt/tags/tag1119.xml" ContentType="application/vnd.openxmlformats-officedocument.presentationml.tags+xml"/>
  <Override PartName="/ppt/tags/tag1120.xml" ContentType="application/vnd.openxmlformats-officedocument.presentationml.tags+xml"/>
  <Override PartName="/ppt/tags/tag1121.xml" ContentType="application/vnd.openxmlformats-officedocument.presentationml.tags+xml"/>
  <Override PartName="/ppt/tags/tag1122.xml" ContentType="application/vnd.openxmlformats-officedocument.presentationml.tags+xml"/>
  <Override PartName="/ppt/tags/tag1123.xml" ContentType="application/vnd.openxmlformats-officedocument.presentationml.tags+xml"/>
  <Override PartName="/ppt/tags/tag1124.xml" ContentType="application/vnd.openxmlformats-officedocument.presentationml.tags+xml"/>
  <Override PartName="/ppt/tags/tag1125.xml" ContentType="application/vnd.openxmlformats-officedocument.presentationml.tags+xml"/>
  <Override PartName="/ppt/tags/tag1126.xml" ContentType="application/vnd.openxmlformats-officedocument.presentationml.tags+xml"/>
  <Override PartName="/ppt/tags/tag1127.xml" ContentType="application/vnd.openxmlformats-officedocument.presentationml.tags+xml"/>
  <Override PartName="/ppt/tags/tag1128.xml" ContentType="application/vnd.openxmlformats-officedocument.presentationml.tags+xml"/>
  <Override PartName="/ppt/tags/tag1129.xml" ContentType="application/vnd.openxmlformats-officedocument.presentationml.tags+xml"/>
  <Override PartName="/ppt/tags/tag1130.xml" ContentType="application/vnd.openxmlformats-officedocument.presentationml.tags+xml"/>
  <Override PartName="/ppt/tags/tag1131.xml" ContentType="application/vnd.openxmlformats-officedocument.presentationml.tags+xml"/>
  <Override PartName="/ppt/tags/tag1132.xml" ContentType="application/vnd.openxmlformats-officedocument.presentationml.tags+xml"/>
  <Override PartName="/ppt/tags/tag1133.xml" ContentType="application/vnd.openxmlformats-officedocument.presentationml.tags+xml"/>
  <Override PartName="/ppt/tags/tag1134.xml" ContentType="application/vnd.openxmlformats-officedocument.presentationml.tags+xml"/>
  <Override PartName="/ppt/tags/tag1135.xml" ContentType="application/vnd.openxmlformats-officedocument.presentationml.tags+xml"/>
  <Override PartName="/ppt/tags/tag1136.xml" ContentType="application/vnd.openxmlformats-officedocument.presentationml.tags+xml"/>
  <Override PartName="/ppt/tags/tag1137.xml" ContentType="application/vnd.openxmlformats-officedocument.presentationml.tags+xml"/>
  <Override PartName="/ppt/tags/tag1138.xml" ContentType="application/vnd.openxmlformats-officedocument.presentationml.tags+xml"/>
  <Override PartName="/ppt/tags/tag1139.xml" ContentType="application/vnd.openxmlformats-officedocument.presentationml.tags+xml"/>
  <Override PartName="/ppt/tags/tag1140.xml" ContentType="application/vnd.openxmlformats-officedocument.presentationml.tags+xml"/>
  <Override PartName="/ppt/tags/tag1141.xml" ContentType="application/vnd.openxmlformats-officedocument.presentationml.tags+xml"/>
  <Override PartName="/ppt/tags/tag1142.xml" ContentType="application/vnd.openxmlformats-officedocument.presentationml.tags+xml"/>
  <Override PartName="/ppt/tags/tag1143.xml" ContentType="application/vnd.openxmlformats-officedocument.presentationml.tags+xml"/>
  <Override PartName="/ppt/tags/tag1144.xml" ContentType="application/vnd.openxmlformats-officedocument.presentationml.tags+xml"/>
  <Override PartName="/ppt/tags/tag1145.xml" ContentType="application/vnd.openxmlformats-officedocument.presentationml.tags+xml"/>
  <Override PartName="/ppt/tags/tag1146.xml" ContentType="application/vnd.openxmlformats-officedocument.presentationml.tags+xml"/>
  <Override PartName="/ppt/tags/tag1147.xml" ContentType="application/vnd.openxmlformats-officedocument.presentationml.tags+xml"/>
  <Override PartName="/ppt/tags/tag1148.xml" ContentType="application/vnd.openxmlformats-officedocument.presentationml.tags+xml"/>
  <Override PartName="/ppt/tags/tag1149.xml" ContentType="application/vnd.openxmlformats-officedocument.presentationml.tags+xml"/>
  <Override PartName="/ppt/tags/tag1150.xml" ContentType="application/vnd.openxmlformats-officedocument.presentationml.tags+xml"/>
  <Override PartName="/ppt/tags/tag1151.xml" ContentType="application/vnd.openxmlformats-officedocument.presentationml.tags+xml"/>
  <Override PartName="/ppt/tags/tag1152.xml" ContentType="application/vnd.openxmlformats-officedocument.presentationml.tags+xml"/>
  <Override PartName="/ppt/tags/tag1153.xml" ContentType="application/vnd.openxmlformats-officedocument.presentationml.tags+xml"/>
  <Override PartName="/ppt/tags/tag1154.xml" ContentType="application/vnd.openxmlformats-officedocument.presentationml.tags+xml"/>
  <Override PartName="/ppt/tags/tag1155.xml" ContentType="application/vnd.openxmlformats-officedocument.presentationml.tags+xml"/>
  <Override PartName="/ppt/tags/tag1156.xml" ContentType="application/vnd.openxmlformats-officedocument.presentationml.tags+xml"/>
  <Override PartName="/ppt/tags/tag1157.xml" ContentType="application/vnd.openxmlformats-officedocument.presentationml.tags+xml"/>
  <Override PartName="/ppt/tags/tag1158.xml" ContentType="application/vnd.openxmlformats-officedocument.presentationml.tags+xml"/>
  <Override PartName="/ppt/tags/tag1159.xml" ContentType="application/vnd.openxmlformats-officedocument.presentationml.tags+xml"/>
  <Override PartName="/ppt/tags/tag1160.xml" ContentType="application/vnd.openxmlformats-officedocument.presentationml.tags+xml"/>
  <Override PartName="/ppt/tags/tag1161.xml" ContentType="application/vnd.openxmlformats-officedocument.presentationml.tags+xml"/>
  <Override PartName="/ppt/tags/tag1162.xml" ContentType="application/vnd.openxmlformats-officedocument.presentationml.tags+xml"/>
  <Override PartName="/ppt/tags/tag1163.xml" ContentType="application/vnd.openxmlformats-officedocument.presentationml.tags+xml"/>
  <Override PartName="/ppt/tags/tag1164.xml" ContentType="application/vnd.openxmlformats-officedocument.presentationml.tags+xml"/>
  <Override PartName="/ppt/tags/tag1165.xml" ContentType="application/vnd.openxmlformats-officedocument.presentationml.tags+xml"/>
  <Override PartName="/ppt/tags/tag1166.xml" ContentType="application/vnd.openxmlformats-officedocument.presentationml.tags+xml"/>
  <Override PartName="/ppt/tags/tag1167.xml" ContentType="application/vnd.openxmlformats-officedocument.presentationml.tags+xml"/>
  <Override PartName="/ppt/tags/tag1168.xml" ContentType="application/vnd.openxmlformats-officedocument.presentationml.tags+xml"/>
  <Override PartName="/ppt/tags/tag1169.xml" ContentType="application/vnd.openxmlformats-officedocument.presentationml.tags+xml"/>
  <Override PartName="/ppt/tags/tag1170.xml" ContentType="application/vnd.openxmlformats-officedocument.presentationml.tags+xml"/>
  <Override PartName="/ppt/tags/tag1171.xml" ContentType="application/vnd.openxmlformats-officedocument.presentationml.tags+xml"/>
  <Override PartName="/ppt/tags/tag1172.xml" ContentType="application/vnd.openxmlformats-officedocument.presentationml.tags+xml"/>
  <Override PartName="/ppt/tags/tag1173.xml" ContentType="application/vnd.openxmlformats-officedocument.presentationml.tags+xml"/>
  <Override PartName="/ppt/tags/tag1174.xml" ContentType="application/vnd.openxmlformats-officedocument.presentationml.tags+xml"/>
  <Override PartName="/ppt/tags/tag1175.xml" ContentType="application/vnd.openxmlformats-officedocument.presentationml.tags+xml"/>
  <Override PartName="/ppt/tags/tag1176.xml" ContentType="application/vnd.openxmlformats-officedocument.presentationml.tags+xml"/>
  <Override PartName="/ppt/tags/tag1177.xml" ContentType="application/vnd.openxmlformats-officedocument.presentationml.tags+xml"/>
  <Override PartName="/ppt/tags/tag1178.xml" ContentType="application/vnd.openxmlformats-officedocument.presentationml.tags+xml"/>
  <Override PartName="/ppt/tags/tag1179.xml" ContentType="application/vnd.openxmlformats-officedocument.presentationml.tags+xml"/>
  <Override PartName="/ppt/tags/tag1180.xml" ContentType="application/vnd.openxmlformats-officedocument.presentationml.tags+xml"/>
  <Override PartName="/ppt/tags/tag1181.xml" ContentType="application/vnd.openxmlformats-officedocument.presentationml.tags+xml"/>
  <Override PartName="/ppt/tags/tag1182.xml" ContentType="application/vnd.openxmlformats-officedocument.presentationml.tags+xml"/>
  <Override PartName="/ppt/tags/tag1183.xml" ContentType="application/vnd.openxmlformats-officedocument.presentationml.tags+xml"/>
  <Override PartName="/ppt/tags/tag1184.xml" ContentType="application/vnd.openxmlformats-officedocument.presentationml.tags+xml"/>
  <Override PartName="/ppt/tags/tag1185.xml" ContentType="application/vnd.openxmlformats-officedocument.presentationml.tags+xml"/>
  <Override PartName="/ppt/tags/tag1186.xml" ContentType="application/vnd.openxmlformats-officedocument.presentationml.tags+xml"/>
  <Override PartName="/ppt/tags/tag1187.xml" ContentType="application/vnd.openxmlformats-officedocument.presentationml.tags+xml"/>
  <Override PartName="/ppt/tags/tag1188.xml" ContentType="application/vnd.openxmlformats-officedocument.presentationml.tags+xml"/>
  <Override PartName="/ppt/tags/tag1189.xml" ContentType="application/vnd.openxmlformats-officedocument.presentationml.tags+xml"/>
  <Override PartName="/ppt/tags/tag1190.xml" ContentType="application/vnd.openxmlformats-officedocument.presentationml.tags+xml"/>
  <Override PartName="/ppt/tags/tag1191.xml" ContentType="application/vnd.openxmlformats-officedocument.presentationml.tags+xml"/>
  <Override PartName="/ppt/tags/tag1192.xml" ContentType="application/vnd.openxmlformats-officedocument.presentationml.tags+xml"/>
  <Override PartName="/ppt/tags/tag1193.xml" ContentType="application/vnd.openxmlformats-officedocument.presentationml.tags+xml"/>
  <Override PartName="/ppt/tags/tag1194.xml" ContentType="application/vnd.openxmlformats-officedocument.presentationml.tags+xml"/>
  <Override PartName="/ppt/tags/tag1195.xml" ContentType="application/vnd.openxmlformats-officedocument.presentationml.tags+xml"/>
  <Override PartName="/ppt/tags/tag1196.xml" ContentType="application/vnd.openxmlformats-officedocument.presentationml.tags+xml"/>
  <Override PartName="/ppt/tags/tag1197.xml" ContentType="application/vnd.openxmlformats-officedocument.presentationml.tags+xml"/>
  <Override PartName="/ppt/tags/tag1198.xml" ContentType="application/vnd.openxmlformats-officedocument.presentationml.tags+xml"/>
  <Override PartName="/ppt/tags/tag1199.xml" ContentType="application/vnd.openxmlformats-officedocument.presentationml.tags+xml"/>
  <Override PartName="/ppt/tags/tag1200.xml" ContentType="application/vnd.openxmlformats-officedocument.presentationml.tags+xml"/>
  <Override PartName="/ppt/tags/tag1201.xml" ContentType="application/vnd.openxmlformats-officedocument.presentationml.tags+xml"/>
  <Override PartName="/ppt/tags/tag1202.xml" ContentType="application/vnd.openxmlformats-officedocument.presentationml.tags+xml"/>
  <Override PartName="/ppt/tags/tag1203.xml" ContentType="application/vnd.openxmlformats-officedocument.presentationml.tags+xml"/>
  <Override PartName="/ppt/tags/tag1204.xml" ContentType="application/vnd.openxmlformats-officedocument.presentationml.tags+xml"/>
  <Override PartName="/ppt/tags/tag1205.xml" ContentType="application/vnd.openxmlformats-officedocument.presentationml.tags+xml"/>
  <Override PartName="/ppt/tags/tag1206.xml" ContentType="application/vnd.openxmlformats-officedocument.presentationml.tags+xml"/>
  <Override PartName="/ppt/tags/tag1207.xml" ContentType="application/vnd.openxmlformats-officedocument.presentationml.tags+xml"/>
  <Override PartName="/ppt/tags/tag1208.xml" ContentType="application/vnd.openxmlformats-officedocument.presentationml.tags+xml"/>
  <Override PartName="/ppt/tags/tag1209.xml" ContentType="application/vnd.openxmlformats-officedocument.presentationml.tags+xml"/>
  <Override PartName="/ppt/tags/tag1210.xml" ContentType="application/vnd.openxmlformats-officedocument.presentationml.tags+xml"/>
  <Override PartName="/ppt/tags/tag1211.xml" ContentType="application/vnd.openxmlformats-officedocument.presentationml.tags+xml"/>
  <Override PartName="/ppt/tags/tag1212.xml" ContentType="application/vnd.openxmlformats-officedocument.presentationml.tags+xml"/>
  <Override PartName="/ppt/tags/tag1213.xml" ContentType="application/vnd.openxmlformats-officedocument.presentationml.tags+xml"/>
  <Override PartName="/ppt/tags/tag1214.xml" ContentType="application/vnd.openxmlformats-officedocument.presentationml.tags+xml"/>
  <Override PartName="/ppt/tags/tag1215.xml" ContentType="application/vnd.openxmlformats-officedocument.presentationml.tags+xml"/>
  <Override PartName="/ppt/tags/tag1216.xml" ContentType="application/vnd.openxmlformats-officedocument.presentationml.tags+xml"/>
  <Override PartName="/ppt/tags/tag1217.xml" ContentType="application/vnd.openxmlformats-officedocument.presentationml.tags+xml"/>
  <Override PartName="/ppt/tags/tag1218.xml" ContentType="application/vnd.openxmlformats-officedocument.presentationml.tags+xml"/>
  <Override PartName="/ppt/tags/tag1219.xml" ContentType="application/vnd.openxmlformats-officedocument.presentationml.tags+xml"/>
  <Override PartName="/ppt/tags/tag1220.xml" ContentType="application/vnd.openxmlformats-officedocument.presentationml.tags+xml"/>
  <Override PartName="/ppt/tags/tag1221.xml" ContentType="application/vnd.openxmlformats-officedocument.presentationml.tags+xml"/>
  <Override PartName="/ppt/tags/tag1222.xml" ContentType="application/vnd.openxmlformats-officedocument.presentationml.tags+xml"/>
  <Override PartName="/ppt/tags/tag1223.xml" ContentType="application/vnd.openxmlformats-officedocument.presentationml.tags+xml"/>
  <Override PartName="/ppt/tags/tag1224.xml" ContentType="application/vnd.openxmlformats-officedocument.presentationml.tags+xml"/>
  <Override PartName="/ppt/tags/tag1225.xml" ContentType="application/vnd.openxmlformats-officedocument.presentationml.tags+xml"/>
  <Override PartName="/ppt/tags/tag1226.xml" ContentType="application/vnd.openxmlformats-officedocument.presentationml.tags+xml"/>
  <Override PartName="/ppt/tags/tag1227.xml" ContentType="application/vnd.openxmlformats-officedocument.presentationml.tags+xml"/>
  <Override PartName="/ppt/tags/tag1228.xml" ContentType="application/vnd.openxmlformats-officedocument.presentationml.tags+xml"/>
  <Override PartName="/ppt/tags/tag1229.xml" ContentType="application/vnd.openxmlformats-officedocument.presentationml.tags+xml"/>
  <Override PartName="/ppt/tags/tag1230.xml" ContentType="application/vnd.openxmlformats-officedocument.presentationml.tags+xml"/>
  <Override PartName="/ppt/tags/tag1231.xml" ContentType="application/vnd.openxmlformats-officedocument.presentationml.tags+xml"/>
  <Override PartName="/ppt/tags/tag1232.xml" ContentType="application/vnd.openxmlformats-officedocument.presentationml.tags+xml"/>
  <Override PartName="/ppt/tags/tag1233.xml" ContentType="application/vnd.openxmlformats-officedocument.presentationml.tags+xml"/>
  <Override PartName="/ppt/tags/tag1234.xml" ContentType="application/vnd.openxmlformats-officedocument.presentationml.tags+xml"/>
  <Override PartName="/ppt/tags/tag1235.xml" ContentType="application/vnd.openxmlformats-officedocument.presentationml.tags+xml"/>
  <Override PartName="/ppt/tags/tag1236.xml" ContentType="application/vnd.openxmlformats-officedocument.presentationml.tags+xml"/>
  <Override PartName="/ppt/tags/tag1237.xml" ContentType="application/vnd.openxmlformats-officedocument.presentationml.tags+xml"/>
  <Override PartName="/ppt/tags/tag1238.xml" ContentType="application/vnd.openxmlformats-officedocument.presentationml.tags+xml"/>
  <Override PartName="/ppt/tags/tag1239.xml" ContentType="application/vnd.openxmlformats-officedocument.presentationml.tags+xml"/>
  <Override PartName="/ppt/tags/tag1240.xml" ContentType="application/vnd.openxmlformats-officedocument.presentationml.tags+xml"/>
  <Override PartName="/ppt/tags/tag1241.xml" ContentType="application/vnd.openxmlformats-officedocument.presentationml.tags+xml"/>
  <Override PartName="/ppt/tags/tag1242.xml" ContentType="application/vnd.openxmlformats-officedocument.presentationml.tags+xml"/>
  <Override PartName="/ppt/tags/tag1243.xml" ContentType="application/vnd.openxmlformats-officedocument.presentationml.tags+xml"/>
  <Override PartName="/ppt/tags/tag1244.xml" ContentType="application/vnd.openxmlformats-officedocument.presentationml.tags+xml"/>
  <Override PartName="/ppt/tags/tag1245.xml" ContentType="application/vnd.openxmlformats-officedocument.presentationml.tags+xml"/>
  <Override PartName="/ppt/tags/tag1246.xml" ContentType="application/vnd.openxmlformats-officedocument.presentationml.tags+xml"/>
  <Override PartName="/ppt/tags/tag1247.xml" ContentType="application/vnd.openxmlformats-officedocument.presentationml.tags+xml"/>
  <Override PartName="/ppt/tags/tag1248.xml" ContentType="application/vnd.openxmlformats-officedocument.presentationml.tags+xml"/>
  <Override PartName="/ppt/tags/tag1249.xml" ContentType="application/vnd.openxmlformats-officedocument.presentationml.tags+xml"/>
  <Override PartName="/ppt/tags/tag1250.xml" ContentType="application/vnd.openxmlformats-officedocument.presentationml.tags+xml"/>
  <Override PartName="/ppt/tags/tag1251.xml" ContentType="application/vnd.openxmlformats-officedocument.presentationml.tags+xml"/>
  <Override PartName="/ppt/tags/tag1252.xml" ContentType="application/vnd.openxmlformats-officedocument.presentationml.tags+xml"/>
  <Override PartName="/ppt/tags/tag1253.xml" ContentType="application/vnd.openxmlformats-officedocument.presentationml.tags+xml"/>
  <Override PartName="/ppt/tags/tag1254.xml" ContentType="application/vnd.openxmlformats-officedocument.presentationml.tags+xml"/>
  <Override PartName="/ppt/tags/tag1255.xml" ContentType="application/vnd.openxmlformats-officedocument.presentationml.tags+xml"/>
  <Override PartName="/ppt/tags/tag1256.xml" ContentType="application/vnd.openxmlformats-officedocument.presentationml.tags+xml"/>
  <Override PartName="/ppt/tags/tag1257.xml" ContentType="application/vnd.openxmlformats-officedocument.presentationml.tags+xml"/>
  <Override PartName="/ppt/tags/tag1258.xml" ContentType="application/vnd.openxmlformats-officedocument.presentationml.tags+xml"/>
  <Override PartName="/ppt/tags/tag1259.xml" ContentType="application/vnd.openxmlformats-officedocument.presentationml.tags+xml"/>
  <Override PartName="/ppt/tags/tag1260.xml" ContentType="application/vnd.openxmlformats-officedocument.presentationml.tags+xml"/>
  <Override PartName="/ppt/tags/tag1261.xml" ContentType="application/vnd.openxmlformats-officedocument.presentationml.tags+xml"/>
  <Override PartName="/ppt/tags/tag1262.xml" ContentType="application/vnd.openxmlformats-officedocument.presentationml.tags+xml"/>
  <Override PartName="/ppt/tags/tag1263.xml" ContentType="application/vnd.openxmlformats-officedocument.presentationml.tags+xml"/>
  <Override PartName="/ppt/tags/tag1264.xml" ContentType="application/vnd.openxmlformats-officedocument.presentationml.tags+xml"/>
  <Override PartName="/ppt/tags/tag1265.xml" ContentType="application/vnd.openxmlformats-officedocument.presentationml.tags+xml"/>
  <Override PartName="/ppt/tags/tag1266.xml" ContentType="application/vnd.openxmlformats-officedocument.presentationml.tags+xml"/>
  <Override PartName="/ppt/tags/tag1267.xml" ContentType="application/vnd.openxmlformats-officedocument.presentationml.tags+xml"/>
  <Override PartName="/ppt/tags/tag1268.xml" ContentType="application/vnd.openxmlformats-officedocument.presentationml.tags+xml"/>
  <Override PartName="/ppt/tags/tag1269.xml" ContentType="application/vnd.openxmlformats-officedocument.presentationml.tags+xml"/>
  <Override PartName="/ppt/tags/tag1270.xml" ContentType="application/vnd.openxmlformats-officedocument.presentationml.tags+xml"/>
  <Override PartName="/ppt/tags/tag1271.xml" ContentType="application/vnd.openxmlformats-officedocument.presentationml.tags+xml"/>
  <Override PartName="/ppt/tags/tag1272.xml" ContentType="application/vnd.openxmlformats-officedocument.presentationml.tags+xml"/>
  <Override PartName="/ppt/tags/tag1273.xml" ContentType="application/vnd.openxmlformats-officedocument.presentationml.tags+xml"/>
  <Override PartName="/ppt/tags/tag1274.xml" ContentType="application/vnd.openxmlformats-officedocument.presentationml.tags+xml"/>
  <Override PartName="/ppt/tags/tag1275.xml" ContentType="application/vnd.openxmlformats-officedocument.presentationml.tags+xml"/>
  <Override PartName="/ppt/tags/tag1276.xml" ContentType="application/vnd.openxmlformats-officedocument.presentationml.tags+xml"/>
  <Override PartName="/ppt/tags/tag1277.xml" ContentType="application/vnd.openxmlformats-officedocument.presentationml.tags+xml"/>
  <Override PartName="/ppt/tags/tag1278.xml" ContentType="application/vnd.openxmlformats-officedocument.presentationml.tags+xml"/>
  <Override PartName="/ppt/tags/tag1279.xml" ContentType="application/vnd.openxmlformats-officedocument.presentationml.tags+xml"/>
  <Override PartName="/ppt/tags/tag1280.xml" ContentType="application/vnd.openxmlformats-officedocument.presentationml.tags+xml"/>
  <Override PartName="/ppt/tags/tag1281.xml" ContentType="application/vnd.openxmlformats-officedocument.presentationml.tags+xml"/>
  <Override PartName="/ppt/tags/tag1282.xml" ContentType="application/vnd.openxmlformats-officedocument.presentationml.tags+xml"/>
  <Override PartName="/ppt/tags/tag1283.xml" ContentType="application/vnd.openxmlformats-officedocument.presentationml.tags+xml"/>
  <Override PartName="/ppt/tags/tag1284.xml" ContentType="application/vnd.openxmlformats-officedocument.presentationml.tags+xml"/>
  <Override PartName="/ppt/tags/tag1285.xml" ContentType="application/vnd.openxmlformats-officedocument.presentationml.tags+xml"/>
  <Override PartName="/ppt/tags/tag1286.xml" ContentType="application/vnd.openxmlformats-officedocument.presentationml.tags+xml"/>
  <Override PartName="/ppt/tags/tag1287.xml" ContentType="application/vnd.openxmlformats-officedocument.presentationml.tags+xml"/>
  <Override PartName="/ppt/tags/tag1288.xml" ContentType="application/vnd.openxmlformats-officedocument.presentationml.tags+xml"/>
  <Override PartName="/ppt/tags/tag1289.xml" ContentType="application/vnd.openxmlformats-officedocument.presentationml.tags+xml"/>
  <Override PartName="/ppt/tags/tag1290.xml" ContentType="application/vnd.openxmlformats-officedocument.presentationml.tags+xml"/>
  <Override PartName="/ppt/tags/tag1291.xml" ContentType="application/vnd.openxmlformats-officedocument.presentationml.tags+xml"/>
  <Override PartName="/ppt/tags/tag1292.xml" ContentType="application/vnd.openxmlformats-officedocument.presentationml.tags+xml"/>
  <Override PartName="/ppt/tags/tag1293.xml" ContentType="application/vnd.openxmlformats-officedocument.presentationml.tags+xml"/>
  <Override PartName="/ppt/tags/tag1294.xml" ContentType="application/vnd.openxmlformats-officedocument.presentationml.tags+xml"/>
  <Override PartName="/ppt/tags/tag1295.xml" ContentType="application/vnd.openxmlformats-officedocument.presentationml.tags+xml"/>
  <Override PartName="/ppt/tags/tag1296.xml" ContentType="application/vnd.openxmlformats-officedocument.presentationml.tags+xml"/>
  <Override PartName="/ppt/tags/tag1297.xml" ContentType="application/vnd.openxmlformats-officedocument.presentationml.tags+xml"/>
  <Override PartName="/ppt/tags/tag1298.xml" ContentType="application/vnd.openxmlformats-officedocument.presentationml.tags+xml"/>
  <Override PartName="/ppt/tags/tag1299.xml" ContentType="application/vnd.openxmlformats-officedocument.presentationml.tags+xml"/>
  <Override PartName="/ppt/tags/tag1300.xml" ContentType="application/vnd.openxmlformats-officedocument.presentationml.tags+xml"/>
  <Override PartName="/ppt/tags/tag1301.xml" ContentType="application/vnd.openxmlformats-officedocument.presentationml.tags+xml"/>
  <Override PartName="/ppt/tags/tag1302.xml" ContentType="application/vnd.openxmlformats-officedocument.presentationml.tags+xml"/>
  <Override PartName="/ppt/tags/tag1303.xml" ContentType="application/vnd.openxmlformats-officedocument.presentationml.tags+xml"/>
  <Override PartName="/ppt/tags/tag1304.xml" ContentType="application/vnd.openxmlformats-officedocument.presentationml.tags+xml"/>
  <Override PartName="/ppt/tags/tag1305.xml" ContentType="application/vnd.openxmlformats-officedocument.presentationml.tags+xml"/>
  <Override PartName="/ppt/tags/tag1306.xml" ContentType="application/vnd.openxmlformats-officedocument.presentationml.tags+xml"/>
  <Override PartName="/ppt/tags/tag1307.xml" ContentType="application/vnd.openxmlformats-officedocument.presentationml.tags+xml"/>
  <Override PartName="/ppt/tags/tag1308.xml" ContentType="application/vnd.openxmlformats-officedocument.presentationml.tags+xml"/>
  <Override PartName="/ppt/tags/tag1309.xml" ContentType="application/vnd.openxmlformats-officedocument.presentationml.tags+xml"/>
  <Override PartName="/ppt/tags/tag1310.xml" ContentType="application/vnd.openxmlformats-officedocument.presentationml.tags+xml"/>
  <Override PartName="/ppt/tags/tag1311.xml" ContentType="application/vnd.openxmlformats-officedocument.presentationml.tags+xml"/>
  <Override PartName="/ppt/tags/tag1312.xml" ContentType="application/vnd.openxmlformats-officedocument.presentationml.tags+xml"/>
  <Override PartName="/ppt/tags/tag1313.xml" ContentType="application/vnd.openxmlformats-officedocument.presentationml.tags+xml"/>
  <Override PartName="/ppt/tags/tag1314.xml" ContentType="application/vnd.openxmlformats-officedocument.presentationml.tags+xml"/>
  <Override PartName="/ppt/tags/tag1315.xml" ContentType="application/vnd.openxmlformats-officedocument.presentationml.tags+xml"/>
  <Override PartName="/ppt/tags/tag1316.xml" ContentType="application/vnd.openxmlformats-officedocument.presentationml.tags+xml"/>
  <Override PartName="/ppt/tags/tag1317.xml" ContentType="application/vnd.openxmlformats-officedocument.presentationml.tags+xml"/>
  <Override PartName="/ppt/tags/tag1318.xml" ContentType="application/vnd.openxmlformats-officedocument.presentationml.tags+xml"/>
  <Override PartName="/ppt/tags/tag1319.xml" ContentType="application/vnd.openxmlformats-officedocument.presentationml.tags+xml"/>
  <Override PartName="/ppt/tags/tag1320.xml" ContentType="application/vnd.openxmlformats-officedocument.presentationml.tags+xml"/>
  <Override PartName="/ppt/tags/tag1321.xml" ContentType="application/vnd.openxmlformats-officedocument.presentationml.tags+xml"/>
  <Override PartName="/ppt/tags/tag1322.xml" ContentType="application/vnd.openxmlformats-officedocument.presentationml.tags+xml"/>
  <Override PartName="/ppt/tags/tag1323.xml" ContentType="application/vnd.openxmlformats-officedocument.presentationml.tags+xml"/>
  <Override PartName="/ppt/tags/tag1324.xml" ContentType="application/vnd.openxmlformats-officedocument.presentationml.tags+xml"/>
  <Override PartName="/ppt/tags/tag1325.xml" ContentType="application/vnd.openxmlformats-officedocument.presentationml.tags+xml"/>
  <Override PartName="/ppt/tags/tag1326.xml" ContentType="application/vnd.openxmlformats-officedocument.presentationml.tags+xml"/>
  <Override PartName="/ppt/tags/tag1327.xml" ContentType="application/vnd.openxmlformats-officedocument.presentationml.tags+xml"/>
  <Override PartName="/ppt/tags/tag1328.xml" ContentType="application/vnd.openxmlformats-officedocument.presentationml.tags+xml"/>
  <Override PartName="/ppt/tags/tag1329.xml" ContentType="application/vnd.openxmlformats-officedocument.presentationml.tags+xml"/>
  <Override PartName="/ppt/tags/tag1330.xml" ContentType="application/vnd.openxmlformats-officedocument.presentationml.tags+xml"/>
  <Override PartName="/ppt/tags/tag1331.xml" ContentType="application/vnd.openxmlformats-officedocument.presentationml.tags+xml"/>
  <Override PartName="/ppt/tags/tag1332.xml" ContentType="application/vnd.openxmlformats-officedocument.presentationml.tags+xml"/>
  <Override PartName="/ppt/tags/tag1333.xml" ContentType="application/vnd.openxmlformats-officedocument.presentationml.tags+xml"/>
  <Override PartName="/ppt/tags/tag1334.xml" ContentType="application/vnd.openxmlformats-officedocument.presentationml.tags+xml"/>
  <Override PartName="/ppt/tags/tag1335.xml" ContentType="application/vnd.openxmlformats-officedocument.presentationml.tags+xml"/>
  <Override PartName="/ppt/tags/tag1336.xml" ContentType="application/vnd.openxmlformats-officedocument.presentationml.tags+xml"/>
  <Override PartName="/ppt/tags/tag1337.xml" ContentType="application/vnd.openxmlformats-officedocument.presentationml.tags+xml"/>
  <Override PartName="/ppt/tags/tag1338.xml" ContentType="application/vnd.openxmlformats-officedocument.presentationml.tags+xml"/>
  <Override PartName="/ppt/tags/tag1339.xml" ContentType="application/vnd.openxmlformats-officedocument.presentationml.tags+xml"/>
  <Override PartName="/ppt/tags/tag1340.xml" ContentType="application/vnd.openxmlformats-officedocument.presentationml.tags+xml"/>
  <Override PartName="/ppt/tags/tag1341.xml" ContentType="application/vnd.openxmlformats-officedocument.presentationml.tags+xml"/>
  <Override PartName="/ppt/tags/tag1342.xml" ContentType="application/vnd.openxmlformats-officedocument.presentationml.tags+xml"/>
  <Override PartName="/ppt/tags/tag1343.xml" ContentType="application/vnd.openxmlformats-officedocument.presentationml.tags+xml"/>
  <Override PartName="/ppt/tags/tag1344.xml" ContentType="application/vnd.openxmlformats-officedocument.presentationml.tags+xml"/>
  <Override PartName="/ppt/tags/tag1345.xml" ContentType="application/vnd.openxmlformats-officedocument.presentationml.tags+xml"/>
  <Override PartName="/ppt/tags/tag1346.xml" ContentType="application/vnd.openxmlformats-officedocument.presentationml.tags+xml"/>
  <Override PartName="/ppt/tags/tag1347.xml" ContentType="application/vnd.openxmlformats-officedocument.presentationml.tags+xml"/>
  <Override PartName="/ppt/tags/tag1348.xml" ContentType="application/vnd.openxmlformats-officedocument.presentationml.tags+xml"/>
  <Override PartName="/ppt/tags/tag1349.xml" ContentType="application/vnd.openxmlformats-officedocument.presentationml.tags+xml"/>
  <Override PartName="/ppt/tags/tag1350.xml" ContentType="application/vnd.openxmlformats-officedocument.presentationml.tags+xml"/>
  <Override PartName="/ppt/tags/tag1351.xml" ContentType="application/vnd.openxmlformats-officedocument.presentationml.tags+xml"/>
  <Override PartName="/ppt/tags/tag1352.xml" ContentType="application/vnd.openxmlformats-officedocument.presentationml.tags+xml"/>
  <Override PartName="/ppt/tags/tag1353.xml" ContentType="application/vnd.openxmlformats-officedocument.presentationml.tags+xml"/>
  <Override PartName="/ppt/tags/tag1354.xml" ContentType="application/vnd.openxmlformats-officedocument.presentationml.tags+xml"/>
  <Override PartName="/ppt/tags/tag1355.xml" ContentType="application/vnd.openxmlformats-officedocument.presentationml.tags+xml"/>
  <Override PartName="/ppt/tags/tag1356.xml" ContentType="application/vnd.openxmlformats-officedocument.presentationml.tags+xml"/>
  <Override PartName="/ppt/tags/tag1357.xml" ContentType="application/vnd.openxmlformats-officedocument.presentationml.tags+xml"/>
  <Override PartName="/ppt/tags/tag1358.xml" ContentType="application/vnd.openxmlformats-officedocument.presentationml.tags+xml"/>
  <Override PartName="/ppt/tags/tag1359.xml" ContentType="application/vnd.openxmlformats-officedocument.presentationml.tags+xml"/>
  <Override PartName="/ppt/tags/tag1360.xml" ContentType="application/vnd.openxmlformats-officedocument.presentationml.tags+xml"/>
  <Override PartName="/ppt/tags/tag1361.xml" ContentType="application/vnd.openxmlformats-officedocument.presentationml.tags+xml"/>
  <Override PartName="/ppt/tags/tag1362.xml" ContentType="application/vnd.openxmlformats-officedocument.presentationml.tags+xml"/>
  <Override PartName="/ppt/tags/tag1363.xml" ContentType="application/vnd.openxmlformats-officedocument.presentationml.tags+xml"/>
  <Override PartName="/ppt/tags/tag1364.xml" ContentType="application/vnd.openxmlformats-officedocument.presentationml.tags+xml"/>
  <Override PartName="/ppt/tags/tag1365.xml" ContentType="application/vnd.openxmlformats-officedocument.presentationml.tags+xml"/>
  <Override PartName="/ppt/tags/tag1366.xml" ContentType="application/vnd.openxmlformats-officedocument.presentationml.tags+xml"/>
  <Override PartName="/ppt/tags/tag1367.xml" ContentType="application/vnd.openxmlformats-officedocument.presentationml.tags+xml"/>
  <Override PartName="/ppt/tags/tag1368.xml" ContentType="application/vnd.openxmlformats-officedocument.presentationml.tags+xml"/>
  <Override PartName="/ppt/tags/tag1369.xml" ContentType="application/vnd.openxmlformats-officedocument.presentationml.tags+xml"/>
  <Override PartName="/ppt/tags/tag1370.xml" ContentType="application/vnd.openxmlformats-officedocument.presentationml.tags+xml"/>
  <Override PartName="/ppt/tags/tag1371.xml" ContentType="application/vnd.openxmlformats-officedocument.presentationml.tags+xml"/>
  <Override PartName="/ppt/tags/tag1372.xml" ContentType="application/vnd.openxmlformats-officedocument.presentationml.tags+xml"/>
  <Override PartName="/ppt/tags/tag1373.xml" ContentType="application/vnd.openxmlformats-officedocument.presentationml.tags+xml"/>
  <Override PartName="/ppt/tags/tag1374.xml" ContentType="application/vnd.openxmlformats-officedocument.presentationml.tags+xml"/>
  <Override PartName="/ppt/tags/tag1375.xml" ContentType="application/vnd.openxmlformats-officedocument.presentationml.tags+xml"/>
  <Override PartName="/ppt/tags/tag1376.xml" ContentType="application/vnd.openxmlformats-officedocument.presentationml.tags+xml"/>
  <Override PartName="/ppt/tags/tag1377.xml" ContentType="application/vnd.openxmlformats-officedocument.presentationml.tags+xml"/>
  <Override PartName="/ppt/tags/tag1378.xml" ContentType="application/vnd.openxmlformats-officedocument.presentationml.tags+xml"/>
  <Override PartName="/ppt/tags/tag1379.xml" ContentType="application/vnd.openxmlformats-officedocument.presentationml.tags+xml"/>
  <Override PartName="/ppt/tags/tag1380.xml" ContentType="application/vnd.openxmlformats-officedocument.presentationml.tags+xml"/>
  <Override PartName="/ppt/tags/tag1381.xml" ContentType="application/vnd.openxmlformats-officedocument.presentationml.tags+xml"/>
  <Override PartName="/ppt/tags/tag1382.xml" ContentType="application/vnd.openxmlformats-officedocument.presentationml.tags+xml"/>
  <Override PartName="/ppt/tags/tag1383.xml" ContentType="application/vnd.openxmlformats-officedocument.presentationml.tags+xml"/>
  <Override PartName="/ppt/tags/tag1384.xml" ContentType="application/vnd.openxmlformats-officedocument.presentationml.tags+xml"/>
  <Override PartName="/ppt/tags/tag1385.xml" ContentType="application/vnd.openxmlformats-officedocument.presentationml.tags+xml"/>
  <Override PartName="/ppt/tags/tag1386.xml" ContentType="application/vnd.openxmlformats-officedocument.presentationml.tags+xml"/>
  <Override PartName="/ppt/tags/tag1387.xml" ContentType="application/vnd.openxmlformats-officedocument.presentationml.tags+xml"/>
  <Override PartName="/ppt/tags/tag1388.xml" ContentType="application/vnd.openxmlformats-officedocument.presentationml.tags+xml"/>
  <Override PartName="/ppt/tags/tag1389.xml" ContentType="application/vnd.openxmlformats-officedocument.presentationml.tags+xml"/>
  <Override PartName="/ppt/tags/tag1390.xml" ContentType="application/vnd.openxmlformats-officedocument.presentationml.tags+xml"/>
  <Override PartName="/ppt/tags/tag1391.xml" ContentType="application/vnd.openxmlformats-officedocument.presentationml.tags+xml"/>
  <Override PartName="/ppt/tags/tag1392.xml" ContentType="application/vnd.openxmlformats-officedocument.presentationml.tags+xml"/>
  <Override PartName="/ppt/tags/tag1393.xml" ContentType="application/vnd.openxmlformats-officedocument.presentationml.tags+xml"/>
  <Override PartName="/ppt/tags/tag1394.xml" ContentType="application/vnd.openxmlformats-officedocument.presentationml.tags+xml"/>
  <Override PartName="/ppt/tags/tag1395.xml" ContentType="application/vnd.openxmlformats-officedocument.presentationml.tags+xml"/>
  <Override PartName="/ppt/tags/tag1396.xml" ContentType="application/vnd.openxmlformats-officedocument.presentationml.tags+xml"/>
  <Override PartName="/ppt/tags/tag1397.xml" ContentType="application/vnd.openxmlformats-officedocument.presentationml.tags+xml"/>
  <Override PartName="/ppt/tags/tag1398.xml" ContentType="application/vnd.openxmlformats-officedocument.presentationml.tags+xml"/>
  <Override PartName="/ppt/tags/tag1399.xml" ContentType="application/vnd.openxmlformats-officedocument.presentationml.tags+xml"/>
  <Override PartName="/ppt/tags/tag1400.xml" ContentType="application/vnd.openxmlformats-officedocument.presentationml.tags+xml"/>
  <Override PartName="/ppt/tags/tag1401.xml" ContentType="application/vnd.openxmlformats-officedocument.presentationml.tags+xml"/>
  <Override PartName="/ppt/tags/tag1402.xml" ContentType="application/vnd.openxmlformats-officedocument.presentationml.tags+xml"/>
  <Override PartName="/ppt/tags/tag1403.xml" ContentType="application/vnd.openxmlformats-officedocument.presentationml.tags+xml"/>
  <Override PartName="/ppt/tags/tag1404.xml" ContentType="application/vnd.openxmlformats-officedocument.presentationml.tags+xml"/>
  <Override PartName="/ppt/tags/tag1405.xml" ContentType="application/vnd.openxmlformats-officedocument.presentationml.tags+xml"/>
  <Override PartName="/ppt/tags/tag1406.xml" ContentType="application/vnd.openxmlformats-officedocument.presentationml.tags+xml"/>
  <Override PartName="/ppt/tags/tag1407.xml" ContentType="application/vnd.openxmlformats-officedocument.presentationml.tags+xml"/>
  <Override PartName="/ppt/tags/tag1408.xml" ContentType="application/vnd.openxmlformats-officedocument.presentationml.tags+xml"/>
  <Override PartName="/ppt/tags/tag1409.xml" ContentType="application/vnd.openxmlformats-officedocument.presentationml.tags+xml"/>
  <Override PartName="/ppt/tags/tag1410.xml" ContentType="application/vnd.openxmlformats-officedocument.presentationml.tags+xml"/>
  <Override PartName="/ppt/tags/tag1411.xml" ContentType="application/vnd.openxmlformats-officedocument.presentationml.tags+xml"/>
  <Override PartName="/ppt/tags/tag1412.xml" ContentType="application/vnd.openxmlformats-officedocument.presentationml.tags+xml"/>
  <Override PartName="/ppt/tags/tag1413.xml" ContentType="application/vnd.openxmlformats-officedocument.presentationml.tags+xml"/>
  <Override PartName="/ppt/tags/tag1414.xml" ContentType="application/vnd.openxmlformats-officedocument.presentationml.tags+xml"/>
  <Override PartName="/ppt/tags/tag1415.xml" ContentType="application/vnd.openxmlformats-officedocument.presentationml.tags+xml"/>
  <Override PartName="/ppt/tags/tag1416.xml" ContentType="application/vnd.openxmlformats-officedocument.presentationml.tags+xml"/>
  <Override PartName="/ppt/tags/tag1417.xml" ContentType="application/vnd.openxmlformats-officedocument.presentationml.tags+xml"/>
  <Override PartName="/ppt/tags/tag1418.xml" ContentType="application/vnd.openxmlformats-officedocument.presentationml.tags+xml"/>
  <Override PartName="/ppt/tags/tag1419.xml" ContentType="application/vnd.openxmlformats-officedocument.presentationml.tags+xml"/>
  <Override PartName="/ppt/tags/tag1420.xml" ContentType="application/vnd.openxmlformats-officedocument.presentationml.tags+xml"/>
  <Override PartName="/ppt/tags/tag1421.xml" ContentType="application/vnd.openxmlformats-officedocument.presentationml.tags+xml"/>
  <Override PartName="/ppt/tags/tag1422.xml" ContentType="application/vnd.openxmlformats-officedocument.presentationml.tags+xml"/>
  <Override PartName="/ppt/tags/tag1423.xml" ContentType="application/vnd.openxmlformats-officedocument.presentationml.tags+xml"/>
  <Override PartName="/ppt/tags/tag1424.xml" ContentType="application/vnd.openxmlformats-officedocument.presentationml.tags+xml"/>
  <Override PartName="/ppt/tags/tag1425.xml" ContentType="application/vnd.openxmlformats-officedocument.presentationml.tags+xml"/>
  <Override PartName="/ppt/tags/tag1426.xml" ContentType="application/vnd.openxmlformats-officedocument.presentationml.tags+xml"/>
  <Override PartName="/ppt/tags/tag1427.xml" ContentType="application/vnd.openxmlformats-officedocument.presentationml.tags+xml"/>
  <Override PartName="/ppt/tags/tag1428.xml" ContentType="application/vnd.openxmlformats-officedocument.presentationml.tags+xml"/>
  <Override PartName="/ppt/tags/tag1429.xml" ContentType="application/vnd.openxmlformats-officedocument.presentationml.tags+xml"/>
  <Override PartName="/ppt/tags/tag1430.xml" ContentType="application/vnd.openxmlformats-officedocument.presentationml.tags+xml"/>
  <Override PartName="/ppt/tags/tag1431.xml" ContentType="application/vnd.openxmlformats-officedocument.presentationml.tags+xml"/>
  <Override PartName="/ppt/tags/tag1432.xml" ContentType="application/vnd.openxmlformats-officedocument.presentationml.tags+xml"/>
  <Override PartName="/ppt/tags/tag1433.xml" ContentType="application/vnd.openxmlformats-officedocument.presentationml.tags+xml"/>
  <Override PartName="/ppt/tags/tag1434.xml" ContentType="application/vnd.openxmlformats-officedocument.presentationml.tags+xml"/>
  <Override PartName="/ppt/tags/tag1435.xml" ContentType="application/vnd.openxmlformats-officedocument.presentationml.tags+xml"/>
  <Override PartName="/ppt/tags/tag1436.xml" ContentType="application/vnd.openxmlformats-officedocument.presentationml.tags+xml"/>
  <Override PartName="/ppt/tags/tag1437.xml" ContentType="application/vnd.openxmlformats-officedocument.presentationml.tags+xml"/>
  <Override PartName="/ppt/tags/tag1438.xml" ContentType="application/vnd.openxmlformats-officedocument.presentationml.tags+xml"/>
  <Override PartName="/ppt/tags/tag1439.xml" ContentType="application/vnd.openxmlformats-officedocument.presentationml.tags+xml"/>
  <Override PartName="/ppt/tags/tag1440.xml" ContentType="application/vnd.openxmlformats-officedocument.presentationml.tags+xml"/>
  <Override PartName="/ppt/tags/tag1441.xml" ContentType="application/vnd.openxmlformats-officedocument.presentationml.tags+xml"/>
  <Override PartName="/ppt/tags/tag1442.xml" ContentType="application/vnd.openxmlformats-officedocument.presentationml.tags+xml"/>
  <Override PartName="/ppt/tags/tag1443.xml" ContentType="application/vnd.openxmlformats-officedocument.presentationml.tags+xml"/>
  <Override PartName="/ppt/tags/tag1444.xml" ContentType="application/vnd.openxmlformats-officedocument.presentationml.tags+xml"/>
  <Override PartName="/ppt/tags/tag1445.xml" ContentType="application/vnd.openxmlformats-officedocument.presentationml.tags+xml"/>
  <Override PartName="/ppt/tags/tag1446.xml" ContentType="application/vnd.openxmlformats-officedocument.presentationml.tags+xml"/>
  <Override PartName="/ppt/tags/tag1447.xml" ContentType="application/vnd.openxmlformats-officedocument.presentationml.tags+xml"/>
  <Override PartName="/ppt/tags/tag1448.xml" ContentType="application/vnd.openxmlformats-officedocument.presentationml.tags+xml"/>
  <Override PartName="/ppt/tags/tag1449.xml" ContentType="application/vnd.openxmlformats-officedocument.presentationml.tags+xml"/>
  <Override PartName="/ppt/tags/tag1450.xml" ContentType="application/vnd.openxmlformats-officedocument.presentationml.tags+xml"/>
  <Override PartName="/ppt/tags/tag1451.xml" ContentType="application/vnd.openxmlformats-officedocument.presentationml.tags+xml"/>
  <Override PartName="/ppt/tags/tag1452.xml" ContentType="application/vnd.openxmlformats-officedocument.presentationml.tags+xml"/>
  <Override PartName="/ppt/tags/tag1453.xml" ContentType="application/vnd.openxmlformats-officedocument.presentationml.tags+xml"/>
  <Override PartName="/ppt/tags/tag1454.xml" ContentType="application/vnd.openxmlformats-officedocument.presentationml.tags+xml"/>
  <Override PartName="/ppt/tags/tag1455.xml" ContentType="application/vnd.openxmlformats-officedocument.presentationml.tags+xml"/>
  <Override PartName="/ppt/tags/tag1456.xml" ContentType="application/vnd.openxmlformats-officedocument.presentationml.tags+xml"/>
  <Override PartName="/ppt/tags/tag1457.xml" ContentType="application/vnd.openxmlformats-officedocument.presentationml.tags+xml"/>
  <Override PartName="/ppt/tags/tag1458.xml" ContentType="application/vnd.openxmlformats-officedocument.presentationml.tags+xml"/>
  <Override PartName="/ppt/tags/tag1459.xml" ContentType="application/vnd.openxmlformats-officedocument.presentationml.tags+xml"/>
  <Override PartName="/ppt/tags/tag1460.xml" ContentType="application/vnd.openxmlformats-officedocument.presentationml.tags+xml"/>
  <Override PartName="/ppt/tags/tag1461.xml" ContentType="application/vnd.openxmlformats-officedocument.presentationml.tags+xml"/>
  <Override PartName="/ppt/tags/tag1462.xml" ContentType="application/vnd.openxmlformats-officedocument.presentationml.tags+xml"/>
  <Override PartName="/ppt/tags/tag1463.xml" ContentType="application/vnd.openxmlformats-officedocument.presentationml.tags+xml"/>
  <Override PartName="/ppt/tags/tag1464.xml" ContentType="application/vnd.openxmlformats-officedocument.presentationml.tags+xml"/>
  <Override PartName="/ppt/tags/tag1465.xml" ContentType="application/vnd.openxmlformats-officedocument.presentationml.tags+xml"/>
  <Override PartName="/ppt/tags/tag1466.xml" ContentType="application/vnd.openxmlformats-officedocument.presentationml.tags+xml"/>
  <Override PartName="/ppt/tags/tag1467.xml" ContentType="application/vnd.openxmlformats-officedocument.presentationml.tags+xml"/>
  <Override PartName="/ppt/tags/tag1468.xml" ContentType="application/vnd.openxmlformats-officedocument.presentationml.tags+xml"/>
  <Override PartName="/ppt/tags/tag1469.xml" ContentType="application/vnd.openxmlformats-officedocument.presentationml.tags+xml"/>
  <Override PartName="/ppt/tags/tag1470.xml" ContentType="application/vnd.openxmlformats-officedocument.presentationml.tags+xml"/>
  <Override PartName="/ppt/tags/tag1471.xml" ContentType="application/vnd.openxmlformats-officedocument.presentationml.tags+xml"/>
  <Override PartName="/ppt/tags/tag1472.xml" ContentType="application/vnd.openxmlformats-officedocument.presentationml.tags+xml"/>
  <Override PartName="/ppt/tags/tag1473.xml" ContentType="application/vnd.openxmlformats-officedocument.presentationml.tags+xml"/>
  <Override PartName="/ppt/tags/tag1474.xml" ContentType="application/vnd.openxmlformats-officedocument.presentationml.tags+xml"/>
  <Override PartName="/ppt/tags/tag1475.xml" ContentType="application/vnd.openxmlformats-officedocument.presentationml.tags+xml"/>
  <Override PartName="/ppt/tags/tag1476.xml" ContentType="application/vnd.openxmlformats-officedocument.presentationml.tags+xml"/>
  <Override PartName="/ppt/tags/tag1477.xml" ContentType="application/vnd.openxmlformats-officedocument.presentationml.tags+xml"/>
  <Override PartName="/ppt/tags/tag1478.xml" ContentType="application/vnd.openxmlformats-officedocument.presentationml.tags+xml"/>
  <Override PartName="/ppt/tags/tag1479.xml" ContentType="application/vnd.openxmlformats-officedocument.presentationml.tags+xml"/>
  <Override PartName="/ppt/tags/tag1480.xml" ContentType="application/vnd.openxmlformats-officedocument.presentationml.tags+xml"/>
  <Override PartName="/ppt/tags/tag1481.xml" ContentType="application/vnd.openxmlformats-officedocument.presentationml.tags+xml"/>
  <Override PartName="/ppt/tags/tag1482.xml" ContentType="application/vnd.openxmlformats-officedocument.presentationml.tags+xml"/>
  <Override PartName="/ppt/tags/tag1483.xml" ContentType="application/vnd.openxmlformats-officedocument.presentationml.tags+xml"/>
  <Override PartName="/ppt/tags/tag1484.xml" ContentType="application/vnd.openxmlformats-officedocument.presentationml.tags+xml"/>
  <Override PartName="/ppt/tags/tag1485.xml" ContentType="application/vnd.openxmlformats-officedocument.presentationml.tags+xml"/>
  <Override PartName="/ppt/tags/tag1486.xml" ContentType="application/vnd.openxmlformats-officedocument.presentationml.tags+xml"/>
  <Override PartName="/ppt/tags/tag1487.xml" ContentType="application/vnd.openxmlformats-officedocument.presentationml.tags+xml"/>
  <Override PartName="/ppt/tags/tag1488.xml" ContentType="application/vnd.openxmlformats-officedocument.presentationml.tags+xml"/>
  <Override PartName="/ppt/tags/tag1489.xml" ContentType="application/vnd.openxmlformats-officedocument.presentationml.tags+xml"/>
  <Override PartName="/ppt/tags/tag1490.xml" ContentType="application/vnd.openxmlformats-officedocument.presentationml.tags+xml"/>
  <Override PartName="/ppt/tags/tag1491.xml" ContentType="application/vnd.openxmlformats-officedocument.presentationml.tags+xml"/>
  <Override PartName="/ppt/tags/tag1492.xml" ContentType="application/vnd.openxmlformats-officedocument.presentationml.tags+xml"/>
  <Override PartName="/ppt/tags/tag1493.xml" ContentType="application/vnd.openxmlformats-officedocument.presentationml.tags+xml"/>
  <Override PartName="/ppt/tags/tag1494.xml" ContentType="application/vnd.openxmlformats-officedocument.presentationml.tags+xml"/>
  <Override PartName="/ppt/tags/tag1495.xml" ContentType="application/vnd.openxmlformats-officedocument.presentationml.tags+xml"/>
  <Override PartName="/ppt/tags/tag1496.xml" ContentType="application/vnd.openxmlformats-officedocument.presentationml.tags+xml"/>
  <Override PartName="/ppt/tags/tag1497.xml" ContentType="application/vnd.openxmlformats-officedocument.presentationml.tags+xml"/>
  <Override PartName="/ppt/tags/tag1498.xml" ContentType="application/vnd.openxmlformats-officedocument.presentationml.tags+xml"/>
  <Override PartName="/ppt/tags/tag1499.xml" ContentType="application/vnd.openxmlformats-officedocument.presentationml.tags+xml"/>
  <Override PartName="/ppt/tags/tag1500.xml" ContentType="application/vnd.openxmlformats-officedocument.presentationml.tags+xml"/>
  <Override PartName="/ppt/tags/tag1501.xml" ContentType="application/vnd.openxmlformats-officedocument.presentationml.tags+xml"/>
  <Override PartName="/ppt/tags/tag1502.xml" ContentType="application/vnd.openxmlformats-officedocument.presentationml.tags+xml"/>
  <Override PartName="/ppt/tags/tag1503.xml" ContentType="application/vnd.openxmlformats-officedocument.presentationml.tags+xml"/>
  <Override PartName="/ppt/tags/tag1504.xml" ContentType="application/vnd.openxmlformats-officedocument.presentationml.tags+xml"/>
  <Override PartName="/ppt/tags/tag1505.xml" ContentType="application/vnd.openxmlformats-officedocument.presentationml.tags+xml"/>
  <Override PartName="/ppt/tags/tag1506.xml" ContentType="application/vnd.openxmlformats-officedocument.presentationml.tags+xml"/>
  <Override PartName="/ppt/tags/tag1507.xml" ContentType="application/vnd.openxmlformats-officedocument.presentationml.tags+xml"/>
  <Override PartName="/ppt/tags/tag1508.xml" ContentType="application/vnd.openxmlformats-officedocument.presentationml.tags+xml"/>
  <Override PartName="/ppt/tags/tag1509.xml" ContentType="application/vnd.openxmlformats-officedocument.presentationml.tags+xml"/>
  <Override PartName="/ppt/tags/tag1510.xml" ContentType="application/vnd.openxmlformats-officedocument.presentationml.tags+xml"/>
  <Override PartName="/ppt/tags/tag1511.xml" ContentType="application/vnd.openxmlformats-officedocument.presentationml.tags+xml"/>
  <Override PartName="/ppt/tags/tag1512.xml" ContentType="application/vnd.openxmlformats-officedocument.presentationml.tags+xml"/>
  <Override PartName="/ppt/tags/tag1513.xml" ContentType="application/vnd.openxmlformats-officedocument.presentationml.tags+xml"/>
  <Override PartName="/ppt/tags/tag1514.xml" ContentType="application/vnd.openxmlformats-officedocument.presentationml.tags+xml"/>
  <Override PartName="/ppt/tags/tag1515.xml" ContentType="application/vnd.openxmlformats-officedocument.presentationml.tags+xml"/>
  <Override PartName="/ppt/tags/tag1516.xml" ContentType="application/vnd.openxmlformats-officedocument.presentationml.tags+xml"/>
  <Override PartName="/ppt/tags/tag1517.xml" ContentType="application/vnd.openxmlformats-officedocument.presentationml.tags+xml"/>
  <Override PartName="/ppt/tags/tag1518.xml" ContentType="application/vnd.openxmlformats-officedocument.presentationml.tags+xml"/>
  <Override PartName="/ppt/tags/tag1519.xml" ContentType="application/vnd.openxmlformats-officedocument.presentationml.tags+xml"/>
  <Override PartName="/ppt/tags/tag1520.xml" ContentType="application/vnd.openxmlformats-officedocument.presentationml.tags+xml"/>
  <Override PartName="/ppt/tags/tag1521.xml" ContentType="application/vnd.openxmlformats-officedocument.presentationml.tags+xml"/>
  <Override PartName="/ppt/tags/tag1522.xml" ContentType="application/vnd.openxmlformats-officedocument.presentationml.tags+xml"/>
  <Override PartName="/ppt/tags/tag1523.xml" ContentType="application/vnd.openxmlformats-officedocument.presentationml.tags+xml"/>
  <Override PartName="/ppt/tags/tag1524.xml" ContentType="application/vnd.openxmlformats-officedocument.presentationml.tags+xml"/>
  <Override PartName="/ppt/tags/tag1525.xml" ContentType="application/vnd.openxmlformats-officedocument.presentationml.tags+xml"/>
  <Override PartName="/ppt/tags/tag1526.xml" ContentType="application/vnd.openxmlformats-officedocument.presentationml.tags+xml"/>
  <Override PartName="/ppt/tags/tag1527.xml" ContentType="application/vnd.openxmlformats-officedocument.presentationml.tags+xml"/>
  <Override PartName="/ppt/tags/tag1528.xml" ContentType="application/vnd.openxmlformats-officedocument.presentationml.tags+xml"/>
  <Override PartName="/ppt/tags/tag1529.xml" ContentType="application/vnd.openxmlformats-officedocument.presentationml.tags+xml"/>
  <Override PartName="/ppt/tags/tag1530.xml" ContentType="application/vnd.openxmlformats-officedocument.presentationml.tags+xml"/>
  <Override PartName="/ppt/tags/tag1531.xml" ContentType="application/vnd.openxmlformats-officedocument.presentationml.tags+xml"/>
  <Override PartName="/ppt/tags/tag1532.xml" ContentType="application/vnd.openxmlformats-officedocument.presentationml.tags+xml"/>
  <Override PartName="/ppt/tags/tag1533.xml" ContentType="application/vnd.openxmlformats-officedocument.presentationml.tags+xml"/>
  <Override PartName="/ppt/tags/tag1534.xml" ContentType="application/vnd.openxmlformats-officedocument.presentationml.tags+xml"/>
  <Override PartName="/ppt/tags/tag1535.xml" ContentType="application/vnd.openxmlformats-officedocument.presentationml.tags+xml"/>
  <Override PartName="/ppt/tags/tag1536.xml" ContentType="application/vnd.openxmlformats-officedocument.presentationml.tags+xml"/>
  <Override PartName="/ppt/tags/tag1537.xml" ContentType="application/vnd.openxmlformats-officedocument.presentationml.tags+xml"/>
  <Override PartName="/ppt/tags/tag1538.xml" ContentType="application/vnd.openxmlformats-officedocument.presentationml.tags+xml"/>
  <Override PartName="/ppt/tags/tag1539.xml" ContentType="application/vnd.openxmlformats-officedocument.presentationml.tags+xml"/>
  <Override PartName="/ppt/tags/tag1540.xml" ContentType="application/vnd.openxmlformats-officedocument.presentationml.tags+xml"/>
  <Override PartName="/ppt/tags/tag1541.xml" ContentType="application/vnd.openxmlformats-officedocument.presentationml.tags+xml"/>
  <Override PartName="/ppt/tags/tag1542.xml" ContentType="application/vnd.openxmlformats-officedocument.presentationml.tags+xml"/>
  <Override PartName="/ppt/tags/tag1543.xml" ContentType="application/vnd.openxmlformats-officedocument.presentationml.tags+xml"/>
  <Override PartName="/ppt/tags/tag1544.xml" ContentType="application/vnd.openxmlformats-officedocument.presentationml.tags+xml"/>
  <Override PartName="/ppt/tags/tag1545.xml" ContentType="application/vnd.openxmlformats-officedocument.presentationml.tags+xml"/>
  <Override PartName="/ppt/tags/tag1546.xml" ContentType="application/vnd.openxmlformats-officedocument.presentationml.tags+xml"/>
  <Override PartName="/ppt/tags/tag1547.xml" ContentType="application/vnd.openxmlformats-officedocument.presentationml.tags+xml"/>
  <Override PartName="/ppt/tags/tag1548.xml" ContentType="application/vnd.openxmlformats-officedocument.presentationml.tags+xml"/>
  <Override PartName="/ppt/tags/tag1549.xml" ContentType="application/vnd.openxmlformats-officedocument.presentationml.tags+xml"/>
  <Override PartName="/ppt/tags/tag1550.xml" ContentType="application/vnd.openxmlformats-officedocument.presentationml.tags+xml"/>
  <Override PartName="/ppt/tags/tag1551.xml" ContentType="application/vnd.openxmlformats-officedocument.presentationml.tags+xml"/>
  <Override PartName="/ppt/tags/tag1552.xml" ContentType="application/vnd.openxmlformats-officedocument.presentationml.tags+xml"/>
  <Override PartName="/ppt/tags/tag1553.xml" ContentType="application/vnd.openxmlformats-officedocument.presentationml.tags+xml"/>
  <Override PartName="/ppt/tags/tag1554.xml" ContentType="application/vnd.openxmlformats-officedocument.presentationml.tags+xml"/>
  <Override PartName="/ppt/tags/tag1555.xml" ContentType="application/vnd.openxmlformats-officedocument.presentationml.tags+xml"/>
  <Override PartName="/ppt/tags/tag1556.xml" ContentType="application/vnd.openxmlformats-officedocument.presentationml.tags+xml"/>
  <Override PartName="/ppt/tags/tag1557.xml" ContentType="application/vnd.openxmlformats-officedocument.presentationml.tags+xml"/>
  <Override PartName="/ppt/tags/tag1558.xml" ContentType="application/vnd.openxmlformats-officedocument.presentationml.tags+xml"/>
  <Override PartName="/ppt/tags/tag1559.xml" ContentType="application/vnd.openxmlformats-officedocument.presentationml.tags+xml"/>
  <Override PartName="/ppt/tags/tag1560.xml" ContentType="application/vnd.openxmlformats-officedocument.presentationml.tags+xml"/>
  <Override PartName="/ppt/tags/tag1561.xml" ContentType="application/vnd.openxmlformats-officedocument.presentationml.tags+xml"/>
  <Override PartName="/ppt/tags/tag1562.xml" ContentType="application/vnd.openxmlformats-officedocument.presentationml.tags+xml"/>
  <Override PartName="/ppt/tags/tag1563.xml" ContentType="application/vnd.openxmlformats-officedocument.presentationml.tags+xml"/>
  <Override PartName="/ppt/tags/tag1564.xml" ContentType="application/vnd.openxmlformats-officedocument.presentationml.tags+xml"/>
  <Override PartName="/ppt/tags/tag1565.xml" ContentType="application/vnd.openxmlformats-officedocument.presentationml.tags+xml"/>
  <Override PartName="/ppt/tags/tag1566.xml" ContentType="application/vnd.openxmlformats-officedocument.presentationml.tags+xml"/>
  <Override PartName="/ppt/tags/tag1567.xml" ContentType="application/vnd.openxmlformats-officedocument.presentationml.tags+xml"/>
  <Override PartName="/ppt/tags/tag1568.xml" ContentType="application/vnd.openxmlformats-officedocument.presentationml.tags+xml"/>
  <Override PartName="/ppt/tags/tag1569.xml" ContentType="application/vnd.openxmlformats-officedocument.presentationml.tags+xml"/>
  <Override PartName="/ppt/tags/tag1570.xml" ContentType="application/vnd.openxmlformats-officedocument.presentationml.tags+xml"/>
  <Override PartName="/ppt/tags/tag1571.xml" ContentType="application/vnd.openxmlformats-officedocument.presentationml.tags+xml"/>
  <Override PartName="/ppt/tags/tag1572.xml" ContentType="application/vnd.openxmlformats-officedocument.presentationml.tags+xml"/>
  <Override PartName="/ppt/tags/tag1573.xml" ContentType="application/vnd.openxmlformats-officedocument.presentationml.tags+xml"/>
  <Override PartName="/ppt/tags/tag1574.xml" ContentType="application/vnd.openxmlformats-officedocument.presentationml.tags+xml"/>
  <Override PartName="/ppt/tags/tag1575.xml" ContentType="application/vnd.openxmlformats-officedocument.presentationml.tags+xml"/>
  <Override PartName="/ppt/tags/tag1576.xml" ContentType="application/vnd.openxmlformats-officedocument.presentationml.tags+xml"/>
  <Override PartName="/ppt/tags/tag1577.xml" ContentType="application/vnd.openxmlformats-officedocument.presentationml.tags+xml"/>
  <Override PartName="/ppt/tags/tag1578.xml" ContentType="application/vnd.openxmlformats-officedocument.presentationml.tags+xml"/>
  <Override PartName="/ppt/tags/tag1579.xml" ContentType="application/vnd.openxmlformats-officedocument.presentationml.tags+xml"/>
  <Override PartName="/ppt/tags/tag1580.xml" ContentType="application/vnd.openxmlformats-officedocument.presentationml.tags+xml"/>
  <Override PartName="/ppt/tags/tag1581.xml" ContentType="application/vnd.openxmlformats-officedocument.presentationml.tags+xml"/>
  <Override PartName="/ppt/tags/tag1582.xml" ContentType="application/vnd.openxmlformats-officedocument.presentationml.tags+xml"/>
  <Override PartName="/ppt/tags/tag1583.xml" ContentType="application/vnd.openxmlformats-officedocument.presentationml.tags+xml"/>
  <Override PartName="/ppt/tags/tag1584.xml" ContentType="application/vnd.openxmlformats-officedocument.presentationml.tags+xml"/>
  <Override PartName="/ppt/tags/tag1585.xml" ContentType="application/vnd.openxmlformats-officedocument.presentationml.tags+xml"/>
  <Override PartName="/ppt/tags/tag1586.xml" ContentType="application/vnd.openxmlformats-officedocument.presentationml.tags+xml"/>
  <Override PartName="/ppt/tags/tag1587.xml" ContentType="application/vnd.openxmlformats-officedocument.presentationml.tags+xml"/>
  <Override PartName="/ppt/tags/tag1588.xml" ContentType="application/vnd.openxmlformats-officedocument.presentationml.tags+xml"/>
  <Override PartName="/ppt/tags/tag1589.xml" ContentType="application/vnd.openxmlformats-officedocument.presentationml.tags+xml"/>
  <Override PartName="/ppt/tags/tag1590.xml" ContentType="application/vnd.openxmlformats-officedocument.presentationml.tags+xml"/>
  <Override PartName="/ppt/tags/tag1591.xml" ContentType="application/vnd.openxmlformats-officedocument.presentationml.tags+xml"/>
  <Override PartName="/ppt/tags/tag1592.xml" ContentType="application/vnd.openxmlformats-officedocument.presentationml.tags+xml"/>
  <Override PartName="/ppt/tags/tag1593.xml" ContentType="application/vnd.openxmlformats-officedocument.presentationml.tags+xml"/>
  <Override PartName="/ppt/tags/tag1594.xml" ContentType="application/vnd.openxmlformats-officedocument.presentationml.tags+xml"/>
  <Override PartName="/ppt/tags/tag1595.xml" ContentType="application/vnd.openxmlformats-officedocument.presentationml.tags+xml"/>
  <Override PartName="/ppt/tags/tag1596.xml" ContentType="application/vnd.openxmlformats-officedocument.presentationml.tags+xml"/>
  <Override PartName="/ppt/tags/tag1597.xml" ContentType="application/vnd.openxmlformats-officedocument.presentationml.tags+xml"/>
  <Override PartName="/ppt/tags/tag1598.xml" ContentType="application/vnd.openxmlformats-officedocument.presentationml.tags+xml"/>
  <Override PartName="/ppt/tags/tag1599.xml" ContentType="application/vnd.openxmlformats-officedocument.presentationml.tags+xml"/>
  <Override PartName="/ppt/tags/tag1600.xml" ContentType="application/vnd.openxmlformats-officedocument.presentationml.tags+xml"/>
  <Override PartName="/ppt/tags/tag1601.xml" ContentType="application/vnd.openxmlformats-officedocument.presentationml.tags+xml"/>
  <Override PartName="/ppt/tags/tag1602.xml" ContentType="application/vnd.openxmlformats-officedocument.presentationml.tags+xml"/>
  <Override PartName="/ppt/tags/tag1603.xml" ContentType="application/vnd.openxmlformats-officedocument.presentationml.tags+xml"/>
  <Override PartName="/ppt/tags/tag1604.xml" ContentType="application/vnd.openxmlformats-officedocument.presentationml.tags+xml"/>
  <Override PartName="/ppt/tags/tag1605.xml" ContentType="application/vnd.openxmlformats-officedocument.presentationml.tags+xml"/>
  <Override PartName="/ppt/tags/tag1606.xml" ContentType="application/vnd.openxmlformats-officedocument.presentationml.tags+xml"/>
  <Override PartName="/ppt/tags/tag1607.xml" ContentType="application/vnd.openxmlformats-officedocument.presentationml.tags+xml"/>
  <Override PartName="/ppt/tags/tag1608.xml" ContentType="application/vnd.openxmlformats-officedocument.presentationml.tags+xml"/>
  <Override PartName="/ppt/tags/tag1609.xml" ContentType="application/vnd.openxmlformats-officedocument.presentationml.tags+xml"/>
  <Override PartName="/ppt/tags/tag1610.xml" ContentType="application/vnd.openxmlformats-officedocument.presentationml.tags+xml"/>
  <Override PartName="/ppt/tags/tag1611.xml" ContentType="application/vnd.openxmlformats-officedocument.presentationml.tags+xml"/>
  <Override PartName="/ppt/tags/tag1612.xml" ContentType="application/vnd.openxmlformats-officedocument.presentationml.tags+xml"/>
  <Override PartName="/ppt/tags/tag1613.xml" ContentType="application/vnd.openxmlformats-officedocument.presentationml.tags+xml"/>
  <Override PartName="/ppt/tags/tag1614.xml" ContentType="application/vnd.openxmlformats-officedocument.presentationml.tags+xml"/>
  <Override PartName="/ppt/tags/tag1615.xml" ContentType="application/vnd.openxmlformats-officedocument.presentationml.tags+xml"/>
  <Override PartName="/ppt/tags/tag1616.xml" ContentType="application/vnd.openxmlformats-officedocument.presentationml.tags+xml"/>
  <Override PartName="/ppt/tags/tag1617.xml" ContentType="application/vnd.openxmlformats-officedocument.presentationml.tags+xml"/>
  <Override PartName="/ppt/tags/tag1618.xml" ContentType="application/vnd.openxmlformats-officedocument.presentationml.tags+xml"/>
  <Override PartName="/ppt/tags/tag1619.xml" ContentType="application/vnd.openxmlformats-officedocument.presentationml.tags+xml"/>
  <Override PartName="/ppt/tags/tag1620.xml" ContentType="application/vnd.openxmlformats-officedocument.presentationml.tags+xml"/>
  <Override PartName="/ppt/tags/tag1621.xml" ContentType="application/vnd.openxmlformats-officedocument.presentationml.tags+xml"/>
  <Override PartName="/ppt/tags/tag1622.xml" ContentType="application/vnd.openxmlformats-officedocument.presentationml.tags+xml"/>
  <Override PartName="/ppt/tags/tag1623.xml" ContentType="application/vnd.openxmlformats-officedocument.presentationml.tags+xml"/>
  <Override PartName="/ppt/tags/tag1624.xml" ContentType="application/vnd.openxmlformats-officedocument.presentationml.tags+xml"/>
  <Override PartName="/ppt/tags/tag1625.xml" ContentType="application/vnd.openxmlformats-officedocument.presentationml.tags+xml"/>
  <Override PartName="/ppt/tags/tag1626.xml" ContentType="application/vnd.openxmlformats-officedocument.presentationml.tags+xml"/>
  <Override PartName="/ppt/tags/tag1627.xml" ContentType="application/vnd.openxmlformats-officedocument.presentationml.tags+xml"/>
  <Override PartName="/ppt/tags/tag1628.xml" ContentType="application/vnd.openxmlformats-officedocument.presentationml.tags+xml"/>
  <Override PartName="/ppt/tags/tag1629.xml" ContentType="application/vnd.openxmlformats-officedocument.presentationml.tags+xml"/>
  <Override PartName="/ppt/tags/tag1630.xml" ContentType="application/vnd.openxmlformats-officedocument.presentationml.tags+xml"/>
  <Override PartName="/ppt/tags/tag1631.xml" ContentType="application/vnd.openxmlformats-officedocument.presentationml.tags+xml"/>
  <Override PartName="/ppt/tags/tag1632.xml" ContentType="application/vnd.openxmlformats-officedocument.presentationml.tags+xml"/>
  <Override PartName="/ppt/tags/tag1633.xml" ContentType="application/vnd.openxmlformats-officedocument.presentationml.tags+xml"/>
  <Override PartName="/ppt/tags/tag1634.xml" ContentType="application/vnd.openxmlformats-officedocument.presentationml.tags+xml"/>
  <Override PartName="/ppt/tags/tag1635.xml" ContentType="application/vnd.openxmlformats-officedocument.presentationml.tags+xml"/>
  <Override PartName="/ppt/tags/tag1636.xml" ContentType="application/vnd.openxmlformats-officedocument.presentationml.tags+xml"/>
  <Override PartName="/ppt/tags/tag1637.xml" ContentType="application/vnd.openxmlformats-officedocument.presentationml.tags+xml"/>
  <Override PartName="/ppt/tags/tag1638.xml" ContentType="application/vnd.openxmlformats-officedocument.presentationml.tags+xml"/>
  <Override PartName="/ppt/tags/tag1639.xml" ContentType="application/vnd.openxmlformats-officedocument.presentationml.tags+xml"/>
  <Override PartName="/ppt/tags/tag1640.xml" ContentType="application/vnd.openxmlformats-officedocument.presentationml.tags+xml"/>
  <Override PartName="/ppt/tags/tag1641.xml" ContentType="application/vnd.openxmlformats-officedocument.presentationml.tags+xml"/>
  <Override PartName="/ppt/tags/tag1642.xml" ContentType="application/vnd.openxmlformats-officedocument.presentationml.tags+xml"/>
  <Override PartName="/ppt/tags/tag1643.xml" ContentType="application/vnd.openxmlformats-officedocument.presentationml.tags+xml"/>
  <Override PartName="/ppt/tags/tag1644.xml" ContentType="application/vnd.openxmlformats-officedocument.presentationml.tags+xml"/>
  <Override PartName="/ppt/tags/tag1645.xml" ContentType="application/vnd.openxmlformats-officedocument.presentationml.tags+xml"/>
  <Override PartName="/ppt/tags/tag1646.xml" ContentType="application/vnd.openxmlformats-officedocument.presentationml.tags+xml"/>
  <Override PartName="/ppt/tags/tag1647.xml" ContentType="application/vnd.openxmlformats-officedocument.presentationml.tags+xml"/>
  <Override PartName="/ppt/tags/tag1648.xml" ContentType="application/vnd.openxmlformats-officedocument.presentationml.tags+xml"/>
  <Override PartName="/ppt/tags/tag1649.xml" ContentType="application/vnd.openxmlformats-officedocument.presentationml.tags+xml"/>
  <Override PartName="/ppt/tags/tag1650.xml" ContentType="application/vnd.openxmlformats-officedocument.presentationml.tags+xml"/>
  <Override PartName="/ppt/tags/tag1651.xml" ContentType="application/vnd.openxmlformats-officedocument.presentationml.tags+xml"/>
  <Override PartName="/ppt/tags/tag1652.xml" ContentType="application/vnd.openxmlformats-officedocument.presentationml.tags+xml"/>
  <Override PartName="/ppt/tags/tag1653.xml" ContentType="application/vnd.openxmlformats-officedocument.presentationml.tags+xml"/>
  <Override PartName="/ppt/tags/tag1654.xml" ContentType="application/vnd.openxmlformats-officedocument.presentationml.tags+xml"/>
  <Override PartName="/ppt/tags/tag1655.xml" ContentType="application/vnd.openxmlformats-officedocument.presentationml.tags+xml"/>
  <Override PartName="/ppt/tags/tag1656.xml" ContentType="application/vnd.openxmlformats-officedocument.presentationml.tags+xml"/>
  <Override PartName="/ppt/tags/tag1657.xml" ContentType="application/vnd.openxmlformats-officedocument.presentationml.tags+xml"/>
  <Override PartName="/ppt/tags/tag1658.xml" ContentType="application/vnd.openxmlformats-officedocument.presentationml.tags+xml"/>
  <Override PartName="/ppt/tags/tag1659.xml" ContentType="application/vnd.openxmlformats-officedocument.presentationml.tags+xml"/>
  <Override PartName="/ppt/tags/tag1660.xml" ContentType="application/vnd.openxmlformats-officedocument.presentationml.tags+xml"/>
  <Override PartName="/ppt/tags/tag1661.xml" ContentType="application/vnd.openxmlformats-officedocument.presentationml.tags+xml"/>
  <Override PartName="/ppt/tags/tag1662.xml" ContentType="application/vnd.openxmlformats-officedocument.presentationml.tags+xml"/>
  <Override PartName="/ppt/tags/tag1663.xml" ContentType="application/vnd.openxmlformats-officedocument.presentationml.tags+xml"/>
  <Override PartName="/ppt/tags/tag1664.xml" ContentType="application/vnd.openxmlformats-officedocument.presentationml.tags+xml"/>
  <Override PartName="/ppt/tags/tag1665.xml" ContentType="application/vnd.openxmlformats-officedocument.presentationml.tags+xml"/>
  <Override PartName="/ppt/tags/tag1666.xml" ContentType="application/vnd.openxmlformats-officedocument.presentationml.tags+xml"/>
  <Override PartName="/ppt/tags/tag1667.xml" ContentType="application/vnd.openxmlformats-officedocument.presentationml.tags+xml"/>
  <Override PartName="/ppt/tags/tag1668.xml" ContentType="application/vnd.openxmlformats-officedocument.presentationml.tags+xml"/>
  <Override PartName="/ppt/tags/tag1669.xml" ContentType="application/vnd.openxmlformats-officedocument.presentationml.tags+xml"/>
  <Override PartName="/ppt/notesSlides/notesSlide20.xml" ContentType="application/vnd.openxmlformats-officedocument.presentationml.notesSlide+xml"/>
  <Override PartName="/ppt/tags/tag1670.xml" ContentType="application/vnd.openxmlformats-officedocument.presentationml.tags+xml"/>
  <Override PartName="/ppt/notesSlides/notesSlide21.xml" ContentType="application/vnd.openxmlformats-officedocument.presentationml.notesSlide+xml"/>
  <Override PartName="/ppt/tags/tag1671.xml" ContentType="application/vnd.openxmlformats-officedocument.presentationml.tags+xml"/>
  <Override PartName="/ppt/notesSlides/notesSlide22.xml" ContentType="application/vnd.openxmlformats-officedocument.presentationml.notesSlide+xml"/>
  <Override PartName="/ppt/tags/tag1672.xml" ContentType="application/vnd.openxmlformats-officedocument.presentationml.tags+xml"/>
  <Override PartName="/ppt/tags/tag1673.xml" ContentType="application/vnd.openxmlformats-officedocument.presentationml.tags+xml"/>
  <Override PartName="/ppt/tags/tag1674.xml" ContentType="application/vnd.openxmlformats-officedocument.presentationml.tags+xml"/>
  <Override PartName="/ppt/tags/tag1675.xml" ContentType="application/vnd.openxmlformats-officedocument.presentationml.tags+xml"/>
  <Override PartName="/ppt/notesSlides/notesSlide23.xml" ContentType="application/vnd.openxmlformats-officedocument.presentationml.notesSlide+xml"/>
  <Override PartName="/ppt/tags/tag1676.xml" ContentType="application/vnd.openxmlformats-officedocument.presentationml.tags+xml"/>
  <Override PartName="/ppt/tags/tag1677.xml" ContentType="application/vnd.openxmlformats-officedocument.presentationml.tags+xml"/>
  <Override PartName="/ppt/tags/tag1678.xml" ContentType="application/vnd.openxmlformats-officedocument.presentationml.tags+xml"/>
  <Override PartName="/ppt/tags/tag1679.xml" ContentType="application/vnd.openxmlformats-officedocument.presentationml.tags+xml"/>
  <Override PartName="/ppt/tags/tag1680.xml" ContentType="application/vnd.openxmlformats-officedocument.presentationml.tags+xml"/>
  <Override PartName="/ppt/notesSlides/notesSlide24.xml" ContentType="application/vnd.openxmlformats-officedocument.presentationml.notesSlide+xml"/>
  <Override PartName="/ppt/tags/tag1681.xml" ContentType="application/vnd.openxmlformats-officedocument.presentationml.tags+xml"/>
  <Override PartName="/ppt/tags/tag1682.xml" ContentType="application/vnd.openxmlformats-officedocument.presentationml.tags+xml"/>
  <Override PartName="/ppt/tags/tag1683.xml" ContentType="application/vnd.openxmlformats-officedocument.presentationml.tags+xml"/>
  <Override PartName="/ppt/tags/tag1684.xml" ContentType="application/vnd.openxmlformats-officedocument.presentationml.tags+xml"/>
  <Override PartName="/ppt/tags/tag1685.xml" ContentType="application/vnd.openxmlformats-officedocument.presentationml.tags+xml"/>
  <Override PartName="/ppt/notesSlides/notesSlide25.xml" ContentType="application/vnd.openxmlformats-officedocument.presentationml.notesSlide+xml"/>
  <Override PartName="/ppt/tags/tag1686.xml" ContentType="application/vnd.openxmlformats-officedocument.presentationml.tags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306" r:id="rId2"/>
    <p:sldId id="300" r:id="rId3"/>
    <p:sldId id="273" r:id="rId4"/>
    <p:sldId id="272" r:id="rId5"/>
    <p:sldId id="274" r:id="rId6"/>
    <p:sldId id="279" r:id="rId7"/>
    <p:sldId id="292" r:id="rId8"/>
    <p:sldId id="286" r:id="rId9"/>
    <p:sldId id="276" r:id="rId10"/>
    <p:sldId id="308" r:id="rId11"/>
    <p:sldId id="309" r:id="rId12"/>
    <p:sldId id="310" r:id="rId13"/>
    <p:sldId id="275" r:id="rId14"/>
    <p:sldId id="311" r:id="rId15"/>
    <p:sldId id="312" r:id="rId16"/>
    <p:sldId id="313" r:id="rId17"/>
    <p:sldId id="314" r:id="rId18"/>
    <p:sldId id="315" r:id="rId19"/>
    <p:sldId id="316" r:id="rId20"/>
    <p:sldId id="317" r:id="rId21"/>
    <p:sldId id="277" r:id="rId22"/>
    <p:sldId id="287" r:id="rId23"/>
    <p:sldId id="293" r:id="rId24"/>
    <p:sldId id="318" r:id="rId25"/>
    <p:sldId id="319" r:id="rId26"/>
    <p:sldId id="307" r:id="rId27"/>
    <p:sldId id="301" r:id="rId28"/>
    <p:sldId id="303" r:id="rId29"/>
    <p:sldId id="304" r:id="rId30"/>
  </p:sldIdLst>
  <p:sldSz cx="12192000" cy="6858000"/>
  <p:notesSz cx="6858000" cy="9144000"/>
  <p:custDataLst>
    <p:tags r:id="rId3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1-大赛介绍页面" id="{3F3C9A2F-B64B-4537-A0E5-78A2CB111147}">
          <p14:sldIdLst>
            <p14:sldId id="306"/>
            <p14:sldId id="300"/>
          </p14:sldIdLst>
        </p14:section>
        <p14:section name="2-封面" id="{B93FDD82-F0AF-49FD-9C45-F9F2B1AD1FE8}">
          <p14:sldIdLst>
            <p14:sldId id="273"/>
            <p14:sldId id="272"/>
            <p14:sldId id="274"/>
            <p14:sldId id="279"/>
            <p14:sldId id="292"/>
            <p14:sldId id="286"/>
            <p14:sldId id="276"/>
            <p14:sldId id="308"/>
            <p14:sldId id="309"/>
            <p14:sldId id="310"/>
            <p14:sldId id="275"/>
            <p14:sldId id="311"/>
            <p14:sldId id="312"/>
            <p14:sldId id="313"/>
            <p14:sldId id="314"/>
            <p14:sldId id="315"/>
            <p14:sldId id="316"/>
            <p14:sldId id="317"/>
            <p14:sldId id="277"/>
            <p14:sldId id="287"/>
            <p14:sldId id="293"/>
            <p14:sldId id="318"/>
            <p14:sldId id="319"/>
            <p14:sldId id="307"/>
          </p14:sldIdLst>
        </p14:section>
        <p14:section name="模板品牌封底页" id="{93845506-85BC-484F-BFD8-1E2EFD884872}">
          <p14:sldIdLst>
            <p14:sldId id="301"/>
            <p14:sldId id="303"/>
            <p14:sldId id="30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D400"/>
    <a:srgbClr val="E6E6E6"/>
    <a:srgbClr val="0F0C7A"/>
    <a:srgbClr val="BCB9FF"/>
    <a:srgbClr val="7E86EA"/>
    <a:srgbClr val="05071D"/>
    <a:srgbClr val="3300F0"/>
    <a:srgbClr val="F83442"/>
    <a:srgbClr val="F71929"/>
    <a:srgbClr val="F842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111" autoAdjust="0"/>
    <p:restoredTop sz="94660"/>
  </p:normalViewPr>
  <p:slideViewPr>
    <p:cSldViewPr snapToGrid="0" showGuides="1">
      <p:cViewPr>
        <p:scale>
          <a:sx n="50" d="100"/>
          <a:sy n="50" d="100"/>
        </p:scale>
        <p:origin x="642" y="11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8F56D3-1BFD-4561-83C9-24AFE3879867}" type="datetimeFigureOut">
              <a:rPr lang="zh-CN" altLang="en-US" smtClean="0"/>
              <a:t>2020/4/23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A55BE3-C34D-450E-A869-65BB52A43B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39416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A55BE3-C34D-450E-A869-65BB52A43B79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60856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A55BE3-C34D-450E-A869-65BB52A43B79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14409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A55BE3-C34D-450E-A869-65BB52A43B79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8226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A55BE3-C34D-450E-A869-65BB52A43B79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9265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A55BE3-C34D-450E-A869-65BB52A43B79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45136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A55BE3-C34D-450E-A869-65BB52A43B79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58143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A55BE3-C34D-450E-A869-65BB52A43B79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69001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A55BE3-C34D-450E-A869-65BB52A43B79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09008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A55BE3-C34D-450E-A869-65BB52A43B79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095483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A55BE3-C34D-450E-A869-65BB52A43B79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652912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A55BE3-C34D-450E-A869-65BB52A43B79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57080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A55BE3-C34D-450E-A869-65BB52A43B79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324785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A55BE3-C34D-450E-A869-65BB52A43B79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780292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A55BE3-C34D-450E-A869-65BB52A43B79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950390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A55BE3-C34D-450E-A869-65BB52A43B79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972817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A55BE3-C34D-450E-A869-65BB52A43B79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621362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A55BE3-C34D-450E-A869-65BB52A43B79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952600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A55BE3-C34D-450E-A869-65BB52A43B79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585466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A55BE3-C34D-450E-A869-65BB52A43B79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95413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A55BE3-C34D-450E-A869-65BB52A43B79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045382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A55BE3-C34D-450E-A869-65BB52A43B79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023569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A55BE3-C34D-450E-A869-65BB52A43B79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09821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A55BE3-C34D-450E-A869-65BB52A43B79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28497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A55BE3-C34D-450E-A869-65BB52A43B79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51959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A55BE3-C34D-450E-A869-65BB52A43B79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60538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A55BE3-C34D-450E-A869-65BB52A43B79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47364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A55BE3-C34D-450E-A869-65BB52A43B79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6490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A55BE3-C34D-450E-A869-65BB52A43B79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16325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A55BE3-C34D-450E-A869-65BB52A43B79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82054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矩形 51">
            <a:extLst>
              <a:ext uri="{FF2B5EF4-FFF2-40B4-BE49-F238E27FC236}">
                <a16:creationId xmlns:a16="http://schemas.microsoft.com/office/drawing/2014/main" id="{64BE0BBC-DA42-473A-AB37-9D1B018CCEB9}"/>
              </a:ext>
            </a:extLst>
          </p:cNvPr>
          <p:cNvSpPr/>
          <p:nvPr userDrawn="1"/>
        </p:nvSpPr>
        <p:spPr>
          <a:xfrm>
            <a:off x="0" y="-2"/>
            <a:ext cx="12192000" cy="6858001"/>
          </a:xfrm>
          <a:prstGeom prst="rect">
            <a:avLst/>
          </a:prstGeom>
          <a:solidFill>
            <a:schemeClr val="accent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81D7989A-B9D9-419D-845C-B71FC67A893B}"/>
              </a:ext>
            </a:extLst>
          </p:cNvPr>
          <p:cNvGrpSpPr/>
          <p:nvPr userDrawn="1"/>
        </p:nvGrpSpPr>
        <p:grpSpPr>
          <a:xfrm>
            <a:off x="91301" y="91301"/>
            <a:ext cx="12009398" cy="6675398"/>
            <a:chOff x="91301" y="91301"/>
            <a:chExt cx="12009398" cy="6675398"/>
          </a:xfrm>
        </p:grpSpPr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660DB7A1-6257-4E1D-BB80-BB14200424DA}"/>
                </a:ext>
              </a:extLst>
            </p:cNvPr>
            <p:cNvGrpSpPr/>
            <p:nvPr/>
          </p:nvGrpSpPr>
          <p:grpSpPr>
            <a:xfrm>
              <a:off x="317500" y="91301"/>
              <a:ext cx="11544300" cy="276999"/>
              <a:chOff x="317500" y="56376"/>
              <a:chExt cx="11544300" cy="276999"/>
            </a:xfrm>
          </p:grpSpPr>
          <p:grpSp>
            <p:nvGrpSpPr>
              <p:cNvPr id="39" name="组合 38">
                <a:extLst>
                  <a:ext uri="{FF2B5EF4-FFF2-40B4-BE49-F238E27FC236}">
                    <a16:creationId xmlns:a16="http://schemas.microsoft.com/office/drawing/2014/main" id="{C5CEDB97-0E01-452C-9335-E86A0469A2C9}"/>
                  </a:ext>
                </a:extLst>
              </p:cNvPr>
              <p:cNvGrpSpPr/>
              <p:nvPr/>
            </p:nvGrpSpPr>
            <p:grpSpPr>
              <a:xfrm>
                <a:off x="317500" y="56376"/>
                <a:ext cx="2772998" cy="276999"/>
                <a:chOff x="317500" y="56376"/>
                <a:chExt cx="2772998" cy="276999"/>
              </a:xfrm>
            </p:grpSpPr>
            <p:sp>
              <p:nvSpPr>
                <p:cNvPr id="49" name="平行四边形 48">
                  <a:extLst>
                    <a:ext uri="{FF2B5EF4-FFF2-40B4-BE49-F238E27FC236}">
                      <a16:creationId xmlns:a16="http://schemas.microsoft.com/office/drawing/2014/main" id="{5CF759DC-39BD-4542-9F2C-C5EF75DEA3FF}"/>
                    </a:ext>
                  </a:extLst>
                </p:cNvPr>
                <p:cNvSpPr/>
                <p:nvPr/>
              </p:nvSpPr>
              <p:spPr>
                <a:xfrm>
                  <a:off x="2730498" y="68875"/>
                  <a:ext cx="360000" cy="252000"/>
                </a:xfrm>
                <a:prstGeom prst="parallelogram">
                  <a:avLst>
                    <a:gd name="adj" fmla="val 42756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50" name="文本框 49">
                  <a:extLst>
                    <a:ext uri="{FF2B5EF4-FFF2-40B4-BE49-F238E27FC236}">
                      <a16:creationId xmlns:a16="http://schemas.microsoft.com/office/drawing/2014/main" id="{0D5A18C6-F0DC-4C0B-9BED-1E0A8C482087}"/>
                    </a:ext>
                  </a:extLst>
                </p:cNvPr>
                <p:cNvSpPr txBox="1"/>
                <p:nvPr/>
              </p:nvSpPr>
              <p:spPr>
                <a:xfrm>
                  <a:off x="317500" y="56376"/>
                  <a:ext cx="2412999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US" altLang="zh-CN" b="1" dirty="0"/>
                    <a:t>BCU  HIP-HOP  2020</a:t>
                  </a:r>
                  <a:endParaRPr lang="zh-CN" altLang="en-US" dirty="0"/>
                </a:p>
              </p:txBody>
            </p:sp>
          </p:grpSp>
          <p:grpSp>
            <p:nvGrpSpPr>
              <p:cNvPr id="40" name="组合 39">
                <a:extLst>
                  <a:ext uri="{FF2B5EF4-FFF2-40B4-BE49-F238E27FC236}">
                    <a16:creationId xmlns:a16="http://schemas.microsoft.com/office/drawing/2014/main" id="{DD4F2F21-383B-45EE-9743-6D668E518870}"/>
                  </a:ext>
                </a:extLst>
              </p:cNvPr>
              <p:cNvGrpSpPr/>
              <p:nvPr/>
            </p:nvGrpSpPr>
            <p:grpSpPr>
              <a:xfrm>
                <a:off x="3241267" y="56376"/>
                <a:ext cx="2772998" cy="276999"/>
                <a:chOff x="317500" y="56376"/>
                <a:chExt cx="2772998" cy="276999"/>
              </a:xfrm>
            </p:grpSpPr>
            <p:sp>
              <p:nvSpPr>
                <p:cNvPr id="47" name="平行四边形 46">
                  <a:extLst>
                    <a:ext uri="{FF2B5EF4-FFF2-40B4-BE49-F238E27FC236}">
                      <a16:creationId xmlns:a16="http://schemas.microsoft.com/office/drawing/2014/main" id="{627BFD8B-7A23-48F5-BA52-AF9083967871}"/>
                    </a:ext>
                  </a:extLst>
                </p:cNvPr>
                <p:cNvSpPr/>
                <p:nvPr/>
              </p:nvSpPr>
              <p:spPr>
                <a:xfrm>
                  <a:off x="2730498" y="68875"/>
                  <a:ext cx="360000" cy="252000"/>
                </a:xfrm>
                <a:prstGeom prst="parallelogram">
                  <a:avLst>
                    <a:gd name="adj" fmla="val 42756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48" name="文本框 47">
                  <a:extLst>
                    <a:ext uri="{FF2B5EF4-FFF2-40B4-BE49-F238E27FC236}">
                      <a16:creationId xmlns:a16="http://schemas.microsoft.com/office/drawing/2014/main" id="{F6799BF5-FF75-4AB0-8C97-F4F5019D2B4D}"/>
                    </a:ext>
                  </a:extLst>
                </p:cNvPr>
                <p:cNvSpPr txBox="1"/>
                <p:nvPr/>
              </p:nvSpPr>
              <p:spPr>
                <a:xfrm>
                  <a:off x="317500" y="56376"/>
                  <a:ext cx="2412999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US" altLang="zh-CN" b="1" dirty="0"/>
                    <a:t>BCU  HIP-HOP  2020</a:t>
                  </a:r>
                  <a:endParaRPr lang="zh-CN" altLang="en-US" dirty="0"/>
                </a:p>
              </p:txBody>
            </p:sp>
          </p:grpSp>
          <p:grpSp>
            <p:nvGrpSpPr>
              <p:cNvPr id="41" name="组合 40">
                <a:extLst>
                  <a:ext uri="{FF2B5EF4-FFF2-40B4-BE49-F238E27FC236}">
                    <a16:creationId xmlns:a16="http://schemas.microsoft.com/office/drawing/2014/main" id="{77F01EFC-C3B8-4429-A3ED-88DBAB99393B}"/>
                  </a:ext>
                </a:extLst>
              </p:cNvPr>
              <p:cNvGrpSpPr/>
              <p:nvPr/>
            </p:nvGrpSpPr>
            <p:grpSpPr>
              <a:xfrm>
                <a:off x="6165034" y="56376"/>
                <a:ext cx="2772998" cy="276999"/>
                <a:chOff x="317500" y="56376"/>
                <a:chExt cx="2772998" cy="276999"/>
              </a:xfrm>
            </p:grpSpPr>
            <p:sp>
              <p:nvSpPr>
                <p:cNvPr id="45" name="平行四边形 44">
                  <a:extLst>
                    <a:ext uri="{FF2B5EF4-FFF2-40B4-BE49-F238E27FC236}">
                      <a16:creationId xmlns:a16="http://schemas.microsoft.com/office/drawing/2014/main" id="{4FD0844F-5DD7-48D6-BE76-C4C60D6D9F1E}"/>
                    </a:ext>
                  </a:extLst>
                </p:cNvPr>
                <p:cNvSpPr/>
                <p:nvPr/>
              </p:nvSpPr>
              <p:spPr>
                <a:xfrm>
                  <a:off x="2730498" y="68875"/>
                  <a:ext cx="360000" cy="252000"/>
                </a:xfrm>
                <a:prstGeom prst="parallelogram">
                  <a:avLst>
                    <a:gd name="adj" fmla="val 42756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46" name="文本框 45">
                  <a:extLst>
                    <a:ext uri="{FF2B5EF4-FFF2-40B4-BE49-F238E27FC236}">
                      <a16:creationId xmlns:a16="http://schemas.microsoft.com/office/drawing/2014/main" id="{9EBB8F5A-6D7E-42D3-AC48-BED476FD9196}"/>
                    </a:ext>
                  </a:extLst>
                </p:cNvPr>
                <p:cNvSpPr txBox="1"/>
                <p:nvPr/>
              </p:nvSpPr>
              <p:spPr>
                <a:xfrm>
                  <a:off x="317500" y="56376"/>
                  <a:ext cx="2412999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US" altLang="zh-CN" b="1" dirty="0"/>
                    <a:t>BCU  HIP-HOP  2020</a:t>
                  </a:r>
                  <a:endParaRPr lang="zh-CN" altLang="en-US" dirty="0"/>
                </a:p>
              </p:txBody>
            </p:sp>
          </p:grpSp>
          <p:grpSp>
            <p:nvGrpSpPr>
              <p:cNvPr id="42" name="组合 41">
                <a:extLst>
                  <a:ext uri="{FF2B5EF4-FFF2-40B4-BE49-F238E27FC236}">
                    <a16:creationId xmlns:a16="http://schemas.microsoft.com/office/drawing/2014/main" id="{FB25A9B5-6457-4C9C-BB3E-5A94A60C4E16}"/>
                  </a:ext>
                </a:extLst>
              </p:cNvPr>
              <p:cNvGrpSpPr/>
              <p:nvPr/>
            </p:nvGrpSpPr>
            <p:grpSpPr>
              <a:xfrm>
                <a:off x="9088802" y="56376"/>
                <a:ext cx="2772998" cy="276999"/>
                <a:chOff x="317500" y="56376"/>
                <a:chExt cx="2772998" cy="276999"/>
              </a:xfrm>
            </p:grpSpPr>
            <p:sp>
              <p:nvSpPr>
                <p:cNvPr id="43" name="平行四边形 42">
                  <a:extLst>
                    <a:ext uri="{FF2B5EF4-FFF2-40B4-BE49-F238E27FC236}">
                      <a16:creationId xmlns:a16="http://schemas.microsoft.com/office/drawing/2014/main" id="{F87FB770-9FF1-4AB6-9DC0-8633353D4161}"/>
                    </a:ext>
                  </a:extLst>
                </p:cNvPr>
                <p:cNvSpPr/>
                <p:nvPr/>
              </p:nvSpPr>
              <p:spPr>
                <a:xfrm>
                  <a:off x="2730498" y="68875"/>
                  <a:ext cx="360000" cy="252000"/>
                </a:xfrm>
                <a:prstGeom prst="parallelogram">
                  <a:avLst>
                    <a:gd name="adj" fmla="val 42756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44" name="文本框 43">
                  <a:extLst>
                    <a:ext uri="{FF2B5EF4-FFF2-40B4-BE49-F238E27FC236}">
                      <a16:creationId xmlns:a16="http://schemas.microsoft.com/office/drawing/2014/main" id="{48A34266-15A2-4302-A8FF-FD99F33DC70B}"/>
                    </a:ext>
                  </a:extLst>
                </p:cNvPr>
                <p:cNvSpPr txBox="1"/>
                <p:nvPr/>
              </p:nvSpPr>
              <p:spPr>
                <a:xfrm>
                  <a:off x="317500" y="56376"/>
                  <a:ext cx="2412999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US" altLang="zh-CN" b="1" dirty="0"/>
                    <a:t>BCU  HIP-HOP  2020</a:t>
                  </a:r>
                  <a:endParaRPr lang="zh-CN" altLang="en-US" dirty="0"/>
                </a:p>
              </p:txBody>
            </p:sp>
          </p:grpSp>
        </p:grp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BCA664E0-1DF4-408C-A760-736BA95DAB59}"/>
                </a:ext>
              </a:extLst>
            </p:cNvPr>
            <p:cNvGrpSpPr/>
            <p:nvPr/>
          </p:nvGrpSpPr>
          <p:grpSpPr>
            <a:xfrm>
              <a:off x="317500" y="6489700"/>
              <a:ext cx="11544300" cy="276999"/>
              <a:chOff x="317500" y="56376"/>
              <a:chExt cx="11544300" cy="276999"/>
            </a:xfrm>
          </p:grpSpPr>
          <p:grpSp>
            <p:nvGrpSpPr>
              <p:cNvPr id="27" name="组合 26">
                <a:extLst>
                  <a:ext uri="{FF2B5EF4-FFF2-40B4-BE49-F238E27FC236}">
                    <a16:creationId xmlns:a16="http://schemas.microsoft.com/office/drawing/2014/main" id="{1F96E52D-BB17-4653-94D8-9F94D46F4D36}"/>
                  </a:ext>
                </a:extLst>
              </p:cNvPr>
              <p:cNvGrpSpPr/>
              <p:nvPr/>
            </p:nvGrpSpPr>
            <p:grpSpPr>
              <a:xfrm>
                <a:off x="317500" y="56376"/>
                <a:ext cx="2772998" cy="276999"/>
                <a:chOff x="317500" y="56376"/>
                <a:chExt cx="2772998" cy="276999"/>
              </a:xfrm>
            </p:grpSpPr>
            <p:sp>
              <p:nvSpPr>
                <p:cNvPr id="37" name="平行四边形 36">
                  <a:extLst>
                    <a:ext uri="{FF2B5EF4-FFF2-40B4-BE49-F238E27FC236}">
                      <a16:creationId xmlns:a16="http://schemas.microsoft.com/office/drawing/2014/main" id="{276AB38D-41EA-464F-8A28-7DDC5665C3AA}"/>
                    </a:ext>
                  </a:extLst>
                </p:cNvPr>
                <p:cNvSpPr/>
                <p:nvPr/>
              </p:nvSpPr>
              <p:spPr>
                <a:xfrm>
                  <a:off x="2730498" y="68875"/>
                  <a:ext cx="360000" cy="252000"/>
                </a:xfrm>
                <a:prstGeom prst="parallelogram">
                  <a:avLst>
                    <a:gd name="adj" fmla="val 42756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38" name="文本框 37">
                  <a:extLst>
                    <a:ext uri="{FF2B5EF4-FFF2-40B4-BE49-F238E27FC236}">
                      <a16:creationId xmlns:a16="http://schemas.microsoft.com/office/drawing/2014/main" id="{3E04ABD4-70FF-4BFF-BEC9-D049DB74EFBA}"/>
                    </a:ext>
                  </a:extLst>
                </p:cNvPr>
                <p:cNvSpPr txBox="1"/>
                <p:nvPr/>
              </p:nvSpPr>
              <p:spPr>
                <a:xfrm>
                  <a:off x="317500" y="56376"/>
                  <a:ext cx="2412999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US" altLang="zh-CN" b="1" dirty="0"/>
                    <a:t>BCU  HIP-HOP  2020</a:t>
                  </a:r>
                  <a:endParaRPr lang="zh-CN" altLang="en-US" dirty="0"/>
                </a:p>
              </p:txBody>
            </p:sp>
          </p:grpSp>
          <p:grpSp>
            <p:nvGrpSpPr>
              <p:cNvPr id="28" name="组合 27">
                <a:extLst>
                  <a:ext uri="{FF2B5EF4-FFF2-40B4-BE49-F238E27FC236}">
                    <a16:creationId xmlns:a16="http://schemas.microsoft.com/office/drawing/2014/main" id="{8B71DE54-C458-4ACB-96F8-15F72EAFF113}"/>
                  </a:ext>
                </a:extLst>
              </p:cNvPr>
              <p:cNvGrpSpPr/>
              <p:nvPr/>
            </p:nvGrpSpPr>
            <p:grpSpPr>
              <a:xfrm>
                <a:off x="3241267" y="56376"/>
                <a:ext cx="2772998" cy="276999"/>
                <a:chOff x="317500" y="56376"/>
                <a:chExt cx="2772998" cy="276999"/>
              </a:xfrm>
            </p:grpSpPr>
            <p:sp>
              <p:nvSpPr>
                <p:cNvPr id="35" name="平行四边形 34">
                  <a:extLst>
                    <a:ext uri="{FF2B5EF4-FFF2-40B4-BE49-F238E27FC236}">
                      <a16:creationId xmlns:a16="http://schemas.microsoft.com/office/drawing/2014/main" id="{E0E86A85-ADC2-44CE-85CE-61CD1BDBFBE0}"/>
                    </a:ext>
                  </a:extLst>
                </p:cNvPr>
                <p:cNvSpPr/>
                <p:nvPr/>
              </p:nvSpPr>
              <p:spPr>
                <a:xfrm>
                  <a:off x="2730498" y="68875"/>
                  <a:ext cx="360000" cy="252000"/>
                </a:xfrm>
                <a:prstGeom prst="parallelogram">
                  <a:avLst>
                    <a:gd name="adj" fmla="val 42756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36" name="文本框 35">
                  <a:extLst>
                    <a:ext uri="{FF2B5EF4-FFF2-40B4-BE49-F238E27FC236}">
                      <a16:creationId xmlns:a16="http://schemas.microsoft.com/office/drawing/2014/main" id="{130D02F9-470D-479D-9C41-07027247BF68}"/>
                    </a:ext>
                  </a:extLst>
                </p:cNvPr>
                <p:cNvSpPr txBox="1"/>
                <p:nvPr/>
              </p:nvSpPr>
              <p:spPr>
                <a:xfrm>
                  <a:off x="317500" y="56376"/>
                  <a:ext cx="2412999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US" altLang="zh-CN" b="1" dirty="0"/>
                    <a:t>BCU  HIP-HOP  2020</a:t>
                  </a:r>
                  <a:endParaRPr lang="zh-CN" altLang="en-US" dirty="0"/>
                </a:p>
              </p:txBody>
            </p:sp>
          </p:grpSp>
          <p:grpSp>
            <p:nvGrpSpPr>
              <p:cNvPr id="29" name="组合 28">
                <a:extLst>
                  <a:ext uri="{FF2B5EF4-FFF2-40B4-BE49-F238E27FC236}">
                    <a16:creationId xmlns:a16="http://schemas.microsoft.com/office/drawing/2014/main" id="{CDA4B3FF-82F5-44AD-9A99-4DB6D12F3221}"/>
                  </a:ext>
                </a:extLst>
              </p:cNvPr>
              <p:cNvGrpSpPr/>
              <p:nvPr/>
            </p:nvGrpSpPr>
            <p:grpSpPr>
              <a:xfrm>
                <a:off x="6165034" y="56376"/>
                <a:ext cx="2772998" cy="276999"/>
                <a:chOff x="317500" y="56376"/>
                <a:chExt cx="2772998" cy="276999"/>
              </a:xfrm>
            </p:grpSpPr>
            <p:sp>
              <p:nvSpPr>
                <p:cNvPr id="33" name="平行四边形 32">
                  <a:extLst>
                    <a:ext uri="{FF2B5EF4-FFF2-40B4-BE49-F238E27FC236}">
                      <a16:creationId xmlns:a16="http://schemas.microsoft.com/office/drawing/2014/main" id="{8D66942A-94C2-4278-A841-61288D9B27F8}"/>
                    </a:ext>
                  </a:extLst>
                </p:cNvPr>
                <p:cNvSpPr/>
                <p:nvPr/>
              </p:nvSpPr>
              <p:spPr>
                <a:xfrm>
                  <a:off x="2730498" y="68875"/>
                  <a:ext cx="360000" cy="252000"/>
                </a:xfrm>
                <a:prstGeom prst="parallelogram">
                  <a:avLst>
                    <a:gd name="adj" fmla="val 42756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34" name="文本框 33">
                  <a:extLst>
                    <a:ext uri="{FF2B5EF4-FFF2-40B4-BE49-F238E27FC236}">
                      <a16:creationId xmlns:a16="http://schemas.microsoft.com/office/drawing/2014/main" id="{0BF20334-8066-4704-9F15-335D61DC1495}"/>
                    </a:ext>
                  </a:extLst>
                </p:cNvPr>
                <p:cNvSpPr txBox="1"/>
                <p:nvPr/>
              </p:nvSpPr>
              <p:spPr>
                <a:xfrm>
                  <a:off x="317500" y="56376"/>
                  <a:ext cx="2412999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US" altLang="zh-CN" b="1" dirty="0"/>
                    <a:t>BCU  HIP-HOP  2020</a:t>
                  </a:r>
                  <a:endParaRPr lang="zh-CN" altLang="en-US" dirty="0"/>
                </a:p>
              </p:txBody>
            </p:sp>
          </p:grpSp>
          <p:grpSp>
            <p:nvGrpSpPr>
              <p:cNvPr id="30" name="组合 29">
                <a:extLst>
                  <a:ext uri="{FF2B5EF4-FFF2-40B4-BE49-F238E27FC236}">
                    <a16:creationId xmlns:a16="http://schemas.microsoft.com/office/drawing/2014/main" id="{F1B24987-4196-42EE-B415-A0E740042B3F}"/>
                  </a:ext>
                </a:extLst>
              </p:cNvPr>
              <p:cNvGrpSpPr/>
              <p:nvPr/>
            </p:nvGrpSpPr>
            <p:grpSpPr>
              <a:xfrm>
                <a:off x="9088802" y="56376"/>
                <a:ext cx="2772998" cy="276999"/>
                <a:chOff x="317500" y="56376"/>
                <a:chExt cx="2772998" cy="276999"/>
              </a:xfrm>
            </p:grpSpPr>
            <p:sp>
              <p:nvSpPr>
                <p:cNvPr id="31" name="平行四边形 30">
                  <a:extLst>
                    <a:ext uri="{FF2B5EF4-FFF2-40B4-BE49-F238E27FC236}">
                      <a16:creationId xmlns:a16="http://schemas.microsoft.com/office/drawing/2014/main" id="{4E026A7F-03B8-49F0-B363-77FD729C349E}"/>
                    </a:ext>
                  </a:extLst>
                </p:cNvPr>
                <p:cNvSpPr/>
                <p:nvPr/>
              </p:nvSpPr>
              <p:spPr>
                <a:xfrm>
                  <a:off x="2730498" y="68875"/>
                  <a:ext cx="360000" cy="252000"/>
                </a:xfrm>
                <a:prstGeom prst="parallelogram">
                  <a:avLst>
                    <a:gd name="adj" fmla="val 42756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32" name="文本框 31">
                  <a:extLst>
                    <a:ext uri="{FF2B5EF4-FFF2-40B4-BE49-F238E27FC236}">
                      <a16:creationId xmlns:a16="http://schemas.microsoft.com/office/drawing/2014/main" id="{1CE13247-761E-49AF-B2F6-07ED052C4EDC}"/>
                    </a:ext>
                  </a:extLst>
                </p:cNvPr>
                <p:cNvSpPr txBox="1"/>
                <p:nvPr/>
              </p:nvSpPr>
              <p:spPr>
                <a:xfrm>
                  <a:off x="317500" y="56376"/>
                  <a:ext cx="2412999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US" altLang="zh-CN" b="1" dirty="0"/>
                    <a:t>BCU  HIP-HOP  2020</a:t>
                  </a:r>
                  <a:endParaRPr lang="zh-CN" altLang="en-US" dirty="0"/>
                </a:p>
              </p:txBody>
            </p:sp>
          </p:grpSp>
        </p:grpSp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6A76D018-68F6-4BCD-918E-131158DFD4CF}"/>
                </a:ext>
              </a:extLst>
            </p:cNvPr>
            <p:cNvGrpSpPr/>
            <p:nvPr/>
          </p:nvGrpSpPr>
          <p:grpSpPr>
            <a:xfrm>
              <a:off x="91301" y="552751"/>
              <a:ext cx="276999" cy="5752499"/>
              <a:chOff x="91301" y="552751"/>
              <a:chExt cx="276999" cy="5752499"/>
            </a:xfrm>
          </p:grpSpPr>
          <p:sp>
            <p:nvSpPr>
              <p:cNvPr id="19" name="平行四边形 18">
                <a:extLst>
                  <a:ext uri="{FF2B5EF4-FFF2-40B4-BE49-F238E27FC236}">
                    <a16:creationId xmlns:a16="http://schemas.microsoft.com/office/drawing/2014/main" id="{1875522E-4C68-432A-AC8C-275F6B75C9E7}"/>
                  </a:ext>
                </a:extLst>
              </p:cNvPr>
              <p:cNvSpPr/>
              <p:nvPr/>
            </p:nvSpPr>
            <p:spPr>
              <a:xfrm rot="5400000">
                <a:off x="37301" y="3051153"/>
                <a:ext cx="360000" cy="252000"/>
              </a:xfrm>
              <a:prstGeom prst="parallelogram">
                <a:avLst>
                  <a:gd name="adj" fmla="val 42756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0" name="平行四边形 19">
                <a:extLst>
                  <a:ext uri="{FF2B5EF4-FFF2-40B4-BE49-F238E27FC236}">
                    <a16:creationId xmlns:a16="http://schemas.microsoft.com/office/drawing/2014/main" id="{9613760C-79C7-42DF-AC47-EC5FAB1BC031}"/>
                  </a:ext>
                </a:extLst>
              </p:cNvPr>
              <p:cNvSpPr/>
              <p:nvPr/>
            </p:nvSpPr>
            <p:spPr>
              <a:xfrm rot="5400000">
                <a:off x="37301" y="5999250"/>
                <a:ext cx="360000" cy="252000"/>
              </a:xfrm>
              <a:prstGeom prst="parallelogram">
                <a:avLst>
                  <a:gd name="adj" fmla="val 42756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FDE0D1DD-335B-4A92-93A7-DFA5486E5F6B}"/>
                  </a:ext>
                </a:extLst>
              </p:cNvPr>
              <p:cNvSpPr txBox="1"/>
              <p:nvPr/>
            </p:nvSpPr>
            <p:spPr>
              <a:xfrm rot="5400000">
                <a:off x="-9271" y="653323"/>
                <a:ext cx="4781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zh-CN" b="1" dirty="0"/>
                  <a:t>BCU</a:t>
                </a:r>
                <a:endParaRPr lang="zh-CN" altLang="en-US" dirty="0"/>
              </a:p>
            </p:txBody>
          </p:sp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FE99ECCD-9AF7-4BF1-8C03-66A69C32AA8C}"/>
                  </a:ext>
                </a:extLst>
              </p:cNvPr>
              <p:cNvSpPr txBox="1"/>
              <p:nvPr/>
            </p:nvSpPr>
            <p:spPr>
              <a:xfrm rot="5400000">
                <a:off x="-265271" y="1531165"/>
                <a:ext cx="99014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zh-CN" b="1" dirty="0"/>
                  <a:t>HIP-HOP</a:t>
                </a:r>
                <a:endParaRPr lang="zh-CN" altLang="en-US" dirty="0"/>
              </a:p>
            </p:txBody>
          </p:sp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A1B7108D-1C96-4B61-AEC6-92F6F22AEDDC}"/>
                  </a:ext>
                </a:extLst>
              </p:cNvPr>
              <p:cNvSpPr txBox="1"/>
              <p:nvPr/>
            </p:nvSpPr>
            <p:spPr>
              <a:xfrm rot="5400000">
                <a:off x="-42710" y="2442445"/>
                <a:ext cx="54502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zh-CN" b="1" dirty="0">
                    <a:solidFill>
                      <a:srgbClr val="000000"/>
                    </a:solidFill>
                  </a:rPr>
                  <a:t>2020</a:t>
                </a:r>
                <a:endParaRPr lang="zh-CN" altLang="en-US" dirty="0"/>
              </a:p>
            </p:txBody>
          </p:sp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9381475F-D8B0-49D6-97D3-FA0AB15FE931}"/>
                  </a:ext>
                </a:extLst>
              </p:cNvPr>
              <p:cNvSpPr txBox="1"/>
              <p:nvPr/>
            </p:nvSpPr>
            <p:spPr>
              <a:xfrm rot="5400000">
                <a:off x="-9271" y="3601423"/>
                <a:ext cx="4781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zh-CN" b="1"/>
                  <a:t>BCU</a:t>
                </a:r>
                <a:endParaRPr lang="zh-CN" altLang="en-US" dirty="0"/>
              </a:p>
            </p:txBody>
          </p:sp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990E7B6F-B5EF-4D08-A0F8-9D902E03D758}"/>
                  </a:ext>
                </a:extLst>
              </p:cNvPr>
              <p:cNvSpPr txBox="1"/>
              <p:nvPr/>
            </p:nvSpPr>
            <p:spPr>
              <a:xfrm rot="5400000">
                <a:off x="-265271" y="4479265"/>
                <a:ext cx="99014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zh-CN" b="1"/>
                  <a:t>HIP-HOP</a:t>
                </a:r>
                <a:endParaRPr lang="zh-CN" altLang="en-US" dirty="0"/>
              </a:p>
            </p:txBody>
          </p:sp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533CA384-70FD-442E-851B-EAF612CB7A57}"/>
                  </a:ext>
                </a:extLst>
              </p:cNvPr>
              <p:cNvSpPr txBox="1"/>
              <p:nvPr/>
            </p:nvSpPr>
            <p:spPr>
              <a:xfrm rot="5400000">
                <a:off x="-42710" y="5390545"/>
                <a:ext cx="54502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zh-CN" b="1">
                    <a:solidFill>
                      <a:srgbClr val="000000"/>
                    </a:solidFill>
                  </a:rPr>
                  <a:t>2020</a:t>
                </a:r>
                <a:endParaRPr lang="zh-CN" altLang="en-US" dirty="0"/>
              </a:p>
            </p:txBody>
          </p:sp>
        </p:grpSp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315F6FF0-2091-4C01-BE68-4D307458E295}"/>
                </a:ext>
              </a:extLst>
            </p:cNvPr>
            <p:cNvGrpSpPr/>
            <p:nvPr/>
          </p:nvGrpSpPr>
          <p:grpSpPr>
            <a:xfrm>
              <a:off x="11823700" y="552751"/>
              <a:ext cx="276999" cy="5752499"/>
              <a:chOff x="91301" y="552751"/>
              <a:chExt cx="276999" cy="5752499"/>
            </a:xfrm>
          </p:grpSpPr>
          <p:sp>
            <p:nvSpPr>
              <p:cNvPr id="11" name="平行四边形 10">
                <a:extLst>
                  <a:ext uri="{FF2B5EF4-FFF2-40B4-BE49-F238E27FC236}">
                    <a16:creationId xmlns:a16="http://schemas.microsoft.com/office/drawing/2014/main" id="{A79D05C7-0067-4289-9AA4-593974EBBD8E}"/>
                  </a:ext>
                </a:extLst>
              </p:cNvPr>
              <p:cNvSpPr/>
              <p:nvPr/>
            </p:nvSpPr>
            <p:spPr>
              <a:xfrm rot="5400000">
                <a:off x="37301" y="3051153"/>
                <a:ext cx="360000" cy="252000"/>
              </a:xfrm>
              <a:prstGeom prst="parallelogram">
                <a:avLst>
                  <a:gd name="adj" fmla="val 42756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2" name="平行四边形 11">
                <a:extLst>
                  <a:ext uri="{FF2B5EF4-FFF2-40B4-BE49-F238E27FC236}">
                    <a16:creationId xmlns:a16="http://schemas.microsoft.com/office/drawing/2014/main" id="{1A2F2AA8-C49B-4FED-A425-DE43706CABF2}"/>
                  </a:ext>
                </a:extLst>
              </p:cNvPr>
              <p:cNvSpPr/>
              <p:nvPr/>
            </p:nvSpPr>
            <p:spPr>
              <a:xfrm rot="5400000">
                <a:off x="37301" y="5999250"/>
                <a:ext cx="360000" cy="252000"/>
              </a:xfrm>
              <a:prstGeom prst="parallelogram">
                <a:avLst>
                  <a:gd name="adj" fmla="val 42756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29552272-5939-4932-B2D1-F5C32DA341E3}"/>
                  </a:ext>
                </a:extLst>
              </p:cNvPr>
              <p:cNvSpPr txBox="1"/>
              <p:nvPr/>
            </p:nvSpPr>
            <p:spPr>
              <a:xfrm rot="5400000">
                <a:off x="-9271" y="653323"/>
                <a:ext cx="4781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zh-CN" b="1" dirty="0"/>
                  <a:t>BCU</a:t>
                </a:r>
                <a:endParaRPr lang="zh-CN" altLang="en-US" dirty="0"/>
              </a:p>
            </p:txBody>
          </p:sp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EEEE4F86-D830-4D07-A1AD-CA21ED19682C}"/>
                  </a:ext>
                </a:extLst>
              </p:cNvPr>
              <p:cNvSpPr txBox="1"/>
              <p:nvPr/>
            </p:nvSpPr>
            <p:spPr>
              <a:xfrm rot="5400000">
                <a:off x="-265271" y="1531165"/>
                <a:ext cx="99014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zh-CN" b="1" dirty="0"/>
                  <a:t>HIP-HOP</a:t>
                </a:r>
                <a:endParaRPr lang="zh-CN" altLang="en-US" dirty="0"/>
              </a:p>
            </p:txBody>
          </p:sp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F7AA62FB-343B-48E9-87D1-B1D0BAA40612}"/>
                  </a:ext>
                </a:extLst>
              </p:cNvPr>
              <p:cNvSpPr txBox="1"/>
              <p:nvPr/>
            </p:nvSpPr>
            <p:spPr>
              <a:xfrm rot="5400000">
                <a:off x="-42710" y="2442445"/>
                <a:ext cx="54502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zh-CN" b="1" dirty="0">
                    <a:solidFill>
                      <a:srgbClr val="000000"/>
                    </a:solidFill>
                  </a:rPr>
                  <a:t>2020</a:t>
                </a:r>
                <a:endParaRPr lang="zh-CN" altLang="en-US" dirty="0"/>
              </a:p>
            </p:txBody>
          </p:sp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60B7DF97-5F1E-401F-93CA-C19767F30660}"/>
                  </a:ext>
                </a:extLst>
              </p:cNvPr>
              <p:cNvSpPr txBox="1"/>
              <p:nvPr/>
            </p:nvSpPr>
            <p:spPr>
              <a:xfrm rot="5400000">
                <a:off x="-9271" y="3601423"/>
                <a:ext cx="4781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zh-CN" b="1"/>
                  <a:t>BCU</a:t>
                </a:r>
                <a:endParaRPr lang="zh-CN" altLang="en-US" dirty="0"/>
              </a:p>
            </p:txBody>
          </p:sp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21FE3C81-7E3B-4A26-A519-304D8E1E1E78}"/>
                  </a:ext>
                </a:extLst>
              </p:cNvPr>
              <p:cNvSpPr txBox="1"/>
              <p:nvPr/>
            </p:nvSpPr>
            <p:spPr>
              <a:xfrm rot="5400000">
                <a:off x="-265271" y="4479265"/>
                <a:ext cx="99014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zh-CN" b="1" dirty="0"/>
                  <a:t>HIP-HOP</a:t>
                </a:r>
                <a:endParaRPr lang="zh-CN" altLang="en-US" dirty="0"/>
              </a:p>
            </p:txBody>
          </p:sp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438E10C0-59ED-447B-B8FF-2245F6266AED}"/>
                  </a:ext>
                </a:extLst>
              </p:cNvPr>
              <p:cNvSpPr txBox="1"/>
              <p:nvPr/>
            </p:nvSpPr>
            <p:spPr>
              <a:xfrm rot="5400000">
                <a:off x="-42710" y="5390545"/>
                <a:ext cx="54502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zh-CN" b="1">
                    <a:solidFill>
                      <a:srgbClr val="000000"/>
                    </a:solidFill>
                  </a:rPr>
                  <a:t>2020</a:t>
                </a:r>
                <a:endParaRPr lang="zh-CN" altLang="en-US" dirty="0"/>
              </a:p>
            </p:txBody>
          </p:sp>
        </p:grpSp>
      </p:grpSp>
      <p:pic>
        <p:nvPicPr>
          <p:cNvPr id="51" name="图片 50">
            <a:extLst>
              <a:ext uri="{FF2B5EF4-FFF2-40B4-BE49-F238E27FC236}">
                <a16:creationId xmlns:a16="http://schemas.microsoft.com/office/drawing/2014/main" id="{2E8108CC-C239-4702-A61C-10D9906B19B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1" y="-477761"/>
            <a:ext cx="12191999" cy="7335761"/>
          </a:xfrm>
          <a:prstGeom prst="rect">
            <a:avLst/>
          </a:prstGeom>
        </p:spPr>
      </p:pic>
      <p:pic>
        <p:nvPicPr>
          <p:cNvPr id="69" name="图片 68" descr="图片包含 游戏机&#10;&#10;描述已自动生成">
            <a:extLst>
              <a:ext uri="{FF2B5EF4-FFF2-40B4-BE49-F238E27FC236}">
                <a16:creationId xmlns:a16="http://schemas.microsoft.com/office/drawing/2014/main" id="{693FC5CD-042A-41B3-B65C-B6B62A904D1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9" t="6223" r="49299" b="1576"/>
          <a:stretch/>
        </p:blipFill>
        <p:spPr>
          <a:xfrm>
            <a:off x="8518120" y="-221227"/>
            <a:ext cx="3554362" cy="7079227"/>
          </a:xfrm>
          <a:custGeom>
            <a:avLst/>
            <a:gdLst>
              <a:gd name="connsiteX0" fmla="*/ 0 w 3554362"/>
              <a:gd name="connsiteY0" fmla="*/ 0 h 7079227"/>
              <a:gd name="connsiteX1" fmla="*/ 3554362 w 3554362"/>
              <a:gd name="connsiteY1" fmla="*/ 0 h 7079227"/>
              <a:gd name="connsiteX2" fmla="*/ 3554362 w 3554362"/>
              <a:gd name="connsiteY2" fmla="*/ 7079227 h 7079227"/>
              <a:gd name="connsiteX3" fmla="*/ 0 w 3554362"/>
              <a:gd name="connsiteY3" fmla="*/ 7079227 h 7079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54362" h="7079227">
                <a:moveTo>
                  <a:pt x="0" y="0"/>
                </a:moveTo>
                <a:lnTo>
                  <a:pt x="3554362" y="0"/>
                </a:lnTo>
                <a:lnTo>
                  <a:pt x="3554362" y="7079227"/>
                </a:lnTo>
                <a:lnTo>
                  <a:pt x="0" y="7079227"/>
                </a:lnTo>
                <a:close/>
              </a:path>
            </a:pathLst>
          </a:custGeom>
        </p:spPr>
      </p:pic>
      <p:pic>
        <p:nvPicPr>
          <p:cNvPr id="72" name="图片 71" descr="图片包含 游戏机&#10;&#10;描述已自动生成">
            <a:extLst>
              <a:ext uri="{FF2B5EF4-FFF2-40B4-BE49-F238E27FC236}">
                <a16:creationId xmlns:a16="http://schemas.microsoft.com/office/drawing/2014/main" id="{73FC6B9A-D9EB-47AC-BF95-2DED0D5B08D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01" t="6223" r="6187" b="1576"/>
          <a:stretch/>
        </p:blipFill>
        <p:spPr>
          <a:xfrm>
            <a:off x="0" y="-1"/>
            <a:ext cx="3554362" cy="7079227"/>
          </a:xfrm>
          <a:custGeom>
            <a:avLst/>
            <a:gdLst>
              <a:gd name="connsiteX0" fmla="*/ 0 w 3554362"/>
              <a:gd name="connsiteY0" fmla="*/ 0 h 7079227"/>
              <a:gd name="connsiteX1" fmla="*/ 3554362 w 3554362"/>
              <a:gd name="connsiteY1" fmla="*/ 0 h 7079227"/>
              <a:gd name="connsiteX2" fmla="*/ 3554362 w 3554362"/>
              <a:gd name="connsiteY2" fmla="*/ 7079227 h 7079227"/>
              <a:gd name="connsiteX3" fmla="*/ 0 w 3554362"/>
              <a:gd name="connsiteY3" fmla="*/ 7079227 h 7079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54362" h="7079227">
                <a:moveTo>
                  <a:pt x="0" y="0"/>
                </a:moveTo>
                <a:lnTo>
                  <a:pt x="3554362" y="0"/>
                </a:lnTo>
                <a:lnTo>
                  <a:pt x="3554362" y="7079227"/>
                </a:lnTo>
                <a:lnTo>
                  <a:pt x="0" y="707922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1140613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图片 52">
            <a:extLst>
              <a:ext uri="{FF2B5EF4-FFF2-40B4-BE49-F238E27FC236}">
                <a16:creationId xmlns:a16="http://schemas.microsoft.com/office/drawing/2014/main" id="{A99E78C4-AE4E-47F6-82FB-D24166879A4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1" y="-238882"/>
            <a:ext cx="12191999" cy="7335761"/>
          </a:xfrm>
          <a:prstGeom prst="rect">
            <a:avLst/>
          </a:prstGeom>
        </p:spPr>
      </p:pic>
      <p:sp>
        <p:nvSpPr>
          <p:cNvPr id="54" name="矩形 53">
            <a:extLst>
              <a:ext uri="{FF2B5EF4-FFF2-40B4-BE49-F238E27FC236}">
                <a16:creationId xmlns:a16="http://schemas.microsoft.com/office/drawing/2014/main" id="{12495788-D7DC-40EC-BD81-279ABA8757C5}"/>
              </a:ext>
            </a:extLst>
          </p:cNvPr>
          <p:cNvSpPr/>
          <p:nvPr userDrawn="1"/>
        </p:nvSpPr>
        <p:spPr>
          <a:xfrm>
            <a:off x="-1" y="-1"/>
            <a:ext cx="12192000" cy="6858001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DD95F850-B062-45E0-BBE1-E6E59E1E2B2C}"/>
              </a:ext>
            </a:extLst>
          </p:cNvPr>
          <p:cNvGrpSpPr/>
          <p:nvPr userDrawn="1"/>
        </p:nvGrpSpPr>
        <p:grpSpPr>
          <a:xfrm>
            <a:off x="-2626890" y="0"/>
            <a:ext cx="17008132" cy="6858000"/>
            <a:chOff x="-2626890" y="0"/>
            <a:chExt cx="17008132" cy="6858000"/>
          </a:xfrm>
        </p:grpSpPr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5195F4E0-EB70-4BE2-A3BB-C3D83B13EAE3}"/>
                </a:ext>
              </a:extLst>
            </p:cNvPr>
            <p:cNvGrpSpPr/>
            <p:nvPr/>
          </p:nvGrpSpPr>
          <p:grpSpPr>
            <a:xfrm>
              <a:off x="-1270989" y="0"/>
              <a:ext cx="15652231" cy="360000"/>
              <a:chOff x="-410153" y="0"/>
              <a:chExt cx="15652231" cy="360000"/>
            </a:xfrm>
          </p:grpSpPr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E5833D61-EB5F-40F2-87FB-7751A6FA7F1C}"/>
                  </a:ext>
                </a:extLst>
              </p:cNvPr>
              <p:cNvSpPr/>
              <p:nvPr/>
            </p:nvSpPr>
            <p:spPr>
              <a:xfrm>
                <a:off x="-410153" y="0"/>
                <a:ext cx="15516000" cy="360000"/>
              </a:xfrm>
              <a:prstGeom prst="rect">
                <a:avLst/>
              </a:prstGeom>
              <a:solidFill>
                <a:schemeClr val="accent2"/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32" name="组合 31">
                <a:extLst>
                  <a:ext uri="{FF2B5EF4-FFF2-40B4-BE49-F238E27FC236}">
                    <a16:creationId xmlns:a16="http://schemas.microsoft.com/office/drawing/2014/main" id="{630B3B8B-FC1A-4350-997D-875FDE720387}"/>
                  </a:ext>
                </a:extLst>
              </p:cNvPr>
              <p:cNvGrpSpPr/>
              <p:nvPr/>
            </p:nvGrpSpPr>
            <p:grpSpPr>
              <a:xfrm>
                <a:off x="0" y="36000"/>
                <a:ext cx="2009054" cy="288000"/>
                <a:chOff x="0" y="36000"/>
                <a:chExt cx="2009054" cy="288000"/>
              </a:xfrm>
            </p:grpSpPr>
            <p:sp>
              <p:nvSpPr>
                <p:cNvPr id="51" name="平行四边形 50">
                  <a:extLst>
                    <a:ext uri="{FF2B5EF4-FFF2-40B4-BE49-F238E27FC236}">
                      <a16:creationId xmlns:a16="http://schemas.microsoft.com/office/drawing/2014/main" id="{8D951127-524A-469D-80BD-89FB1251F831}"/>
                    </a:ext>
                  </a:extLst>
                </p:cNvPr>
                <p:cNvSpPr/>
                <p:nvPr/>
              </p:nvSpPr>
              <p:spPr>
                <a:xfrm>
                  <a:off x="1649054" y="36000"/>
                  <a:ext cx="360000" cy="288000"/>
                </a:xfrm>
                <a:prstGeom prst="parallelogram">
                  <a:avLst>
                    <a:gd name="adj" fmla="val 42756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52" name="文本框 51">
                  <a:extLst>
                    <a:ext uri="{FF2B5EF4-FFF2-40B4-BE49-F238E27FC236}">
                      <a16:creationId xmlns:a16="http://schemas.microsoft.com/office/drawing/2014/main" id="{69D2133C-BA0D-4A41-8CAA-9F1C45C1E330}"/>
                    </a:ext>
                  </a:extLst>
                </p:cNvPr>
                <p:cNvSpPr txBox="1"/>
                <p:nvPr/>
              </p:nvSpPr>
              <p:spPr>
                <a:xfrm>
                  <a:off x="0" y="56890"/>
                  <a:ext cx="1512823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US" altLang="zh-CN" sz="1600" b="1" i="1" dirty="0"/>
                    <a:t>hip-hop     </a:t>
                  </a:r>
                  <a:r>
                    <a:rPr lang="zh-CN" altLang="en-US" sz="1600" b="1" i="1" dirty="0"/>
                    <a:t>目录</a:t>
                  </a:r>
                  <a:r>
                    <a:rPr lang="en-US" altLang="zh-CN" sz="1600" b="1" i="1" dirty="0"/>
                    <a:t>  </a:t>
                  </a:r>
                  <a:endParaRPr lang="zh-CN" altLang="en-US" sz="1600" b="1" i="1" dirty="0"/>
                </a:p>
              </p:txBody>
            </p:sp>
          </p:grpSp>
          <p:grpSp>
            <p:nvGrpSpPr>
              <p:cNvPr id="33" name="组合 32">
                <a:extLst>
                  <a:ext uri="{FF2B5EF4-FFF2-40B4-BE49-F238E27FC236}">
                    <a16:creationId xmlns:a16="http://schemas.microsoft.com/office/drawing/2014/main" id="{E837D6A9-F4CF-4314-A54B-D88A6D30ABBE}"/>
                  </a:ext>
                </a:extLst>
              </p:cNvPr>
              <p:cNvGrpSpPr/>
              <p:nvPr/>
            </p:nvGrpSpPr>
            <p:grpSpPr>
              <a:xfrm>
                <a:off x="2205504" y="36000"/>
                <a:ext cx="2009054" cy="288000"/>
                <a:chOff x="0" y="36000"/>
                <a:chExt cx="2009054" cy="288000"/>
              </a:xfrm>
            </p:grpSpPr>
            <p:sp>
              <p:nvSpPr>
                <p:cNvPr id="49" name="平行四边形 48">
                  <a:extLst>
                    <a:ext uri="{FF2B5EF4-FFF2-40B4-BE49-F238E27FC236}">
                      <a16:creationId xmlns:a16="http://schemas.microsoft.com/office/drawing/2014/main" id="{D0D95B9E-B289-4B5F-BC05-13E30339D4E1}"/>
                    </a:ext>
                  </a:extLst>
                </p:cNvPr>
                <p:cNvSpPr/>
                <p:nvPr/>
              </p:nvSpPr>
              <p:spPr>
                <a:xfrm>
                  <a:off x="1649054" y="36000"/>
                  <a:ext cx="360000" cy="288000"/>
                </a:xfrm>
                <a:prstGeom prst="parallelogram">
                  <a:avLst>
                    <a:gd name="adj" fmla="val 42756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50" name="文本框 49">
                  <a:extLst>
                    <a:ext uri="{FF2B5EF4-FFF2-40B4-BE49-F238E27FC236}">
                      <a16:creationId xmlns:a16="http://schemas.microsoft.com/office/drawing/2014/main" id="{1DA25EA1-3612-4B05-A760-80AB2070FD3D}"/>
                    </a:ext>
                  </a:extLst>
                </p:cNvPr>
                <p:cNvSpPr txBox="1"/>
                <p:nvPr/>
              </p:nvSpPr>
              <p:spPr>
                <a:xfrm>
                  <a:off x="0" y="56890"/>
                  <a:ext cx="1512823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US" altLang="zh-CN" sz="1600" b="1" i="1" dirty="0"/>
                    <a:t>hip-hop     </a:t>
                  </a:r>
                  <a:r>
                    <a:rPr lang="zh-CN" altLang="en-US" sz="1600" b="1" i="1" dirty="0"/>
                    <a:t>目录</a:t>
                  </a:r>
                  <a:r>
                    <a:rPr lang="en-US" altLang="zh-CN" sz="1600" b="1" i="1" dirty="0"/>
                    <a:t>  </a:t>
                  </a:r>
                  <a:endParaRPr lang="zh-CN" altLang="en-US" sz="1600" b="1" i="1" dirty="0"/>
                </a:p>
              </p:txBody>
            </p:sp>
          </p:grpSp>
          <p:grpSp>
            <p:nvGrpSpPr>
              <p:cNvPr id="34" name="组合 33">
                <a:extLst>
                  <a:ext uri="{FF2B5EF4-FFF2-40B4-BE49-F238E27FC236}">
                    <a16:creationId xmlns:a16="http://schemas.microsoft.com/office/drawing/2014/main" id="{0D3D2665-30CB-41F5-90E1-6940B6F38F74}"/>
                  </a:ext>
                </a:extLst>
              </p:cNvPr>
              <p:cNvGrpSpPr/>
              <p:nvPr/>
            </p:nvGrpSpPr>
            <p:grpSpPr>
              <a:xfrm>
                <a:off x="4411008" y="36000"/>
                <a:ext cx="2009054" cy="288000"/>
                <a:chOff x="0" y="36000"/>
                <a:chExt cx="2009054" cy="288000"/>
              </a:xfrm>
            </p:grpSpPr>
            <p:sp>
              <p:nvSpPr>
                <p:cNvPr id="47" name="平行四边形 46">
                  <a:extLst>
                    <a:ext uri="{FF2B5EF4-FFF2-40B4-BE49-F238E27FC236}">
                      <a16:creationId xmlns:a16="http://schemas.microsoft.com/office/drawing/2014/main" id="{16C18D1F-C6F0-4542-A471-0335C53D71A1}"/>
                    </a:ext>
                  </a:extLst>
                </p:cNvPr>
                <p:cNvSpPr/>
                <p:nvPr/>
              </p:nvSpPr>
              <p:spPr>
                <a:xfrm>
                  <a:off x="1649054" y="36000"/>
                  <a:ext cx="360000" cy="288000"/>
                </a:xfrm>
                <a:prstGeom prst="parallelogram">
                  <a:avLst>
                    <a:gd name="adj" fmla="val 42756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48" name="文本框 47">
                  <a:extLst>
                    <a:ext uri="{FF2B5EF4-FFF2-40B4-BE49-F238E27FC236}">
                      <a16:creationId xmlns:a16="http://schemas.microsoft.com/office/drawing/2014/main" id="{4EB2C186-C3E7-457B-92AC-2450E7EB269F}"/>
                    </a:ext>
                  </a:extLst>
                </p:cNvPr>
                <p:cNvSpPr txBox="1"/>
                <p:nvPr/>
              </p:nvSpPr>
              <p:spPr>
                <a:xfrm>
                  <a:off x="0" y="56890"/>
                  <a:ext cx="1512823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US" altLang="zh-CN" sz="1600" b="1" i="1" dirty="0"/>
                    <a:t>hip-hop     </a:t>
                  </a:r>
                  <a:r>
                    <a:rPr lang="zh-CN" altLang="en-US" sz="1600" b="1" i="1" dirty="0"/>
                    <a:t>目录</a:t>
                  </a:r>
                  <a:r>
                    <a:rPr lang="en-US" altLang="zh-CN" sz="1600" b="1" i="1" dirty="0"/>
                    <a:t>  </a:t>
                  </a:r>
                  <a:endParaRPr lang="zh-CN" altLang="en-US" sz="1600" b="1" i="1" dirty="0"/>
                </a:p>
              </p:txBody>
            </p:sp>
          </p:grpSp>
          <p:grpSp>
            <p:nvGrpSpPr>
              <p:cNvPr id="35" name="组合 34">
                <a:extLst>
                  <a:ext uri="{FF2B5EF4-FFF2-40B4-BE49-F238E27FC236}">
                    <a16:creationId xmlns:a16="http://schemas.microsoft.com/office/drawing/2014/main" id="{C052D9A2-AC77-422F-8AF7-F792C899F661}"/>
                  </a:ext>
                </a:extLst>
              </p:cNvPr>
              <p:cNvGrpSpPr/>
              <p:nvPr/>
            </p:nvGrpSpPr>
            <p:grpSpPr>
              <a:xfrm>
                <a:off x="6616512" y="36000"/>
                <a:ext cx="2009054" cy="288000"/>
                <a:chOff x="0" y="36000"/>
                <a:chExt cx="2009054" cy="288000"/>
              </a:xfrm>
            </p:grpSpPr>
            <p:sp>
              <p:nvSpPr>
                <p:cNvPr id="45" name="平行四边形 44">
                  <a:extLst>
                    <a:ext uri="{FF2B5EF4-FFF2-40B4-BE49-F238E27FC236}">
                      <a16:creationId xmlns:a16="http://schemas.microsoft.com/office/drawing/2014/main" id="{2574A52F-C673-4737-83D3-22077EC14FBA}"/>
                    </a:ext>
                  </a:extLst>
                </p:cNvPr>
                <p:cNvSpPr/>
                <p:nvPr/>
              </p:nvSpPr>
              <p:spPr>
                <a:xfrm>
                  <a:off x="1649054" y="36000"/>
                  <a:ext cx="360000" cy="288000"/>
                </a:xfrm>
                <a:prstGeom prst="parallelogram">
                  <a:avLst>
                    <a:gd name="adj" fmla="val 42756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46" name="文本框 45">
                  <a:extLst>
                    <a:ext uri="{FF2B5EF4-FFF2-40B4-BE49-F238E27FC236}">
                      <a16:creationId xmlns:a16="http://schemas.microsoft.com/office/drawing/2014/main" id="{5A2BD552-4368-4ECC-AD2B-70B9D564A264}"/>
                    </a:ext>
                  </a:extLst>
                </p:cNvPr>
                <p:cNvSpPr txBox="1"/>
                <p:nvPr/>
              </p:nvSpPr>
              <p:spPr>
                <a:xfrm>
                  <a:off x="0" y="56890"/>
                  <a:ext cx="1512823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US" altLang="zh-CN" sz="1600" b="1" i="1" dirty="0"/>
                    <a:t>hip-hop     </a:t>
                  </a:r>
                  <a:r>
                    <a:rPr lang="zh-CN" altLang="en-US" sz="1600" b="1" i="1" dirty="0"/>
                    <a:t>目录</a:t>
                  </a:r>
                  <a:r>
                    <a:rPr lang="en-US" altLang="zh-CN" sz="1600" b="1" i="1" dirty="0"/>
                    <a:t>  </a:t>
                  </a:r>
                  <a:endParaRPr lang="zh-CN" altLang="en-US" sz="1600" b="1" i="1" dirty="0"/>
                </a:p>
              </p:txBody>
            </p:sp>
          </p:grpSp>
          <p:grpSp>
            <p:nvGrpSpPr>
              <p:cNvPr id="36" name="组合 35">
                <a:extLst>
                  <a:ext uri="{FF2B5EF4-FFF2-40B4-BE49-F238E27FC236}">
                    <a16:creationId xmlns:a16="http://schemas.microsoft.com/office/drawing/2014/main" id="{1BFA528C-6065-47C8-A0A5-E1EAC50ACD28}"/>
                  </a:ext>
                </a:extLst>
              </p:cNvPr>
              <p:cNvGrpSpPr/>
              <p:nvPr/>
            </p:nvGrpSpPr>
            <p:grpSpPr>
              <a:xfrm>
                <a:off x="8822016" y="36000"/>
                <a:ext cx="2009054" cy="288000"/>
                <a:chOff x="0" y="36000"/>
                <a:chExt cx="2009054" cy="288000"/>
              </a:xfrm>
            </p:grpSpPr>
            <p:sp>
              <p:nvSpPr>
                <p:cNvPr id="43" name="平行四边形 42">
                  <a:extLst>
                    <a:ext uri="{FF2B5EF4-FFF2-40B4-BE49-F238E27FC236}">
                      <a16:creationId xmlns:a16="http://schemas.microsoft.com/office/drawing/2014/main" id="{4675B549-873A-4CE9-A8C0-CB7DABDA70A4}"/>
                    </a:ext>
                  </a:extLst>
                </p:cNvPr>
                <p:cNvSpPr/>
                <p:nvPr/>
              </p:nvSpPr>
              <p:spPr>
                <a:xfrm>
                  <a:off x="1649054" y="36000"/>
                  <a:ext cx="360000" cy="288000"/>
                </a:xfrm>
                <a:prstGeom prst="parallelogram">
                  <a:avLst>
                    <a:gd name="adj" fmla="val 42756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44" name="文本框 43">
                  <a:extLst>
                    <a:ext uri="{FF2B5EF4-FFF2-40B4-BE49-F238E27FC236}">
                      <a16:creationId xmlns:a16="http://schemas.microsoft.com/office/drawing/2014/main" id="{4B96FE03-691D-4F71-AE1A-1FCF7B64821A}"/>
                    </a:ext>
                  </a:extLst>
                </p:cNvPr>
                <p:cNvSpPr txBox="1"/>
                <p:nvPr/>
              </p:nvSpPr>
              <p:spPr>
                <a:xfrm>
                  <a:off x="0" y="56890"/>
                  <a:ext cx="1512823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US" altLang="zh-CN" sz="1600" b="1" i="1" dirty="0"/>
                    <a:t>hip-hop     </a:t>
                  </a:r>
                  <a:r>
                    <a:rPr lang="zh-CN" altLang="en-US" sz="1600" b="1" i="1" dirty="0"/>
                    <a:t>目录</a:t>
                  </a:r>
                  <a:r>
                    <a:rPr lang="en-US" altLang="zh-CN" sz="1600" b="1" i="1" dirty="0"/>
                    <a:t>  </a:t>
                  </a:r>
                  <a:endParaRPr lang="zh-CN" altLang="en-US" sz="1600" b="1" i="1" dirty="0"/>
                </a:p>
              </p:txBody>
            </p:sp>
          </p:grpSp>
          <p:grpSp>
            <p:nvGrpSpPr>
              <p:cNvPr id="37" name="组合 36">
                <a:extLst>
                  <a:ext uri="{FF2B5EF4-FFF2-40B4-BE49-F238E27FC236}">
                    <a16:creationId xmlns:a16="http://schemas.microsoft.com/office/drawing/2014/main" id="{61C81AF1-1A36-4546-8084-C64D1C3A305C}"/>
                  </a:ext>
                </a:extLst>
              </p:cNvPr>
              <p:cNvGrpSpPr/>
              <p:nvPr/>
            </p:nvGrpSpPr>
            <p:grpSpPr>
              <a:xfrm>
                <a:off x="11027520" y="36000"/>
                <a:ext cx="2009054" cy="288000"/>
                <a:chOff x="0" y="36000"/>
                <a:chExt cx="2009054" cy="288000"/>
              </a:xfrm>
            </p:grpSpPr>
            <p:sp>
              <p:nvSpPr>
                <p:cNvPr id="41" name="平行四边形 40">
                  <a:extLst>
                    <a:ext uri="{FF2B5EF4-FFF2-40B4-BE49-F238E27FC236}">
                      <a16:creationId xmlns:a16="http://schemas.microsoft.com/office/drawing/2014/main" id="{BFCB233D-EABF-4FDC-9ECF-9510A37B891C}"/>
                    </a:ext>
                  </a:extLst>
                </p:cNvPr>
                <p:cNvSpPr/>
                <p:nvPr/>
              </p:nvSpPr>
              <p:spPr>
                <a:xfrm>
                  <a:off x="1649054" y="36000"/>
                  <a:ext cx="360000" cy="288000"/>
                </a:xfrm>
                <a:prstGeom prst="parallelogram">
                  <a:avLst>
                    <a:gd name="adj" fmla="val 42756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42" name="文本框 41">
                  <a:extLst>
                    <a:ext uri="{FF2B5EF4-FFF2-40B4-BE49-F238E27FC236}">
                      <a16:creationId xmlns:a16="http://schemas.microsoft.com/office/drawing/2014/main" id="{D801D3DB-7082-4CE8-8B6B-8D6C96CB6053}"/>
                    </a:ext>
                  </a:extLst>
                </p:cNvPr>
                <p:cNvSpPr txBox="1"/>
                <p:nvPr/>
              </p:nvSpPr>
              <p:spPr>
                <a:xfrm>
                  <a:off x="0" y="56890"/>
                  <a:ext cx="1512823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US" altLang="zh-CN" sz="1600" b="1" i="1" dirty="0"/>
                    <a:t>hip-hop     </a:t>
                  </a:r>
                  <a:r>
                    <a:rPr lang="zh-CN" altLang="en-US" sz="1600" b="1" i="1" dirty="0"/>
                    <a:t>目录</a:t>
                  </a:r>
                  <a:r>
                    <a:rPr lang="en-US" altLang="zh-CN" sz="1600" b="1" i="1" dirty="0"/>
                    <a:t>  </a:t>
                  </a:r>
                  <a:endParaRPr lang="zh-CN" altLang="en-US" sz="1600" b="1" i="1" dirty="0"/>
                </a:p>
              </p:txBody>
            </p:sp>
          </p:grpSp>
          <p:grpSp>
            <p:nvGrpSpPr>
              <p:cNvPr id="38" name="组合 37">
                <a:extLst>
                  <a:ext uri="{FF2B5EF4-FFF2-40B4-BE49-F238E27FC236}">
                    <a16:creationId xmlns:a16="http://schemas.microsoft.com/office/drawing/2014/main" id="{DD27B77D-7348-4826-BFE2-4024A1A04BBF}"/>
                  </a:ext>
                </a:extLst>
              </p:cNvPr>
              <p:cNvGrpSpPr/>
              <p:nvPr/>
            </p:nvGrpSpPr>
            <p:grpSpPr>
              <a:xfrm>
                <a:off x="13233024" y="36000"/>
                <a:ext cx="2009054" cy="288000"/>
                <a:chOff x="0" y="36000"/>
                <a:chExt cx="2009054" cy="288000"/>
              </a:xfrm>
            </p:grpSpPr>
            <p:sp>
              <p:nvSpPr>
                <p:cNvPr id="39" name="平行四边形 38">
                  <a:extLst>
                    <a:ext uri="{FF2B5EF4-FFF2-40B4-BE49-F238E27FC236}">
                      <a16:creationId xmlns:a16="http://schemas.microsoft.com/office/drawing/2014/main" id="{35CD2533-3F9C-4195-A71E-8606F25B8861}"/>
                    </a:ext>
                  </a:extLst>
                </p:cNvPr>
                <p:cNvSpPr/>
                <p:nvPr/>
              </p:nvSpPr>
              <p:spPr>
                <a:xfrm>
                  <a:off x="1649054" y="36000"/>
                  <a:ext cx="360000" cy="288000"/>
                </a:xfrm>
                <a:prstGeom prst="parallelogram">
                  <a:avLst>
                    <a:gd name="adj" fmla="val 42756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40" name="文本框 39">
                  <a:extLst>
                    <a:ext uri="{FF2B5EF4-FFF2-40B4-BE49-F238E27FC236}">
                      <a16:creationId xmlns:a16="http://schemas.microsoft.com/office/drawing/2014/main" id="{90F7FB5D-BAFC-42E6-8E87-B98515D2E34A}"/>
                    </a:ext>
                  </a:extLst>
                </p:cNvPr>
                <p:cNvSpPr txBox="1"/>
                <p:nvPr/>
              </p:nvSpPr>
              <p:spPr>
                <a:xfrm>
                  <a:off x="0" y="56890"/>
                  <a:ext cx="1512823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US" altLang="zh-CN" sz="1600" b="1" i="1" dirty="0"/>
                    <a:t>hip-hop     </a:t>
                  </a:r>
                  <a:r>
                    <a:rPr lang="zh-CN" altLang="en-US" sz="1600" b="1" i="1" dirty="0"/>
                    <a:t>目录</a:t>
                  </a:r>
                  <a:r>
                    <a:rPr lang="en-US" altLang="zh-CN" sz="1600" b="1" i="1" dirty="0"/>
                    <a:t>  </a:t>
                  </a:r>
                  <a:endParaRPr lang="zh-CN" altLang="en-US" sz="1600" b="1" i="1" dirty="0"/>
                </a:p>
              </p:txBody>
            </p:sp>
          </p:grpSp>
        </p:grp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00293997-ABF3-4DA0-8BDF-474E71523A71}"/>
                </a:ext>
              </a:extLst>
            </p:cNvPr>
            <p:cNvGrpSpPr/>
            <p:nvPr/>
          </p:nvGrpSpPr>
          <p:grpSpPr>
            <a:xfrm>
              <a:off x="-2626890" y="6498000"/>
              <a:ext cx="15652231" cy="360000"/>
              <a:chOff x="-410153" y="0"/>
              <a:chExt cx="15652231" cy="360000"/>
            </a:xfrm>
          </p:grpSpPr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36A476D0-4442-4AC0-B607-232FA33A3F06}"/>
                  </a:ext>
                </a:extLst>
              </p:cNvPr>
              <p:cNvSpPr/>
              <p:nvPr/>
            </p:nvSpPr>
            <p:spPr>
              <a:xfrm>
                <a:off x="-410153" y="0"/>
                <a:ext cx="15516000" cy="360000"/>
              </a:xfrm>
              <a:prstGeom prst="rect">
                <a:avLst/>
              </a:prstGeom>
              <a:solidFill>
                <a:schemeClr val="accent2"/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5EA413D8-1A7A-42CA-9DAC-762A525692A6}"/>
                  </a:ext>
                </a:extLst>
              </p:cNvPr>
              <p:cNvGrpSpPr/>
              <p:nvPr/>
            </p:nvGrpSpPr>
            <p:grpSpPr>
              <a:xfrm>
                <a:off x="0" y="36000"/>
                <a:ext cx="2009054" cy="288000"/>
                <a:chOff x="0" y="36000"/>
                <a:chExt cx="2009054" cy="288000"/>
              </a:xfrm>
            </p:grpSpPr>
            <p:sp>
              <p:nvSpPr>
                <p:cNvPr id="29" name="平行四边形 28">
                  <a:extLst>
                    <a:ext uri="{FF2B5EF4-FFF2-40B4-BE49-F238E27FC236}">
                      <a16:creationId xmlns:a16="http://schemas.microsoft.com/office/drawing/2014/main" id="{98FA475F-3A83-4D45-9434-417B3AB1C551}"/>
                    </a:ext>
                  </a:extLst>
                </p:cNvPr>
                <p:cNvSpPr/>
                <p:nvPr/>
              </p:nvSpPr>
              <p:spPr>
                <a:xfrm>
                  <a:off x="1649054" y="36000"/>
                  <a:ext cx="360000" cy="288000"/>
                </a:xfrm>
                <a:prstGeom prst="parallelogram">
                  <a:avLst>
                    <a:gd name="adj" fmla="val 42756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30" name="文本框 29">
                  <a:extLst>
                    <a:ext uri="{FF2B5EF4-FFF2-40B4-BE49-F238E27FC236}">
                      <a16:creationId xmlns:a16="http://schemas.microsoft.com/office/drawing/2014/main" id="{A0640C2E-1AAB-4BBE-9C55-C95AA8AA2829}"/>
                    </a:ext>
                  </a:extLst>
                </p:cNvPr>
                <p:cNvSpPr txBox="1"/>
                <p:nvPr/>
              </p:nvSpPr>
              <p:spPr>
                <a:xfrm>
                  <a:off x="0" y="56890"/>
                  <a:ext cx="1512823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US" altLang="zh-CN" sz="1600" b="1" i="1" dirty="0"/>
                    <a:t>hip-hop     </a:t>
                  </a:r>
                  <a:r>
                    <a:rPr lang="zh-CN" altLang="en-US" sz="1600" b="1" i="1" dirty="0"/>
                    <a:t>目录</a:t>
                  </a:r>
                  <a:r>
                    <a:rPr lang="en-US" altLang="zh-CN" sz="1600" b="1" i="1" dirty="0"/>
                    <a:t>  </a:t>
                  </a:r>
                  <a:endParaRPr lang="zh-CN" altLang="en-US" sz="1600" b="1" i="1" dirty="0"/>
                </a:p>
              </p:txBody>
            </p:sp>
          </p:grpSp>
          <p:grpSp>
            <p:nvGrpSpPr>
              <p:cNvPr id="11" name="组合 10">
                <a:extLst>
                  <a:ext uri="{FF2B5EF4-FFF2-40B4-BE49-F238E27FC236}">
                    <a16:creationId xmlns:a16="http://schemas.microsoft.com/office/drawing/2014/main" id="{3D03A735-B515-4700-B608-94771F0B0B60}"/>
                  </a:ext>
                </a:extLst>
              </p:cNvPr>
              <p:cNvGrpSpPr/>
              <p:nvPr/>
            </p:nvGrpSpPr>
            <p:grpSpPr>
              <a:xfrm>
                <a:off x="2205504" y="36000"/>
                <a:ext cx="2009054" cy="288000"/>
                <a:chOff x="0" y="36000"/>
                <a:chExt cx="2009054" cy="288000"/>
              </a:xfrm>
            </p:grpSpPr>
            <p:sp>
              <p:nvSpPr>
                <p:cNvPr id="27" name="平行四边形 26">
                  <a:extLst>
                    <a:ext uri="{FF2B5EF4-FFF2-40B4-BE49-F238E27FC236}">
                      <a16:creationId xmlns:a16="http://schemas.microsoft.com/office/drawing/2014/main" id="{E84043EE-3033-4267-97F2-43C931AFDB92}"/>
                    </a:ext>
                  </a:extLst>
                </p:cNvPr>
                <p:cNvSpPr/>
                <p:nvPr/>
              </p:nvSpPr>
              <p:spPr>
                <a:xfrm>
                  <a:off x="1649054" y="36000"/>
                  <a:ext cx="360000" cy="288000"/>
                </a:xfrm>
                <a:prstGeom prst="parallelogram">
                  <a:avLst>
                    <a:gd name="adj" fmla="val 42756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8" name="文本框 27">
                  <a:extLst>
                    <a:ext uri="{FF2B5EF4-FFF2-40B4-BE49-F238E27FC236}">
                      <a16:creationId xmlns:a16="http://schemas.microsoft.com/office/drawing/2014/main" id="{4FF9E29B-51F9-43C5-A32C-00C4F31B3A20}"/>
                    </a:ext>
                  </a:extLst>
                </p:cNvPr>
                <p:cNvSpPr txBox="1"/>
                <p:nvPr/>
              </p:nvSpPr>
              <p:spPr>
                <a:xfrm>
                  <a:off x="0" y="56890"/>
                  <a:ext cx="1512823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US" altLang="zh-CN" sz="1600" b="1" i="1" dirty="0"/>
                    <a:t>hip-hop     </a:t>
                  </a:r>
                  <a:r>
                    <a:rPr lang="zh-CN" altLang="en-US" sz="1600" b="1" i="1" dirty="0"/>
                    <a:t>目录</a:t>
                  </a:r>
                  <a:r>
                    <a:rPr lang="en-US" altLang="zh-CN" sz="1600" b="1" i="1" dirty="0"/>
                    <a:t>  </a:t>
                  </a:r>
                  <a:endParaRPr lang="zh-CN" altLang="en-US" sz="1600" b="1" i="1" dirty="0"/>
                </a:p>
              </p:txBody>
            </p:sp>
          </p:grpSp>
          <p:grpSp>
            <p:nvGrpSpPr>
              <p:cNvPr id="12" name="组合 11">
                <a:extLst>
                  <a:ext uri="{FF2B5EF4-FFF2-40B4-BE49-F238E27FC236}">
                    <a16:creationId xmlns:a16="http://schemas.microsoft.com/office/drawing/2014/main" id="{27AA1136-DBE7-4150-BB3D-EEC59BD042AB}"/>
                  </a:ext>
                </a:extLst>
              </p:cNvPr>
              <p:cNvGrpSpPr/>
              <p:nvPr/>
            </p:nvGrpSpPr>
            <p:grpSpPr>
              <a:xfrm>
                <a:off x="4411008" y="36000"/>
                <a:ext cx="2009054" cy="288000"/>
                <a:chOff x="0" y="36000"/>
                <a:chExt cx="2009054" cy="288000"/>
              </a:xfrm>
            </p:grpSpPr>
            <p:sp>
              <p:nvSpPr>
                <p:cNvPr id="25" name="平行四边形 24">
                  <a:extLst>
                    <a:ext uri="{FF2B5EF4-FFF2-40B4-BE49-F238E27FC236}">
                      <a16:creationId xmlns:a16="http://schemas.microsoft.com/office/drawing/2014/main" id="{52975817-10C9-46DE-8FC1-F5C0D447596A}"/>
                    </a:ext>
                  </a:extLst>
                </p:cNvPr>
                <p:cNvSpPr/>
                <p:nvPr/>
              </p:nvSpPr>
              <p:spPr>
                <a:xfrm>
                  <a:off x="1649054" y="36000"/>
                  <a:ext cx="360000" cy="288000"/>
                </a:xfrm>
                <a:prstGeom prst="parallelogram">
                  <a:avLst>
                    <a:gd name="adj" fmla="val 42756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6" name="文本框 25">
                  <a:extLst>
                    <a:ext uri="{FF2B5EF4-FFF2-40B4-BE49-F238E27FC236}">
                      <a16:creationId xmlns:a16="http://schemas.microsoft.com/office/drawing/2014/main" id="{4645F4D9-8C66-486E-BE13-492F6A256AF4}"/>
                    </a:ext>
                  </a:extLst>
                </p:cNvPr>
                <p:cNvSpPr txBox="1"/>
                <p:nvPr/>
              </p:nvSpPr>
              <p:spPr>
                <a:xfrm>
                  <a:off x="0" y="56890"/>
                  <a:ext cx="1512823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US" altLang="zh-CN" sz="1600" b="1" i="1" dirty="0"/>
                    <a:t>hip-hop     </a:t>
                  </a:r>
                  <a:r>
                    <a:rPr lang="zh-CN" altLang="en-US" sz="1600" b="1" i="1" dirty="0"/>
                    <a:t>目录</a:t>
                  </a:r>
                  <a:r>
                    <a:rPr lang="en-US" altLang="zh-CN" sz="1600" b="1" i="1" dirty="0"/>
                    <a:t>  </a:t>
                  </a:r>
                  <a:endParaRPr lang="zh-CN" altLang="en-US" sz="1600" b="1" i="1" dirty="0"/>
                </a:p>
              </p:txBody>
            </p:sp>
          </p:grpSp>
          <p:grpSp>
            <p:nvGrpSpPr>
              <p:cNvPr id="13" name="组合 12">
                <a:extLst>
                  <a:ext uri="{FF2B5EF4-FFF2-40B4-BE49-F238E27FC236}">
                    <a16:creationId xmlns:a16="http://schemas.microsoft.com/office/drawing/2014/main" id="{5B56FB5A-0846-4E9A-AEF3-D66987DB904C}"/>
                  </a:ext>
                </a:extLst>
              </p:cNvPr>
              <p:cNvGrpSpPr/>
              <p:nvPr/>
            </p:nvGrpSpPr>
            <p:grpSpPr>
              <a:xfrm>
                <a:off x="6616512" y="36000"/>
                <a:ext cx="2009054" cy="288000"/>
                <a:chOff x="0" y="36000"/>
                <a:chExt cx="2009054" cy="288000"/>
              </a:xfrm>
            </p:grpSpPr>
            <p:sp>
              <p:nvSpPr>
                <p:cNvPr id="23" name="平行四边形 22">
                  <a:extLst>
                    <a:ext uri="{FF2B5EF4-FFF2-40B4-BE49-F238E27FC236}">
                      <a16:creationId xmlns:a16="http://schemas.microsoft.com/office/drawing/2014/main" id="{688F53AC-8D85-4013-9D61-3EF281ED8F02}"/>
                    </a:ext>
                  </a:extLst>
                </p:cNvPr>
                <p:cNvSpPr/>
                <p:nvPr/>
              </p:nvSpPr>
              <p:spPr>
                <a:xfrm>
                  <a:off x="1649054" y="36000"/>
                  <a:ext cx="360000" cy="288000"/>
                </a:xfrm>
                <a:prstGeom prst="parallelogram">
                  <a:avLst>
                    <a:gd name="adj" fmla="val 42756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4" name="文本框 23">
                  <a:extLst>
                    <a:ext uri="{FF2B5EF4-FFF2-40B4-BE49-F238E27FC236}">
                      <a16:creationId xmlns:a16="http://schemas.microsoft.com/office/drawing/2014/main" id="{7C1616DC-6F00-4CFF-8E66-143EDCBCA04D}"/>
                    </a:ext>
                  </a:extLst>
                </p:cNvPr>
                <p:cNvSpPr txBox="1"/>
                <p:nvPr/>
              </p:nvSpPr>
              <p:spPr>
                <a:xfrm>
                  <a:off x="0" y="56890"/>
                  <a:ext cx="1512823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US" altLang="zh-CN" sz="1600" b="1" i="1" dirty="0"/>
                    <a:t>hip-hop     </a:t>
                  </a:r>
                  <a:r>
                    <a:rPr lang="zh-CN" altLang="en-US" sz="1600" b="1" i="1" dirty="0"/>
                    <a:t>目录</a:t>
                  </a:r>
                  <a:r>
                    <a:rPr lang="en-US" altLang="zh-CN" sz="1600" b="1" i="1" dirty="0"/>
                    <a:t>  </a:t>
                  </a:r>
                  <a:endParaRPr lang="zh-CN" altLang="en-US" sz="1600" b="1" i="1" dirty="0"/>
                </a:p>
              </p:txBody>
            </p:sp>
          </p:grpSp>
          <p:grpSp>
            <p:nvGrpSpPr>
              <p:cNvPr id="14" name="组合 13">
                <a:extLst>
                  <a:ext uri="{FF2B5EF4-FFF2-40B4-BE49-F238E27FC236}">
                    <a16:creationId xmlns:a16="http://schemas.microsoft.com/office/drawing/2014/main" id="{425CC34F-C066-4EC3-AEF9-8FA0C3578397}"/>
                  </a:ext>
                </a:extLst>
              </p:cNvPr>
              <p:cNvGrpSpPr/>
              <p:nvPr/>
            </p:nvGrpSpPr>
            <p:grpSpPr>
              <a:xfrm>
                <a:off x="8822016" y="36000"/>
                <a:ext cx="2009054" cy="288000"/>
                <a:chOff x="0" y="36000"/>
                <a:chExt cx="2009054" cy="288000"/>
              </a:xfrm>
            </p:grpSpPr>
            <p:sp>
              <p:nvSpPr>
                <p:cNvPr id="21" name="平行四边形 20">
                  <a:extLst>
                    <a:ext uri="{FF2B5EF4-FFF2-40B4-BE49-F238E27FC236}">
                      <a16:creationId xmlns:a16="http://schemas.microsoft.com/office/drawing/2014/main" id="{746B4F53-B0B1-487A-B284-AFA31AAF6C80}"/>
                    </a:ext>
                  </a:extLst>
                </p:cNvPr>
                <p:cNvSpPr/>
                <p:nvPr/>
              </p:nvSpPr>
              <p:spPr>
                <a:xfrm>
                  <a:off x="1649054" y="36000"/>
                  <a:ext cx="360000" cy="288000"/>
                </a:xfrm>
                <a:prstGeom prst="parallelogram">
                  <a:avLst>
                    <a:gd name="adj" fmla="val 42756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2" name="文本框 21">
                  <a:extLst>
                    <a:ext uri="{FF2B5EF4-FFF2-40B4-BE49-F238E27FC236}">
                      <a16:creationId xmlns:a16="http://schemas.microsoft.com/office/drawing/2014/main" id="{0B223E22-850C-4B1E-A754-69217C4F6DE9}"/>
                    </a:ext>
                  </a:extLst>
                </p:cNvPr>
                <p:cNvSpPr txBox="1"/>
                <p:nvPr/>
              </p:nvSpPr>
              <p:spPr>
                <a:xfrm>
                  <a:off x="0" y="56890"/>
                  <a:ext cx="1512823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US" altLang="zh-CN" sz="1600" b="1" i="1" dirty="0"/>
                    <a:t>hip-hop     </a:t>
                  </a:r>
                  <a:r>
                    <a:rPr lang="zh-CN" altLang="en-US" sz="1600" b="1" i="1" dirty="0"/>
                    <a:t>目录</a:t>
                  </a:r>
                  <a:r>
                    <a:rPr lang="en-US" altLang="zh-CN" sz="1600" b="1" i="1" dirty="0"/>
                    <a:t>  </a:t>
                  </a:r>
                  <a:endParaRPr lang="zh-CN" altLang="en-US" sz="1600" b="1" i="1" dirty="0"/>
                </a:p>
              </p:txBody>
            </p:sp>
          </p:grpSp>
          <p:grpSp>
            <p:nvGrpSpPr>
              <p:cNvPr id="15" name="组合 14">
                <a:extLst>
                  <a:ext uri="{FF2B5EF4-FFF2-40B4-BE49-F238E27FC236}">
                    <a16:creationId xmlns:a16="http://schemas.microsoft.com/office/drawing/2014/main" id="{AAADB227-414B-41C0-81B8-6F0196173E13}"/>
                  </a:ext>
                </a:extLst>
              </p:cNvPr>
              <p:cNvGrpSpPr/>
              <p:nvPr/>
            </p:nvGrpSpPr>
            <p:grpSpPr>
              <a:xfrm>
                <a:off x="11027520" y="36000"/>
                <a:ext cx="2009054" cy="288000"/>
                <a:chOff x="0" y="36000"/>
                <a:chExt cx="2009054" cy="288000"/>
              </a:xfrm>
            </p:grpSpPr>
            <p:sp>
              <p:nvSpPr>
                <p:cNvPr id="19" name="平行四边形 18">
                  <a:extLst>
                    <a:ext uri="{FF2B5EF4-FFF2-40B4-BE49-F238E27FC236}">
                      <a16:creationId xmlns:a16="http://schemas.microsoft.com/office/drawing/2014/main" id="{1974DB16-68B7-4247-A23A-8D43B0C9DE41}"/>
                    </a:ext>
                  </a:extLst>
                </p:cNvPr>
                <p:cNvSpPr/>
                <p:nvPr/>
              </p:nvSpPr>
              <p:spPr>
                <a:xfrm>
                  <a:off x="1649054" y="36000"/>
                  <a:ext cx="360000" cy="288000"/>
                </a:xfrm>
                <a:prstGeom prst="parallelogram">
                  <a:avLst>
                    <a:gd name="adj" fmla="val 42756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0" name="文本框 19">
                  <a:extLst>
                    <a:ext uri="{FF2B5EF4-FFF2-40B4-BE49-F238E27FC236}">
                      <a16:creationId xmlns:a16="http://schemas.microsoft.com/office/drawing/2014/main" id="{33BBFC84-4C8C-4B82-B272-10958C49EF2C}"/>
                    </a:ext>
                  </a:extLst>
                </p:cNvPr>
                <p:cNvSpPr txBox="1"/>
                <p:nvPr/>
              </p:nvSpPr>
              <p:spPr>
                <a:xfrm>
                  <a:off x="0" y="56890"/>
                  <a:ext cx="1512823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US" altLang="zh-CN" sz="1600" b="1" i="1" dirty="0"/>
                    <a:t>hip-hop     </a:t>
                  </a:r>
                  <a:r>
                    <a:rPr lang="zh-CN" altLang="en-US" sz="1600" b="1" i="1" dirty="0"/>
                    <a:t>目录</a:t>
                  </a:r>
                  <a:r>
                    <a:rPr lang="en-US" altLang="zh-CN" sz="1600" b="1" i="1" dirty="0"/>
                    <a:t>  </a:t>
                  </a:r>
                  <a:endParaRPr lang="zh-CN" altLang="en-US" sz="1600" b="1" i="1" dirty="0"/>
                </a:p>
              </p:txBody>
            </p:sp>
          </p:grpSp>
          <p:grpSp>
            <p:nvGrpSpPr>
              <p:cNvPr id="16" name="组合 15">
                <a:extLst>
                  <a:ext uri="{FF2B5EF4-FFF2-40B4-BE49-F238E27FC236}">
                    <a16:creationId xmlns:a16="http://schemas.microsoft.com/office/drawing/2014/main" id="{74EEAA8E-4EF2-4CC8-8FC8-3EAE67F9B365}"/>
                  </a:ext>
                </a:extLst>
              </p:cNvPr>
              <p:cNvGrpSpPr/>
              <p:nvPr/>
            </p:nvGrpSpPr>
            <p:grpSpPr>
              <a:xfrm>
                <a:off x="13233024" y="36000"/>
                <a:ext cx="2009054" cy="288000"/>
                <a:chOff x="0" y="36000"/>
                <a:chExt cx="2009054" cy="288000"/>
              </a:xfrm>
            </p:grpSpPr>
            <p:sp>
              <p:nvSpPr>
                <p:cNvPr id="17" name="平行四边形 16">
                  <a:extLst>
                    <a:ext uri="{FF2B5EF4-FFF2-40B4-BE49-F238E27FC236}">
                      <a16:creationId xmlns:a16="http://schemas.microsoft.com/office/drawing/2014/main" id="{79C37547-77EF-435D-9E87-8195E2F5EECB}"/>
                    </a:ext>
                  </a:extLst>
                </p:cNvPr>
                <p:cNvSpPr/>
                <p:nvPr/>
              </p:nvSpPr>
              <p:spPr>
                <a:xfrm>
                  <a:off x="1649054" y="36000"/>
                  <a:ext cx="360000" cy="288000"/>
                </a:xfrm>
                <a:prstGeom prst="parallelogram">
                  <a:avLst>
                    <a:gd name="adj" fmla="val 42756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8" name="文本框 17">
                  <a:extLst>
                    <a:ext uri="{FF2B5EF4-FFF2-40B4-BE49-F238E27FC236}">
                      <a16:creationId xmlns:a16="http://schemas.microsoft.com/office/drawing/2014/main" id="{653706A5-0435-4390-820E-0AEF17E5DBDC}"/>
                    </a:ext>
                  </a:extLst>
                </p:cNvPr>
                <p:cNvSpPr txBox="1"/>
                <p:nvPr/>
              </p:nvSpPr>
              <p:spPr>
                <a:xfrm>
                  <a:off x="0" y="56890"/>
                  <a:ext cx="1512823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US" altLang="zh-CN" sz="1600" b="1" i="1" dirty="0"/>
                    <a:t>hip-hop     </a:t>
                  </a:r>
                  <a:r>
                    <a:rPr lang="zh-CN" altLang="en-US" sz="1600" b="1" i="1" dirty="0"/>
                    <a:t>目录</a:t>
                  </a:r>
                  <a:r>
                    <a:rPr lang="en-US" altLang="zh-CN" sz="1600" b="1" i="1" dirty="0"/>
                    <a:t>  </a:t>
                  </a:r>
                  <a:endParaRPr lang="zh-CN" altLang="en-US" sz="1600" b="1" i="1" dirty="0"/>
                </a:p>
              </p:txBody>
            </p:sp>
          </p:grpSp>
        </p:grpSp>
      </p:grpSp>
      <p:sp>
        <p:nvSpPr>
          <p:cNvPr id="55" name="任意多边形: 形状 54">
            <a:extLst>
              <a:ext uri="{FF2B5EF4-FFF2-40B4-BE49-F238E27FC236}">
                <a16:creationId xmlns:a16="http://schemas.microsoft.com/office/drawing/2014/main" id="{BF795344-02A3-4246-9265-1789EB6D004C}"/>
              </a:ext>
            </a:extLst>
          </p:cNvPr>
          <p:cNvSpPr/>
          <p:nvPr userDrawn="1"/>
        </p:nvSpPr>
        <p:spPr>
          <a:xfrm>
            <a:off x="317499" y="672861"/>
            <a:ext cx="4414157" cy="2563825"/>
          </a:xfrm>
          <a:custGeom>
            <a:avLst/>
            <a:gdLst>
              <a:gd name="connsiteX0" fmla="*/ 0 w 4688114"/>
              <a:gd name="connsiteY0" fmla="*/ 29028 h 2888343"/>
              <a:gd name="connsiteX1" fmla="*/ 0 w 4688114"/>
              <a:gd name="connsiteY1" fmla="*/ 2888343 h 2888343"/>
              <a:gd name="connsiteX2" fmla="*/ 4688114 w 4688114"/>
              <a:gd name="connsiteY2" fmla="*/ 2888343 h 2888343"/>
              <a:gd name="connsiteX3" fmla="*/ 4688114 w 4688114"/>
              <a:gd name="connsiteY3" fmla="*/ 1828800 h 2888343"/>
              <a:gd name="connsiteX4" fmla="*/ 2859314 w 4688114"/>
              <a:gd name="connsiteY4" fmla="*/ 0 h 2888343"/>
              <a:gd name="connsiteX5" fmla="*/ 0 w 4688114"/>
              <a:gd name="connsiteY5" fmla="*/ 29028 h 2888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88114" h="2888343">
                <a:moveTo>
                  <a:pt x="0" y="29028"/>
                </a:moveTo>
                <a:lnTo>
                  <a:pt x="0" y="2888343"/>
                </a:lnTo>
                <a:lnTo>
                  <a:pt x="4688114" y="2888343"/>
                </a:lnTo>
                <a:lnTo>
                  <a:pt x="4688114" y="1828800"/>
                </a:lnTo>
                <a:lnTo>
                  <a:pt x="2859314" y="0"/>
                </a:lnTo>
                <a:lnTo>
                  <a:pt x="0" y="29028"/>
                </a:lnTo>
                <a:close/>
              </a:path>
            </a:pathLst>
          </a:custGeom>
          <a:pattFill prst="lgGrid">
            <a:fgClr>
              <a:schemeClr val="accent2"/>
            </a:fgClr>
            <a:bgClr>
              <a:schemeClr val="bg1"/>
            </a:bgClr>
          </a:pattFill>
          <a:ln w="793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6" name="任意多边形: 形状 55">
            <a:extLst>
              <a:ext uri="{FF2B5EF4-FFF2-40B4-BE49-F238E27FC236}">
                <a16:creationId xmlns:a16="http://schemas.microsoft.com/office/drawing/2014/main" id="{EBD73806-0763-46F0-9F85-E1DA4C363A03}"/>
              </a:ext>
            </a:extLst>
          </p:cNvPr>
          <p:cNvSpPr/>
          <p:nvPr userDrawn="1"/>
        </p:nvSpPr>
        <p:spPr>
          <a:xfrm>
            <a:off x="317498" y="3469368"/>
            <a:ext cx="4414157" cy="2729057"/>
          </a:xfrm>
          <a:custGeom>
            <a:avLst/>
            <a:gdLst>
              <a:gd name="connsiteX0" fmla="*/ 0 w 4293053"/>
              <a:gd name="connsiteY0" fmla="*/ 0 h 1894568"/>
              <a:gd name="connsiteX1" fmla="*/ 4293053 w 4293053"/>
              <a:gd name="connsiteY1" fmla="*/ 0 h 1894568"/>
              <a:gd name="connsiteX2" fmla="*/ 3516085 w 4293053"/>
              <a:gd name="connsiteY2" fmla="*/ 776968 h 1894568"/>
              <a:gd name="connsiteX3" fmla="*/ 2398485 w 4293053"/>
              <a:gd name="connsiteY3" fmla="*/ 1894568 h 1894568"/>
              <a:gd name="connsiteX4" fmla="*/ 0 w 4293053"/>
              <a:gd name="connsiteY4" fmla="*/ 1894568 h 1894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93053" h="1894568">
                <a:moveTo>
                  <a:pt x="0" y="0"/>
                </a:moveTo>
                <a:lnTo>
                  <a:pt x="4293053" y="0"/>
                </a:lnTo>
                <a:lnTo>
                  <a:pt x="3516085" y="776968"/>
                </a:lnTo>
                <a:lnTo>
                  <a:pt x="2398485" y="1894568"/>
                </a:lnTo>
                <a:lnTo>
                  <a:pt x="0" y="1894568"/>
                </a:lnTo>
                <a:close/>
              </a:path>
            </a:pathLst>
          </a:custGeom>
          <a:pattFill prst="lgGrid">
            <a:fgClr>
              <a:schemeClr val="accent2"/>
            </a:fgClr>
            <a:bgClr>
              <a:schemeClr val="bg1"/>
            </a:bgClr>
          </a:pattFill>
          <a:ln w="793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7" name="任意多边形: 形状 56">
            <a:extLst>
              <a:ext uri="{FF2B5EF4-FFF2-40B4-BE49-F238E27FC236}">
                <a16:creationId xmlns:a16="http://schemas.microsoft.com/office/drawing/2014/main" id="{DBCFADFB-22B8-4045-9A60-866A0A6C118B}"/>
              </a:ext>
            </a:extLst>
          </p:cNvPr>
          <p:cNvSpPr/>
          <p:nvPr userDrawn="1"/>
        </p:nvSpPr>
        <p:spPr>
          <a:xfrm flipH="1" flipV="1">
            <a:off x="3198444" y="3454400"/>
            <a:ext cx="5517970" cy="2743200"/>
          </a:xfrm>
          <a:custGeom>
            <a:avLst/>
            <a:gdLst>
              <a:gd name="connsiteX0" fmla="*/ 3530143 w 5517970"/>
              <a:gd name="connsiteY0" fmla="*/ 2743200 h 2743200"/>
              <a:gd name="connsiteX1" fmla="*/ 3192878 w 5517970"/>
              <a:gd name="connsiteY1" fmla="*/ 2743200 h 2743200"/>
              <a:gd name="connsiteX2" fmla="*/ 337265 w 5517970"/>
              <a:gd name="connsiteY2" fmla="*/ 2743200 h 2743200"/>
              <a:gd name="connsiteX3" fmla="*/ 0 w 5517970"/>
              <a:gd name="connsiteY3" fmla="*/ 2743200 h 2743200"/>
              <a:gd name="connsiteX4" fmla="*/ 1175701 w 5517970"/>
              <a:gd name="connsiteY4" fmla="*/ 1096108 h 2743200"/>
              <a:gd name="connsiteX5" fmla="*/ 1958108 w 5517970"/>
              <a:gd name="connsiteY5" fmla="*/ 0 h 2743200"/>
              <a:gd name="connsiteX6" fmla="*/ 2295373 w 5517970"/>
              <a:gd name="connsiteY6" fmla="*/ 0 h 2743200"/>
              <a:gd name="connsiteX7" fmla="*/ 5180705 w 5517970"/>
              <a:gd name="connsiteY7" fmla="*/ 0 h 2743200"/>
              <a:gd name="connsiteX8" fmla="*/ 5517970 w 5517970"/>
              <a:gd name="connsiteY8" fmla="*/ 0 h 2743200"/>
              <a:gd name="connsiteX9" fmla="*/ 4719084 w 5517970"/>
              <a:gd name="connsiteY9" fmla="*/ 1119195 h 2743200"/>
              <a:gd name="connsiteX10" fmla="*/ 3569958 w 5517970"/>
              <a:gd name="connsiteY10" fmla="*/ 2729058 h 2743200"/>
              <a:gd name="connsiteX11" fmla="*/ 3530143 w 5517970"/>
              <a:gd name="connsiteY11" fmla="*/ 2729058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517970" h="2743200">
                <a:moveTo>
                  <a:pt x="3530143" y="2743200"/>
                </a:moveTo>
                <a:lnTo>
                  <a:pt x="3192878" y="2743200"/>
                </a:lnTo>
                <a:lnTo>
                  <a:pt x="337265" y="2743200"/>
                </a:lnTo>
                <a:lnTo>
                  <a:pt x="0" y="2743200"/>
                </a:lnTo>
                <a:lnTo>
                  <a:pt x="1175701" y="1096108"/>
                </a:lnTo>
                <a:lnTo>
                  <a:pt x="1958108" y="0"/>
                </a:lnTo>
                <a:lnTo>
                  <a:pt x="2295373" y="0"/>
                </a:lnTo>
                <a:lnTo>
                  <a:pt x="5180705" y="0"/>
                </a:lnTo>
                <a:lnTo>
                  <a:pt x="5517970" y="0"/>
                </a:lnTo>
                <a:lnTo>
                  <a:pt x="4719084" y="1119195"/>
                </a:lnTo>
                <a:lnTo>
                  <a:pt x="3569958" y="2729058"/>
                </a:lnTo>
                <a:lnTo>
                  <a:pt x="3530143" y="2729058"/>
                </a:lnTo>
                <a:close/>
              </a:path>
            </a:pathLst>
          </a:custGeom>
          <a:pattFill prst="lgGrid">
            <a:fgClr>
              <a:schemeClr val="accent2"/>
            </a:fgClr>
            <a:bgClr>
              <a:schemeClr val="bg1"/>
            </a:bgClr>
          </a:pattFill>
          <a:ln w="793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8" name="任意多边形: 形状 57">
            <a:extLst>
              <a:ext uri="{FF2B5EF4-FFF2-40B4-BE49-F238E27FC236}">
                <a16:creationId xmlns:a16="http://schemas.microsoft.com/office/drawing/2014/main" id="{186342EE-ECA0-4704-9E57-68BB7D743ACD}"/>
              </a:ext>
            </a:extLst>
          </p:cNvPr>
          <p:cNvSpPr/>
          <p:nvPr userDrawn="1"/>
        </p:nvSpPr>
        <p:spPr>
          <a:xfrm flipH="1" flipV="1">
            <a:off x="3534954" y="659574"/>
            <a:ext cx="4470098" cy="2577111"/>
          </a:xfrm>
          <a:custGeom>
            <a:avLst/>
            <a:gdLst>
              <a:gd name="connsiteX0" fmla="*/ 4470098 w 4470098"/>
              <a:gd name="connsiteY0" fmla="*/ 2903311 h 2903311"/>
              <a:gd name="connsiteX1" fmla="*/ 1945522 w 4470098"/>
              <a:gd name="connsiteY1" fmla="*/ 2903311 h 2903311"/>
              <a:gd name="connsiteX2" fmla="*/ 1146636 w 4470098"/>
              <a:gd name="connsiteY2" fmla="*/ 1718793 h 2903311"/>
              <a:gd name="connsiteX3" fmla="*/ 0 w 4470098"/>
              <a:gd name="connsiteY3" fmla="*/ 18660 h 2903311"/>
              <a:gd name="connsiteX4" fmla="*/ 1196286 w 4470098"/>
              <a:gd name="connsiteY4" fmla="*/ 5761 h 2903311"/>
              <a:gd name="connsiteX5" fmla="*/ 1196286 w 4470098"/>
              <a:gd name="connsiteY5" fmla="*/ 0 h 2903311"/>
              <a:gd name="connsiteX6" fmla="*/ 1730556 w 4470098"/>
              <a:gd name="connsiteY6" fmla="*/ 0 h 2903311"/>
              <a:gd name="connsiteX7" fmla="*/ 2706365 w 4470098"/>
              <a:gd name="connsiteY7" fmla="*/ 0 h 2903311"/>
              <a:gd name="connsiteX8" fmla="*/ 2706365 w 4470098"/>
              <a:gd name="connsiteY8" fmla="*/ 1036371 h 2903311"/>
              <a:gd name="connsiteX9" fmla="*/ 3104488 w 4470098"/>
              <a:gd name="connsiteY9" fmla="*/ 1459203 h 2903311"/>
              <a:gd name="connsiteX10" fmla="*/ 3110320 w 4470098"/>
              <a:gd name="connsiteY10" fmla="*/ 1459140 h 29033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470098" h="2903311">
                <a:moveTo>
                  <a:pt x="4470098" y="2903311"/>
                </a:moveTo>
                <a:lnTo>
                  <a:pt x="1945522" y="2903311"/>
                </a:lnTo>
                <a:lnTo>
                  <a:pt x="1146636" y="1718793"/>
                </a:lnTo>
                <a:lnTo>
                  <a:pt x="0" y="18660"/>
                </a:lnTo>
                <a:lnTo>
                  <a:pt x="1196286" y="5761"/>
                </a:lnTo>
                <a:lnTo>
                  <a:pt x="1196286" y="0"/>
                </a:lnTo>
                <a:lnTo>
                  <a:pt x="1730556" y="0"/>
                </a:lnTo>
                <a:lnTo>
                  <a:pt x="2706365" y="0"/>
                </a:lnTo>
                <a:lnTo>
                  <a:pt x="2706365" y="1036371"/>
                </a:lnTo>
                <a:lnTo>
                  <a:pt x="3104488" y="1459203"/>
                </a:lnTo>
                <a:lnTo>
                  <a:pt x="3110320" y="1459140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bg1"/>
            </a:bgClr>
          </a:pattFill>
          <a:ln w="793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9" name="任意多边形: 形状 58">
            <a:extLst>
              <a:ext uri="{FF2B5EF4-FFF2-40B4-BE49-F238E27FC236}">
                <a16:creationId xmlns:a16="http://schemas.microsoft.com/office/drawing/2014/main" id="{AB090BAE-DDFE-4247-8E29-CB351A7CDF97}"/>
              </a:ext>
            </a:extLst>
          </p:cNvPr>
          <p:cNvSpPr/>
          <p:nvPr userDrawn="1"/>
        </p:nvSpPr>
        <p:spPr>
          <a:xfrm flipH="1">
            <a:off x="6555127" y="657893"/>
            <a:ext cx="5319375" cy="2563825"/>
          </a:xfrm>
          <a:custGeom>
            <a:avLst/>
            <a:gdLst>
              <a:gd name="connsiteX0" fmla="*/ 5319375 w 5319375"/>
              <a:gd name="connsiteY0" fmla="*/ 0 h 2888343"/>
              <a:gd name="connsiteX1" fmla="*/ 4414157 w 5319375"/>
              <a:gd name="connsiteY1" fmla="*/ 0 h 2888343"/>
              <a:gd name="connsiteX2" fmla="*/ 905218 w 5319375"/>
              <a:gd name="connsiteY2" fmla="*/ 0 h 2888343"/>
              <a:gd name="connsiteX3" fmla="*/ 0 w 5319375"/>
              <a:gd name="connsiteY3" fmla="*/ 0 h 2888343"/>
              <a:gd name="connsiteX4" fmla="*/ 0 w 5319375"/>
              <a:gd name="connsiteY4" fmla="*/ 2888343 h 2888343"/>
              <a:gd name="connsiteX5" fmla="*/ 905218 w 5319375"/>
              <a:gd name="connsiteY5" fmla="*/ 2888343 h 2888343"/>
              <a:gd name="connsiteX6" fmla="*/ 2466145 w 5319375"/>
              <a:gd name="connsiteY6" fmla="*/ 2888343 h 2888343"/>
              <a:gd name="connsiteX7" fmla="*/ 3371363 w 5319375"/>
              <a:gd name="connsiteY7" fmla="*/ 2888343 h 2888343"/>
              <a:gd name="connsiteX8" fmla="*/ 4520489 w 5319375"/>
              <a:gd name="connsiteY8" fmla="*/ 1184518 h 2888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319375" h="2888343">
                <a:moveTo>
                  <a:pt x="5319375" y="0"/>
                </a:moveTo>
                <a:lnTo>
                  <a:pt x="4414157" y="0"/>
                </a:lnTo>
                <a:lnTo>
                  <a:pt x="905218" y="0"/>
                </a:lnTo>
                <a:lnTo>
                  <a:pt x="0" y="0"/>
                </a:lnTo>
                <a:lnTo>
                  <a:pt x="0" y="2888343"/>
                </a:lnTo>
                <a:lnTo>
                  <a:pt x="905218" y="2888343"/>
                </a:lnTo>
                <a:lnTo>
                  <a:pt x="2466145" y="2888343"/>
                </a:lnTo>
                <a:lnTo>
                  <a:pt x="3371363" y="2888343"/>
                </a:lnTo>
                <a:lnTo>
                  <a:pt x="4520489" y="1184518"/>
                </a:lnTo>
                <a:close/>
              </a:path>
            </a:pathLst>
          </a:custGeom>
          <a:pattFill prst="lgGrid">
            <a:fgClr>
              <a:schemeClr val="accent2"/>
            </a:fgClr>
            <a:bgClr>
              <a:schemeClr val="bg1"/>
            </a:bgClr>
          </a:pattFill>
          <a:ln w="793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0" name="任意多边形: 形状 59">
            <a:extLst>
              <a:ext uri="{FF2B5EF4-FFF2-40B4-BE49-F238E27FC236}">
                <a16:creationId xmlns:a16="http://schemas.microsoft.com/office/drawing/2014/main" id="{5E1EA301-A047-4673-A321-32C1026F76FB}"/>
              </a:ext>
            </a:extLst>
          </p:cNvPr>
          <p:cNvSpPr/>
          <p:nvPr userDrawn="1"/>
        </p:nvSpPr>
        <p:spPr>
          <a:xfrm flipH="1" flipV="1">
            <a:off x="7447642" y="3461163"/>
            <a:ext cx="4414157" cy="2729057"/>
          </a:xfrm>
          <a:custGeom>
            <a:avLst/>
            <a:gdLst>
              <a:gd name="connsiteX0" fmla="*/ 0 w 4293053"/>
              <a:gd name="connsiteY0" fmla="*/ 0 h 1894568"/>
              <a:gd name="connsiteX1" fmla="*/ 4293053 w 4293053"/>
              <a:gd name="connsiteY1" fmla="*/ 0 h 1894568"/>
              <a:gd name="connsiteX2" fmla="*/ 3516085 w 4293053"/>
              <a:gd name="connsiteY2" fmla="*/ 776968 h 1894568"/>
              <a:gd name="connsiteX3" fmla="*/ 2398485 w 4293053"/>
              <a:gd name="connsiteY3" fmla="*/ 1894568 h 1894568"/>
              <a:gd name="connsiteX4" fmla="*/ 0 w 4293053"/>
              <a:gd name="connsiteY4" fmla="*/ 1894568 h 1894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93053" h="1894568">
                <a:moveTo>
                  <a:pt x="0" y="0"/>
                </a:moveTo>
                <a:lnTo>
                  <a:pt x="4293053" y="0"/>
                </a:lnTo>
                <a:lnTo>
                  <a:pt x="3516085" y="776968"/>
                </a:lnTo>
                <a:lnTo>
                  <a:pt x="2398485" y="1894568"/>
                </a:lnTo>
                <a:lnTo>
                  <a:pt x="0" y="1894568"/>
                </a:lnTo>
                <a:close/>
              </a:path>
            </a:pathLst>
          </a:custGeom>
          <a:pattFill prst="lgGrid">
            <a:fgClr>
              <a:schemeClr val="accent2"/>
            </a:fgClr>
            <a:bgClr>
              <a:schemeClr val="bg1"/>
            </a:bgClr>
          </a:pattFill>
          <a:ln w="793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1" name="任意多边形: 形状 60">
            <a:extLst>
              <a:ext uri="{FF2B5EF4-FFF2-40B4-BE49-F238E27FC236}">
                <a16:creationId xmlns:a16="http://schemas.microsoft.com/office/drawing/2014/main" id="{D6C96D54-FDBD-4EC9-8C1C-F2377FF32882}"/>
              </a:ext>
            </a:extLst>
          </p:cNvPr>
          <p:cNvSpPr/>
          <p:nvPr userDrawn="1"/>
        </p:nvSpPr>
        <p:spPr>
          <a:xfrm>
            <a:off x="3648347" y="2091561"/>
            <a:ext cx="5319375" cy="3218215"/>
          </a:xfrm>
          <a:custGeom>
            <a:avLst/>
            <a:gdLst>
              <a:gd name="connsiteX0" fmla="*/ 562533 w 3823035"/>
              <a:gd name="connsiteY0" fmla="*/ 0 h 2312931"/>
              <a:gd name="connsiteX1" fmla="*/ 3260503 w 3823035"/>
              <a:gd name="connsiteY1" fmla="*/ 0 h 2312931"/>
              <a:gd name="connsiteX2" fmla="*/ 3823035 w 3823035"/>
              <a:gd name="connsiteY2" fmla="*/ 496337 h 2312931"/>
              <a:gd name="connsiteX3" fmla="*/ 3823035 w 3823035"/>
              <a:gd name="connsiteY3" fmla="*/ 1816597 h 2312931"/>
              <a:gd name="connsiteX4" fmla="*/ 3260505 w 3823035"/>
              <a:gd name="connsiteY4" fmla="*/ 2312931 h 2312931"/>
              <a:gd name="connsiteX5" fmla="*/ 562531 w 3823035"/>
              <a:gd name="connsiteY5" fmla="*/ 2312931 h 2312931"/>
              <a:gd name="connsiteX6" fmla="*/ 0 w 3823035"/>
              <a:gd name="connsiteY6" fmla="*/ 1816596 h 2312931"/>
              <a:gd name="connsiteX7" fmla="*/ 0 w 3823035"/>
              <a:gd name="connsiteY7" fmla="*/ 496338 h 2312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823035" h="2312931">
                <a:moveTo>
                  <a:pt x="562533" y="0"/>
                </a:moveTo>
                <a:lnTo>
                  <a:pt x="3260503" y="0"/>
                </a:lnTo>
                <a:lnTo>
                  <a:pt x="3823035" y="496337"/>
                </a:lnTo>
                <a:lnTo>
                  <a:pt x="3823035" y="1816597"/>
                </a:lnTo>
                <a:lnTo>
                  <a:pt x="3260505" y="2312931"/>
                </a:lnTo>
                <a:lnTo>
                  <a:pt x="562531" y="2312931"/>
                </a:lnTo>
                <a:lnTo>
                  <a:pt x="0" y="1816596"/>
                </a:lnTo>
                <a:lnTo>
                  <a:pt x="0" y="496338"/>
                </a:lnTo>
                <a:close/>
              </a:path>
            </a:pathLst>
          </a:custGeom>
          <a:pattFill prst="wdDnDiag">
            <a:fgClr>
              <a:schemeClr val="accent1">
                <a:lumMod val="60000"/>
                <a:lumOff val="40000"/>
              </a:schemeClr>
            </a:fgClr>
            <a:bgClr>
              <a:schemeClr val="accent1">
                <a:lumMod val="75000"/>
              </a:schemeClr>
            </a:bgClr>
          </a:pattFill>
          <a:ln w="793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任意多边形: 形状 61">
            <a:extLst>
              <a:ext uri="{FF2B5EF4-FFF2-40B4-BE49-F238E27FC236}">
                <a16:creationId xmlns:a16="http://schemas.microsoft.com/office/drawing/2014/main" id="{8E46024B-B5E7-4DBD-BA46-22E350A20328}"/>
              </a:ext>
            </a:extLst>
          </p:cNvPr>
          <p:cNvSpPr/>
          <p:nvPr userDrawn="1"/>
        </p:nvSpPr>
        <p:spPr>
          <a:xfrm>
            <a:off x="3436313" y="1819893"/>
            <a:ext cx="5319375" cy="3218215"/>
          </a:xfrm>
          <a:custGeom>
            <a:avLst/>
            <a:gdLst>
              <a:gd name="connsiteX0" fmla="*/ 562533 w 3823035"/>
              <a:gd name="connsiteY0" fmla="*/ 0 h 2312931"/>
              <a:gd name="connsiteX1" fmla="*/ 3260503 w 3823035"/>
              <a:gd name="connsiteY1" fmla="*/ 0 h 2312931"/>
              <a:gd name="connsiteX2" fmla="*/ 3823035 w 3823035"/>
              <a:gd name="connsiteY2" fmla="*/ 496337 h 2312931"/>
              <a:gd name="connsiteX3" fmla="*/ 3823035 w 3823035"/>
              <a:gd name="connsiteY3" fmla="*/ 1816597 h 2312931"/>
              <a:gd name="connsiteX4" fmla="*/ 3260505 w 3823035"/>
              <a:gd name="connsiteY4" fmla="*/ 2312931 h 2312931"/>
              <a:gd name="connsiteX5" fmla="*/ 562531 w 3823035"/>
              <a:gd name="connsiteY5" fmla="*/ 2312931 h 2312931"/>
              <a:gd name="connsiteX6" fmla="*/ 0 w 3823035"/>
              <a:gd name="connsiteY6" fmla="*/ 1816596 h 2312931"/>
              <a:gd name="connsiteX7" fmla="*/ 0 w 3823035"/>
              <a:gd name="connsiteY7" fmla="*/ 496338 h 2312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823035" h="2312931">
                <a:moveTo>
                  <a:pt x="562533" y="0"/>
                </a:moveTo>
                <a:lnTo>
                  <a:pt x="3260503" y="0"/>
                </a:lnTo>
                <a:lnTo>
                  <a:pt x="3823035" y="496337"/>
                </a:lnTo>
                <a:lnTo>
                  <a:pt x="3823035" y="1816597"/>
                </a:lnTo>
                <a:lnTo>
                  <a:pt x="3260505" y="2312931"/>
                </a:lnTo>
                <a:lnTo>
                  <a:pt x="562531" y="2312931"/>
                </a:lnTo>
                <a:lnTo>
                  <a:pt x="0" y="1816596"/>
                </a:lnTo>
                <a:lnTo>
                  <a:pt x="0" y="496338"/>
                </a:lnTo>
                <a:close/>
              </a:path>
            </a:pathLst>
          </a:custGeom>
          <a:pattFill prst="lgGrid">
            <a:fgClr>
              <a:schemeClr val="accent2"/>
            </a:fgClr>
            <a:bgClr>
              <a:schemeClr val="bg1"/>
            </a:bgClr>
          </a:pattFill>
          <a:ln w="146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63" name="序号">
            <a:extLst>
              <a:ext uri="{FF2B5EF4-FFF2-40B4-BE49-F238E27FC236}">
                <a16:creationId xmlns:a16="http://schemas.microsoft.com/office/drawing/2014/main" id="{4249933C-B23C-448B-ABC4-2ACCC51CD176}"/>
              </a:ext>
            </a:extLst>
          </p:cNvPr>
          <p:cNvGrpSpPr/>
          <p:nvPr userDrawn="1"/>
        </p:nvGrpSpPr>
        <p:grpSpPr>
          <a:xfrm>
            <a:off x="281545" y="634449"/>
            <a:ext cx="11672369" cy="5597922"/>
            <a:chOff x="281545" y="634449"/>
            <a:chExt cx="11672369" cy="5597922"/>
          </a:xfrm>
        </p:grpSpPr>
        <p:sp>
          <p:nvSpPr>
            <p:cNvPr id="64" name="文本框 63">
              <a:extLst>
                <a:ext uri="{FF2B5EF4-FFF2-40B4-BE49-F238E27FC236}">
                  <a16:creationId xmlns:a16="http://schemas.microsoft.com/office/drawing/2014/main" id="{7412455A-679F-4BD1-B19E-DBC2A7827AED}"/>
                </a:ext>
              </a:extLst>
            </p:cNvPr>
            <p:cNvSpPr txBox="1"/>
            <p:nvPr/>
          </p:nvSpPr>
          <p:spPr>
            <a:xfrm>
              <a:off x="584718" y="634449"/>
              <a:ext cx="2610407" cy="26468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19900">
                  <a:solidFill>
                    <a:schemeClr val="accent1">
                      <a:alpha val="36000"/>
                    </a:schemeClr>
                  </a:solidFill>
                  <a:latin typeface="演示镇魂行楷" panose="00000500000000000000" pitchFamily="2" charset="-122"/>
                  <a:ea typeface="演示镇魂行楷" panose="00000500000000000000" pitchFamily="2" charset="-122"/>
                </a:defRPr>
              </a:lvl1pPr>
            </a:lstStyle>
            <a:p>
              <a:r>
                <a:rPr lang="en-US" altLang="zh-CN" sz="16600" dirty="0">
                  <a:solidFill>
                    <a:schemeClr val="accent1">
                      <a:alpha val="10000"/>
                    </a:schemeClr>
                  </a:solidFill>
                  <a:latin typeface="优设标题黑" panose="00000500000000000000" pitchFamily="2" charset="-122"/>
                  <a:ea typeface="优设标题黑" panose="00000500000000000000" pitchFamily="2" charset="-122"/>
                </a:rPr>
                <a:t>01</a:t>
              </a:r>
              <a:endParaRPr lang="zh-CN" altLang="en-US" sz="16600" dirty="0">
                <a:solidFill>
                  <a:schemeClr val="accent1">
                    <a:alpha val="10000"/>
                  </a:schemeClr>
                </a:solidFill>
                <a:latin typeface="优设标题黑" panose="00000500000000000000" pitchFamily="2" charset="-122"/>
                <a:ea typeface="优设标题黑" panose="00000500000000000000" pitchFamily="2" charset="-122"/>
              </a:endParaRPr>
            </a:p>
          </p:txBody>
        </p:sp>
        <p:sp>
          <p:nvSpPr>
            <p:cNvPr id="65" name="文本框 64">
              <a:extLst>
                <a:ext uri="{FF2B5EF4-FFF2-40B4-BE49-F238E27FC236}">
                  <a16:creationId xmlns:a16="http://schemas.microsoft.com/office/drawing/2014/main" id="{49E5C94E-269C-42DE-B977-D3BE747D98F8}"/>
                </a:ext>
              </a:extLst>
            </p:cNvPr>
            <p:cNvSpPr txBox="1"/>
            <p:nvPr/>
          </p:nvSpPr>
          <p:spPr>
            <a:xfrm>
              <a:off x="8371478" y="634449"/>
              <a:ext cx="3582436" cy="26468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16600">
                  <a:solidFill>
                    <a:schemeClr val="accent1">
                      <a:alpha val="36000"/>
                    </a:schemeClr>
                  </a:solidFill>
                  <a:latin typeface="优设标题黑" panose="00000500000000000000" pitchFamily="2" charset="-122"/>
                  <a:ea typeface="优设标题黑" panose="00000500000000000000" pitchFamily="2" charset="-122"/>
                </a:defRPr>
              </a:lvl1pPr>
            </a:lstStyle>
            <a:p>
              <a:r>
                <a:rPr lang="en-US" altLang="zh-CN" dirty="0">
                  <a:solidFill>
                    <a:schemeClr val="accent1">
                      <a:alpha val="10000"/>
                    </a:schemeClr>
                  </a:solidFill>
                </a:rPr>
                <a:t>02</a:t>
              </a:r>
              <a:endParaRPr lang="zh-CN" altLang="en-US" dirty="0">
                <a:solidFill>
                  <a:schemeClr val="accent1">
                    <a:alpha val="10000"/>
                  </a:schemeClr>
                </a:solidFill>
              </a:endParaRPr>
            </a:p>
          </p:txBody>
        </p:sp>
        <p:sp>
          <p:nvSpPr>
            <p:cNvPr id="66" name="文本框 65">
              <a:extLst>
                <a:ext uri="{FF2B5EF4-FFF2-40B4-BE49-F238E27FC236}">
                  <a16:creationId xmlns:a16="http://schemas.microsoft.com/office/drawing/2014/main" id="{202DF584-2AF7-4FD3-9633-58AD5D6AB5B4}"/>
                </a:ext>
              </a:extLst>
            </p:cNvPr>
            <p:cNvSpPr txBox="1"/>
            <p:nvPr/>
          </p:nvSpPr>
          <p:spPr>
            <a:xfrm>
              <a:off x="8371478" y="3585493"/>
              <a:ext cx="3421129" cy="26468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16600">
                  <a:solidFill>
                    <a:schemeClr val="accent1">
                      <a:alpha val="36000"/>
                    </a:schemeClr>
                  </a:solidFill>
                  <a:latin typeface="优设标题黑" panose="00000500000000000000" pitchFamily="2" charset="-122"/>
                  <a:ea typeface="优设标题黑" panose="00000500000000000000" pitchFamily="2" charset="-122"/>
                </a:defRPr>
              </a:lvl1pPr>
            </a:lstStyle>
            <a:p>
              <a:r>
                <a:rPr lang="en-US" altLang="zh-CN" dirty="0">
                  <a:solidFill>
                    <a:schemeClr val="accent1">
                      <a:alpha val="10000"/>
                    </a:schemeClr>
                  </a:solidFill>
                </a:rPr>
                <a:t>04</a:t>
              </a:r>
              <a:endParaRPr lang="zh-CN" altLang="en-US" dirty="0">
                <a:solidFill>
                  <a:schemeClr val="accent1">
                    <a:alpha val="10000"/>
                  </a:schemeClr>
                </a:solidFill>
              </a:endParaRPr>
            </a:p>
          </p:txBody>
        </p:sp>
        <p:sp>
          <p:nvSpPr>
            <p:cNvPr id="67" name="文本框 66">
              <a:extLst>
                <a:ext uri="{FF2B5EF4-FFF2-40B4-BE49-F238E27FC236}">
                  <a16:creationId xmlns:a16="http://schemas.microsoft.com/office/drawing/2014/main" id="{03ED57B6-370F-4B70-93AB-2F20D7D0396F}"/>
                </a:ext>
              </a:extLst>
            </p:cNvPr>
            <p:cNvSpPr txBox="1"/>
            <p:nvPr/>
          </p:nvSpPr>
          <p:spPr>
            <a:xfrm>
              <a:off x="281545" y="3585493"/>
              <a:ext cx="3931867" cy="26468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16600">
                  <a:solidFill>
                    <a:schemeClr val="accent1">
                      <a:alpha val="36000"/>
                    </a:schemeClr>
                  </a:solidFill>
                  <a:latin typeface="优设标题黑" panose="00000500000000000000" pitchFamily="2" charset="-122"/>
                  <a:ea typeface="优设标题黑" panose="00000500000000000000" pitchFamily="2" charset="-122"/>
                </a:defRPr>
              </a:lvl1pPr>
            </a:lstStyle>
            <a:p>
              <a:r>
                <a:rPr lang="en-US" altLang="zh-CN" dirty="0">
                  <a:solidFill>
                    <a:schemeClr val="accent1">
                      <a:alpha val="10000"/>
                    </a:schemeClr>
                  </a:solidFill>
                </a:rPr>
                <a:t>03</a:t>
              </a:r>
              <a:endParaRPr lang="zh-CN" altLang="en-US" dirty="0">
                <a:solidFill>
                  <a:schemeClr val="accent1">
                    <a:alpha val="1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333882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转场页-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图片 250">
            <a:extLst>
              <a:ext uri="{FF2B5EF4-FFF2-40B4-BE49-F238E27FC236}">
                <a16:creationId xmlns:a16="http://schemas.microsoft.com/office/drawing/2014/main" id="{F9227C3E-0BCB-4007-A32F-87BAEEB6276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1" y="-238882"/>
            <a:ext cx="12191999" cy="7335761"/>
          </a:xfrm>
          <a:prstGeom prst="rect">
            <a:avLst/>
          </a:prstGeom>
        </p:spPr>
      </p:pic>
      <p:grpSp>
        <p:nvGrpSpPr>
          <p:cNvPr id="54" name="组合 53">
            <a:extLst>
              <a:ext uri="{FF2B5EF4-FFF2-40B4-BE49-F238E27FC236}">
                <a16:creationId xmlns:a16="http://schemas.microsoft.com/office/drawing/2014/main" id="{42983AD5-A460-42D3-AE65-E29BBECB4068}"/>
              </a:ext>
            </a:extLst>
          </p:cNvPr>
          <p:cNvGrpSpPr/>
          <p:nvPr userDrawn="1"/>
        </p:nvGrpSpPr>
        <p:grpSpPr>
          <a:xfrm>
            <a:off x="5060996" y="549547"/>
            <a:ext cx="7885043" cy="9221745"/>
            <a:chOff x="5060996" y="549547"/>
            <a:chExt cx="7885043" cy="9221745"/>
          </a:xfrm>
        </p:grpSpPr>
        <p:grpSp>
          <p:nvGrpSpPr>
            <p:cNvPr id="55" name="组合 54">
              <a:extLst>
                <a:ext uri="{FF2B5EF4-FFF2-40B4-BE49-F238E27FC236}">
                  <a16:creationId xmlns:a16="http://schemas.microsoft.com/office/drawing/2014/main" id="{28142F4F-7134-4D47-B7DE-A74514981868}"/>
                </a:ext>
              </a:extLst>
            </p:cNvPr>
            <p:cNvGrpSpPr/>
            <p:nvPr/>
          </p:nvGrpSpPr>
          <p:grpSpPr>
            <a:xfrm>
              <a:off x="5060996" y="1896174"/>
              <a:ext cx="7885043" cy="7875118"/>
              <a:chOff x="2707817" y="694733"/>
              <a:chExt cx="6543267" cy="6535031"/>
            </a:xfrm>
            <a:effectLst>
              <a:outerShdw blurRad="50800" dist="2540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68" name="i$ľîḓê">
                <a:extLst>
                  <a:ext uri="{FF2B5EF4-FFF2-40B4-BE49-F238E27FC236}">
                    <a16:creationId xmlns:a16="http://schemas.microsoft.com/office/drawing/2014/main" id="{FF25CD03-1875-4B6A-9BB6-79091B902783}"/>
                  </a:ext>
                </a:extLst>
              </p:cNvPr>
              <p:cNvSpPr/>
              <p:nvPr/>
            </p:nvSpPr>
            <p:spPr bwMode="auto">
              <a:xfrm>
                <a:off x="2761348" y="735911"/>
                <a:ext cx="6448555" cy="6444439"/>
              </a:xfrm>
              <a:prstGeom prst="ellipse">
                <a:avLst/>
              </a:prstGeom>
              <a:solidFill>
                <a:srgbClr val="2E27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9" name="iṣļiďê">
                <a:extLst>
                  <a:ext uri="{FF2B5EF4-FFF2-40B4-BE49-F238E27FC236}">
                    <a16:creationId xmlns:a16="http://schemas.microsoft.com/office/drawing/2014/main" id="{C151AC06-3ECB-48D4-9E10-BED3666C6EF0}"/>
                  </a:ext>
                </a:extLst>
              </p:cNvPr>
              <p:cNvSpPr/>
              <p:nvPr/>
            </p:nvSpPr>
            <p:spPr bwMode="auto">
              <a:xfrm>
                <a:off x="2707817" y="694733"/>
                <a:ext cx="6543267" cy="6535031"/>
              </a:xfrm>
              <a:custGeom>
                <a:avLst/>
                <a:gdLst>
                  <a:gd name="T0" fmla="*/ 382 w 764"/>
                  <a:gd name="T1" fmla="*/ 764 h 764"/>
                  <a:gd name="T2" fmla="*/ 0 w 764"/>
                  <a:gd name="T3" fmla="*/ 382 h 764"/>
                  <a:gd name="T4" fmla="*/ 382 w 764"/>
                  <a:gd name="T5" fmla="*/ 0 h 764"/>
                  <a:gd name="T6" fmla="*/ 764 w 764"/>
                  <a:gd name="T7" fmla="*/ 382 h 764"/>
                  <a:gd name="T8" fmla="*/ 382 w 764"/>
                  <a:gd name="T9" fmla="*/ 764 h 764"/>
                  <a:gd name="T10" fmla="*/ 382 w 764"/>
                  <a:gd name="T11" fmla="*/ 11 h 764"/>
                  <a:gd name="T12" fmla="*/ 12 w 764"/>
                  <a:gd name="T13" fmla="*/ 382 h 764"/>
                  <a:gd name="T14" fmla="*/ 382 w 764"/>
                  <a:gd name="T15" fmla="*/ 752 h 764"/>
                  <a:gd name="T16" fmla="*/ 753 w 764"/>
                  <a:gd name="T17" fmla="*/ 382 h 764"/>
                  <a:gd name="T18" fmla="*/ 382 w 764"/>
                  <a:gd name="T19" fmla="*/ 11 h 7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4" h="764">
                    <a:moveTo>
                      <a:pt x="382" y="764"/>
                    </a:moveTo>
                    <a:cubicBezTo>
                      <a:pt x="172" y="764"/>
                      <a:pt x="0" y="592"/>
                      <a:pt x="0" y="382"/>
                    </a:cubicBezTo>
                    <a:cubicBezTo>
                      <a:pt x="0" y="171"/>
                      <a:pt x="172" y="0"/>
                      <a:pt x="382" y="0"/>
                    </a:cubicBezTo>
                    <a:cubicBezTo>
                      <a:pt x="593" y="0"/>
                      <a:pt x="764" y="171"/>
                      <a:pt x="764" y="382"/>
                    </a:cubicBezTo>
                    <a:cubicBezTo>
                      <a:pt x="764" y="592"/>
                      <a:pt x="593" y="764"/>
                      <a:pt x="382" y="764"/>
                    </a:cubicBezTo>
                    <a:close/>
                    <a:moveTo>
                      <a:pt x="382" y="11"/>
                    </a:moveTo>
                    <a:cubicBezTo>
                      <a:pt x="178" y="11"/>
                      <a:pt x="12" y="177"/>
                      <a:pt x="12" y="382"/>
                    </a:cubicBezTo>
                    <a:cubicBezTo>
                      <a:pt x="12" y="586"/>
                      <a:pt x="178" y="752"/>
                      <a:pt x="382" y="752"/>
                    </a:cubicBezTo>
                    <a:cubicBezTo>
                      <a:pt x="587" y="752"/>
                      <a:pt x="753" y="586"/>
                      <a:pt x="753" y="382"/>
                    </a:cubicBezTo>
                    <a:cubicBezTo>
                      <a:pt x="753" y="177"/>
                      <a:pt x="587" y="11"/>
                      <a:pt x="382" y="11"/>
                    </a:cubicBezTo>
                    <a:close/>
                  </a:path>
                </a:pathLst>
              </a:custGeom>
              <a:solidFill>
                <a:srgbClr val="2828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0" name="íṥļïḑè">
                <a:extLst>
                  <a:ext uri="{FF2B5EF4-FFF2-40B4-BE49-F238E27FC236}">
                    <a16:creationId xmlns:a16="http://schemas.microsoft.com/office/drawing/2014/main" id="{7DCDC1D6-DC1C-4014-AAF2-5B331C492F05}"/>
                  </a:ext>
                </a:extLst>
              </p:cNvPr>
              <p:cNvSpPr/>
              <p:nvPr/>
            </p:nvSpPr>
            <p:spPr bwMode="auto">
              <a:xfrm>
                <a:off x="3247256" y="1225933"/>
                <a:ext cx="5472626" cy="5464390"/>
              </a:xfrm>
              <a:custGeom>
                <a:avLst/>
                <a:gdLst>
                  <a:gd name="T0" fmla="*/ 319 w 639"/>
                  <a:gd name="T1" fmla="*/ 639 h 639"/>
                  <a:gd name="T2" fmla="*/ 0 w 639"/>
                  <a:gd name="T3" fmla="*/ 320 h 639"/>
                  <a:gd name="T4" fmla="*/ 319 w 639"/>
                  <a:gd name="T5" fmla="*/ 0 h 639"/>
                  <a:gd name="T6" fmla="*/ 639 w 639"/>
                  <a:gd name="T7" fmla="*/ 320 h 639"/>
                  <a:gd name="T8" fmla="*/ 319 w 639"/>
                  <a:gd name="T9" fmla="*/ 639 h 639"/>
                  <a:gd name="T10" fmla="*/ 319 w 639"/>
                  <a:gd name="T11" fmla="*/ 3 h 639"/>
                  <a:gd name="T12" fmla="*/ 3 w 639"/>
                  <a:gd name="T13" fmla="*/ 320 h 639"/>
                  <a:gd name="T14" fmla="*/ 319 w 639"/>
                  <a:gd name="T15" fmla="*/ 636 h 639"/>
                  <a:gd name="T16" fmla="*/ 636 w 639"/>
                  <a:gd name="T17" fmla="*/ 320 h 639"/>
                  <a:gd name="T18" fmla="*/ 319 w 639"/>
                  <a:gd name="T19" fmla="*/ 3 h 6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39" h="639">
                    <a:moveTo>
                      <a:pt x="319" y="639"/>
                    </a:moveTo>
                    <a:cubicBezTo>
                      <a:pt x="143" y="639"/>
                      <a:pt x="0" y="496"/>
                      <a:pt x="0" y="320"/>
                    </a:cubicBezTo>
                    <a:cubicBezTo>
                      <a:pt x="0" y="143"/>
                      <a:pt x="143" y="0"/>
                      <a:pt x="319" y="0"/>
                    </a:cubicBezTo>
                    <a:cubicBezTo>
                      <a:pt x="496" y="0"/>
                      <a:pt x="639" y="143"/>
                      <a:pt x="639" y="320"/>
                    </a:cubicBezTo>
                    <a:cubicBezTo>
                      <a:pt x="639" y="496"/>
                      <a:pt x="496" y="639"/>
                      <a:pt x="319" y="639"/>
                    </a:cubicBezTo>
                    <a:close/>
                    <a:moveTo>
                      <a:pt x="319" y="3"/>
                    </a:moveTo>
                    <a:cubicBezTo>
                      <a:pt x="145" y="3"/>
                      <a:pt x="3" y="145"/>
                      <a:pt x="3" y="320"/>
                    </a:cubicBezTo>
                    <a:cubicBezTo>
                      <a:pt x="3" y="494"/>
                      <a:pt x="145" y="636"/>
                      <a:pt x="319" y="636"/>
                    </a:cubicBezTo>
                    <a:cubicBezTo>
                      <a:pt x="494" y="636"/>
                      <a:pt x="636" y="494"/>
                      <a:pt x="636" y="320"/>
                    </a:cubicBezTo>
                    <a:cubicBezTo>
                      <a:pt x="636" y="145"/>
                      <a:pt x="494" y="3"/>
                      <a:pt x="319" y="3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1" name="išḷide">
                <a:extLst>
                  <a:ext uri="{FF2B5EF4-FFF2-40B4-BE49-F238E27FC236}">
                    <a16:creationId xmlns:a16="http://schemas.microsoft.com/office/drawing/2014/main" id="{911DD291-9FEF-4D91-AC3A-1B0E842B6F71}"/>
                  </a:ext>
                </a:extLst>
              </p:cNvPr>
              <p:cNvSpPr/>
              <p:nvPr/>
            </p:nvSpPr>
            <p:spPr bwMode="auto">
              <a:xfrm>
                <a:off x="3906110" y="1884791"/>
                <a:ext cx="4154913" cy="4146678"/>
              </a:xfrm>
              <a:custGeom>
                <a:avLst/>
                <a:gdLst>
                  <a:gd name="T0" fmla="*/ 242 w 485"/>
                  <a:gd name="T1" fmla="*/ 485 h 485"/>
                  <a:gd name="T2" fmla="*/ 0 w 485"/>
                  <a:gd name="T3" fmla="*/ 243 h 485"/>
                  <a:gd name="T4" fmla="*/ 242 w 485"/>
                  <a:gd name="T5" fmla="*/ 0 h 485"/>
                  <a:gd name="T6" fmla="*/ 485 w 485"/>
                  <a:gd name="T7" fmla="*/ 243 h 485"/>
                  <a:gd name="T8" fmla="*/ 242 w 485"/>
                  <a:gd name="T9" fmla="*/ 485 h 485"/>
                  <a:gd name="T10" fmla="*/ 242 w 485"/>
                  <a:gd name="T11" fmla="*/ 3 h 485"/>
                  <a:gd name="T12" fmla="*/ 3 w 485"/>
                  <a:gd name="T13" fmla="*/ 243 h 485"/>
                  <a:gd name="T14" fmla="*/ 242 w 485"/>
                  <a:gd name="T15" fmla="*/ 482 h 485"/>
                  <a:gd name="T16" fmla="*/ 482 w 485"/>
                  <a:gd name="T17" fmla="*/ 243 h 485"/>
                  <a:gd name="T18" fmla="*/ 242 w 485"/>
                  <a:gd name="T19" fmla="*/ 3 h 4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85" h="485">
                    <a:moveTo>
                      <a:pt x="242" y="485"/>
                    </a:moveTo>
                    <a:cubicBezTo>
                      <a:pt x="109" y="485"/>
                      <a:pt x="0" y="376"/>
                      <a:pt x="0" y="243"/>
                    </a:cubicBezTo>
                    <a:cubicBezTo>
                      <a:pt x="0" y="109"/>
                      <a:pt x="109" y="0"/>
                      <a:pt x="242" y="0"/>
                    </a:cubicBezTo>
                    <a:cubicBezTo>
                      <a:pt x="376" y="0"/>
                      <a:pt x="485" y="109"/>
                      <a:pt x="485" y="243"/>
                    </a:cubicBezTo>
                    <a:cubicBezTo>
                      <a:pt x="485" y="376"/>
                      <a:pt x="376" y="485"/>
                      <a:pt x="242" y="485"/>
                    </a:cubicBezTo>
                    <a:close/>
                    <a:moveTo>
                      <a:pt x="242" y="3"/>
                    </a:moveTo>
                    <a:cubicBezTo>
                      <a:pt x="110" y="3"/>
                      <a:pt x="3" y="110"/>
                      <a:pt x="3" y="243"/>
                    </a:cubicBezTo>
                    <a:cubicBezTo>
                      <a:pt x="3" y="375"/>
                      <a:pt x="110" y="482"/>
                      <a:pt x="242" y="482"/>
                    </a:cubicBezTo>
                    <a:cubicBezTo>
                      <a:pt x="375" y="482"/>
                      <a:pt x="482" y="375"/>
                      <a:pt x="482" y="243"/>
                    </a:cubicBezTo>
                    <a:cubicBezTo>
                      <a:pt x="482" y="110"/>
                      <a:pt x="375" y="3"/>
                      <a:pt x="242" y="3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2" name="iS1îdê">
                <a:extLst>
                  <a:ext uri="{FF2B5EF4-FFF2-40B4-BE49-F238E27FC236}">
                    <a16:creationId xmlns:a16="http://schemas.microsoft.com/office/drawing/2014/main" id="{0A850861-F20B-4385-826A-4508E9869402}"/>
                  </a:ext>
                </a:extLst>
              </p:cNvPr>
              <p:cNvSpPr/>
              <p:nvPr/>
            </p:nvSpPr>
            <p:spPr bwMode="auto">
              <a:xfrm>
                <a:off x="4029645" y="4911414"/>
                <a:ext cx="1470074" cy="1684201"/>
              </a:xfrm>
              <a:custGeom>
                <a:avLst/>
                <a:gdLst>
                  <a:gd name="T0" fmla="*/ 0 w 172"/>
                  <a:gd name="T1" fmla="*/ 186 h 197"/>
                  <a:gd name="T2" fmla="*/ 13 w 172"/>
                  <a:gd name="T3" fmla="*/ 197 h 197"/>
                  <a:gd name="T4" fmla="*/ 172 w 172"/>
                  <a:gd name="T5" fmla="*/ 6 h 197"/>
                  <a:gd name="T6" fmla="*/ 162 w 172"/>
                  <a:gd name="T7" fmla="*/ 0 h 197"/>
                  <a:gd name="T8" fmla="*/ 0 w 172"/>
                  <a:gd name="T9" fmla="*/ 186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2" h="197">
                    <a:moveTo>
                      <a:pt x="0" y="186"/>
                    </a:moveTo>
                    <a:cubicBezTo>
                      <a:pt x="4" y="190"/>
                      <a:pt x="9" y="193"/>
                      <a:pt x="13" y="197"/>
                    </a:cubicBezTo>
                    <a:cubicBezTo>
                      <a:pt x="172" y="6"/>
                      <a:pt x="172" y="6"/>
                      <a:pt x="172" y="6"/>
                    </a:cubicBezTo>
                    <a:cubicBezTo>
                      <a:pt x="168" y="5"/>
                      <a:pt x="165" y="2"/>
                      <a:pt x="162" y="0"/>
                    </a:cubicBezTo>
                    <a:lnTo>
                      <a:pt x="0" y="186"/>
                    </a:ln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3" name="isliďe">
                <a:extLst>
                  <a:ext uri="{FF2B5EF4-FFF2-40B4-BE49-F238E27FC236}">
                    <a16:creationId xmlns:a16="http://schemas.microsoft.com/office/drawing/2014/main" id="{28DA93F4-F58C-43E2-9937-4028533F2AB9}"/>
                  </a:ext>
                </a:extLst>
              </p:cNvPr>
              <p:cNvSpPr/>
              <p:nvPr/>
            </p:nvSpPr>
            <p:spPr bwMode="auto">
              <a:xfrm>
                <a:off x="4474374" y="2448937"/>
                <a:ext cx="3022503" cy="3018385"/>
              </a:xfrm>
              <a:prstGeom prst="ellipse">
                <a:avLst/>
              </a:prstGeom>
              <a:solidFill>
                <a:srgbClr val="1412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4" name="îṩļíḓè">
                <a:extLst>
                  <a:ext uri="{FF2B5EF4-FFF2-40B4-BE49-F238E27FC236}">
                    <a16:creationId xmlns:a16="http://schemas.microsoft.com/office/drawing/2014/main" id="{BBEDF127-553C-4F1A-9BCC-B06FA5436A2A}"/>
                  </a:ext>
                </a:extLst>
              </p:cNvPr>
              <p:cNvSpPr/>
              <p:nvPr/>
            </p:nvSpPr>
            <p:spPr bwMode="auto">
              <a:xfrm>
                <a:off x="4816154" y="2790719"/>
                <a:ext cx="2338940" cy="2334824"/>
              </a:xfrm>
              <a:prstGeom prst="ellipse">
                <a:avLst/>
              </a:pr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5" name="ïṥľîďé">
                <a:extLst>
                  <a:ext uri="{FF2B5EF4-FFF2-40B4-BE49-F238E27FC236}">
                    <a16:creationId xmlns:a16="http://schemas.microsoft.com/office/drawing/2014/main" id="{F29CC2C6-DFCA-4B14-A017-454EE7446E94}"/>
                  </a:ext>
                </a:extLst>
              </p:cNvPr>
              <p:cNvSpPr/>
              <p:nvPr/>
            </p:nvSpPr>
            <p:spPr bwMode="auto">
              <a:xfrm>
                <a:off x="4799685" y="2774246"/>
                <a:ext cx="2371882" cy="2367766"/>
              </a:xfrm>
              <a:custGeom>
                <a:avLst/>
                <a:gdLst>
                  <a:gd name="T0" fmla="*/ 138 w 277"/>
                  <a:gd name="T1" fmla="*/ 277 h 277"/>
                  <a:gd name="T2" fmla="*/ 0 w 277"/>
                  <a:gd name="T3" fmla="*/ 139 h 277"/>
                  <a:gd name="T4" fmla="*/ 138 w 277"/>
                  <a:gd name="T5" fmla="*/ 0 h 277"/>
                  <a:gd name="T6" fmla="*/ 277 w 277"/>
                  <a:gd name="T7" fmla="*/ 139 h 277"/>
                  <a:gd name="T8" fmla="*/ 138 w 277"/>
                  <a:gd name="T9" fmla="*/ 277 h 277"/>
                  <a:gd name="T10" fmla="*/ 138 w 277"/>
                  <a:gd name="T11" fmla="*/ 3 h 277"/>
                  <a:gd name="T12" fmla="*/ 3 w 277"/>
                  <a:gd name="T13" fmla="*/ 139 h 277"/>
                  <a:gd name="T14" fmla="*/ 138 w 277"/>
                  <a:gd name="T15" fmla="*/ 274 h 277"/>
                  <a:gd name="T16" fmla="*/ 274 w 277"/>
                  <a:gd name="T17" fmla="*/ 139 h 277"/>
                  <a:gd name="T18" fmla="*/ 138 w 277"/>
                  <a:gd name="T19" fmla="*/ 3 h 2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77" h="277">
                    <a:moveTo>
                      <a:pt x="138" y="277"/>
                    </a:moveTo>
                    <a:cubicBezTo>
                      <a:pt x="62" y="277"/>
                      <a:pt x="0" y="215"/>
                      <a:pt x="0" y="139"/>
                    </a:cubicBezTo>
                    <a:cubicBezTo>
                      <a:pt x="0" y="62"/>
                      <a:pt x="62" y="0"/>
                      <a:pt x="138" y="0"/>
                    </a:cubicBezTo>
                    <a:cubicBezTo>
                      <a:pt x="215" y="0"/>
                      <a:pt x="277" y="62"/>
                      <a:pt x="277" y="139"/>
                    </a:cubicBezTo>
                    <a:cubicBezTo>
                      <a:pt x="277" y="215"/>
                      <a:pt x="215" y="277"/>
                      <a:pt x="138" y="277"/>
                    </a:cubicBezTo>
                    <a:close/>
                    <a:moveTo>
                      <a:pt x="138" y="3"/>
                    </a:moveTo>
                    <a:cubicBezTo>
                      <a:pt x="64" y="3"/>
                      <a:pt x="3" y="64"/>
                      <a:pt x="3" y="139"/>
                    </a:cubicBezTo>
                    <a:cubicBezTo>
                      <a:pt x="3" y="213"/>
                      <a:pt x="64" y="274"/>
                      <a:pt x="138" y="274"/>
                    </a:cubicBezTo>
                    <a:cubicBezTo>
                      <a:pt x="213" y="274"/>
                      <a:pt x="274" y="213"/>
                      <a:pt x="274" y="139"/>
                    </a:cubicBezTo>
                    <a:cubicBezTo>
                      <a:pt x="274" y="64"/>
                      <a:pt x="213" y="3"/>
                      <a:pt x="138" y="3"/>
                    </a:cubicBezTo>
                    <a:close/>
                  </a:path>
                </a:pathLst>
              </a:custGeom>
              <a:solidFill>
                <a:srgbClr val="2828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6" name="iṥḷîdé">
                <a:extLst>
                  <a:ext uri="{FF2B5EF4-FFF2-40B4-BE49-F238E27FC236}">
                    <a16:creationId xmlns:a16="http://schemas.microsoft.com/office/drawing/2014/main" id="{96752E93-CE79-485D-B2AD-890A738554C7}"/>
                  </a:ext>
                </a:extLst>
              </p:cNvPr>
              <p:cNvSpPr/>
              <p:nvPr/>
            </p:nvSpPr>
            <p:spPr bwMode="auto">
              <a:xfrm>
                <a:off x="3680107" y="5090875"/>
                <a:ext cx="1474222" cy="1422382"/>
              </a:xfrm>
              <a:custGeom>
                <a:avLst/>
                <a:gdLst>
                  <a:gd name="T0" fmla="*/ 191 w 216"/>
                  <a:gd name="T1" fmla="*/ 0 h 209"/>
                  <a:gd name="T2" fmla="*/ 0 w 216"/>
                  <a:gd name="T3" fmla="*/ 157 h 209"/>
                  <a:gd name="T4" fmla="*/ 54 w 216"/>
                  <a:gd name="T5" fmla="*/ 209 h 209"/>
                  <a:gd name="T6" fmla="*/ 216 w 216"/>
                  <a:gd name="T7" fmla="*/ 23 h 209"/>
                  <a:gd name="T8" fmla="*/ 191 w 216"/>
                  <a:gd name="T9" fmla="*/ 0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6" h="209">
                    <a:moveTo>
                      <a:pt x="191" y="0"/>
                    </a:moveTo>
                    <a:cubicBezTo>
                      <a:pt x="0" y="157"/>
                      <a:pt x="0" y="157"/>
                      <a:pt x="0" y="157"/>
                    </a:cubicBezTo>
                    <a:cubicBezTo>
                      <a:pt x="16" y="176"/>
                      <a:pt x="34" y="194"/>
                      <a:pt x="54" y="209"/>
                    </a:cubicBezTo>
                    <a:cubicBezTo>
                      <a:pt x="216" y="23"/>
                      <a:pt x="216" y="23"/>
                      <a:pt x="216" y="23"/>
                    </a:cubicBezTo>
                    <a:cubicBezTo>
                      <a:pt x="207" y="16"/>
                      <a:pt x="198" y="9"/>
                      <a:pt x="191" y="0"/>
                    </a:cubicBezTo>
                    <a:close/>
                  </a:path>
                </a:pathLst>
              </a:custGeom>
              <a:gradFill>
                <a:gsLst>
                  <a:gs pos="98000">
                    <a:srgbClr val="141212">
                      <a:alpha val="60000"/>
                    </a:srgbClr>
                  </a:gs>
                  <a:gs pos="0">
                    <a:schemeClr val="bg1">
                      <a:alpha val="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56" name="组合 55">
              <a:extLst>
                <a:ext uri="{FF2B5EF4-FFF2-40B4-BE49-F238E27FC236}">
                  <a16:creationId xmlns:a16="http://schemas.microsoft.com/office/drawing/2014/main" id="{9F46A727-BFE0-48AA-BF6A-55F366EF3EFB}"/>
                </a:ext>
              </a:extLst>
            </p:cNvPr>
            <p:cNvGrpSpPr/>
            <p:nvPr/>
          </p:nvGrpSpPr>
          <p:grpSpPr>
            <a:xfrm>
              <a:off x="7877738" y="549547"/>
              <a:ext cx="3984062" cy="3192587"/>
              <a:chOff x="8207937" y="549547"/>
              <a:chExt cx="3984062" cy="3192587"/>
            </a:xfrm>
            <a:effectLst>
              <a:outerShdw blurRad="127000" dist="127000" dir="2700000" algn="tl" rotWithShape="0">
                <a:schemeClr val="accent1">
                  <a:lumMod val="50000"/>
                  <a:alpha val="40000"/>
                </a:schemeClr>
              </a:outerShdw>
            </a:effectLst>
          </p:grpSpPr>
          <p:sp>
            <p:nvSpPr>
              <p:cNvPr id="57" name="ïŝļîďê">
                <a:extLst>
                  <a:ext uri="{FF2B5EF4-FFF2-40B4-BE49-F238E27FC236}">
                    <a16:creationId xmlns:a16="http://schemas.microsoft.com/office/drawing/2014/main" id="{62060C3B-A88F-463A-B68E-6E025096A629}"/>
                  </a:ext>
                </a:extLst>
              </p:cNvPr>
              <p:cNvSpPr/>
              <p:nvPr/>
            </p:nvSpPr>
            <p:spPr bwMode="auto">
              <a:xfrm rot="16200000" flipV="1">
                <a:off x="10871389" y="571781"/>
                <a:ext cx="1295414" cy="1298377"/>
              </a:xfrm>
              <a:prstGeom prst="ellipse">
                <a:avLst/>
              </a:prstGeom>
              <a:solidFill>
                <a:srgbClr val="01010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8" name="î$ļîḋe">
                <a:extLst>
                  <a:ext uri="{FF2B5EF4-FFF2-40B4-BE49-F238E27FC236}">
                    <a16:creationId xmlns:a16="http://schemas.microsoft.com/office/drawing/2014/main" id="{A6C5D541-148C-42DE-939A-F978011FB358}"/>
                  </a:ext>
                </a:extLst>
              </p:cNvPr>
              <p:cNvSpPr/>
              <p:nvPr/>
            </p:nvSpPr>
            <p:spPr bwMode="auto">
              <a:xfrm rot="16200000" flipV="1">
                <a:off x="10871389" y="571781"/>
                <a:ext cx="1295414" cy="1298377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9" name="îŝ1íḍé">
                <a:extLst>
                  <a:ext uri="{FF2B5EF4-FFF2-40B4-BE49-F238E27FC236}">
                    <a16:creationId xmlns:a16="http://schemas.microsoft.com/office/drawing/2014/main" id="{95ACB034-1A09-4DB4-BAFD-2CE2BE7E0C21}"/>
                  </a:ext>
                </a:extLst>
              </p:cNvPr>
              <p:cNvSpPr/>
              <p:nvPr/>
            </p:nvSpPr>
            <p:spPr bwMode="auto">
              <a:xfrm rot="16200000" flipV="1">
                <a:off x="10846191" y="546582"/>
                <a:ext cx="1342844" cy="1348773"/>
              </a:xfrm>
              <a:custGeom>
                <a:avLst/>
                <a:gdLst>
                  <a:gd name="T0" fmla="*/ 109 w 218"/>
                  <a:gd name="T1" fmla="*/ 219 h 219"/>
                  <a:gd name="T2" fmla="*/ 0 w 218"/>
                  <a:gd name="T3" fmla="*/ 110 h 219"/>
                  <a:gd name="T4" fmla="*/ 109 w 218"/>
                  <a:gd name="T5" fmla="*/ 0 h 219"/>
                  <a:gd name="T6" fmla="*/ 218 w 218"/>
                  <a:gd name="T7" fmla="*/ 110 h 219"/>
                  <a:gd name="T8" fmla="*/ 109 w 218"/>
                  <a:gd name="T9" fmla="*/ 219 h 219"/>
                  <a:gd name="T10" fmla="*/ 109 w 218"/>
                  <a:gd name="T11" fmla="*/ 8 h 219"/>
                  <a:gd name="T12" fmla="*/ 8 w 218"/>
                  <a:gd name="T13" fmla="*/ 110 h 219"/>
                  <a:gd name="T14" fmla="*/ 109 w 218"/>
                  <a:gd name="T15" fmla="*/ 211 h 219"/>
                  <a:gd name="T16" fmla="*/ 210 w 218"/>
                  <a:gd name="T17" fmla="*/ 110 h 219"/>
                  <a:gd name="T18" fmla="*/ 109 w 218"/>
                  <a:gd name="T19" fmla="*/ 8 h 2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8" h="219">
                    <a:moveTo>
                      <a:pt x="109" y="219"/>
                    </a:moveTo>
                    <a:cubicBezTo>
                      <a:pt x="49" y="219"/>
                      <a:pt x="0" y="170"/>
                      <a:pt x="0" y="110"/>
                    </a:cubicBezTo>
                    <a:cubicBezTo>
                      <a:pt x="0" y="49"/>
                      <a:pt x="49" y="0"/>
                      <a:pt x="109" y="0"/>
                    </a:cubicBezTo>
                    <a:cubicBezTo>
                      <a:pt x="169" y="0"/>
                      <a:pt x="218" y="49"/>
                      <a:pt x="218" y="110"/>
                    </a:cubicBezTo>
                    <a:cubicBezTo>
                      <a:pt x="218" y="170"/>
                      <a:pt x="169" y="219"/>
                      <a:pt x="109" y="219"/>
                    </a:cubicBezTo>
                    <a:close/>
                    <a:moveTo>
                      <a:pt x="109" y="8"/>
                    </a:moveTo>
                    <a:cubicBezTo>
                      <a:pt x="53" y="8"/>
                      <a:pt x="8" y="54"/>
                      <a:pt x="8" y="110"/>
                    </a:cubicBezTo>
                    <a:cubicBezTo>
                      <a:pt x="8" y="165"/>
                      <a:pt x="53" y="211"/>
                      <a:pt x="109" y="211"/>
                    </a:cubicBezTo>
                    <a:cubicBezTo>
                      <a:pt x="165" y="211"/>
                      <a:pt x="210" y="165"/>
                      <a:pt x="210" y="110"/>
                    </a:cubicBezTo>
                    <a:cubicBezTo>
                      <a:pt x="210" y="54"/>
                      <a:pt x="165" y="8"/>
                      <a:pt x="109" y="8"/>
                    </a:cubicBez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0" name="îṩ1îḑê">
                <a:extLst>
                  <a:ext uri="{FF2B5EF4-FFF2-40B4-BE49-F238E27FC236}">
                    <a16:creationId xmlns:a16="http://schemas.microsoft.com/office/drawing/2014/main" id="{BF473B3F-AF4B-48E9-BCBA-4AC02A1316A0}"/>
                  </a:ext>
                </a:extLst>
              </p:cNvPr>
              <p:cNvSpPr/>
              <p:nvPr/>
            </p:nvSpPr>
            <p:spPr bwMode="auto">
              <a:xfrm rot="16200000" flipV="1">
                <a:off x="8854161" y="1142416"/>
                <a:ext cx="1953495" cy="2504861"/>
              </a:xfrm>
              <a:custGeom>
                <a:avLst/>
                <a:gdLst>
                  <a:gd name="T0" fmla="*/ 309 w 317"/>
                  <a:gd name="T1" fmla="*/ 1 h 407"/>
                  <a:gd name="T2" fmla="*/ 308 w 317"/>
                  <a:gd name="T3" fmla="*/ 0 h 407"/>
                  <a:gd name="T4" fmla="*/ 308 w 317"/>
                  <a:gd name="T5" fmla="*/ 0 h 407"/>
                  <a:gd name="T6" fmla="*/ 308 w 317"/>
                  <a:gd name="T7" fmla="*/ 0 h 407"/>
                  <a:gd name="T8" fmla="*/ 308 w 317"/>
                  <a:gd name="T9" fmla="*/ 0 h 407"/>
                  <a:gd name="T10" fmla="*/ 307 w 317"/>
                  <a:gd name="T11" fmla="*/ 0 h 407"/>
                  <a:gd name="T12" fmla="*/ 307 w 317"/>
                  <a:gd name="T13" fmla="*/ 0 h 407"/>
                  <a:gd name="T14" fmla="*/ 307 w 317"/>
                  <a:gd name="T15" fmla="*/ 0 h 407"/>
                  <a:gd name="T16" fmla="*/ 307 w 317"/>
                  <a:gd name="T17" fmla="*/ 0 h 407"/>
                  <a:gd name="T18" fmla="*/ 307 w 317"/>
                  <a:gd name="T19" fmla="*/ 0 h 407"/>
                  <a:gd name="T20" fmla="*/ 307 w 317"/>
                  <a:gd name="T21" fmla="*/ 0 h 407"/>
                  <a:gd name="T22" fmla="*/ 306 w 317"/>
                  <a:gd name="T23" fmla="*/ 0 h 407"/>
                  <a:gd name="T24" fmla="*/ 306 w 317"/>
                  <a:gd name="T25" fmla="*/ 0 h 407"/>
                  <a:gd name="T26" fmla="*/ 306 w 317"/>
                  <a:gd name="T27" fmla="*/ 0 h 407"/>
                  <a:gd name="T28" fmla="*/ 306 w 317"/>
                  <a:gd name="T29" fmla="*/ 0 h 407"/>
                  <a:gd name="T30" fmla="*/ 306 w 317"/>
                  <a:gd name="T31" fmla="*/ 0 h 407"/>
                  <a:gd name="T32" fmla="*/ 306 w 317"/>
                  <a:gd name="T33" fmla="*/ 0 h 407"/>
                  <a:gd name="T34" fmla="*/ 306 w 317"/>
                  <a:gd name="T35" fmla="*/ 0 h 407"/>
                  <a:gd name="T36" fmla="*/ 305 w 317"/>
                  <a:gd name="T37" fmla="*/ 0 h 407"/>
                  <a:gd name="T38" fmla="*/ 305 w 317"/>
                  <a:gd name="T39" fmla="*/ 0 h 407"/>
                  <a:gd name="T40" fmla="*/ 305 w 317"/>
                  <a:gd name="T41" fmla="*/ 1 h 407"/>
                  <a:gd name="T42" fmla="*/ 305 w 317"/>
                  <a:gd name="T43" fmla="*/ 1 h 407"/>
                  <a:gd name="T44" fmla="*/ 305 w 317"/>
                  <a:gd name="T45" fmla="*/ 1 h 407"/>
                  <a:gd name="T46" fmla="*/ 305 w 317"/>
                  <a:gd name="T47" fmla="*/ 1 h 407"/>
                  <a:gd name="T48" fmla="*/ 304 w 317"/>
                  <a:gd name="T49" fmla="*/ 1 h 407"/>
                  <a:gd name="T50" fmla="*/ 304 w 317"/>
                  <a:gd name="T51" fmla="*/ 1 h 407"/>
                  <a:gd name="T52" fmla="*/ 304 w 317"/>
                  <a:gd name="T53" fmla="*/ 1 h 407"/>
                  <a:gd name="T54" fmla="*/ 304 w 317"/>
                  <a:gd name="T55" fmla="*/ 1 h 407"/>
                  <a:gd name="T56" fmla="*/ 304 w 317"/>
                  <a:gd name="T57" fmla="*/ 1 h 407"/>
                  <a:gd name="T58" fmla="*/ 303 w 317"/>
                  <a:gd name="T59" fmla="*/ 1 h 407"/>
                  <a:gd name="T60" fmla="*/ 303 w 317"/>
                  <a:gd name="T61" fmla="*/ 1 h 407"/>
                  <a:gd name="T62" fmla="*/ 303 w 317"/>
                  <a:gd name="T63" fmla="*/ 1 h 407"/>
                  <a:gd name="T64" fmla="*/ 303 w 317"/>
                  <a:gd name="T65" fmla="*/ 1 h 407"/>
                  <a:gd name="T66" fmla="*/ 303 w 317"/>
                  <a:gd name="T67" fmla="*/ 1 h 407"/>
                  <a:gd name="T68" fmla="*/ 303 w 317"/>
                  <a:gd name="T69" fmla="*/ 1 h 407"/>
                  <a:gd name="T70" fmla="*/ 303 w 317"/>
                  <a:gd name="T71" fmla="*/ 1 h 407"/>
                  <a:gd name="T72" fmla="*/ 303 w 317"/>
                  <a:gd name="T73" fmla="*/ 1 h 407"/>
                  <a:gd name="T74" fmla="*/ 303 w 317"/>
                  <a:gd name="T75" fmla="*/ 1 h 407"/>
                  <a:gd name="T76" fmla="*/ 302 w 317"/>
                  <a:gd name="T77" fmla="*/ 2 h 407"/>
                  <a:gd name="T78" fmla="*/ 302 w 317"/>
                  <a:gd name="T79" fmla="*/ 2 h 407"/>
                  <a:gd name="T80" fmla="*/ 302 w 317"/>
                  <a:gd name="T81" fmla="*/ 2 h 407"/>
                  <a:gd name="T82" fmla="*/ 302 w 317"/>
                  <a:gd name="T83" fmla="*/ 2 h 407"/>
                  <a:gd name="T84" fmla="*/ 302 w 317"/>
                  <a:gd name="T85" fmla="*/ 2 h 407"/>
                  <a:gd name="T86" fmla="*/ 302 w 317"/>
                  <a:gd name="T87" fmla="*/ 2 h 407"/>
                  <a:gd name="T88" fmla="*/ 302 w 317"/>
                  <a:gd name="T89" fmla="*/ 2 h 407"/>
                  <a:gd name="T90" fmla="*/ 302 w 317"/>
                  <a:gd name="T91" fmla="*/ 2 h 407"/>
                  <a:gd name="T92" fmla="*/ 302 w 317"/>
                  <a:gd name="T93" fmla="*/ 2 h 407"/>
                  <a:gd name="T94" fmla="*/ 301 w 317"/>
                  <a:gd name="T95" fmla="*/ 3 h 407"/>
                  <a:gd name="T96" fmla="*/ 301 w 317"/>
                  <a:gd name="T97" fmla="*/ 3 h 407"/>
                  <a:gd name="T98" fmla="*/ 301 w 317"/>
                  <a:gd name="T99" fmla="*/ 3 h 407"/>
                  <a:gd name="T100" fmla="*/ 301 w 317"/>
                  <a:gd name="T101" fmla="*/ 3 h 407"/>
                  <a:gd name="T102" fmla="*/ 301 w 317"/>
                  <a:gd name="T103" fmla="*/ 3 h 407"/>
                  <a:gd name="T104" fmla="*/ 301 w 317"/>
                  <a:gd name="T105" fmla="*/ 3 h 407"/>
                  <a:gd name="T106" fmla="*/ 301 w 317"/>
                  <a:gd name="T107" fmla="*/ 3 h 407"/>
                  <a:gd name="T108" fmla="*/ 301 w 317"/>
                  <a:gd name="T109" fmla="*/ 3 h 407"/>
                  <a:gd name="T110" fmla="*/ 301 w 317"/>
                  <a:gd name="T111" fmla="*/ 3 h 407"/>
                  <a:gd name="T112" fmla="*/ 144 w 317"/>
                  <a:gd name="T113" fmla="*/ 254 h 407"/>
                  <a:gd name="T114" fmla="*/ 3 w 317"/>
                  <a:gd name="T115" fmla="*/ 404 h 407"/>
                  <a:gd name="T116" fmla="*/ 8 w 317"/>
                  <a:gd name="T117" fmla="*/ 407 h 407"/>
                  <a:gd name="T118" fmla="*/ 156 w 317"/>
                  <a:gd name="T119" fmla="*/ 266 h 407"/>
                  <a:gd name="T120" fmla="*/ 311 w 317"/>
                  <a:gd name="T121" fmla="*/ 1 h 4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17" h="407">
                    <a:moveTo>
                      <a:pt x="311" y="1"/>
                    </a:moveTo>
                    <a:cubicBezTo>
                      <a:pt x="311" y="1"/>
                      <a:pt x="310" y="1"/>
                      <a:pt x="310" y="1"/>
                    </a:cubicBezTo>
                    <a:cubicBezTo>
                      <a:pt x="310" y="1"/>
                      <a:pt x="310" y="1"/>
                      <a:pt x="309" y="1"/>
                    </a:cubicBezTo>
                    <a:cubicBezTo>
                      <a:pt x="309" y="1"/>
                      <a:pt x="309" y="0"/>
                      <a:pt x="308" y="0"/>
                    </a:cubicBezTo>
                    <a:cubicBezTo>
                      <a:pt x="308" y="0"/>
                      <a:pt x="308" y="0"/>
                      <a:pt x="308" y="0"/>
                    </a:cubicBezTo>
                    <a:cubicBezTo>
                      <a:pt x="308" y="0"/>
                      <a:pt x="308" y="0"/>
                      <a:pt x="308" y="0"/>
                    </a:cubicBezTo>
                    <a:cubicBezTo>
                      <a:pt x="308" y="0"/>
                      <a:pt x="308" y="0"/>
                      <a:pt x="308" y="0"/>
                    </a:cubicBezTo>
                    <a:cubicBezTo>
                      <a:pt x="308" y="0"/>
                      <a:pt x="308" y="0"/>
                      <a:pt x="308" y="0"/>
                    </a:cubicBezTo>
                    <a:cubicBezTo>
                      <a:pt x="308" y="0"/>
                      <a:pt x="308" y="0"/>
                      <a:pt x="308" y="0"/>
                    </a:cubicBezTo>
                    <a:cubicBezTo>
                      <a:pt x="308" y="0"/>
                      <a:pt x="308" y="0"/>
                      <a:pt x="308" y="0"/>
                    </a:cubicBezTo>
                    <a:cubicBezTo>
                      <a:pt x="308" y="0"/>
                      <a:pt x="308" y="0"/>
                      <a:pt x="308" y="0"/>
                    </a:cubicBezTo>
                    <a:cubicBezTo>
                      <a:pt x="308" y="0"/>
                      <a:pt x="308" y="0"/>
                      <a:pt x="308" y="0"/>
                    </a:cubicBezTo>
                    <a:cubicBezTo>
                      <a:pt x="308" y="0"/>
                      <a:pt x="308" y="0"/>
                      <a:pt x="308" y="0"/>
                    </a:cubicBezTo>
                    <a:cubicBezTo>
                      <a:pt x="308" y="0"/>
                      <a:pt x="308" y="0"/>
                      <a:pt x="308" y="0"/>
                    </a:cubicBezTo>
                    <a:cubicBezTo>
                      <a:pt x="308" y="0"/>
                      <a:pt x="308" y="0"/>
                      <a:pt x="308" y="0"/>
                    </a:cubicBezTo>
                    <a:cubicBezTo>
                      <a:pt x="307" y="0"/>
                      <a:pt x="307" y="0"/>
                      <a:pt x="307" y="0"/>
                    </a:cubicBezTo>
                    <a:cubicBezTo>
                      <a:pt x="307" y="0"/>
                      <a:pt x="307" y="0"/>
                      <a:pt x="307" y="0"/>
                    </a:cubicBezTo>
                    <a:cubicBezTo>
                      <a:pt x="307" y="0"/>
                      <a:pt x="307" y="0"/>
                      <a:pt x="307" y="0"/>
                    </a:cubicBezTo>
                    <a:cubicBezTo>
                      <a:pt x="307" y="0"/>
                      <a:pt x="307" y="0"/>
                      <a:pt x="307" y="0"/>
                    </a:cubicBezTo>
                    <a:cubicBezTo>
                      <a:pt x="307" y="0"/>
                      <a:pt x="307" y="0"/>
                      <a:pt x="307" y="0"/>
                    </a:cubicBezTo>
                    <a:cubicBezTo>
                      <a:pt x="307" y="0"/>
                      <a:pt x="307" y="0"/>
                      <a:pt x="307" y="0"/>
                    </a:cubicBezTo>
                    <a:cubicBezTo>
                      <a:pt x="307" y="0"/>
                      <a:pt x="307" y="0"/>
                      <a:pt x="307" y="0"/>
                    </a:cubicBezTo>
                    <a:cubicBezTo>
                      <a:pt x="307" y="0"/>
                      <a:pt x="307" y="0"/>
                      <a:pt x="307" y="0"/>
                    </a:cubicBezTo>
                    <a:cubicBezTo>
                      <a:pt x="307" y="0"/>
                      <a:pt x="307" y="0"/>
                      <a:pt x="307" y="0"/>
                    </a:cubicBezTo>
                    <a:cubicBezTo>
                      <a:pt x="307" y="0"/>
                      <a:pt x="307" y="0"/>
                      <a:pt x="307" y="0"/>
                    </a:cubicBezTo>
                    <a:cubicBezTo>
                      <a:pt x="307" y="0"/>
                      <a:pt x="307" y="0"/>
                      <a:pt x="307" y="0"/>
                    </a:cubicBezTo>
                    <a:cubicBezTo>
                      <a:pt x="307" y="0"/>
                      <a:pt x="307" y="0"/>
                      <a:pt x="307" y="0"/>
                    </a:cubicBezTo>
                    <a:cubicBezTo>
                      <a:pt x="307" y="0"/>
                      <a:pt x="307" y="0"/>
                      <a:pt x="307" y="0"/>
                    </a:cubicBezTo>
                    <a:cubicBezTo>
                      <a:pt x="307" y="0"/>
                      <a:pt x="307" y="0"/>
                      <a:pt x="307" y="0"/>
                    </a:cubicBezTo>
                    <a:cubicBezTo>
                      <a:pt x="307" y="0"/>
                      <a:pt x="307" y="0"/>
                      <a:pt x="307" y="0"/>
                    </a:cubicBezTo>
                    <a:cubicBezTo>
                      <a:pt x="307" y="0"/>
                      <a:pt x="307" y="0"/>
                      <a:pt x="307" y="0"/>
                    </a:cubicBezTo>
                    <a:cubicBezTo>
                      <a:pt x="307" y="0"/>
                      <a:pt x="307" y="0"/>
                      <a:pt x="307" y="0"/>
                    </a:cubicBezTo>
                    <a:cubicBezTo>
                      <a:pt x="307" y="0"/>
                      <a:pt x="307" y="0"/>
                      <a:pt x="307" y="0"/>
                    </a:cubicBezTo>
                    <a:cubicBezTo>
                      <a:pt x="307" y="0"/>
                      <a:pt x="307" y="0"/>
                      <a:pt x="307" y="0"/>
                    </a:cubicBezTo>
                    <a:cubicBezTo>
                      <a:pt x="307" y="0"/>
                      <a:pt x="306" y="0"/>
                      <a:pt x="306" y="0"/>
                    </a:cubicBezTo>
                    <a:cubicBezTo>
                      <a:pt x="306" y="0"/>
                      <a:pt x="306" y="0"/>
                      <a:pt x="306" y="0"/>
                    </a:cubicBezTo>
                    <a:cubicBezTo>
                      <a:pt x="306" y="0"/>
                      <a:pt x="306" y="0"/>
                      <a:pt x="306" y="0"/>
                    </a:cubicBezTo>
                    <a:cubicBezTo>
                      <a:pt x="306" y="0"/>
                      <a:pt x="306" y="0"/>
                      <a:pt x="306" y="0"/>
                    </a:cubicBezTo>
                    <a:cubicBezTo>
                      <a:pt x="306" y="0"/>
                      <a:pt x="306" y="0"/>
                      <a:pt x="306" y="0"/>
                    </a:cubicBezTo>
                    <a:cubicBezTo>
                      <a:pt x="306" y="0"/>
                      <a:pt x="306" y="0"/>
                      <a:pt x="306" y="0"/>
                    </a:cubicBezTo>
                    <a:cubicBezTo>
                      <a:pt x="306" y="0"/>
                      <a:pt x="306" y="0"/>
                      <a:pt x="306" y="0"/>
                    </a:cubicBezTo>
                    <a:cubicBezTo>
                      <a:pt x="306" y="0"/>
                      <a:pt x="306" y="0"/>
                      <a:pt x="306" y="0"/>
                    </a:cubicBezTo>
                    <a:cubicBezTo>
                      <a:pt x="306" y="0"/>
                      <a:pt x="306" y="0"/>
                      <a:pt x="306" y="0"/>
                    </a:cubicBezTo>
                    <a:cubicBezTo>
                      <a:pt x="306" y="0"/>
                      <a:pt x="306" y="0"/>
                      <a:pt x="306" y="0"/>
                    </a:cubicBezTo>
                    <a:cubicBezTo>
                      <a:pt x="306" y="0"/>
                      <a:pt x="306" y="0"/>
                      <a:pt x="306" y="0"/>
                    </a:cubicBezTo>
                    <a:cubicBezTo>
                      <a:pt x="306" y="0"/>
                      <a:pt x="306" y="0"/>
                      <a:pt x="306" y="0"/>
                    </a:cubicBezTo>
                    <a:cubicBezTo>
                      <a:pt x="306" y="0"/>
                      <a:pt x="306" y="0"/>
                      <a:pt x="306" y="0"/>
                    </a:cubicBezTo>
                    <a:cubicBezTo>
                      <a:pt x="306" y="0"/>
                      <a:pt x="306" y="0"/>
                      <a:pt x="306" y="0"/>
                    </a:cubicBezTo>
                    <a:cubicBezTo>
                      <a:pt x="306" y="0"/>
                      <a:pt x="306" y="0"/>
                      <a:pt x="306" y="0"/>
                    </a:cubicBezTo>
                    <a:cubicBezTo>
                      <a:pt x="306" y="0"/>
                      <a:pt x="306" y="0"/>
                      <a:pt x="306" y="0"/>
                    </a:cubicBezTo>
                    <a:cubicBezTo>
                      <a:pt x="306" y="0"/>
                      <a:pt x="306" y="0"/>
                      <a:pt x="306" y="0"/>
                    </a:cubicBezTo>
                    <a:cubicBezTo>
                      <a:pt x="306" y="0"/>
                      <a:pt x="306" y="0"/>
                      <a:pt x="306" y="0"/>
                    </a:cubicBezTo>
                    <a:cubicBezTo>
                      <a:pt x="306" y="0"/>
                      <a:pt x="306" y="0"/>
                      <a:pt x="306" y="0"/>
                    </a:cubicBezTo>
                    <a:cubicBezTo>
                      <a:pt x="306" y="0"/>
                      <a:pt x="306" y="0"/>
                      <a:pt x="306" y="0"/>
                    </a:cubicBezTo>
                    <a:cubicBezTo>
                      <a:pt x="306" y="0"/>
                      <a:pt x="306" y="0"/>
                      <a:pt x="306" y="0"/>
                    </a:cubicBezTo>
                    <a:cubicBezTo>
                      <a:pt x="306" y="0"/>
                      <a:pt x="306" y="0"/>
                      <a:pt x="306" y="0"/>
                    </a:cubicBezTo>
                    <a:cubicBezTo>
                      <a:pt x="306" y="0"/>
                      <a:pt x="305" y="0"/>
                      <a:pt x="305" y="0"/>
                    </a:cubicBezTo>
                    <a:cubicBezTo>
                      <a:pt x="305" y="0"/>
                      <a:pt x="305" y="0"/>
                      <a:pt x="305" y="0"/>
                    </a:cubicBezTo>
                    <a:cubicBezTo>
                      <a:pt x="305" y="0"/>
                      <a:pt x="305" y="0"/>
                      <a:pt x="305" y="0"/>
                    </a:cubicBezTo>
                    <a:cubicBezTo>
                      <a:pt x="305" y="0"/>
                      <a:pt x="305" y="0"/>
                      <a:pt x="305" y="0"/>
                    </a:cubicBezTo>
                    <a:cubicBezTo>
                      <a:pt x="305" y="0"/>
                      <a:pt x="305" y="1"/>
                      <a:pt x="305" y="1"/>
                    </a:cubicBezTo>
                    <a:cubicBezTo>
                      <a:pt x="305" y="1"/>
                      <a:pt x="305" y="1"/>
                      <a:pt x="305" y="1"/>
                    </a:cubicBezTo>
                    <a:cubicBezTo>
                      <a:pt x="305" y="1"/>
                      <a:pt x="305" y="1"/>
                      <a:pt x="305" y="1"/>
                    </a:cubicBezTo>
                    <a:cubicBezTo>
                      <a:pt x="305" y="1"/>
                      <a:pt x="305" y="1"/>
                      <a:pt x="305" y="1"/>
                    </a:cubicBezTo>
                    <a:cubicBezTo>
                      <a:pt x="305" y="1"/>
                      <a:pt x="305" y="1"/>
                      <a:pt x="305" y="1"/>
                    </a:cubicBezTo>
                    <a:cubicBezTo>
                      <a:pt x="305" y="1"/>
                      <a:pt x="305" y="1"/>
                      <a:pt x="305" y="1"/>
                    </a:cubicBezTo>
                    <a:cubicBezTo>
                      <a:pt x="305" y="1"/>
                      <a:pt x="305" y="1"/>
                      <a:pt x="305" y="1"/>
                    </a:cubicBezTo>
                    <a:cubicBezTo>
                      <a:pt x="305" y="1"/>
                      <a:pt x="305" y="1"/>
                      <a:pt x="305" y="1"/>
                    </a:cubicBezTo>
                    <a:cubicBezTo>
                      <a:pt x="305" y="1"/>
                      <a:pt x="305" y="1"/>
                      <a:pt x="305" y="1"/>
                    </a:cubicBezTo>
                    <a:cubicBezTo>
                      <a:pt x="305" y="1"/>
                      <a:pt x="305" y="1"/>
                      <a:pt x="305" y="1"/>
                    </a:cubicBezTo>
                    <a:cubicBezTo>
                      <a:pt x="305" y="1"/>
                      <a:pt x="305" y="1"/>
                      <a:pt x="305" y="1"/>
                    </a:cubicBezTo>
                    <a:cubicBezTo>
                      <a:pt x="305" y="1"/>
                      <a:pt x="305" y="1"/>
                      <a:pt x="305" y="1"/>
                    </a:cubicBezTo>
                    <a:cubicBezTo>
                      <a:pt x="304" y="1"/>
                      <a:pt x="304" y="1"/>
                      <a:pt x="304" y="1"/>
                    </a:cubicBezTo>
                    <a:cubicBezTo>
                      <a:pt x="304" y="1"/>
                      <a:pt x="304" y="1"/>
                      <a:pt x="304" y="1"/>
                    </a:cubicBezTo>
                    <a:cubicBezTo>
                      <a:pt x="304" y="1"/>
                      <a:pt x="304" y="1"/>
                      <a:pt x="304" y="1"/>
                    </a:cubicBezTo>
                    <a:cubicBezTo>
                      <a:pt x="304" y="1"/>
                      <a:pt x="304" y="1"/>
                      <a:pt x="304" y="1"/>
                    </a:cubicBezTo>
                    <a:cubicBezTo>
                      <a:pt x="304" y="1"/>
                      <a:pt x="304" y="1"/>
                      <a:pt x="304" y="1"/>
                    </a:cubicBezTo>
                    <a:cubicBezTo>
                      <a:pt x="304" y="1"/>
                      <a:pt x="304" y="1"/>
                      <a:pt x="304" y="1"/>
                    </a:cubicBezTo>
                    <a:cubicBezTo>
                      <a:pt x="304" y="1"/>
                      <a:pt x="304" y="1"/>
                      <a:pt x="304" y="1"/>
                    </a:cubicBezTo>
                    <a:cubicBezTo>
                      <a:pt x="304" y="1"/>
                      <a:pt x="304" y="1"/>
                      <a:pt x="304" y="1"/>
                    </a:cubicBezTo>
                    <a:cubicBezTo>
                      <a:pt x="304" y="1"/>
                      <a:pt x="304" y="1"/>
                      <a:pt x="304" y="1"/>
                    </a:cubicBezTo>
                    <a:cubicBezTo>
                      <a:pt x="304" y="1"/>
                      <a:pt x="304" y="1"/>
                      <a:pt x="304" y="1"/>
                    </a:cubicBezTo>
                    <a:cubicBezTo>
                      <a:pt x="304" y="1"/>
                      <a:pt x="304" y="1"/>
                      <a:pt x="304" y="1"/>
                    </a:cubicBezTo>
                    <a:cubicBezTo>
                      <a:pt x="304" y="1"/>
                      <a:pt x="304" y="1"/>
                      <a:pt x="304" y="1"/>
                    </a:cubicBezTo>
                    <a:cubicBezTo>
                      <a:pt x="304" y="1"/>
                      <a:pt x="304" y="1"/>
                      <a:pt x="304" y="1"/>
                    </a:cubicBezTo>
                    <a:cubicBezTo>
                      <a:pt x="304" y="1"/>
                      <a:pt x="304" y="1"/>
                      <a:pt x="304" y="1"/>
                    </a:cubicBezTo>
                    <a:cubicBezTo>
                      <a:pt x="304" y="1"/>
                      <a:pt x="304" y="1"/>
                      <a:pt x="304" y="1"/>
                    </a:cubicBezTo>
                    <a:cubicBezTo>
                      <a:pt x="304" y="1"/>
                      <a:pt x="304" y="1"/>
                      <a:pt x="304" y="1"/>
                    </a:cubicBezTo>
                    <a:cubicBezTo>
                      <a:pt x="304" y="1"/>
                      <a:pt x="303" y="1"/>
                      <a:pt x="303" y="1"/>
                    </a:cubicBezTo>
                    <a:cubicBezTo>
                      <a:pt x="303" y="1"/>
                      <a:pt x="303" y="1"/>
                      <a:pt x="303" y="1"/>
                    </a:cubicBezTo>
                    <a:cubicBezTo>
                      <a:pt x="303" y="1"/>
                      <a:pt x="303" y="1"/>
                      <a:pt x="303" y="1"/>
                    </a:cubicBezTo>
                    <a:cubicBezTo>
                      <a:pt x="303" y="1"/>
                      <a:pt x="303" y="1"/>
                      <a:pt x="303" y="1"/>
                    </a:cubicBezTo>
                    <a:cubicBezTo>
                      <a:pt x="303" y="1"/>
                      <a:pt x="303" y="1"/>
                      <a:pt x="303" y="1"/>
                    </a:cubicBezTo>
                    <a:cubicBezTo>
                      <a:pt x="303" y="1"/>
                      <a:pt x="303" y="1"/>
                      <a:pt x="303" y="1"/>
                    </a:cubicBezTo>
                    <a:cubicBezTo>
                      <a:pt x="303" y="1"/>
                      <a:pt x="303" y="1"/>
                      <a:pt x="303" y="1"/>
                    </a:cubicBezTo>
                    <a:cubicBezTo>
                      <a:pt x="303" y="1"/>
                      <a:pt x="303" y="1"/>
                      <a:pt x="303" y="1"/>
                    </a:cubicBezTo>
                    <a:cubicBezTo>
                      <a:pt x="303" y="1"/>
                      <a:pt x="303" y="1"/>
                      <a:pt x="303" y="1"/>
                    </a:cubicBezTo>
                    <a:cubicBezTo>
                      <a:pt x="303" y="1"/>
                      <a:pt x="303" y="1"/>
                      <a:pt x="303" y="1"/>
                    </a:cubicBezTo>
                    <a:cubicBezTo>
                      <a:pt x="303" y="1"/>
                      <a:pt x="303" y="1"/>
                      <a:pt x="303" y="1"/>
                    </a:cubicBezTo>
                    <a:cubicBezTo>
                      <a:pt x="303" y="1"/>
                      <a:pt x="303" y="1"/>
                      <a:pt x="303" y="1"/>
                    </a:cubicBezTo>
                    <a:cubicBezTo>
                      <a:pt x="303" y="1"/>
                      <a:pt x="303" y="1"/>
                      <a:pt x="303" y="1"/>
                    </a:cubicBezTo>
                    <a:cubicBezTo>
                      <a:pt x="303" y="1"/>
                      <a:pt x="303" y="1"/>
                      <a:pt x="303" y="1"/>
                    </a:cubicBezTo>
                    <a:cubicBezTo>
                      <a:pt x="303" y="1"/>
                      <a:pt x="303" y="1"/>
                      <a:pt x="303" y="1"/>
                    </a:cubicBezTo>
                    <a:cubicBezTo>
                      <a:pt x="303" y="1"/>
                      <a:pt x="303" y="1"/>
                      <a:pt x="303" y="1"/>
                    </a:cubicBezTo>
                    <a:cubicBezTo>
                      <a:pt x="303" y="1"/>
                      <a:pt x="303" y="1"/>
                      <a:pt x="303" y="1"/>
                    </a:cubicBezTo>
                    <a:cubicBezTo>
                      <a:pt x="303" y="1"/>
                      <a:pt x="303" y="1"/>
                      <a:pt x="303" y="1"/>
                    </a:cubicBezTo>
                    <a:cubicBezTo>
                      <a:pt x="303" y="1"/>
                      <a:pt x="303" y="1"/>
                      <a:pt x="303" y="1"/>
                    </a:cubicBezTo>
                    <a:cubicBezTo>
                      <a:pt x="303" y="1"/>
                      <a:pt x="303" y="1"/>
                      <a:pt x="303" y="1"/>
                    </a:cubicBezTo>
                    <a:cubicBezTo>
                      <a:pt x="303" y="1"/>
                      <a:pt x="303" y="1"/>
                      <a:pt x="303" y="1"/>
                    </a:cubicBezTo>
                    <a:cubicBezTo>
                      <a:pt x="303" y="1"/>
                      <a:pt x="303" y="1"/>
                      <a:pt x="303" y="1"/>
                    </a:cubicBezTo>
                    <a:cubicBezTo>
                      <a:pt x="303" y="1"/>
                      <a:pt x="303" y="1"/>
                      <a:pt x="303" y="1"/>
                    </a:cubicBezTo>
                    <a:cubicBezTo>
                      <a:pt x="303" y="1"/>
                      <a:pt x="303" y="1"/>
                      <a:pt x="303" y="1"/>
                    </a:cubicBezTo>
                    <a:cubicBezTo>
                      <a:pt x="303" y="1"/>
                      <a:pt x="303" y="1"/>
                      <a:pt x="303" y="1"/>
                    </a:cubicBezTo>
                    <a:cubicBezTo>
                      <a:pt x="303" y="1"/>
                      <a:pt x="303" y="1"/>
                      <a:pt x="303" y="1"/>
                    </a:cubicBezTo>
                    <a:cubicBezTo>
                      <a:pt x="303" y="2"/>
                      <a:pt x="302" y="2"/>
                      <a:pt x="302" y="2"/>
                    </a:cubicBezTo>
                    <a:cubicBezTo>
                      <a:pt x="302" y="2"/>
                      <a:pt x="302" y="2"/>
                      <a:pt x="302" y="2"/>
                    </a:cubicBezTo>
                    <a:cubicBezTo>
                      <a:pt x="302" y="2"/>
                      <a:pt x="302" y="2"/>
                      <a:pt x="302" y="2"/>
                    </a:cubicBezTo>
                    <a:cubicBezTo>
                      <a:pt x="302" y="2"/>
                      <a:pt x="302" y="2"/>
                      <a:pt x="302" y="2"/>
                    </a:cubicBezTo>
                    <a:cubicBezTo>
                      <a:pt x="302" y="2"/>
                      <a:pt x="302" y="2"/>
                      <a:pt x="302" y="2"/>
                    </a:cubicBezTo>
                    <a:cubicBezTo>
                      <a:pt x="302" y="2"/>
                      <a:pt x="302" y="2"/>
                      <a:pt x="302" y="2"/>
                    </a:cubicBezTo>
                    <a:cubicBezTo>
                      <a:pt x="302" y="2"/>
                      <a:pt x="302" y="2"/>
                      <a:pt x="302" y="2"/>
                    </a:cubicBezTo>
                    <a:cubicBezTo>
                      <a:pt x="302" y="2"/>
                      <a:pt x="302" y="2"/>
                      <a:pt x="302" y="2"/>
                    </a:cubicBezTo>
                    <a:cubicBezTo>
                      <a:pt x="302" y="2"/>
                      <a:pt x="302" y="2"/>
                      <a:pt x="302" y="2"/>
                    </a:cubicBezTo>
                    <a:cubicBezTo>
                      <a:pt x="302" y="2"/>
                      <a:pt x="302" y="2"/>
                      <a:pt x="302" y="2"/>
                    </a:cubicBezTo>
                    <a:cubicBezTo>
                      <a:pt x="302" y="2"/>
                      <a:pt x="302" y="2"/>
                      <a:pt x="302" y="2"/>
                    </a:cubicBezTo>
                    <a:cubicBezTo>
                      <a:pt x="302" y="2"/>
                      <a:pt x="302" y="2"/>
                      <a:pt x="302" y="2"/>
                    </a:cubicBezTo>
                    <a:cubicBezTo>
                      <a:pt x="302" y="2"/>
                      <a:pt x="302" y="2"/>
                      <a:pt x="302" y="2"/>
                    </a:cubicBezTo>
                    <a:cubicBezTo>
                      <a:pt x="302" y="2"/>
                      <a:pt x="302" y="2"/>
                      <a:pt x="302" y="2"/>
                    </a:cubicBezTo>
                    <a:cubicBezTo>
                      <a:pt x="302" y="2"/>
                      <a:pt x="302" y="2"/>
                      <a:pt x="302" y="2"/>
                    </a:cubicBezTo>
                    <a:cubicBezTo>
                      <a:pt x="302" y="2"/>
                      <a:pt x="302" y="2"/>
                      <a:pt x="302" y="2"/>
                    </a:cubicBezTo>
                    <a:cubicBezTo>
                      <a:pt x="302" y="2"/>
                      <a:pt x="302" y="2"/>
                      <a:pt x="302" y="2"/>
                    </a:cubicBezTo>
                    <a:cubicBezTo>
                      <a:pt x="302" y="2"/>
                      <a:pt x="302" y="2"/>
                      <a:pt x="302" y="2"/>
                    </a:cubicBezTo>
                    <a:cubicBezTo>
                      <a:pt x="302" y="2"/>
                      <a:pt x="302" y="2"/>
                      <a:pt x="302" y="2"/>
                    </a:cubicBezTo>
                    <a:cubicBezTo>
                      <a:pt x="302" y="2"/>
                      <a:pt x="302" y="2"/>
                      <a:pt x="302" y="2"/>
                    </a:cubicBezTo>
                    <a:cubicBezTo>
                      <a:pt x="302" y="2"/>
                      <a:pt x="302" y="2"/>
                      <a:pt x="302" y="2"/>
                    </a:cubicBezTo>
                    <a:cubicBezTo>
                      <a:pt x="302" y="2"/>
                      <a:pt x="302" y="2"/>
                      <a:pt x="302" y="2"/>
                    </a:cubicBezTo>
                    <a:cubicBezTo>
                      <a:pt x="302" y="2"/>
                      <a:pt x="302" y="2"/>
                      <a:pt x="302" y="2"/>
                    </a:cubicBezTo>
                    <a:cubicBezTo>
                      <a:pt x="302" y="2"/>
                      <a:pt x="302" y="2"/>
                      <a:pt x="302" y="2"/>
                    </a:cubicBezTo>
                    <a:cubicBezTo>
                      <a:pt x="302" y="2"/>
                      <a:pt x="302" y="2"/>
                      <a:pt x="302" y="2"/>
                    </a:cubicBezTo>
                    <a:cubicBezTo>
                      <a:pt x="302" y="2"/>
                      <a:pt x="302" y="2"/>
                      <a:pt x="302" y="2"/>
                    </a:cubicBezTo>
                    <a:cubicBezTo>
                      <a:pt x="302" y="2"/>
                      <a:pt x="302" y="2"/>
                      <a:pt x="302" y="2"/>
                    </a:cubicBezTo>
                    <a:cubicBezTo>
                      <a:pt x="301" y="2"/>
                      <a:pt x="301" y="3"/>
                      <a:pt x="301" y="3"/>
                    </a:cubicBezTo>
                    <a:cubicBezTo>
                      <a:pt x="301" y="3"/>
                      <a:pt x="301" y="3"/>
                      <a:pt x="301" y="3"/>
                    </a:cubicBezTo>
                    <a:cubicBezTo>
                      <a:pt x="301" y="3"/>
                      <a:pt x="301" y="3"/>
                      <a:pt x="301" y="3"/>
                    </a:cubicBezTo>
                    <a:cubicBezTo>
                      <a:pt x="301" y="3"/>
                      <a:pt x="301" y="3"/>
                      <a:pt x="301" y="3"/>
                    </a:cubicBezTo>
                    <a:cubicBezTo>
                      <a:pt x="301" y="3"/>
                      <a:pt x="301" y="3"/>
                      <a:pt x="301" y="3"/>
                    </a:cubicBezTo>
                    <a:cubicBezTo>
                      <a:pt x="301" y="3"/>
                      <a:pt x="301" y="3"/>
                      <a:pt x="301" y="3"/>
                    </a:cubicBezTo>
                    <a:cubicBezTo>
                      <a:pt x="301" y="3"/>
                      <a:pt x="301" y="3"/>
                      <a:pt x="301" y="3"/>
                    </a:cubicBezTo>
                    <a:cubicBezTo>
                      <a:pt x="301" y="3"/>
                      <a:pt x="301" y="3"/>
                      <a:pt x="301" y="3"/>
                    </a:cubicBezTo>
                    <a:cubicBezTo>
                      <a:pt x="301" y="3"/>
                      <a:pt x="301" y="3"/>
                      <a:pt x="301" y="3"/>
                    </a:cubicBezTo>
                    <a:cubicBezTo>
                      <a:pt x="301" y="3"/>
                      <a:pt x="301" y="3"/>
                      <a:pt x="301" y="3"/>
                    </a:cubicBezTo>
                    <a:cubicBezTo>
                      <a:pt x="301" y="3"/>
                      <a:pt x="301" y="3"/>
                      <a:pt x="301" y="3"/>
                    </a:cubicBezTo>
                    <a:cubicBezTo>
                      <a:pt x="301" y="3"/>
                      <a:pt x="301" y="3"/>
                      <a:pt x="301" y="3"/>
                    </a:cubicBezTo>
                    <a:cubicBezTo>
                      <a:pt x="301" y="3"/>
                      <a:pt x="301" y="3"/>
                      <a:pt x="301" y="3"/>
                    </a:cubicBezTo>
                    <a:cubicBezTo>
                      <a:pt x="301" y="3"/>
                      <a:pt x="301" y="3"/>
                      <a:pt x="301" y="3"/>
                    </a:cubicBezTo>
                    <a:cubicBezTo>
                      <a:pt x="301" y="3"/>
                      <a:pt x="301" y="3"/>
                      <a:pt x="301" y="3"/>
                    </a:cubicBezTo>
                    <a:cubicBezTo>
                      <a:pt x="301" y="3"/>
                      <a:pt x="301" y="3"/>
                      <a:pt x="301" y="3"/>
                    </a:cubicBezTo>
                    <a:cubicBezTo>
                      <a:pt x="301" y="3"/>
                      <a:pt x="301" y="3"/>
                      <a:pt x="301" y="3"/>
                    </a:cubicBezTo>
                    <a:cubicBezTo>
                      <a:pt x="301" y="3"/>
                      <a:pt x="301" y="3"/>
                      <a:pt x="301" y="3"/>
                    </a:cubicBezTo>
                    <a:cubicBezTo>
                      <a:pt x="301" y="3"/>
                      <a:pt x="301" y="3"/>
                      <a:pt x="301" y="3"/>
                    </a:cubicBezTo>
                    <a:cubicBezTo>
                      <a:pt x="301" y="3"/>
                      <a:pt x="301" y="3"/>
                      <a:pt x="301" y="3"/>
                    </a:cubicBezTo>
                    <a:cubicBezTo>
                      <a:pt x="301" y="3"/>
                      <a:pt x="301" y="3"/>
                      <a:pt x="301" y="3"/>
                    </a:cubicBezTo>
                    <a:cubicBezTo>
                      <a:pt x="301" y="3"/>
                      <a:pt x="301" y="3"/>
                      <a:pt x="301" y="3"/>
                    </a:cubicBezTo>
                    <a:cubicBezTo>
                      <a:pt x="301" y="3"/>
                      <a:pt x="301" y="3"/>
                      <a:pt x="301" y="3"/>
                    </a:cubicBezTo>
                    <a:cubicBezTo>
                      <a:pt x="301" y="3"/>
                      <a:pt x="301" y="3"/>
                      <a:pt x="301" y="3"/>
                    </a:cubicBezTo>
                    <a:cubicBezTo>
                      <a:pt x="301" y="3"/>
                      <a:pt x="301" y="3"/>
                      <a:pt x="301" y="3"/>
                    </a:cubicBezTo>
                    <a:cubicBezTo>
                      <a:pt x="301" y="3"/>
                      <a:pt x="301" y="3"/>
                      <a:pt x="301" y="3"/>
                    </a:cubicBezTo>
                    <a:cubicBezTo>
                      <a:pt x="301" y="3"/>
                      <a:pt x="301" y="3"/>
                      <a:pt x="301" y="3"/>
                    </a:cubicBezTo>
                    <a:cubicBezTo>
                      <a:pt x="300" y="4"/>
                      <a:pt x="300" y="4"/>
                      <a:pt x="300" y="5"/>
                    </a:cubicBezTo>
                    <a:cubicBezTo>
                      <a:pt x="200" y="180"/>
                      <a:pt x="200" y="180"/>
                      <a:pt x="200" y="180"/>
                    </a:cubicBezTo>
                    <a:cubicBezTo>
                      <a:pt x="185" y="207"/>
                      <a:pt x="166" y="232"/>
                      <a:pt x="144" y="254"/>
                    </a:cubicBezTo>
                    <a:cubicBezTo>
                      <a:pt x="3" y="392"/>
                      <a:pt x="3" y="392"/>
                      <a:pt x="3" y="392"/>
                    </a:cubicBezTo>
                    <a:cubicBezTo>
                      <a:pt x="3" y="393"/>
                      <a:pt x="3" y="393"/>
                      <a:pt x="2" y="394"/>
                    </a:cubicBezTo>
                    <a:cubicBezTo>
                      <a:pt x="0" y="397"/>
                      <a:pt x="0" y="401"/>
                      <a:pt x="3" y="404"/>
                    </a:cubicBezTo>
                    <a:cubicBezTo>
                      <a:pt x="4" y="405"/>
                      <a:pt x="5" y="406"/>
                      <a:pt x="6" y="406"/>
                    </a:cubicBezTo>
                    <a:cubicBezTo>
                      <a:pt x="7" y="407"/>
                      <a:pt x="7" y="407"/>
                      <a:pt x="8" y="407"/>
                    </a:cubicBezTo>
                    <a:cubicBezTo>
                      <a:pt x="8" y="407"/>
                      <a:pt x="8" y="407"/>
                      <a:pt x="8" y="407"/>
                    </a:cubicBezTo>
                    <a:cubicBezTo>
                      <a:pt x="8" y="407"/>
                      <a:pt x="8" y="407"/>
                      <a:pt x="8" y="407"/>
                    </a:cubicBezTo>
                    <a:cubicBezTo>
                      <a:pt x="11" y="407"/>
                      <a:pt x="13" y="406"/>
                      <a:pt x="15" y="404"/>
                    </a:cubicBezTo>
                    <a:cubicBezTo>
                      <a:pt x="156" y="266"/>
                      <a:pt x="156" y="266"/>
                      <a:pt x="156" y="266"/>
                    </a:cubicBezTo>
                    <a:cubicBezTo>
                      <a:pt x="179" y="243"/>
                      <a:pt x="199" y="217"/>
                      <a:pt x="215" y="189"/>
                    </a:cubicBezTo>
                    <a:cubicBezTo>
                      <a:pt x="314" y="13"/>
                      <a:pt x="314" y="13"/>
                      <a:pt x="314" y="13"/>
                    </a:cubicBezTo>
                    <a:cubicBezTo>
                      <a:pt x="317" y="9"/>
                      <a:pt x="315" y="4"/>
                      <a:pt x="311" y="1"/>
                    </a:cubicBez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1" name="i$1ïḑê">
                <a:extLst>
                  <a:ext uri="{FF2B5EF4-FFF2-40B4-BE49-F238E27FC236}">
                    <a16:creationId xmlns:a16="http://schemas.microsoft.com/office/drawing/2014/main" id="{E4EDD793-631B-41BB-A5A7-5E21CA329607}"/>
                  </a:ext>
                </a:extLst>
              </p:cNvPr>
              <p:cNvSpPr/>
              <p:nvPr/>
            </p:nvSpPr>
            <p:spPr bwMode="auto">
              <a:xfrm rot="16200000" flipV="1">
                <a:off x="8833411" y="1121664"/>
                <a:ext cx="1997959" cy="2555255"/>
              </a:xfrm>
              <a:custGeom>
                <a:avLst/>
                <a:gdLst>
                  <a:gd name="T0" fmla="*/ 12 w 324"/>
                  <a:gd name="T1" fmla="*/ 415 h 415"/>
                  <a:gd name="T2" fmla="*/ 11 w 324"/>
                  <a:gd name="T3" fmla="*/ 415 h 415"/>
                  <a:gd name="T4" fmla="*/ 4 w 324"/>
                  <a:gd name="T5" fmla="*/ 411 h 415"/>
                  <a:gd name="T6" fmla="*/ 5 w 324"/>
                  <a:gd name="T7" fmla="*/ 394 h 415"/>
                  <a:gd name="T8" fmla="*/ 201 w 324"/>
                  <a:gd name="T9" fmla="*/ 182 h 415"/>
                  <a:gd name="T10" fmla="*/ 301 w 324"/>
                  <a:gd name="T11" fmla="*/ 5 h 415"/>
                  <a:gd name="T12" fmla="*/ 303 w 324"/>
                  <a:gd name="T13" fmla="*/ 3 h 415"/>
                  <a:gd name="T14" fmla="*/ 304 w 324"/>
                  <a:gd name="T15" fmla="*/ 2 h 415"/>
                  <a:gd name="T16" fmla="*/ 306 w 324"/>
                  <a:gd name="T17" fmla="*/ 1 h 415"/>
                  <a:gd name="T18" fmla="*/ 308 w 324"/>
                  <a:gd name="T19" fmla="*/ 1 h 415"/>
                  <a:gd name="T20" fmla="*/ 311 w 324"/>
                  <a:gd name="T21" fmla="*/ 0 h 415"/>
                  <a:gd name="T22" fmla="*/ 313 w 324"/>
                  <a:gd name="T23" fmla="*/ 0 h 415"/>
                  <a:gd name="T24" fmla="*/ 315 w 324"/>
                  <a:gd name="T25" fmla="*/ 1 h 415"/>
                  <a:gd name="T26" fmla="*/ 317 w 324"/>
                  <a:gd name="T27" fmla="*/ 2 h 415"/>
                  <a:gd name="T28" fmla="*/ 322 w 324"/>
                  <a:gd name="T29" fmla="*/ 19 h 415"/>
                  <a:gd name="T30" fmla="*/ 163 w 324"/>
                  <a:gd name="T31" fmla="*/ 272 h 415"/>
                  <a:gd name="T32" fmla="*/ 13 w 324"/>
                  <a:gd name="T33" fmla="*/ 415 h 415"/>
                  <a:gd name="T34" fmla="*/ 13 w 324"/>
                  <a:gd name="T35" fmla="*/ 407 h 415"/>
                  <a:gd name="T36" fmla="*/ 157 w 324"/>
                  <a:gd name="T37" fmla="*/ 267 h 415"/>
                  <a:gd name="T38" fmla="*/ 315 w 324"/>
                  <a:gd name="T39" fmla="*/ 15 h 415"/>
                  <a:gd name="T40" fmla="*/ 313 w 324"/>
                  <a:gd name="T41" fmla="*/ 9 h 415"/>
                  <a:gd name="T42" fmla="*/ 312 w 324"/>
                  <a:gd name="T43" fmla="*/ 8 h 415"/>
                  <a:gd name="T44" fmla="*/ 312 w 324"/>
                  <a:gd name="T45" fmla="*/ 8 h 415"/>
                  <a:gd name="T46" fmla="*/ 312 w 324"/>
                  <a:gd name="T47" fmla="*/ 8 h 415"/>
                  <a:gd name="T48" fmla="*/ 312 w 324"/>
                  <a:gd name="T49" fmla="*/ 8 h 415"/>
                  <a:gd name="T50" fmla="*/ 308 w 324"/>
                  <a:gd name="T51" fmla="*/ 9 h 415"/>
                  <a:gd name="T52" fmla="*/ 307 w 324"/>
                  <a:gd name="T53" fmla="*/ 11 h 415"/>
                  <a:gd name="T54" fmla="*/ 208 w 324"/>
                  <a:gd name="T55" fmla="*/ 186 h 415"/>
                  <a:gd name="T56" fmla="*/ 10 w 324"/>
                  <a:gd name="T57" fmla="*/ 399 h 415"/>
                  <a:gd name="T58" fmla="*/ 10 w 324"/>
                  <a:gd name="T59" fmla="*/ 406 h 415"/>
                  <a:gd name="T60" fmla="*/ 12 w 324"/>
                  <a:gd name="T61" fmla="*/ 407 h 415"/>
                  <a:gd name="T62" fmla="*/ 310 w 324"/>
                  <a:gd name="T63" fmla="*/ 0 h 4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24" h="415">
                    <a:moveTo>
                      <a:pt x="13" y="415"/>
                    </a:moveTo>
                    <a:cubicBezTo>
                      <a:pt x="13" y="415"/>
                      <a:pt x="12" y="415"/>
                      <a:pt x="12" y="415"/>
                    </a:cubicBezTo>
                    <a:cubicBezTo>
                      <a:pt x="12" y="415"/>
                      <a:pt x="11" y="415"/>
                      <a:pt x="11" y="415"/>
                    </a:cubicBezTo>
                    <a:cubicBezTo>
                      <a:pt x="11" y="415"/>
                      <a:pt x="11" y="415"/>
                      <a:pt x="11" y="415"/>
                    </a:cubicBezTo>
                    <a:cubicBezTo>
                      <a:pt x="10" y="415"/>
                      <a:pt x="10" y="414"/>
                      <a:pt x="9" y="414"/>
                    </a:cubicBezTo>
                    <a:cubicBezTo>
                      <a:pt x="7" y="414"/>
                      <a:pt x="6" y="413"/>
                      <a:pt x="4" y="411"/>
                    </a:cubicBezTo>
                    <a:cubicBezTo>
                      <a:pt x="0" y="407"/>
                      <a:pt x="0" y="400"/>
                      <a:pt x="3" y="396"/>
                    </a:cubicBezTo>
                    <a:cubicBezTo>
                      <a:pt x="3" y="395"/>
                      <a:pt x="4" y="394"/>
                      <a:pt x="5" y="394"/>
                    </a:cubicBezTo>
                    <a:cubicBezTo>
                      <a:pt x="145" y="255"/>
                      <a:pt x="145" y="255"/>
                      <a:pt x="145" y="255"/>
                    </a:cubicBezTo>
                    <a:cubicBezTo>
                      <a:pt x="167" y="233"/>
                      <a:pt x="186" y="209"/>
                      <a:pt x="201" y="182"/>
                    </a:cubicBezTo>
                    <a:cubicBezTo>
                      <a:pt x="300" y="7"/>
                      <a:pt x="300" y="7"/>
                      <a:pt x="300" y="7"/>
                    </a:cubicBezTo>
                    <a:cubicBezTo>
                      <a:pt x="301" y="6"/>
                      <a:pt x="301" y="6"/>
                      <a:pt x="301" y="5"/>
                    </a:cubicBezTo>
                    <a:cubicBezTo>
                      <a:pt x="302" y="5"/>
                      <a:pt x="302" y="5"/>
                      <a:pt x="302" y="5"/>
                    </a:cubicBezTo>
                    <a:cubicBezTo>
                      <a:pt x="303" y="3"/>
                      <a:pt x="303" y="3"/>
                      <a:pt x="303" y="3"/>
                    </a:cubicBezTo>
                    <a:cubicBezTo>
                      <a:pt x="303" y="3"/>
                      <a:pt x="303" y="3"/>
                      <a:pt x="303" y="3"/>
                    </a:cubicBezTo>
                    <a:cubicBezTo>
                      <a:pt x="304" y="2"/>
                      <a:pt x="304" y="2"/>
                      <a:pt x="304" y="2"/>
                    </a:cubicBezTo>
                    <a:cubicBezTo>
                      <a:pt x="305" y="2"/>
                      <a:pt x="305" y="2"/>
                      <a:pt x="305" y="2"/>
                    </a:cubicBezTo>
                    <a:cubicBezTo>
                      <a:pt x="306" y="1"/>
                      <a:pt x="306" y="1"/>
                      <a:pt x="306" y="1"/>
                    </a:cubicBezTo>
                    <a:cubicBezTo>
                      <a:pt x="306" y="1"/>
                      <a:pt x="306" y="1"/>
                      <a:pt x="307" y="1"/>
                    </a:cubicBezTo>
                    <a:cubicBezTo>
                      <a:pt x="308" y="1"/>
                      <a:pt x="308" y="1"/>
                      <a:pt x="308" y="1"/>
                    </a:cubicBezTo>
                    <a:cubicBezTo>
                      <a:pt x="308" y="1"/>
                      <a:pt x="308" y="1"/>
                      <a:pt x="308" y="1"/>
                    </a:cubicBezTo>
                    <a:cubicBezTo>
                      <a:pt x="311" y="0"/>
                      <a:pt x="311" y="0"/>
                      <a:pt x="311" y="0"/>
                    </a:cubicBezTo>
                    <a:cubicBezTo>
                      <a:pt x="311" y="0"/>
                      <a:pt x="311" y="0"/>
                      <a:pt x="311" y="0"/>
                    </a:cubicBezTo>
                    <a:cubicBezTo>
                      <a:pt x="313" y="0"/>
                      <a:pt x="313" y="0"/>
                      <a:pt x="313" y="0"/>
                    </a:cubicBezTo>
                    <a:cubicBezTo>
                      <a:pt x="313" y="0"/>
                      <a:pt x="313" y="0"/>
                      <a:pt x="313" y="0"/>
                    </a:cubicBezTo>
                    <a:cubicBezTo>
                      <a:pt x="314" y="1"/>
                      <a:pt x="314" y="1"/>
                      <a:pt x="315" y="1"/>
                    </a:cubicBezTo>
                    <a:cubicBezTo>
                      <a:pt x="315" y="1"/>
                      <a:pt x="315" y="1"/>
                      <a:pt x="315" y="1"/>
                    </a:cubicBezTo>
                    <a:cubicBezTo>
                      <a:pt x="316" y="1"/>
                      <a:pt x="317" y="2"/>
                      <a:pt x="317" y="2"/>
                    </a:cubicBezTo>
                    <a:cubicBezTo>
                      <a:pt x="320" y="4"/>
                      <a:pt x="322" y="6"/>
                      <a:pt x="323" y="9"/>
                    </a:cubicBezTo>
                    <a:cubicBezTo>
                      <a:pt x="324" y="13"/>
                      <a:pt x="324" y="16"/>
                      <a:pt x="322" y="19"/>
                    </a:cubicBezTo>
                    <a:cubicBezTo>
                      <a:pt x="223" y="195"/>
                      <a:pt x="223" y="195"/>
                      <a:pt x="223" y="195"/>
                    </a:cubicBezTo>
                    <a:cubicBezTo>
                      <a:pt x="206" y="223"/>
                      <a:pt x="186" y="249"/>
                      <a:pt x="163" y="272"/>
                    </a:cubicBezTo>
                    <a:cubicBezTo>
                      <a:pt x="22" y="411"/>
                      <a:pt x="22" y="411"/>
                      <a:pt x="22" y="411"/>
                    </a:cubicBezTo>
                    <a:cubicBezTo>
                      <a:pt x="20" y="414"/>
                      <a:pt x="17" y="415"/>
                      <a:pt x="13" y="415"/>
                    </a:cubicBezTo>
                    <a:close/>
                    <a:moveTo>
                      <a:pt x="12" y="407"/>
                    </a:moveTo>
                    <a:cubicBezTo>
                      <a:pt x="12" y="407"/>
                      <a:pt x="12" y="407"/>
                      <a:pt x="13" y="407"/>
                    </a:cubicBezTo>
                    <a:cubicBezTo>
                      <a:pt x="14" y="407"/>
                      <a:pt x="15" y="407"/>
                      <a:pt x="16" y="406"/>
                    </a:cubicBezTo>
                    <a:cubicBezTo>
                      <a:pt x="157" y="267"/>
                      <a:pt x="157" y="267"/>
                      <a:pt x="157" y="267"/>
                    </a:cubicBezTo>
                    <a:cubicBezTo>
                      <a:pt x="180" y="244"/>
                      <a:pt x="200" y="219"/>
                      <a:pt x="216" y="191"/>
                    </a:cubicBezTo>
                    <a:cubicBezTo>
                      <a:pt x="315" y="15"/>
                      <a:pt x="315" y="15"/>
                      <a:pt x="315" y="15"/>
                    </a:cubicBezTo>
                    <a:cubicBezTo>
                      <a:pt x="316" y="14"/>
                      <a:pt x="316" y="13"/>
                      <a:pt x="315" y="12"/>
                    </a:cubicBezTo>
                    <a:cubicBezTo>
                      <a:pt x="315" y="10"/>
                      <a:pt x="314" y="9"/>
                      <a:pt x="313" y="9"/>
                    </a:cubicBezTo>
                    <a:cubicBezTo>
                      <a:pt x="313" y="9"/>
                      <a:pt x="313" y="9"/>
                      <a:pt x="313" y="9"/>
                    </a:cubicBezTo>
                    <a:cubicBezTo>
                      <a:pt x="313" y="9"/>
                      <a:pt x="313" y="9"/>
                      <a:pt x="312" y="8"/>
                    </a:cubicBezTo>
                    <a:cubicBezTo>
                      <a:pt x="312" y="8"/>
                      <a:pt x="312" y="8"/>
                      <a:pt x="312" y="8"/>
                    </a:cubicBezTo>
                    <a:cubicBezTo>
                      <a:pt x="312" y="8"/>
                      <a:pt x="312" y="8"/>
                      <a:pt x="312" y="8"/>
                    </a:cubicBezTo>
                    <a:cubicBezTo>
                      <a:pt x="312" y="8"/>
                      <a:pt x="312" y="8"/>
                      <a:pt x="312" y="8"/>
                    </a:cubicBezTo>
                    <a:cubicBezTo>
                      <a:pt x="312" y="8"/>
                      <a:pt x="312" y="8"/>
                      <a:pt x="312" y="8"/>
                    </a:cubicBezTo>
                    <a:cubicBezTo>
                      <a:pt x="312" y="8"/>
                      <a:pt x="312" y="8"/>
                      <a:pt x="312" y="8"/>
                    </a:cubicBezTo>
                    <a:cubicBezTo>
                      <a:pt x="312" y="8"/>
                      <a:pt x="312" y="8"/>
                      <a:pt x="312" y="8"/>
                    </a:cubicBezTo>
                    <a:cubicBezTo>
                      <a:pt x="311" y="8"/>
                      <a:pt x="311" y="8"/>
                      <a:pt x="311" y="8"/>
                    </a:cubicBezTo>
                    <a:cubicBezTo>
                      <a:pt x="308" y="9"/>
                      <a:pt x="308" y="9"/>
                      <a:pt x="308" y="9"/>
                    </a:cubicBezTo>
                    <a:cubicBezTo>
                      <a:pt x="308" y="10"/>
                      <a:pt x="308" y="10"/>
                      <a:pt x="308" y="10"/>
                    </a:cubicBezTo>
                    <a:cubicBezTo>
                      <a:pt x="307" y="11"/>
                      <a:pt x="307" y="11"/>
                      <a:pt x="307" y="11"/>
                    </a:cubicBezTo>
                    <a:cubicBezTo>
                      <a:pt x="307" y="11"/>
                      <a:pt x="307" y="11"/>
                      <a:pt x="307" y="11"/>
                    </a:cubicBezTo>
                    <a:cubicBezTo>
                      <a:pt x="208" y="186"/>
                      <a:pt x="208" y="186"/>
                      <a:pt x="208" y="186"/>
                    </a:cubicBezTo>
                    <a:cubicBezTo>
                      <a:pt x="192" y="214"/>
                      <a:pt x="173" y="238"/>
                      <a:pt x="151" y="260"/>
                    </a:cubicBezTo>
                    <a:cubicBezTo>
                      <a:pt x="10" y="399"/>
                      <a:pt x="10" y="399"/>
                      <a:pt x="10" y="399"/>
                    </a:cubicBezTo>
                    <a:cubicBezTo>
                      <a:pt x="10" y="400"/>
                      <a:pt x="10" y="400"/>
                      <a:pt x="10" y="400"/>
                    </a:cubicBezTo>
                    <a:cubicBezTo>
                      <a:pt x="8" y="402"/>
                      <a:pt x="9" y="404"/>
                      <a:pt x="10" y="406"/>
                    </a:cubicBezTo>
                    <a:cubicBezTo>
                      <a:pt x="11" y="406"/>
                      <a:pt x="11" y="406"/>
                      <a:pt x="12" y="407"/>
                    </a:cubicBezTo>
                    <a:cubicBezTo>
                      <a:pt x="12" y="407"/>
                      <a:pt x="12" y="407"/>
                      <a:pt x="12" y="407"/>
                    </a:cubicBezTo>
                    <a:close/>
                    <a:moveTo>
                      <a:pt x="310" y="0"/>
                    </a:moveTo>
                    <a:cubicBezTo>
                      <a:pt x="310" y="0"/>
                      <a:pt x="310" y="0"/>
                      <a:pt x="310" y="0"/>
                    </a:cubicBezTo>
                    <a:close/>
                  </a:path>
                </a:pathLst>
              </a:custGeom>
              <a:solidFill>
                <a:srgbClr val="2828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2" name="ïśḻïḓe">
                <a:extLst>
                  <a:ext uri="{FF2B5EF4-FFF2-40B4-BE49-F238E27FC236}">
                    <a16:creationId xmlns:a16="http://schemas.microsoft.com/office/drawing/2014/main" id="{E19FC40C-D7EF-479C-9C80-D399B14CE0AF}"/>
                  </a:ext>
                </a:extLst>
              </p:cNvPr>
              <p:cNvSpPr/>
              <p:nvPr/>
            </p:nvSpPr>
            <p:spPr bwMode="auto">
              <a:xfrm rot="16200000" flipV="1">
                <a:off x="10708350" y="636997"/>
                <a:ext cx="1209447" cy="1366559"/>
              </a:xfrm>
              <a:custGeom>
                <a:avLst/>
                <a:gdLst>
                  <a:gd name="T0" fmla="*/ 214 w 408"/>
                  <a:gd name="T1" fmla="*/ 461 h 461"/>
                  <a:gd name="T2" fmla="*/ 0 w 408"/>
                  <a:gd name="T3" fmla="*/ 341 h 461"/>
                  <a:gd name="T4" fmla="*/ 194 w 408"/>
                  <a:gd name="T5" fmla="*/ 0 h 461"/>
                  <a:gd name="T6" fmla="*/ 408 w 408"/>
                  <a:gd name="T7" fmla="*/ 121 h 461"/>
                  <a:gd name="T8" fmla="*/ 214 w 408"/>
                  <a:gd name="T9" fmla="*/ 461 h 4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8" h="461">
                    <a:moveTo>
                      <a:pt x="214" y="461"/>
                    </a:moveTo>
                    <a:lnTo>
                      <a:pt x="0" y="341"/>
                    </a:lnTo>
                    <a:lnTo>
                      <a:pt x="194" y="0"/>
                    </a:lnTo>
                    <a:lnTo>
                      <a:pt x="408" y="121"/>
                    </a:lnTo>
                    <a:lnTo>
                      <a:pt x="214" y="461"/>
                    </a:lnTo>
                    <a:close/>
                  </a:path>
                </a:pathLst>
              </a:custGeom>
              <a:solidFill>
                <a:schemeClr val="accent2"/>
              </a:solidFill>
              <a:ln w="76200">
                <a:solidFill>
                  <a:schemeClr val="tx1"/>
                </a:solidFill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3" name="ïSļîdé">
                <a:extLst>
                  <a:ext uri="{FF2B5EF4-FFF2-40B4-BE49-F238E27FC236}">
                    <a16:creationId xmlns:a16="http://schemas.microsoft.com/office/drawing/2014/main" id="{BDDC3008-0301-4899-A702-774409E5F41A}"/>
                  </a:ext>
                </a:extLst>
              </p:cNvPr>
              <p:cNvSpPr/>
              <p:nvPr/>
            </p:nvSpPr>
            <p:spPr bwMode="auto">
              <a:xfrm rot="16200000" flipV="1">
                <a:off x="10686120" y="614765"/>
                <a:ext cx="1245019" cy="1411021"/>
              </a:xfrm>
              <a:custGeom>
                <a:avLst/>
                <a:gdLst>
                  <a:gd name="T0" fmla="*/ 107 w 202"/>
                  <a:gd name="T1" fmla="*/ 223 h 229"/>
                  <a:gd name="T2" fmla="*/ 54 w 202"/>
                  <a:gd name="T3" fmla="*/ 193 h 229"/>
                  <a:gd name="T4" fmla="*/ 22 w 202"/>
                  <a:gd name="T5" fmla="*/ 175 h 229"/>
                  <a:gd name="T6" fmla="*/ 9 w 202"/>
                  <a:gd name="T7" fmla="*/ 168 h 229"/>
                  <a:gd name="T8" fmla="*/ 5 w 202"/>
                  <a:gd name="T9" fmla="*/ 168 h 229"/>
                  <a:gd name="T10" fmla="*/ 12 w 202"/>
                  <a:gd name="T11" fmla="*/ 156 h 229"/>
                  <a:gd name="T12" fmla="*/ 28 w 202"/>
                  <a:gd name="T13" fmla="*/ 128 h 229"/>
                  <a:gd name="T14" fmla="*/ 71 w 202"/>
                  <a:gd name="T15" fmla="*/ 52 h 229"/>
                  <a:gd name="T16" fmla="*/ 98 w 202"/>
                  <a:gd name="T17" fmla="*/ 5 h 229"/>
                  <a:gd name="T18" fmla="*/ 96 w 202"/>
                  <a:gd name="T19" fmla="*/ 6 h 229"/>
                  <a:gd name="T20" fmla="*/ 105 w 202"/>
                  <a:gd name="T21" fmla="*/ 10 h 229"/>
                  <a:gd name="T22" fmla="*/ 138 w 202"/>
                  <a:gd name="T23" fmla="*/ 29 h 229"/>
                  <a:gd name="T24" fmla="*/ 196 w 202"/>
                  <a:gd name="T25" fmla="*/ 62 h 229"/>
                  <a:gd name="T26" fmla="*/ 196 w 202"/>
                  <a:gd name="T27" fmla="*/ 61 h 229"/>
                  <a:gd name="T28" fmla="*/ 193 w 202"/>
                  <a:gd name="T29" fmla="*/ 67 h 229"/>
                  <a:gd name="T30" fmla="*/ 177 w 202"/>
                  <a:gd name="T31" fmla="*/ 94 h 229"/>
                  <a:gd name="T32" fmla="*/ 104 w 202"/>
                  <a:gd name="T33" fmla="*/ 224 h 229"/>
                  <a:gd name="T34" fmla="*/ 108 w 202"/>
                  <a:gd name="T35" fmla="*/ 226 h 229"/>
                  <a:gd name="T36" fmla="*/ 201 w 202"/>
                  <a:gd name="T37" fmla="*/ 62 h 229"/>
                  <a:gd name="T38" fmla="*/ 200 w 202"/>
                  <a:gd name="T39" fmla="*/ 59 h 229"/>
                  <a:gd name="T40" fmla="*/ 97 w 202"/>
                  <a:gd name="T41" fmla="*/ 0 h 229"/>
                  <a:gd name="T42" fmla="*/ 94 w 202"/>
                  <a:gd name="T43" fmla="*/ 1 h 229"/>
                  <a:gd name="T44" fmla="*/ 1 w 202"/>
                  <a:gd name="T45" fmla="*/ 166 h 229"/>
                  <a:gd name="T46" fmla="*/ 2 w 202"/>
                  <a:gd name="T47" fmla="*/ 169 h 229"/>
                  <a:gd name="T48" fmla="*/ 105 w 202"/>
                  <a:gd name="T49" fmla="*/ 227 h 229"/>
                  <a:gd name="T50" fmla="*/ 107 w 202"/>
                  <a:gd name="T51" fmla="*/ 223 h 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02" h="229">
                    <a:moveTo>
                      <a:pt x="107" y="223"/>
                    </a:moveTo>
                    <a:cubicBezTo>
                      <a:pt x="90" y="213"/>
                      <a:pt x="72" y="203"/>
                      <a:pt x="54" y="193"/>
                    </a:cubicBezTo>
                    <a:cubicBezTo>
                      <a:pt x="44" y="187"/>
                      <a:pt x="33" y="181"/>
                      <a:pt x="22" y="175"/>
                    </a:cubicBezTo>
                    <a:cubicBezTo>
                      <a:pt x="18" y="173"/>
                      <a:pt x="14" y="169"/>
                      <a:pt x="9" y="168"/>
                    </a:cubicBezTo>
                    <a:cubicBezTo>
                      <a:pt x="5" y="166"/>
                      <a:pt x="6" y="163"/>
                      <a:pt x="5" y="168"/>
                    </a:cubicBezTo>
                    <a:cubicBezTo>
                      <a:pt x="6" y="165"/>
                      <a:pt x="11" y="159"/>
                      <a:pt x="12" y="156"/>
                    </a:cubicBezTo>
                    <a:cubicBezTo>
                      <a:pt x="18" y="146"/>
                      <a:pt x="23" y="137"/>
                      <a:pt x="28" y="128"/>
                    </a:cubicBezTo>
                    <a:cubicBezTo>
                      <a:pt x="43" y="103"/>
                      <a:pt x="57" y="77"/>
                      <a:pt x="71" y="52"/>
                    </a:cubicBezTo>
                    <a:cubicBezTo>
                      <a:pt x="79" y="38"/>
                      <a:pt x="87" y="17"/>
                      <a:pt x="98" y="5"/>
                    </a:cubicBezTo>
                    <a:cubicBezTo>
                      <a:pt x="99" y="3"/>
                      <a:pt x="93" y="4"/>
                      <a:pt x="96" y="6"/>
                    </a:cubicBezTo>
                    <a:cubicBezTo>
                      <a:pt x="99" y="6"/>
                      <a:pt x="102" y="9"/>
                      <a:pt x="105" y="10"/>
                    </a:cubicBezTo>
                    <a:cubicBezTo>
                      <a:pt x="116" y="16"/>
                      <a:pt x="127" y="23"/>
                      <a:pt x="138" y="29"/>
                    </a:cubicBezTo>
                    <a:cubicBezTo>
                      <a:pt x="156" y="40"/>
                      <a:pt x="180" y="49"/>
                      <a:pt x="196" y="62"/>
                    </a:cubicBezTo>
                    <a:cubicBezTo>
                      <a:pt x="199" y="64"/>
                      <a:pt x="197" y="57"/>
                      <a:pt x="196" y="61"/>
                    </a:cubicBezTo>
                    <a:cubicBezTo>
                      <a:pt x="195" y="63"/>
                      <a:pt x="194" y="65"/>
                      <a:pt x="193" y="67"/>
                    </a:cubicBezTo>
                    <a:cubicBezTo>
                      <a:pt x="188" y="76"/>
                      <a:pt x="182" y="85"/>
                      <a:pt x="177" y="94"/>
                    </a:cubicBezTo>
                    <a:cubicBezTo>
                      <a:pt x="153" y="137"/>
                      <a:pt x="128" y="181"/>
                      <a:pt x="104" y="224"/>
                    </a:cubicBezTo>
                    <a:cubicBezTo>
                      <a:pt x="102" y="227"/>
                      <a:pt x="107" y="229"/>
                      <a:pt x="108" y="226"/>
                    </a:cubicBezTo>
                    <a:cubicBezTo>
                      <a:pt x="139" y="172"/>
                      <a:pt x="170" y="117"/>
                      <a:pt x="201" y="62"/>
                    </a:cubicBezTo>
                    <a:cubicBezTo>
                      <a:pt x="202" y="61"/>
                      <a:pt x="201" y="59"/>
                      <a:pt x="200" y="59"/>
                    </a:cubicBezTo>
                    <a:cubicBezTo>
                      <a:pt x="166" y="39"/>
                      <a:pt x="132" y="20"/>
                      <a:pt x="97" y="0"/>
                    </a:cubicBezTo>
                    <a:cubicBezTo>
                      <a:pt x="96" y="0"/>
                      <a:pt x="95" y="0"/>
                      <a:pt x="94" y="1"/>
                    </a:cubicBezTo>
                    <a:cubicBezTo>
                      <a:pt x="63" y="56"/>
                      <a:pt x="32" y="111"/>
                      <a:pt x="1" y="166"/>
                    </a:cubicBezTo>
                    <a:cubicBezTo>
                      <a:pt x="0" y="167"/>
                      <a:pt x="1" y="169"/>
                      <a:pt x="2" y="169"/>
                    </a:cubicBezTo>
                    <a:cubicBezTo>
                      <a:pt x="36" y="189"/>
                      <a:pt x="70" y="208"/>
                      <a:pt x="105" y="227"/>
                    </a:cubicBezTo>
                    <a:cubicBezTo>
                      <a:pt x="108" y="229"/>
                      <a:pt x="110" y="225"/>
                      <a:pt x="107" y="223"/>
                    </a:cubicBezTo>
                    <a:close/>
                  </a:path>
                </a:pathLst>
              </a:custGeom>
              <a:solidFill>
                <a:srgbClr val="2828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4" name="ïṡ1îḋè">
                <a:extLst>
                  <a:ext uri="{FF2B5EF4-FFF2-40B4-BE49-F238E27FC236}">
                    <a16:creationId xmlns:a16="http://schemas.microsoft.com/office/drawing/2014/main" id="{1B97ECA9-2A7E-447F-9BD5-8121C5FA4AB0}"/>
                  </a:ext>
                </a:extLst>
              </p:cNvPr>
              <p:cNvSpPr/>
              <p:nvPr/>
            </p:nvSpPr>
            <p:spPr bwMode="auto">
              <a:xfrm rot="16200000" flipV="1">
                <a:off x="11342717" y="1031251"/>
                <a:ext cx="346828" cy="343863"/>
              </a:xfrm>
              <a:custGeom>
                <a:avLst/>
                <a:gdLst>
                  <a:gd name="T0" fmla="*/ 49 w 56"/>
                  <a:gd name="T1" fmla="*/ 40 h 56"/>
                  <a:gd name="T2" fmla="*/ 16 w 56"/>
                  <a:gd name="T3" fmla="*/ 49 h 56"/>
                  <a:gd name="T4" fmla="*/ 6 w 56"/>
                  <a:gd name="T5" fmla="*/ 16 h 56"/>
                  <a:gd name="T6" fmla="*/ 40 w 56"/>
                  <a:gd name="T7" fmla="*/ 7 h 56"/>
                  <a:gd name="T8" fmla="*/ 49 w 56"/>
                  <a:gd name="T9" fmla="*/ 4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56">
                    <a:moveTo>
                      <a:pt x="49" y="40"/>
                    </a:moveTo>
                    <a:cubicBezTo>
                      <a:pt x="42" y="52"/>
                      <a:pt x="27" y="56"/>
                      <a:pt x="16" y="49"/>
                    </a:cubicBezTo>
                    <a:cubicBezTo>
                      <a:pt x="4" y="43"/>
                      <a:pt x="0" y="28"/>
                      <a:pt x="6" y="16"/>
                    </a:cubicBezTo>
                    <a:cubicBezTo>
                      <a:pt x="13" y="4"/>
                      <a:pt x="28" y="0"/>
                      <a:pt x="40" y="7"/>
                    </a:cubicBezTo>
                    <a:cubicBezTo>
                      <a:pt x="52" y="13"/>
                      <a:pt x="56" y="28"/>
                      <a:pt x="49" y="40"/>
                    </a:cubicBezTo>
                    <a:close/>
                  </a:path>
                </a:pathLst>
              </a:custGeom>
              <a:solidFill>
                <a:srgbClr val="F9F9F9"/>
              </a:solidFill>
              <a:ln w="635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5" name="ísḷîḓe">
                <a:extLst>
                  <a:ext uri="{FF2B5EF4-FFF2-40B4-BE49-F238E27FC236}">
                    <a16:creationId xmlns:a16="http://schemas.microsoft.com/office/drawing/2014/main" id="{67306B68-4BBD-441D-B8F6-BED25DBCE1CC}"/>
                  </a:ext>
                </a:extLst>
              </p:cNvPr>
              <p:cNvSpPr/>
              <p:nvPr/>
            </p:nvSpPr>
            <p:spPr bwMode="auto">
              <a:xfrm rot="16200000" flipV="1">
                <a:off x="11336790" y="1037181"/>
                <a:ext cx="370542" cy="332005"/>
              </a:xfrm>
              <a:custGeom>
                <a:avLst/>
                <a:gdLst>
                  <a:gd name="T0" fmla="*/ 30 w 60"/>
                  <a:gd name="T1" fmla="*/ 54 h 54"/>
                  <a:gd name="T2" fmla="*/ 17 w 60"/>
                  <a:gd name="T3" fmla="*/ 51 h 54"/>
                  <a:gd name="T4" fmla="*/ 7 w 60"/>
                  <a:gd name="T5" fmla="*/ 15 h 54"/>
                  <a:gd name="T6" fmla="*/ 23 w 60"/>
                  <a:gd name="T7" fmla="*/ 2 h 54"/>
                  <a:gd name="T8" fmla="*/ 43 w 60"/>
                  <a:gd name="T9" fmla="*/ 5 h 54"/>
                  <a:gd name="T10" fmla="*/ 53 w 60"/>
                  <a:gd name="T11" fmla="*/ 41 h 54"/>
                  <a:gd name="T12" fmla="*/ 30 w 60"/>
                  <a:gd name="T13" fmla="*/ 54 h 54"/>
                  <a:gd name="T14" fmla="*/ 30 w 60"/>
                  <a:gd name="T15" fmla="*/ 5 h 54"/>
                  <a:gd name="T16" fmla="*/ 24 w 60"/>
                  <a:gd name="T17" fmla="*/ 6 h 54"/>
                  <a:gd name="T18" fmla="*/ 10 w 60"/>
                  <a:gd name="T19" fmla="*/ 17 h 54"/>
                  <a:gd name="T20" fmla="*/ 19 w 60"/>
                  <a:gd name="T21" fmla="*/ 47 h 54"/>
                  <a:gd name="T22" fmla="*/ 49 w 60"/>
                  <a:gd name="T23" fmla="*/ 39 h 54"/>
                  <a:gd name="T24" fmla="*/ 49 w 60"/>
                  <a:gd name="T25" fmla="*/ 39 h 54"/>
                  <a:gd name="T26" fmla="*/ 41 w 60"/>
                  <a:gd name="T27" fmla="*/ 8 h 54"/>
                  <a:gd name="T28" fmla="*/ 30 w 60"/>
                  <a:gd name="T29" fmla="*/ 5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0" h="54">
                    <a:moveTo>
                      <a:pt x="30" y="54"/>
                    </a:moveTo>
                    <a:cubicBezTo>
                      <a:pt x="25" y="54"/>
                      <a:pt x="21" y="53"/>
                      <a:pt x="17" y="51"/>
                    </a:cubicBezTo>
                    <a:cubicBezTo>
                      <a:pt x="4" y="44"/>
                      <a:pt x="0" y="28"/>
                      <a:pt x="7" y="15"/>
                    </a:cubicBezTo>
                    <a:cubicBezTo>
                      <a:pt x="10" y="9"/>
                      <a:pt x="16" y="4"/>
                      <a:pt x="23" y="2"/>
                    </a:cubicBezTo>
                    <a:cubicBezTo>
                      <a:pt x="29" y="0"/>
                      <a:pt x="37" y="1"/>
                      <a:pt x="43" y="5"/>
                    </a:cubicBezTo>
                    <a:cubicBezTo>
                      <a:pt x="55" y="12"/>
                      <a:pt x="60" y="28"/>
                      <a:pt x="53" y="41"/>
                    </a:cubicBezTo>
                    <a:cubicBezTo>
                      <a:pt x="48" y="49"/>
                      <a:pt x="39" y="54"/>
                      <a:pt x="30" y="54"/>
                    </a:cubicBezTo>
                    <a:close/>
                    <a:moveTo>
                      <a:pt x="30" y="5"/>
                    </a:moveTo>
                    <a:cubicBezTo>
                      <a:pt x="28" y="5"/>
                      <a:pt x="26" y="6"/>
                      <a:pt x="24" y="6"/>
                    </a:cubicBezTo>
                    <a:cubicBezTo>
                      <a:pt x="18" y="8"/>
                      <a:pt x="13" y="12"/>
                      <a:pt x="10" y="17"/>
                    </a:cubicBezTo>
                    <a:cubicBezTo>
                      <a:pt x="4" y="28"/>
                      <a:pt x="8" y="41"/>
                      <a:pt x="19" y="47"/>
                    </a:cubicBezTo>
                    <a:cubicBezTo>
                      <a:pt x="29" y="54"/>
                      <a:pt x="43" y="50"/>
                      <a:pt x="49" y="39"/>
                    </a:cubicBezTo>
                    <a:cubicBezTo>
                      <a:pt x="49" y="39"/>
                      <a:pt x="49" y="39"/>
                      <a:pt x="49" y="39"/>
                    </a:cubicBezTo>
                    <a:cubicBezTo>
                      <a:pt x="55" y="28"/>
                      <a:pt x="52" y="14"/>
                      <a:pt x="41" y="8"/>
                    </a:cubicBezTo>
                    <a:cubicBezTo>
                      <a:pt x="37" y="6"/>
                      <a:pt x="34" y="5"/>
                      <a:pt x="30" y="5"/>
                    </a:cubicBezTo>
                    <a:close/>
                  </a:path>
                </a:pathLst>
              </a:custGeom>
              <a:solidFill>
                <a:srgbClr val="2828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6" name="îs1ïḓé">
                <a:extLst>
                  <a:ext uri="{FF2B5EF4-FFF2-40B4-BE49-F238E27FC236}">
                    <a16:creationId xmlns:a16="http://schemas.microsoft.com/office/drawing/2014/main" id="{F107E476-693C-4325-B6C3-DF45BC1B598D}"/>
                  </a:ext>
                </a:extLst>
              </p:cNvPr>
              <p:cNvSpPr/>
              <p:nvPr/>
            </p:nvSpPr>
            <p:spPr bwMode="auto">
              <a:xfrm rot="16200000" flipV="1">
                <a:off x="8233134" y="3138891"/>
                <a:ext cx="581010" cy="566188"/>
              </a:xfrm>
              <a:custGeom>
                <a:avLst/>
                <a:gdLst>
                  <a:gd name="T0" fmla="*/ 196 w 196"/>
                  <a:gd name="T1" fmla="*/ 69 h 191"/>
                  <a:gd name="T2" fmla="*/ 194 w 196"/>
                  <a:gd name="T3" fmla="*/ 69 h 191"/>
                  <a:gd name="T4" fmla="*/ 192 w 196"/>
                  <a:gd name="T5" fmla="*/ 65 h 191"/>
                  <a:gd name="T6" fmla="*/ 192 w 196"/>
                  <a:gd name="T7" fmla="*/ 65 h 191"/>
                  <a:gd name="T8" fmla="*/ 189 w 196"/>
                  <a:gd name="T9" fmla="*/ 62 h 191"/>
                  <a:gd name="T10" fmla="*/ 187 w 196"/>
                  <a:gd name="T11" fmla="*/ 62 h 191"/>
                  <a:gd name="T12" fmla="*/ 187 w 196"/>
                  <a:gd name="T13" fmla="*/ 60 h 191"/>
                  <a:gd name="T14" fmla="*/ 185 w 196"/>
                  <a:gd name="T15" fmla="*/ 60 h 191"/>
                  <a:gd name="T16" fmla="*/ 185 w 196"/>
                  <a:gd name="T17" fmla="*/ 58 h 191"/>
                  <a:gd name="T18" fmla="*/ 181 w 196"/>
                  <a:gd name="T19" fmla="*/ 54 h 191"/>
                  <a:gd name="T20" fmla="*/ 179 w 196"/>
                  <a:gd name="T21" fmla="*/ 52 h 191"/>
                  <a:gd name="T22" fmla="*/ 177 w 196"/>
                  <a:gd name="T23" fmla="*/ 50 h 191"/>
                  <a:gd name="T24" fmla="*/ 175 w 196"/>
                  <a:gd name="T25" fmla="*/ 48 h 191"/>
                  <a:gd name="T26" fmla="*/ 171 w 196"/>
                  <a:gd name="T27" fmla="*/ 44 h 191"/>
                  <a:gd name="T28" fmla="*/ 167 w 196"/>
                  <a:gd name="T29" fmla="*/ 40 h 191"/>
                  <a:gd name="T30" fmla="*/ 160 w 196"/>
                  <a:gd name="T31" fmla="*/ 33 h 191"/>
                  <a:gd name="T32" fmla="*/ 160 w 196"/>
                  <a:gd name="T33" fmla="*/ 33 h 191"/>
                  <a:gd name="T34" fmla="*/ 160 w 196"/>
                  <a:gd name="T35" fmla="*/ 31 h 191"/>
                  <a:gd name="T36" fmla="*/ 158 w 196"/>
                  <a:gd name="T37" fmla="*/ 31 h 191"/>
                  <a:gd name="T38" fmla="*/ 158 w 196"/>
                  <a:gd name="T39" fmla="*/ 29 h 191"/>
                  <a:gd name="T40" fmla="*/ 156 w 196"/>
                  <a:gd name="T41" fmla="*/ 27 h 191"/>
                  <a:gd name="T42" fmla="*/ 154 w 196"/>
                  <a:gd name="T43" fmla="*/ 27 h 191"/>
                  <a:gd name="T44" fmla="*/ 150 w 196"/>
                  <a:gd name="T45" fmla="*/ 21 h 191"/>
                  <a:gd name="T46" fmla="*/ 144 w 196"/>
                  <a:gd name="T47" fmla="*/ 15 h 191"/>
                  <a:gd name="T48" fmla="*/ 140 w 196"/>
                  <a:gd name="T49" fmla="*/ 11 h 191"/>
                  <a:gd name="T50" fmla="*/ 135 w 196"/>
                  <a:gd name="T51" fmla="*/ 6 h 191"/>
                  <a:gd name="T52" fmla="*/ 135 w 196"/>
                  <a:gd name="T53" fmla="*/ 6 h 191"/>
                  <a:gd name="T54" fmla="*/ 129 w 196"/>
                  <a:gd name="T55" fmla="*/ 0 h 191"/>
                  <a:gd name="T56" fmla="*/ 0 w 196"/>
                  <a:gd name="T57" fmla="*/ 121 h 191"/>
                  <a:gd name="T58" fmla="*/ 2 w 196"/>
                  <a:gd name="T59" fmla="*/ 123 h 191"/>
                  <a:gd name="T60" fmla="*/ 6 w 196"/>
                  <a:gd name="T61" fmla="*/ 129 h 191"/>
                  <a:gd name="T62" fmla="*/ 9 w 196"/>
                  <a:gd name="T63" fmla="*/ 129 h 191"/>
                  <a:gd name="T64" fmla="*/ 9 w 196"/>
                  <a:gd name="T65" fmla="*/ 131 h 191"/>
                  <a:gd name="T66" fmla="*/ 11 w 196"/>
                  <a:gd name="T67" fmla="*/ 131 h 191"/>
                  <a:gd name="T68" fmla="*/ 11 w 196"/>
                  <a:gd name="T69" fmla="*/ 133 h 191"/>
                  <a:gd name="T70" fmla="*/ 13 w 196"/>
                  <a:gd name="T71" fmla="*/ 135 h 191"/>
                  <a:gd name="T72" fmla="*/ 15 w 196"/>
                  <a:gd name="T73" fmla="*/ 135 h 191"/>
                  <a:gd name="T74" fmla="*/ 17 w 196"/>
                  <a:gd name="T75" fmla="*/ 137 h 191"/>
                  <a:gd name="T76" fmla="*/ 17 w 196"/>
                  <a:gd name="T77" fmla="*/ 139 h 191"/>
                  <a:gd name="T78" fmla="*/ 19 w 196"/>
                  <a:gd name="T79" fmla="*/ 141 h 191"/>
                  <a:gd name="T80" fmla="*/ 21 w 196"/>
                  <a:gd name="T81" fmla="*/ 144 h 191"/>
                  <a:gd name="T82" fmla="*/ 23 w 196"/>
                  <a:gd name="T83" fmla="*/ 146 h 191"/>
                  <a:gd name="T84" fmla="*/ 25 w 196"/>
                  <a:gd name="T85" fmla="*/ 148 h 191"/>
                  <a:gd name="T86" fmla="*/ 27 w 196"/>
                  <a:gd name="T87" fmla="*/ 150 h 191"/>
                  <a:gd name="T88" fmla="*/ 29 w 196"/>
                  <a:gd name="T89" fmla="*/ 152 h 191"/>
                  <a:gd name="T90" fmla="*/ 31 w 196"/>
                  <a:gd name="T91" fmla="*/ 154 h 191"/>
                  <a:gd name="T92" fmla="*/ 38 w 196"/>
                  <a:gd name="T93" fmla="*/ 160 h 191"/>
                  <a:gd name="T94" fmla="*/ 58 w 196"/>
                  <a:gd name="T95" fmla="*/ 183 h 191"/>
                  <a:gd name="T96" fmla="*/ 61 w 196"/>
                  <a:gd name="T97" fmla="*/ 185 h 191"/>
                  <a:gd name="T98" fmla="*/ 61 w 196"/>
                  <a:gd name="T99" fmla="*/ 185 h 191"/>
                  <a:gd name="T100" fmla="*/ 65 w 196"/>
                  <a:gd name="T101" fmla="*/ 189 h 191"/>
                  <a:gd name="T102" fmla="*/ 65 w 196"/>
                  <a:gd name="T103" fmla="*/ 191 h 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96" h="191">
                    <a:moveTo>
                      <a:pt x="196" y="69"/>
                    </a:moveTo>
                    <a:lnTo>
                      <a:pt x="196" y="69"/>
                    </a:lnTo>
                    <a:lnTo>
                      <a:pt x="196" y="69"/>
                    </a:lnTo>
                    <a:lnTo>
                      <a:pt x="194" y="69"/>
                    </a:lnTo>
                    <a:lnTo>
                      <a:pt x="194" y="69"/>
                    </a:lnTo>
                    <a:lnTo>
                      <a:pt x="194" y="69"/>
                    </a:lnTo>
                    <a:lnTo>
                      <a:pt x="192" y="67"/>
                    </a:lnTo>
                    <a:lnTo>
                      <a:pt x="192" y="67"/>
                    </a:lnTo>
                    <a:lnTo>
                      <a:pt x="192" y="65"/>
                    </a:lnTo>
                    <a:lnTo>
                      <a:pt x="192" y="65"/>
                    </a:lnTo>
                    <a:lnTo>
                      <a:pt x="192" y="65"/>
                    </a:lnTo>
                    <a:lnTo>
                      <a:pt x="192" y="65"/>
                    </a:lnTo>
                    <a:lnTo>
                      <a:pt x="189" y="65"/>
                    </a:lnTo>
                    <a:lnTo>
                      <a:pt x="189" y="65"/>
                    </a:lnTo>
                    <a:lnTo>
                      <a:pt x="189" y="62"/>
                    </a:lnTo>
                    <a:lnTo>
                      <a:pt x="189" y="62"/>
                    </a:lnTo>
                    <a:lnTo>
                      <a:pt x="187" y="62"/>
                    </a:lnTo>
                    <a:lnTo>
                      <a:pt x="187" y="62"/>
                    </a:lnTo>
                    <a:lnTo>
                      <a:pt x="187" y="62"/>
                    </a:lnTo>
                    <a:lnTo>
                      <a:pt x="187" y="62"/>
                    </a:lnTo>
                    <a:lnTo>
                      <a:pt x="187" y="60"/>
                    </a:lnTo>
                    <a:lnTo>
                      <a:pt x="187" y="60"/>
                    </a:lnTo>
                    <a:lnTo>
                      <a:pt x="185" y="60"/>
                    </a:lnTo>
                    <a:lnTo>
                      <a:pt x="185" y="60"/>
                    </a:lnTo>
                    <a:lnTo>
                      <a:pt x="185" y="58"/>
                    </a:lnTo>
                    <a:lnTo>
                      <a:pt x="185" y="58"/>
                    </a:lnTo>
                    <a:lnTo>
                      <a:pt x="185" y="58"/>
                    </a:lnTo>
                    <a:lnTo>
                      <a:pt x="185" y="58"/>
                    </a:lnTo>
                    <a:lnTo>
                      <a:pt x="181" y="56"/>
                    </a:lnTo>
                    <a:lnTo>
                      <a:pt x="181" y="54"/>
                    </a:lnTo>
                    <a:lnTo>
                      <a:pt x="181" y="54"/>
                    </a:lnTo>
                    <a:lnTo>
                      <a:pt x="179" y="54"/>
                    </a:lnTo>
                    <a:lnTo>
                      <a:pt x="179" y="52"/>
                    </a:lnTo>
                    <a:lnTo>
                      <a:pt x="179" y="52"/>
                    </a:lnTo>
                    <a:lnTo>
                      <a:pt x="177" y="50"/>
                    </a:lnTo>
                    <a:lnTo>
                      <a:pt x="177" y="50"/>
                    </a:lnTo>
                    <a:lnTo>
                      <a:pt x="177" y="50"/>
                    </a:lnTo>
                    <a:lnTo>
                      <a:pt x="175" y="48"/>
                    </a:lnTo>
                    <a:lnTo>
                      <a:pt x="175" y="48"/>
                    </a:lnTo>
                    <a:lnTo>
                      <a:pt x="175" y="48"/>
                    </a:lnTo>
                    <a:lnTo>
                      <a:pt x="171" y="44"/>
                    </a:lnTo>
                    <a:lnTo>
                      <a:pt x="171" y="44"/>
                    </a:lnTo>
                    <a:lnTo>
                      <a:pt x="169" y="42"/>
                    </a:lnTo>
                    <a:lnTo>
                      <a:pt x="167" y="40"/>
                    </a:lnTo>
                    <a:lnTo>
                      <a:pt x="167" y="40"/>
                    </a:lnTo>
                    <a:lnTo>
                      <a:pt x="162" y="33"/>
                    </a:lnTo>
                    <a:lnTo>
                      <a:pt x="162" y="33"/>
                    </a:lnTo>
                    <a:lnTo>
                      <a:pt x="160" y="33"/>
                    </a:lnTo>
                    <a:lnTo>
                      <a:pt x="160" y="33"/>
                    </a:lnTo>
                    <a:lnTo>
                      <a:pt x="160" y="33"/>
                    </a:lnTo>
                    <a:lnTo>
                      <a:pt x="160" y="33"/>
                    </a:lnTo>
                    <a:lnTo>
                      <a:pt x="160" y="33"/>
                    </a:lnTo>
                    <a:lnTo>
                      <a:pt x="160" y="31"/>
                    </a:lnTo>
                    <a:lnTo>
                      <a:pt x="160" y="31"/>
                    </a:lnTo>
                    <a:lnTo>
                      <a:pt x="158" y="31"/>
                    </a:lnTo>
                    <a:lnTo>
                      <a:pt x="158" y="31"/>
                    </a:lnTo>
                    <a:lnTo>
                      <a:pt x="158" y="31"/>
                    </a:lnTo>
                    <a:lnTo>
                      <a:pt x="158" y="31"/>
                    </a:lnTo>
                    <a:lnTo>
                      <a:pt x="158" y="29"/>
                    </a:lnTo>
                    <a:lnTo>
                      <a:pt x="158" y="29"/>
                    </a:lnTo>
                    <a:lnTo>
                      <a:pt x="158" y="29"/>
                    </a:lnTo>
                    <a:lnTo>
                      <a:pt x="158" y="29"/>
                    </a:lnTo>
                    <a:lnTo>
                      <a:pt x="156" y="27"/>
                    </a:lnTo>
                    <a:lnTo>
                      <a:pt x="156" y="27"/>
                    </a:lnTo>
                    <a:lnTo>
                      <a:pt x="156" y="27"/>
                    </a:lnTo>
                    <a:lnTo>
                      <a:pt x="154" y="27"/>
                    </a:lnTo>
                    <a:lnTo>
                      <a:pt x="154" y="27"/>
                    </a:lnTo>
                    <a:lnTo>
                      <a:pt x="154" y="25"/>
                    </a:lnTo>
                    <a:lnTo>
                      <a:pt x="150" y="21"/>
                    </a:lnTo>
                    <a:lnTo>
                      <a:pt x="146" y="17"/>
                    </a:lnTo>
                    <a:lnTo>
                      <a:pt x="146" y="17"/>
                    </a:lnTo>
                    <a:lnTo>
                      <a:pt x="144" y="15"/>
                    </a:lnTo>
                    <a:lnTo>
                      <a:pt x="140" y="11"/>
                    </a:lnTo>
                    <a:lnTo>
                      <a:pt x="140" y="11"/>
                    </a:lnTo>
                    <a:lnTo>
                      <a:pt x="140" y="11"/>
                    </a:lnTo>
                    <a:lnTo>
                      <a:pt x="140" y="11"/>
                    </a:lnTo>
                    <a:lnTo>
                      <a:pt x="137" y="8"/>
                    </a:lnTo>
                    <a:lnTo>
                      <a:pt x="135" y="6"/>
                    </a:lnTo>
                    <a:lnTo>
                      <a:pt x="135" y="6"/>
                    </a:lnTo>
                    <a:lnTo>
                      <a:pt x="135" y="6"/>
                    </a:lnTo>
                    <a:lnTo>
                      <a:pt x="135" y="6"/>
                    </a:lnTo>
                    <a:lnTo>
                      <a:pt x="135" y="6"/>
                    </a:lnTo>
                    <a:lnTo>
                      <a:pt x="129" y="0"/>
                    </a:lnTo>
                    <a:lnTo>
                      <a:pt x="129" y="0"/>
                    </a:lnTo>
                    <a:lnTo>
                      <a:pt x="129" y="0"/>
                    </a:lnTo>
                    <a:lnTo>
                      <a:pt x="0" y="121"/>
                    </a:lnTo>
                    <a:lnTo>
                      <a:pt x="0" y="121"/>
                    </a:lnTo>
                    <a:lnTo>
                      <a:pt x="0" y="121"/>
                    </a:lnTo>
                    <a:lnTo>
                      <a:pt x="2" y="123"/>
                    </a:lnTo>
                    <a:lnTo>
                      <a:pt x="2" y="123"/>
                    </a:lnTo>
                    <a:lnTo>
                      <a:pt x="4" y="125"/>
                    </a:lnTo>
                    <a:lnTo>
                      <a:pt x="4" y="125"/>
                    </a:lnTo>
                    <a:lnTo>
                      <a:pt x="6" y="129"/>
                    </a:lnTo>
                    <a:lnTo>
                      <a:pt x="6" y="129"/>
                    </a:lnTo>
                    <a:lnTo>
                      <a:pt x="9" y="129"/>
                    </a:lnTo>
                    <a:lnTo>
                      <a:pt x="9" y="129"/>
                    </a:lnTo>
                    <a:lnTo>
                      <a:pt x="9" y="131"/>
                    </a:lnTo>
                    <a:lnTo>
                      <a:pt x="9" y="131"/>
                    </a:lnTo>
                    <a:lnTo>
                      <a:pt x="9" y="131"/>
                    </a:lnTo>
                    <a:lnTo>
                      <a:pt x="9" y="131"/>
                    </a:lnTo>
                    <a:lnTo>
                      <a:pt x="11" y="131"/>
                    </a:lnTo>
                    <a:lnTo>
                      <a:pt x="11" y="131"/>
                    </a:lnTo>
                    <a:lnTo>
                      <a:pt x="11" y="133"/>
                    </a:lnTo>
                    <a:lnTo>
                      <a:pt x="11" y="133"/>
                    </a:lnTo>
                    <a:lnTo>
                      <a:pt x="11" y="133"/>
                    </a:lnTo>
                    <a:lnTo>
                      <a:pt x="11" y="133"/>
                    </a:lnTo>
                    <a:lnTo>
                      <a:pt x="13" y="135"/>
                    </a:lnTo>
                    <a:lnTo>
                      <a:pt x="13" y="135"/>
                    </a:lnTo>
                    <a:lnTo>
                      <a:pt x="13" y="135"/>
                    </a:lnTo>
                    <a:lnTo>
                      <a:pt x="15" y="135"/>
                    </a:lnTo>
                    <a:lnTo>
                      <a:pt x="15" y="135"/>
                    </a:lnTo>
                    <a:lnTo>
                      <a:pt x="15" y="137"/>
                    </a:lnTo>
                    <a:lnTo>
                      <a:pt x="17" y="137"/>
                    </a:lnTo>
                    <a:lnTo>
                      <a:pt x="17" y="137"/>
                    </a:lnTo>
                    <a:lnTo>
                      <a:pt x="17" y="139"/>
                    </a:lnTo>
                    <a:lnTo>
                      <a:pt x="17" y="139"/>
                    </a:lnTo>
                    <a:lnTo>
                      <a:pt x="17" y="139"/>
                    </a:lnTo>
                    <a:lnTo>
                      <a:pt x="17" y="139"/>
                    </a:lnTo>
                    <a:lnTo>
                      <a:pt x="17" y="139"/>
                    </a:lnTo>
                    <a:lnTo>
                      <a:pt x="19" y="141"/>
                    </a:lnTo>
                    <a:lnTo>
                      <a:pt x="19" y="141"/>
                    </a:lnTo>
                    <a:lnTo>
                      <a:pt x="19" y="141"/>
                    </a:lnTo>
                    <a:lnTo>
                      <a:pt x="21" y="144"/>
                    </a:lnTo>
                    <a:lnTo>
                      <a:pt x="21" y="144"/>
                    </a:lnTo>
                    <a:lnTo>
                      <a:pt x="21" y="144"/>
                    </a:lnTo>
                    <a:lnTo>
                      <a:pt x="23" y="146"/>
                    </a:lnTo>
                    <a:lnTo>
                      <a:pt x="23" y="146"/>
                    </a:lnTo>
                    <a:lnTo>
                      <a:pt x="23" y="146"/>
                    </a:lnTo>
                    <a:lnTo>
                      <a:pt x="25" y="148"/>
                    </a:lnTo>
                    <a:lnTo>
                      <a:pt x="25" y="148"/>
                    </a:lnTo>
                    <a:lnTo>
                      <a:pt x="25" y="148"/>
                    </a:lnTo>
                    <a:lnTo>
                      <a:pt x="27" y="150"/>
                    </a:lnTo>
                    <a:lnTo>
                      <a:pt x="27" y="150"/>
                    </a:lnTo>
                    <a:lnTo>
                      <a:pt x="27" y="150"/>
                    </a:lnTo>
                    <a:lnTo>
                      <a:pt x="29" y="152"/>
                    </a:lnTo>
                    <a:lnTo>
                      <a:pt x="29" y="152"/>
                    </a:lnTo>
                    <a:lnTo>
                      <a:pt x="29" y="152"/>
                    </a:lnTo>
                    <a:lnTo>
                      <a:pt x="31" y="154"/>
                    </a:lnTo>
                    <a:lnTo>
                      <a:pt x="31" y="154"/>
                    </a:lnTo>
                    <a:lnTo>
                      <a:pt x="31" y="154"/>
                    </a:lnTo>
                    <a:lnTo>
                      <a:pt x="38" y="160"/>
                    </a:lnTo>
                    <a:lnTo>
                      <a:pt x="38" y="160"/>
                    </a:lnTo>
                    <a:lnTo>
                      <a:pt x="52" y="177"/>
                    </a:lnTo>
                    <a:lnTo>
                      <a:pt x="58" y="183"/>
                    </a:lnTo>
                    <a:lnTo>
                      <a:pt x="61" y="185"/>
                    </a:lnTo>
                    <a:lnTo>
                      <a:pt x="61" y="185"/>
                    </a:lnTo>
                    <a:lnTo>
                      <a:pt x="61" y="185"/>
                    </a:lnTo>
                    <a:lnTo>
                      <a:pt x="61" y="185"/>
                    </a:lnTo>
                    <a:lnTo>
                      <a:pt x="61" y="185"/>
                    </a:lnTo>
                    <a:lnTo>
                      <a:pt x="61" y="185"/>
                    </a:lnTo>
                    <a:lnTo>
                      <a:pt x="65" y="189"/>
                    </a:lnTo>
                    <a:lnTo>
                      <a:pt x="65" y="189"/>
                    </a:lnTo>
                    <a:lnTo>
                      <a:pt x="65" y="189"/>
                    </a:lnTo>
                    <a:lnTo>
                      <a:pt x="65" y="189"/>
                    </a:lnTo>
                    <a:lnTo>
                      <a:pt x="65" y="191"/>
                    </a:lnTo>
                    <a:lnTo>
                      <a:pt x="65" y="191"/>
                    </a:lnTo>
                    <a:lnTo>
                      <a:pt x="67" y="191"/>
                    </a:lnTo>
                    <a:lnTo>
                      <a:pt x="196" y="69"/>
                    </a:ln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7" name="ïṣļïḓe">
                <a:extLst>
                  <a:ext uri="{FF2B5EF4-FFF2-40B4-BE49-F238E27FC236}">
                    <a16:creationId xmlns:a16="http://schemas.microsoft.com/office/drawing/2014/main" id="{CE9537E4-25A1-4332-904C-4C7952E29D19}"/>
                  </a:ext>
                </a:extLst>
              </p:cNvPr>
              <p:cNvSpPr/>
              <p:nvPr/>
            </p:nvSpPr>
            <p:spPr bwMode="auto">
              <a:xfrm rot="16200000" flipV="1">
                <a:off x="8204973" y="3104803"/>
                <a:ext cx="640295" cy="634368"/>
              </a:xfrm>
              <a:custGeom>
                <a:avLst/>
                <a:gdLst>
                  <a:gd name="T0" fmla="*/ 75 w 216"/>
                  <a:gd name="T1" fmla="*/ 214 h 214"/>
                  <a:gd name="T2" fmla="*/ 0 w 216"/>
                  <a:gd name="T3" fmla="*/ 133 h 214"/>
                  <a:gd name="T4" fmla="*/ 4 w 216"/>
                  <a:gd name="T5" fmla="*/ 126 h 214"/>
                  <a:gd name="T6" fmla="*/ 139 w 216"/>
                  <a:gd name="T7" fmla="*/ 0 h 214"/>
                  <a:gd name="T8" fmla="*/ 152 w 216"/>
                  <a:gd name="T9" fmla="*/ 12 h 214"/>
                  <a:gd name="T10" fmla="*/ 145 w 216"/>
                  <a:gd name="T11" fmla="*/ 18 h 214"/>
                  <a:gd name="T12" fmla="*/ 152 w 216"/>
                  <a:gd name="T13" fmla="*/ 12 h 214"/>
                  <a:gd name="T14" fmla="*/ 175 w 216"/>
                  <a:gd name="T15" fmla="*/ 35 h 214"/>
                  <a:gd name="T16" fmla="*/ 168 w 216"/>
                  <a:gd name="T17" fmla="*/ 43 h 214"/>
                  <a:gd name="T18" fmla="*/ 175 w 216"/>
                  <a:gd name="T19" fmla="*/ 37 h 214"/>
                  <a:gd name="T20" fmla="*/ 216 w 216"/>
                  <a:gd name="T21" fmla="*/ 83 h 214"/>
                  <a:gd name="T22" fmla="*/ 210 w 216"/>
                  <a:gd name="T23" fmla="*/ 87 h 214"/>
                  <a:gd name="T24" fmla="*/ 75 w 216"/>
                  <a:gd name="T25" fmla="*/ 214 h 214"/>
                  <a:gd name="T26" fmla="*/ 75 w 216"/>
                  <a:gd name="T27" fmla="*/ 203 h 214"/>
                  <a:gd name="T28" fmla="*/ 75 w 216"/>
                  <a:gd name="T29" fmla="*/ 203 h 214"/>
                  <a:gd name="T30" fmla="*/ 75 w 216"/>
                  <a:gd name="T31" fmla="*/ 203 h 214"/>
                  <a:gd name="T32" fmla="*/ 31 w 216"/>
                  <a:gd name="T33" fmla="*/ 143 h 214"/>
                  <a:gd name="T34" fmla="*/ 77 w 216"/>
                  <a:gd name="T35" fmla="*/ 191 h 214"/>
                  <a:gd name="T36" fmla="*/ 193 w 216"/>
                  <a:gd name="T37" fmla="*/ 81 h 214"/>
                  <a:gd name="T38" fmla="*/ 164 w 216"/>
                  <a:gd name="T39" fmla="*/ 50 h 214"/>
                  <a:gd name="T40" fmla="*/ 170 w 216"/>
                  <a:gd name="T41" fmla="*/ 43 h 214"/>
                  <a:gd name="T42" fmla="*/ 164 w 216"/>
                  <a:gd name="T43" fmla="*/ 50 h 214"/>
                  <a:gd name="T44" fmla="*/ 139 w 216"/>
                  <a:gd name="T45" fmla="*/ 25 h 214"/>
                  <a:gd name="T46" fmla="*/ 23 w 216"/>
                  <a:gd name="T47" fmla="*/ 133 h 214"/>
                  <a:gd name="T48" fmla="*/ 29 w 216"/>
                  <a:gd name="T49" fmla="*/ 141 h 214"/>
                  <a:gd name="T50" fmla="*/ 25 w 216"/>
                  <a:gd name="T51" fmla="*/ 147 h 214"/>
                  <a:gd name="T52" fmla="*/ 31 w 216"/>
                  <a:gd name="T53" fmla="*/ 143 h 2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16" h="214">
                    <a:moveTo>
                      <a:pt x="75" y="214"/>
                    </a:moveTo>
                    <a:lnTo>
                      <a:pt x="0" y="133"/>
                    </a:lnTo>
                    <a:lnTo>
                      <a:pt x="4" y="126"/>
                    </a:lnTo>
                    <a:lnTo>
                      <a:pt x="139" y="0"/>
                    </a:lnTo>
                    <a:lnTo>
                      <a:pt x="152" y="12"/>
                    </a:lnTo>
                    <a:lnTo>
                      <a:pt x="145" y="18"/>
                    </a:lnTo>
                    <a:lnTo>
                      <a:pt x="152" y="12"/>
                    </a:lnTo>
                    <a:lnTo>
                      <a:pt x="175" y="35"/>
                    </a:lnTo>
                    <a:lnTo>
                      <a:pt x="168" y="43"/>
                    </a:lnTo>
                    <a:lnTo>
                      <a:pt x="175" y="37"/>
                    </a:lnTo>
                    <a:lnTo>
                      <a:pt x="216" y="83"/>
                    </a:lnTo>
                    <a:lnTo>
                      <a:pt x="210" y="87"/>
                    </a:lnTo>
                    <a:lnTo>
                      <a:pt x="75" y="214"/>
                    </a:lnTo>
                    <a:close/>
                    <a:moveTo>
                      <a:pt x="75" y="203"/>
                    </a:moveTo>
                    <a:lnTo>
                      <a:pt x="75" y="203"/>
                    </a:lnTo>
                    <a:lnTo>
                      <a:pt x="75" y="203"/>
                    </a:lnTo>
                    <a:close/>
                    <a:moveTo>
                      <a:pt x="31" y="143"/>
                    </a:moveTo>
                    <a:lnTo>
                      <a:pt x="77" y="191"/>
                    </a:lnTo>
                    <a:lnTo>
                      <a:pt x="193" y="81"/>
                    </a:lnTo>
                    <a:lnTo>
                      <a:pt x="164" y="50"/>
                    </a:lnTo>
                    <a:lnTo>
                      <a:pt x="170" y="43"/>
                    </a:lnTo>
                    <a:lnTo>
                      <a:pt x="164" y="50"/>
                    </a:lnTo>
                    <a:lnTo>
                      <a:pt x="139" y="25"/>
                    </a:lnTo>
                    <a:lnTo>
                      <a:pt x="23" y="133"/>
                    </a:lnTo>
                    <a:lnTo>
                      <a:pt x="29" y="141"/>
                    </a:lnTo>
                    <a:lnTo>
                      <a:pt x="25" y="147"/>
                    </a:lnTo>
                    <a:lnTo>
                      <a:pt x="31" y="143"/>
                    </a:lnTo>
                    <a:close/>
                  </a:path>
                </a:pathLst>
              </a:custGeom>
              <a:solidFill>
                <a:srgbClr val="2828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116118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图片 250">
            <a:extLst>
              <a:ext uri="{FF2B5EF4-FFF2-40B4-BE49-F238E27FC236}">
                <a16:creationId xmlns:a16="http://schemas.microsoft.com/office/drawing/2014/main" id="{F9227C3E-0BCB-4007-A32F-87BAEEB6276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1" y="-238882"/>
            <a:ext cx="12191999" cy="7335761"/>
          </a:xfrm>
          <a:prstGeom prst="rect">
            <a:avLst/>
          </a:prstGeom>
        </p:spPr>
      </p:pic>
      <p:sp>
        <p:nvSpPr>
          <p:cNvPr id="252" name="矩形 251">
            <a:extLst>
              <a:ext uri="{FF2B5EF4-FFF2-40B4-BE49-F238E27FC236}">
                <a16:creationId xmlns:a16="http://schemas.microsoft.com/office/drawing/2014/main" id="{8210C957-A966-4161-B31A-C39FE009960B}"/>
              </a:ext>
            </a:extLst>
          </p:cNvPr>
          <p:cNvSpPr/>
          <p:nvPr userDrawn="1"/>
        </p:nvSpPr>
        <p:spPr>
          <a:xfrm>
            <a:off x="-1" y="0"/>
            <a:ext cx="12192000" cy="6858001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C4FCF473-B680-45AA-92A4-39481122A830}"/>
              </a:ext>
            </a:extLst>
          </p:cNvPr>
          <p:cNvGrpSpPr/>
          <p:nvPr userDrawn="1"/>
        </p:nvGrpSpPr>
        <p:grpSpPr>
          <a:xfrm flipH="1">
            <a:off x="-1161788" y="1959237"/>
            <a:ext cx="7885043" cy="7875118"/>
            <a:chOff x="2707817" y="694733"/>
            <a:chExt cx="6543267" cy="6535031"/>
          </a:xfrm>
          <a:effectLst>
            <a:outerShdw blurRad="50800" dist="2540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" name="i$ľîḓê">
              <a:extLst>
                <a:ext uri="{FF2B5EF4-FFF2-40B4-BE49-F238E27FC236}">
                  <a16:creationId xmlns:a16="http://schemas.microsoft.com/office/drawing/2014/main" id="{B66CFA0D-0D0B-4AA4-9F7A-D709744930E8}"/>
                </a:ext>
              </a:extLst>
            </p:cNvPr>
            <p:cNvSpPr/>
            <p:nvPr/>
          </p:nvSpPr>
          <p:spPr bwMode="auto">
            <a:xfrm>
              <a:off x="2761348" y="735911"/>
              <a:ext cx="6448555" cy="6444439"/>
            </a:xfrm>
            <a:prstGeom prst="ellipse">
              <a:avLst/>
            </a:prstGeom>
            <a:solidFill>
              <a:srgbClr val="2E27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" name="iṣļiďê">
              <a:extLst>
                <a:ext uri="{FF2B5EF4-FFF2-40B4-BE49-F238E27FC236}">
                  <a16:creationId xmlns:a16="http://schemas.microsoft.com/office/drawing/2014/main" id="{F52797C0-7B22-4B1F-90E9-37F5223EB706}"/>
                </a:ext>
              </a:extLst>
            </p:cNvPr>
            <p:cNvSpPr/>
            <p:nvPr/>
          </p:nvSpPr>
          <p:spPr bwMode="auto">
            <a:xfrm>
              <a:off x="2707817" y="694733"/>
              <a:ext cx="6543267" cy="6535031"/>
            </a:xfrm>
            <a:custGeom>
              <a:avLst/>
              <a:gdLst>
                <a:gd name="T0" fmla="*/ 382 w 764"/>
                <a:gd name="T1" fmla="*/ 764 h 764"/>
                <a:gd name="T2" fmla="*/ 0 w 764"/>
                <a:gd name="T3" fmla="*/ 382 h 764"/>
                <a:gd name="T4" fmla="*/ 382 w 764"/>
                <a:gd name="T5" fmla="*/ 0 h 764"/>
                <a:gd name="T6" fmla="*/ 764 w 764"/>
                <a:gd name="T7" fmla="*/ 382 h 764"/>
                <a:gd name="T8" fmla="*/ 382 w 764"/>
                <a:gd name="T9" fmla="*/ 764 h 764"/>
                <a:gd name="T10" fmla="*/ 382 w 764"/>
                <a:gd name="T11" fmla="*/ 11 h 764"/>
                <a:gd name="T12" fmla="*/ 12 w 764"/>
                <a:gd name="T13" fmla="*/ 382 h 764"/>
                <a:gd name="T14" fmla="*/ 382 w 764"/>
                <a:gd name="T15" fmla="*/ 752 h 764"/>
                <a:gd name="T16" fmla="*/ 753 w 764"/>
                <a:gd name="T17" fmla="*/ 382 h 764"/>
                <a:gd name="T18" fmla="*/ 382 w 764"/>
                <a:gd name="T19" fmla="*/ 11 h 7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4" h="764">
                  <a:moveTo>
                    <a:pt x="382" y="764"/>
                  </a:moveTo>
                  <a:cubicBezTo>
                    <a:pt x="172" y="764"/>
                    <a:pt x="0" y="592"/>
                    <a:pt x="0" y="382"/>
                  </a:cubicBezTo>
                  <a:cubicBezTo>
                    <a:pt x="0" y="171"/>
                    <a:pt x="172" y="0"/>
                    <a:pt x="382" y="0"/>
                  </a:cubicBezTo>
                  <a:cubicBezTo>
                    <a:pt x="593" y="0"/>
                    <a:pt x="764" y="171"/>
                    <a:pt x="764" y="382"/>
                  </a:cubicBezTo>
                  <a:cubicBezTo>
                    <a:pt x="764" y="592"/>
                    <a:pt x="593" y="764"/>
                    <a:pt x="382" y="764"/>
                  </a:cubicBezTo>
                  <a:close/>
                  <a:moveTo>
                    <a:pt x="382" y="11"/>
                  </a:moveTo>
                  <a:cubicBezTo>
                    <a:pt x="178" y="11"/>
                    <a:pt x="12" y="177"/>
                    <a:pt x="12" y="382"/>
                  </a:cubicBezTo>
                  <a:cubicBezTo>
                    <a:pt x="12" y="586"/>
                    <a:pt x="178" y="752"/>
                    <a:pt x="382" y="752"/>
                  </a:cubicBezTo>
                  <a:cubicBezTo>
                    <a:pt x="587" y="752"/>
                    <a:pt x="753" y="586"/>
                    <a:pt x="753" y="382"/>
                  </a:cubicBezTo>
                  <a:cubicBezTo>
                    <a:pt x="753" y="177"/>
                    <a:pt x="587" y="11"/>
                    <a:pt x="382" y="11"/>
                  </a:cubicBezTo>
                  <a:close/>
                </a:path>
              </a:pathLst>
            </a:custGeom>
            <a:solidFill>
              <a:srgbClr val="2828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" name="íṥļïḑè">
              <a:extLst>
                <a:ext uri="{FF2B5EF4-FFF2-40B4-BE49-F238E27FC236}">
                  <a16:creationId xmlns:a16="http://schemas.microsoft.com/office/drawing/2014/main" id="{7D0349B8-CE5D-46B2-887B-260B7A41E116}"/>
                </a:ext>
              </a:extLst>
            </p:cNvPr>
            <p:cNvSpPr/>
            <p:nvPr/>
          </p:nvSpPr>
          <p:spPr bwMode="auto">
            <a:xfrm>
              <a:off x="3247256" y="1225933"/>
              <a:ext cx="5472626" cy="5464390"/>
            </a:xfrm>
            <a:custGeom>
              <a:avLst/>
              <a:gdLst>
                <a:gd name="T0" fmla="*/ 319 w 639"/>
                <a:gd name="T1" fmla="*/ 639 h 639"/>
                <a:gd name="T2" fmla="*/ 0 w 639"/>
                <a:gd name="T3" fmla="*/ 320 h 639"/>
                <a:gd name="T4" fmla="*/ 319 w 639"/>
                <a:gd name="T5" fmla="*/ 0 h 639"/>
                <a:gd name="T6" fmla="*/ 639 w 639"/>
                <a:gd name="T7" fmla="*/ 320 h 639"/>
                <a:gd name="T8" fmla="*/ 319 w 639"/>
                <a:gd name="T9" fmla="*/ 639 h 639"/>
                <a:gd name="T10" fmla="*/ 319 w 639"/>
                <a:gd name="T11" fmla="*/ 3 h 639"/>
                <a:gd name="T12" fmla="*/ 3 w 639"/>
                <a:gd name="T13" fmla="*/ 320 h 639"/>
                <a:gd name="T14" fmla="*/ 319 w 639"/>
                <a:gd name="T15" fmla="*/ 636 h 639"/>
                <a:gd name="T16" fmla="*/ 636 w 639"/>
                <a:gd name="T17" fmla="*/ 320 h 639"/>
                <a:gd name="T18" fmla="*/ 319 w 639"/>
                <a:gd name="T19" fmla="*/ 3 h 6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39" h="639">
                  <a:moveTo>
                    <a:pt x="319" y="639"/>
                  </a:moveTo>
                  <a:cubicBezTo>
                    <a:pt x="143" y="639"/>
                    <a:pt x="0" y="496"/>
                    <a:pt x="0" y="320"/>
                  </a:cubicBezTo>
                  <a:cubicBezTo>
                    <a:pt x="0" y="143"/>
                    <a:pt x="143" y="0"/>
                    <a:pt x="319" y="0"/>
                  </a:cubicBezTo>
                  <a:cubicBezTo>
                    <a:pt x="496" y="0"/>
                    <a:pt x="639" y="143"/>
                    <a:pt x="639" y="320"/>
                  </a:cubicBezTo>
                  <a:cubicBezTo>
                    <a:pt x="639" y="496"/>
                    <a:pt x="496" y="639"/>
                    <a:pt x="319" y="639"/>
                  </a:cubicBezTo>
                  <a:close/>
                  <a:moveTo>
                    <a:pt x="319" y="3"/>
                  </a:moveTo>
                  <a:cubicBezTo>
                    <a:pt x="145" y="3"/>
                    <a:pt x="3" y="145"/>
                    <a:pt x="3" y="320"/>
                  </a:cubicBezTo>
                  <a:cubicBezTo>
                    <a:pt x="3" y="494"/>
                    <a:pt x="145" y="636"/>
                    <a:pt x="319" y="636"/>
                  </a:cubicBezTo>
                  <a:cubicBezTo>
                    <a:pt x="494" y="636"/>
                    <a:pt x="636" y="494"/>
                    <a:pt x="636" y="320"/>
                  </a:cubicBezTo>
                  <a:cubicBezTo>
                    <a:pt x="636" y="145"/>
                    <a:pt x="494" y="3"/>
                    <a:pt x="319" y="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" name="išḷide">
              <a:extLst>
                <a:ext uri="{FF2B5EF4-FFF2-40B4-BE49-F238E27FC236}">
                  <a16:creationId xmlns:a16="http://schemas.microsoft.com/office/drawing/2014/main" id="{991D5A93-9DC0-4E7C-A631-8FC0C3DE3126}"/>
                </a:ext>
              </a:extLst>
            </p:cNvPr>
            <p:cNvSpPr/>
            <p:nvPr/>
          </p:nvSpPr>
          <p:spPr bwMode="auto">
            <a:xfrm>
              <a:off x="3906110" y="1884791"/>
              <a:ext cx="4154913" cy="4146678"/>
            </a:xfrm>
            <a:custGeom>
              <a:avLst/>
              <a:gdLst>
                <a:gd name="T0" fmla="*/ 242 w 485"/>
                <a:gd name="T1" fmla="*/ 485 h 485"/>
                <a:gd name="T2" fmla="*/ 0 w 485"/>
                <a:gd name="T3" fmla="*/ 243 h 485"/>
                <a:gd name="T4" fmla="*/ 242 w 485"/>
                <a:gd name="T5" fmla="*/ 0 h 485"/>
                <a:gd name="T6" fmla="*/ 485 w 485"/>
                <a:gd name="T7" fmla="*/ 243 h 485"/>
                <a:gd name="T8" fmla="*/ 242 w 485"/>
                <a:gd name="T9" fmla="*/ 485 h 485"/>
                <a:gd name="T10" fmla="*/ 242 w 485"/>
                <a:gd name="T11" fmla="*/ 3 h 485"/>
                <a:gd name="T12" fmla="*/ 3 w 485"/>
                <a:gd name="T13" fmla="*/ 243 h 485"/>
                <a:gd name="T14" fmla="*/ 242 w 485"/>
                <a:gd name="T15" fmla="*/ 482 h 485"/>
                <a:gd name="T16" fmla="*/ 482 w 485"/>
                <a:gd name="T17" fmla="*/ 243 h 485"/>
                <a:gd name="T18" fmla="*/ 242 w 485"/>
                <a:gd name="T19" fmla="*/ 3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5" h="485">
                  <a:moveTo>
                    <a:pt x="242" y="485"/>
                  </a:moveTo>
                  <a:cubicBezTo>
                    <a:pt x="109" y="485"/>
                    <a:pt x="0" y="376"/>
                    <a:pt x="0" y="243"/>
                  </a:cubicBezTo>
                  <a:cubicBezTo>
                    <a:pt x="0" y="109"/>
                    <a:pt x="109" y="0"/>
                    <a:pt x="242" y="0"/>
                  </a:cubicBezTo>
                  <a:cubicBezTo>
                    <a:pt x="376" y="0"/>
                    <a:pt x="485" y="109"/>
                    <a:pt x="485" y="243"/>
                  </a:cubicBezTo>
                  <a:cubicBezTo>
                    <a:pt x="485" y="376"/>
                    <a:pt x="376" y="485"/>
                    <a:pt x="242" y="485"/>
                  </a:cubicBezTo>
                  <a:close/>
                  <a:moveTo>
                    <a:pt x="242" y="3"/>
                  </a:moveTo>
                  <a:cubicBezTo>
                    <a:pt x="110" y="3"/>
                    <a:pt x="3" y="110"/>
                    <a:pt x="3" y="243"/>
                  </a:cubicBezTo>
                  <a:cubicBezTo>
                    <a:pt x="3" y="375"/>
                    <a:pt x="110" y="482"/>
                    <a:pt x="242" y="482"/>
                  </a:cubicBezTo>
                  <a:cubicBezTo>
                    <a:pt x="375" y="482"/>
                    <a:pt x="482" y="375"/>
                    <a:pt x="482" y="243"/>
                  </a:cubicBezTo>
                  <a:cubicBezTo>
                    <a:pt x="482" y="110"/>
                    <a:pt x="375" y="3"/>
                    <a:pt x="242" y="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" name="iS1îdê">
              <a:extLst>
                <a:ext uri="{FF2B5EF4-FFF2-40B4-BE49-F238E27FC236}">
                  <a16:creationId xmlns:a16="http://schemas.microsoft.com/office/drawing/2014/main" id="{B53731F1-A9EB-4431-8DF4-B39026352D09}"/>
                </a:ext>
              </a:extLst>
            </p:cNvPr>
            <p:cNvSpPr/>
            <p:nvPr/>
          </p:nvSpPr>
          <p:spPr bwMode="auto">
            <a:xfrm>
              <a:off x="4029645" y="4911414"/>
              <a:ext cx="1470074" cy="1684201"/>
            </a:xfrm>
            <a:custGeom>
              <a:avLst/>
              <a:gdLst>
                <a:gd name="T0" fmla="*/ 0 w 172"/>
                <a:gd name="T1" fmla="*/ 186 h 197"/>
                <a:gd name="T2" fmla="*/ 13 w 172"/>
                <a:gd name="T3" fmla="*/ 197 h 197"/>
                <a:gd name="T4" fmla="*/ 172 w 172"/>
                <a:gd name="T5" fmla="*/ 6 h 197"/>
                <a:gd name="T6" fmla="*/ 162 w 172"/>
                <a:gd name="T7" fmla="*/ 0 h 197"/>
                <a:gd name="T8" fmla="*/ 0 w 172"/>
                <a:gd name="T9" fmla="*/ 186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2" h="197">
                  <a:moveTo>
                    <a:pt x="0" y="186"/>
                  </a:moveTo>
                  <a:cubicBezTo>
                    <a:pt x="4" y="190"/>
                    <a:pt x="9" y="193"/>
                    <a:pt x="13" y="197"/>
                  </a:cubicBezTo>
                  <a:cubicBezTo>
                    <a:pt x="172" y="6"/>
                    <a:pt x="172" y="6"/>
                    <a:pt x="172" y="6"/>
                  </a:cubicBezTo>
                  <a:cubicBezTo>
                    <a:pt x="168" y="5"/>
                    <a:pt x="165" y="2"/>
                    <a:pt x="162" y="0"/>
                  </a:cubicBezTo>
                  <a:lnTo>
                    <a:pt x="0" y="186"/>
                  </a:ln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" name="isliďe">
              <a:extLst>
                <a:ext uri="{FF2B5EF4-FFF2-40B4-BE49-F238E27FC236}">
                  <a16:creationId xmlns:a16="http://schemas.microsoft.com/office/drawing/2014/main" id="{3B1121E9-9A9C-4E54-97D8-C7969DDE7269}"/>
                </a:ext>
              </a:extLst>
            </p:cNvPr>
            <p:cNvSpPr/>
            <p:nvPr/>
          </p:nvSpPr>
          <p:spPr bwMode="auto">
            <a:xfrm>
              <a:off x="4474374" y="2448937"/>
              <a:ext cx="3022503" cy="3018385"/>
            </a:xfrm>
            <a:prstGeom prst="ellipse">
              <a:avLst/>
            </a:prstGeom>
            <a:solidFill>
              <a:srgbClr val="1412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" name="îṩļíḓè">
              <a:extLst>
                <a:ext uri="{FF2B5EF4-FFF2-40B4-BE49-F238E27FC236}">
                  <a16:creationId xmlns:a16="http://schemas.microsoft.com/office/drawing/2014/main" id="{23ACC39C-3E61-4641-A0D5-3064838AEC69}"/>
                </a:ext>
              </a:extLst>
            </p:cNvPr>
            <p:cNvSpPr/>
            <p:nvPr/>
          </p:nvSpPr>
          <p:spPr bwMode="auto">
            <a:xfrm>
              <a:off x="4816154" y="2790719"/>
              <a:ext cx="2338940" cy="2334824"/>
            </a:xfrm>
            <a:prstGeom prst="ellipse">
              <a:avLst/>
            </a:prstGeom>
            <a:solidFill>
              <a:srgbClr val="F9F9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" name="ïṥľîďé">
              <a:extLst>
                <a:ext uri="{FF2B5EF4-FFF2-40B4-BE49-F238E27FC236}">
                  <a16:creationId xmlns:a16="http://schemas.microsoft.com/office/drawing/2014/main" id="{3F037193-8CD4-4610-9DA0-1CD0D3A58428}"/>
                </a:ext>
              </a:extLst>
            </p:cNvPr>
            <p:cNvSpPr/>
            <p:nvPr/>
          </p:nvSpPr>
          <p:spPr bwMode="auto">
            <a:xfrm>
              <a:off x="4799685" y="2774246"/>
              <a:ext cx="2371882" cy="2367766"/>
            </a:xfrm>
            <a:custGeom>
              <a:avLst/>
              <a:gdLst>
                <a:gd name="T0" fmla="*/ 138 w 277"/>
                <a:gd name="T1" fmla="*/ 277 h 277"/>
                <a:gd name="T2" fmla="*/ 0 w 277"/>
                <a:gd name="T3" fmla="*/ 139 h 277"/>
                <a:gd name="T4" fmla="*/ 138 w 277"/>
                <a:gd name="T5" fmla="*/ 0 h 277"/>
                <a:gd name="T6" fmla="*/ 277 w 277"/>
                <a:gd name="T7" fmla="*/ 139 h 277"/>
                <a:gd name="T8" fmla="*/ 138 w 277"/>
                <a:gd name="T9" fmla="*/ 277 h 277"/>
                <a:gd name="T10" fmla="*/ 138 w 277"/>
                <a:gd name="T11" fmla="*/ 3 h 277"/>
                <a:gd name="T12" fmla="*/ 3 w 277"/>
                <a:gd name="T13" fmla="*/ 139 h 277"/>
                <a:gd name="T14" fmla="*/ 138 w 277"/>
                <a:gd name="T15" fmla="*/ 274 h 277"/>
                <a:gd name="T16" fmla="*/ 274 w 277"/>
                <a:gd name="T17" fmla="*/ 139 h 277"/>
                <a:gd name="T18" fmla="*/ 138 w 277"/>
                <a:gd name="T19" fmla="*/ 3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7" h="277">
                  <a:moveTo>
                    <a:pt x="138" y="277"/>
                  </a:moveTo>
                  <a:cubicBezTo>
                    <a:pt x="62" y="277"/>
                    <a:pt x="0" y="215"/>
                    <a:pt x="0" y="139"/>
                  </a:cubicBezTo>
                  <a:cubicBezTo>
                    <a:pt x="0" y="62"/>
                    <a:pt x="62" y="0"/>
                    <a:pt x="138" y="0"/>
                  </a:cubicBezTo>
                  <a:cubicBezTo>
                    <a:pt x="215" y="0"/>
                    <a:pt x="277" y="62"/>
                    <a:pt x="277" y="139"/>
                  </a:cubicBezTo>
                  <a:cubicBezTo>
                    <a:pt x="277" y="215"/>
                    <a:pt x="215" y="277"/>
                    <a:pt x="138" y="277"/>
                  </a:cubicBezTo>
                  <a:close/>
                  <a:moveTo>
                    <a:pt x="138" y="3"/>
                  </a:moveTo>
                  <a:cubicBezTo>
                    <a:pt x="64" y="3"/>
                    <a:pt x="3" y="64"/>
                    <a:pt x="3" y="139"/>
                  </a:cubicBezTo>
                  <a:cubicBezTo>
                    <a:pt x="3" y="213"/>
                    <a:pt x="64" y="274"/>
                    <a:pt x="138" y="274"/>
                  </a:cubicBezTo>
                  <a:cubicBezTo>
                    <a:pt x="213" y="274"/>
                    <a:pt x="274" y="213"/>
                    <a:pt x="274" y="139"/>
                  </a:cubicBezTo>
                  <a:cubicBezTo>
                    <a:pt x="274" y="64"/>
                    <a:pt x="213" y="3"/>
                    <a:pt x="138" y="3"/>
                  </a:cubicBezTo>
                  <a:close/>
                </a:path>
              </a:pathLst>
            </a:custGeom>
            <a:solidFill>
              <a:srgbClr val="2828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" name="iṥḷîdé">
              <a:extLst>
                <a:ext uri="{FF2B5EF4-FFF2-40B4-BE49-F238E27FC236}">
                  <a16:creationId xmlns:a16="http://schemas.microsoft.com/office/drawing/2014/main" id="{18313E24-5FBD-46E6-8402-6AC874629424}"/>
                </a:ext>
              </a:extLst>
            </p:cNvPr>
            <p:cNvSpPr/>
            <p:nvPr/>
          </p:nvSpPr>
          <p:spPr bwMode="auto">
            <a:xfrm>
              <a:off x="3680107" y="5090875"/>
              <a:ext cx="1474222" cy="1422382"/>
            </a:xfrm>
            <a:custGeom>
              <a:avLst/>
              <a:gdLst>
                <a:gd name="T0" fmla="*/ 191 w 216"/>
                <a:gd name="T1" fmla="*/ 0 h 209"/>
                <a:gd name="T2" fmla="*/ 0 w 216"/>
                <a:gd name="T3" fmla="*/ 157 h 209"/>
                <a:gd name="T4" fmla="*/ 54 w 216"/>
                <a:gd name="T5" fmla="*/ 209 h 209"/>
                <a:gd name="T6" fmla="*/ 216 w 216"/>
                <a:gd name="T7" fmla="*/ 23 h 209"/>
                <a:gd name="T8" fmla="*/ 191 w 216"/>
                <a:gd name="T9" fmla="*/ 0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6" h="209">
                  <a:moveTo>
                    <a:pt x="191" y="0"/>
                  </a:moveTo>
                  <a:cubicBezTo>
                    <a:pt x="0" y="157"/>
                    <a:pt x="0" y="157"/>
                    <a:pt x="0" y="157"/>
                  </a:cubicBezTo>
                  <a:cubicBezTo>
                    <a:pt x="16" y="176"/>
                    <a:pt x="34" y="194"/>
                    <a:pt x="54" y="209"/>
                  </a:cubicBezTo>
                  <a:cubicBezTo>
                    <a:pt x="216" y="23"/>
                    <a:pt x="216" y="23"/>
                    <a:pt x="216" y="23"/>
                  </a:cubicBezTo>
                  <a:cubicBezTo>
                    <a:pt x="207" y="16"/>
                    <a:pt x="198" y="9"/>
                    <a:pt x="191" y="0"/>
                  </a:cubicBezTo>
                  <a:close/>
                </a:path>
              </a:pathLst>
            </a:custGeom>
            <a:gradFill>
              <a:gsLst>
                <a:gs pos="98000">
                  <a:srgbClr val="141212">
                    <a:alpha val="60000"/>
                  </a:srgbClr>
                </a:gs>
                <a:gs pos="0">
                  <a:schemeClr val="bg1">
                    <a:alpha val="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2FCFD752-39B5-4CD4-A09D-284C460180F2}"/>
              </a:ext>
            </a:extLst>
          </p:cNvPr>
          <p:cNvGrpSpPr/>
          <p:nvPr userDrawn="1"/>
        </p:nvGrpSpPr>
        <p:grpSpPr>
          <a:xfrm flipH="1">
            <a:off x="389879" y="612610"/>
            <a:ext cx="3984062" cy="3192587"/>
            <a:chOff x="8207937" y="549547"/>
            <a:chExt cx="3984062" cy="3192587"/>
          </a:xfrm>
          <a:effectLst>
            <a:outerShdw blurRad="127000" dist="127000" dir="2700000" algn="tl" rotWithShape="0">
              <a:schemeClr val="accent1">
                <a:lumMod val="50000"/>
                <a:alpha val="40000"/>
              </a:schemeClr>
            </a:outerShdw>
          </a:effectLst>
        </p:grpSpPr>
        <p:sp>
          <p:nvSpPr>
            <p:cNvPr id="15" name="ïŝļîďê">
              <a:extLst>
                <a:ext uri="{FF2B5EF4-FFF2-40B4-BE49-F238E27FC236}">
                  <a16:creationId xmlns:a16="http://schemas.microsoft.com/office/drawing/2014/main" id="{7953B5A4-4703-4858-AFA2-31C1D918EB43}"/>
                </a:ext>
              </a:extLst>
            </p:cNvPr>
            <p:cNvSpPr/>
            <p:nvPr/>
          </p:nvSpPr>
          <p:spPr bwMode="auto">
            <a:xfrm rot="16200000" flipV="1">
              <a:off x="10871389" y="571781"/>
              <a:ext cx="1295414" cy="1298377"/>
            </a:xfrm>
            <a:prstGeom prst="ellipse">
              <a:avLst/>
            </a:prstGeom>
            <a:solidFill>
              <a:srgbClr val="010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" name="î$ļîḋe">
              <a:extLst>
                <a:ext uri="{FF2B5EF4-FFF2-40B4-BE49-F238E27FC236}">
                  <a16:creationId xmlns:a16="http://schemas.microsoft.com/office/drawing/2014/main" id="{1C604E5F-9E5F-4103-9412-AE30156ECEF0}"/>
                </a:ext>
              </a:extLst>
            </p:cNvPr>
            <p:cNvSpPr/>
            <p:nvPr/>
          </p:nvSpPr>
          <p:spPr bwMode="auto">
            <a:xfrm rot="16200000" flipV="1">
              <a:off x="10871389" y="571781"/>
              <a:ext cx="1295414" cy="129837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" name="îŝ1íḍé">
              <a:extLst>
                <a:ext uri="{FF2B5EF4-FFF2-40B4-BE49-F238E27FC236}">
                  <a16:creationId xmlns:a16="http://schemas.microsoft.com/office/drawing/2014/main" id="{89C101A0-8ECC-4569-825C-C0955A11DFC0}"/>
                </a:ext>
              </a:extLst>
            </p:cNvPr>
            <p:cNvSpPr/>
            <p:nvPr/>
          </p:nvSpPr>
          <p:spPr bwMode="auto">
            <a:xfrm rot="16200000" flipV="1">
              <a:off x="10846191" y="546582"/>
              <a:ext cx="1342844" cy="1348773"/>
            </a:xfrm>
            <a:custGeom>
              <a:avLst/>
              <a:gdLst>
                <a:gd name="T0" fmla="*/ 109 w 218"/>
                <a:gd name="T1" fmla="*/ 219 h 219"/>
                <a:gd name="T2" fmla="*/ 0 w 218"/>
                <a:gd name="T3" fmla="*/ 110 h 219"/>
                <a:gd name="T4" fmla="*/ 109 w 218"/>
                <a:gd name="T5" fmla="*/ 0 h 219"/>
                <a:gd name="T6" fmla="*/ 218 w 218"/>
                <a:gd name="T7" fmla="*/ 110 h 219"/>
                <a:gd name="T8" fmla="*/ 109 w 218"/>
                <a:gd name="T9" fmla="*/ 219 h 219"/>
                <a:gd name="T10" fmla="*/ 109 w 218"/>
                <a:gd name="T11" fmla="*/ 8 h 219"/>
                <a:gd name="T12" fmla="*/ 8 w 218"/>
                <a:gd name="T13" fmla="*/ 110 h 219"/>
                <a:gd name="T14" fmla="*/ 109 w 218"/>
                <a:gd name="T15" fmla="*/ 211 h 219"/>
                <a:gd name="T16" fmla="*/ 210 w 218"/>
                <a:gd name="T17" fmla="*/ 110 h 219"/>
                <a:gd name="T18" fmla="*/ 109 w 218"/>
                <a:gd name="T19" fmla="*/ 8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8" h="219">
                  <a:moveTo>
                    <a:pt x="109" y="219"/>
                  </a:moveTo>
                  <a:cubicBezTo>
                    <a:pt x="49" y="219"/>
                    <a:pt x="0" y="170"/>
                    <a:pt x="0" y="110"/>
                  </a:cubicBezTo>
                  <a:cubicBezTo>
                    <a:pt x="0" y="49"/>
                    <a:pt x="49" y="0"/>
                    <a:pt x="109" y="0"/>
                  </a:cubicBezTo>
                  <a:cubicBezTo>
                    <a:pt x="169" y="0"/>
                    <a:pt x="218" y="49"/>
                    <a:pt x="218" y="110"/>
                  </a:cubicBezTo>
                  <a:cubicBezTo>
                    <a:pt x="218" y="170"/>
                    <a:pt x="169" y="219"/>
                    <a:pt x="109" y="219"/>
                  </a:cubicBezTo>
                  <a:close/>
                  <a:moveTo>
                    <a:pt x="109" y="8"/>
                  </a:moveTo>
                  <a:cubicBezTo>
                    <a:pt x="53" y="8"/>
                    <a:pt x="8" y="54"/>
                    <a:pt x="8" y="110"/>
                  </a:cubicBezTo>
                  <a:cubicBezTo>
                    <a:pt x="8" y="165"/>
                    <a:pt x="53" y="211"/>
                    <a:pt x="109" y="211"/>
                  </a:cubicBezTo>
                  <a:cubicBezTo>
                    <a:pt x="165" y="211"/>
                    <a:pt x="210" y="165"/>
                    <a:pt x="210" y="110"/>
                  </a:cubicBezTo>
                  <a:cubicBezTo>
                    <a:pt x="210" y="54"/>
                    <a:pt x="165" y="8"/>
                    <a:pt x="109" y="8"/>
                  </a:cubicBez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" name="îṩ1îḑê">
              <a:extLst>
                <a:ext uri="{FF2B5EF4-FFF2-40B4-BE49-F238E27FC236}">
                  <a16:creationId xmlns:a16="http://schemas.microsoft.com/office/drawing/2014/main" id="{F4C7F7A1-CF70-4781-B364-A89B87747BB6}"/>
                </a:ext>
              </a:extLst>
            </p:cNvPr>
            <p:cNvSpPr/>
            <p:nvPr/>
          </p:nvSpPr>
          <p:spPr bwMode="auto">
            <a:xfrm rot="16200000" flipV="1">
              <a:off x="8854161" y="1142416"/>
              <a:ext cx="1953495" cy="2504861"/>
            </a:xfrm>
            <a:custGeom>
              <a:avLst/>
              <a:gdLst>
                <a:gd name="T0" fmla="*/ 309 w 317"/>
                <a:gd name="T1" fmla="*/ 1 h 407"/>
                <a:gd name="T2" fmla="*/ 308 w 317"/>
                <a:gd name="T3" fmla="*/ 0 h 407"/>
                <a:gd name="T4" fmla="*/ 308 w 317"/>
                <a:gd name="T5" fmla="*/ 0 h 407"/>
                <a:gd name="T6" fmla="*/ 308 w 317"/>
                <a:gd name="T7" fmla="*/ 0 h 407"/>
                <a:gd name="T8" fmla="*/ 308 w 317"/>
                <a:gd name="T9" fmla="*/ 0 h 407"/>
                <a:gd name="T10" fmla="*/ 307 w 317"/>
                <a:gd name="T11" fmla="*/ 0 h 407"/>
                <a:gd name="T12" fmla="*/ 307 w 317"/>
                <a:gd name="T13" fmla="*/ 0 h 407"/>
                <a:gd name="T14" fmla="*/ 307 w 317"/>
                <a:gd name="T15" fmla="*/ 0 h 407"/>
                <a:gd name="T16" fmla="*/ 307 w 317"/>
                <a:gd name="T17" fmla="*/ 0 h 407"/>
                <a:gd name="T18" fmla="*/ 307 w 317"/>
                <a:gd name="T19" fmla="*/ 0 h 407"/>
                <a:gd name="T20" fmla="*/ 307 w 317"/>
                <a:gd name="T21" fmla="*/ 0 h 407"/>
                <a:gd name="T22" fmla="*/ 306 w 317"/>
                <a:gd name="T23" fmla="*/ 0 h 407"/>
                <a:gd name="T24" fmla="*/ 306 w 317"/>
                <a:gd name="T25" fmla="*/ 0 h 407"/>
                <a:gd name="T26" fmla="*/ 306 w 317"/>
                <a:gd name="T27" fmla="*/ 0 h 407"/>
                <a:gd name="T28" fmla="*/ 306 w 317"/>
                <a:gd name="T29" fmla="*/ 0 h 407"/>
                <a:gd name="T30" fmla="*/ 306 w 317"/>
                <a:gd name="T31" fmla="*/ 0 h 407"/>
                <a:gd name="T32" fmla="*/ 306 w 317"/>
                <a:gd name="T33" fmla="*/ 0 h 407"/>
                <a:gd name="T34" fmla="*/ 306 w 317"/>
                <a:gd name="T35" fmla="*/ 0 h 407"/>
                <a:gd name="T36" fmla="*/ 305 w 317"/>
                <a:gd name="T37" fmla="*/ 0 h 407"/>
                <a:gd name="T38" fmla="*/ 305 w 317"/>
                <a:gd name="T39" fmla="*/ 0 h 407"/>
                <a:gd name="T40" fmla="*/ 305 w 317"/>
                <a:gd name="T41" fmla="*/ 1 h 407"/>
                <a:gd name="T42" fmla="*/ 305 w 317"/>
                <a:gd name="T43" fmla="*/ 1 h 407"/>
                <a:gd name="T44" fmla="*/ 305 w 317"/>
                <a:gd name="T45" fmla="*/ 1 h 407"/>
                <a:gd name="T46" fmla="*/ 305 w 317"/>
                <a:gd name="T47" fmla="*/ 1 h 407"/>
                <a:gd name="T48" fmla="*/ 304 w 317"/>
                <a:gd name="T49" fmla="*/ 1 h 407"/>
                <a:gd name="T50" fmla="*/ 304 w 317"/>
                <a:gd name="T51" fmla="*/ 1 h 407"/>
                <a:gd name="T52" fmla="*/ 304 w 317"/>
                <a:gd name="T53" fmla="*/ 1 h 407"/>
                <a:gd name="T54" fmla="*/ 304 w 317"/>
                <a:gd name="T55" fmla="*/ 1 h 407"/>
                <a:gd name="T56" fmla="*/ 304 w 317"/>
                <a:gd name="T57" fmla="*/ 1 h 407"/>
                <a:gd name="T58" fmla="*/ 303 w 317"/>
                <a:gd name="T59" fmla="*/ 1 h 407"/>
                <a:gd name="T60" fmla="*/ 303 w 317"/>
                <a:gd name="T61" fmla="*/ 1 h 407"/>
                <a:gd name="T62" fmla="*/ 303 w 317"/>
                <a:gd name="T63" fmla="*/ 1 h 407"/>
                <a:gd name="T64" fmla="*/ 303 w 317"/>
                <a:gd name="T65" fmla="*/ 1 h 407"/>
                <a:gd name="T66" fmla="*/ 303 w 317"/>
                <a:gd name="T67" fmla="*/ 1 h 407"/>
                <a:gd name="T68" fmla="*/ 303 w 317"/>
                <a:gd name="T69" fmla="*/ 1 h 407"/>
                <a:gd name="T70" fmla="*/ 303 w 317"/>
                <a:gd name="T71" fmla="*/ 1 h 407"/>
                <a:gd name="T72" fmla="*/ 303 w 317"/>
                <a:gd name="T73" fmla="*/ 1 h 407"/>
                <a:gd name="T74" fmla="*/ 303 w 317"/>
                <a:gd name="T75" fmla="*/ 1 h 407"/>
                <a:gd name="T76" fmla="*/ 302 w 317"/>
                <a:gd name="T77" fmla="*/ 2 h 407"/>
                <a:gd name="T78" fmla="*/ 302 w 317"/>
                <a:gd name="T79" fmla="*/ 2 h 407"/>
                <a:gd name="T80" fmla="*/ 302 w 317"/>
                <a:gd name="T81" fmla="*/ 2 h 407"/>
                <a:gd name="T82" fmla="*/ 302 w 317"/>
                <a:gd name="T83" fmla="*/ 2 h 407"/>
                <a:gd name="T84" fmla="*/ 302 w 317"/>
                <a:gd name="T85" fmla="*/ 2 h 407"/>
                <a:gd name="T86" fmla="*/ 302 w 317"/>
                <a:gd name="T87" fmla="*/ 2 h 407"/>
                <a:gd name="T88" fmla="*/ 302 w 317"/>
                <a:gd name="T89" fmla="*/ 2 h 407"/>
                <a:gd name="T90" fmla="*/ 302 w 317"/>
                <a:gd name="T91" fmla="*/ 2 h 407"/>
                <a:gd name="T92" fmla="*/ 302 w 317"/>
                <a:gd name="T93" fmla="*/ 2 h 407"/>
                <a:gd name="T94" fmla="*/ 301 w 317"/>
                <a:gd name="T95" fmla="*/ 3 h 407"/>
                <a:gd name="T96" fmla="*/ 301 w 317"/>
                <a:gd name="T97" fmla="*/ 3 h 407"/>
                <a:gd name="T98" fmla="*/ 301 w 317"/>
                <a:gd name="T99" fmla="*/ 3 h 407"/>
                <a:gd name="T100" fmla="*/ 301 w 317"/>
                <a:gd name="T101" fmla="*/ 3 h 407"/>
                <a:gd name="T102" fmla="*/ 301 w 317"/>
                <a:gd name="T103" fmla="*/ 3 h 407"/>
                <a:gd name="T104" fmla="*/ 301 w 317"/>
                <a:gd name="T105" fmla="*/ 3 h 407"/>
                <a:gd name="T106" fmla="*/ 301 w 317"/>
                <a:gd name="T107" fmla="*/ 3 h 407"/>
                <a:gd name="T108" fmla="*/ 301 w 317"/>
                <a:gd name="T109" fmla="*/ 3 h 407"/>
                <a:gd name="T110" fmla="*/ 301 w 317"/>
                <a:gd name="T111" fmla="*/ 3 h 407"/>
                <a:gd name="T112" fmla="*/ 144 w 317"/>
                <a:gd name="T113" fmla="*/ 254 h 407"/>
                <a:gd name="T114" fmla="*/ 3 w 317"/>
                <a:gd name="T115" fmla="*/ 404 h 407"/>
                <a:gd name="T116" fmla="*/ 8 w 317"/>
                <a:gd name="T117" fmla="*/ 407 h 407"/>
                <a:gd name="T118" fmla="*/ 156 w 317"/>
                <a:gd name="T119" fmla="*/ 266 h 407"/>
                <a:gd name="T120" fmla="*/ 311 w 317"/>
                <a:gd name="T121" fmla="*/ 1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17" h="407">
                  <a:moveTo>
                    <a:pt x="311" y="1"/>
                  </a:moveTo>
                  <a:cubicBezTo>
                    <a:pt x="311" y="1"/>
                    <a:pt x="310" y="1"/>
                    <a:pt x="310" y="1"/>
                  </a:cubicBezTo>
                  <a:cubicBezTo>
                    <a:pt x="310" y="1"/>
                    <a:pt x="310" y="1"/>
                    <a:pt x="309" y="1"/>
                  </a:cubicBezTo>
                  <a:cubicBezTo>
                    <a:pt x="309" y="1"/>
                    <a:pt x="309" y="0"/>
                    <a:pt x="308" y="0"/>
                  </a:cubicBezTo>
                  <a:cubicBezTo>
                    <a:pt x="308" y="0"/>
                    <a:pt x="308" y="0"/>
                    <a:pt x="308" y="0"/>
                  </a:cubicBezTo>
                  <a:cubicBezTo>
                    <a:pt x="308" y="0"/>
                    <a:pt x="308" y="0"/>
                    <a:pt x="308" y="0"/>
                  </a:cubicBezTo>
                  <a:cubicBezTo>
                    <a:pt x="308" y="0"/>
                    <a:pt x="308" y="0"/>
                    <a:pt x="308" y="0"/>
                  </a:cubicBezTo>
                  <a:cubicBezTo>
                    <a:pt x="308" y="0"/>
                    <a:pt x="308" y="0"/>
                    <a:pt x="308" y="0"/>
                  </a:cubicBezTo>
                  <a:cubicBezTo>
                    <a:pt x="308" y="0"/>
                    <a:pt x="308" y="0"/>
                    <a:pt x="308" y="0"/>
                  </a:cubicBezTo>
                  <a:cubicBezTo>
                    <a:pt x="308" y="0"/>
                    <a:pt x="308" y="0"/>
                    <a:pt x="308" y="0"/>
                  </a:cubicBezTo>
                  <a:cubicBezTo>
                    <a:pt x="308" y="0"/>
                    <a:pt x="308" y="0"/>
                    <a:pt x="308" y="0"/>
                  </a:cubicBezTo>
                  <a:cubicBezTo>
                    <a:pt x="308" y="0"/>
                    <a:pt x="308" y="0"/>
                    <a:pt x="308" y="0"/>
                  </a:cubicBezTo>
                  <a:cubicBezTo>
                    <a:pt x="308" y="0"/>
                    <a:pt x="308" y="0"/>
                    <a:pt x="308" y="0"/>
                  </a:cubicBezTo>
                  <a:cubicBezTo>
                    <a:pt x="308" y="0"/>
                    <a:pt x="308" y="0"/>
                    <a:pt x="308" y="0"/>
                  </a:cubicBezTo>
                  <a:cubicBezTo>
                    <a:pt x="308" y="0"/>
                    <a:pt x="308" y="0"/>
                    <a:pt x="308" y="0"/>
                  </a:cubicBezTo>
                  <a:cubicBezTo>
                    <a:pt x="307" y="0"/>
                    <a:pt x="307" y="0"/>
                    <a:pt x="307" y="0"/>
                  </a:cubicBezTo>
                  <a:cubicBezTo>
                    <a:pt x="307" y="0"/>
                    <a:pt x="307" y="0"/>
                    <a:pt x="307" y="0"/>
                  </a:cubicBezTo>
                  <a:cubicBezTo>
                    <a:pt x="307" y="0"/>
                    <a:pt x="307" y="0"/>
                    <a:pt x="307" y="0"/>
                  </a:cubicBezTo>
                  <a:cubicBezTo>
                    <a:pt x="307" y="0"/>
                    <a:pt x="307" y="0"/>
                    <a:pt x="307" y="0"/>
                  </a:cubicBezTo>
                  <a:cubicBezTo>
                    <a:pt x="307" y="0"/>
                    <a:pt x="307" y="0"/>
                    <a:pt x="307" y="0"/>
                  </a:cubicBezTo>
                  <a:cubicBezTo>
                    <a:pt x="307" y="0"/>
                    <a:pt x="307" y="0"/>
                    <a:pt x="307" y="0"/>
                  </a:cubicBezTo>
                  <a:cubicBezTo>
                    <a:pt x="307" y="0"/>
                    <a:pt x="307" y="0"/>
                    <a:pt x="307" y="0"/>
                  </a:cubicBezTo>
                  <a:cubicBezTo>
                    <a:pt x="307" y="0"/>
                    <a:pt x="307" y="0"/>
                    <a:pt x="307" y="0"/>
                  </a:cubicBezTo>
                  <a:cubicBezTo>
                    <a:pt x="307" y="0"/>
                    <a:pt x="307" y="0"/>
                    <a:pt x="307" y="0"/>
                  </a:cubicBezTo>
                  <a:cubicBezTo>
                    <a:pt x="307" y="0"/>
                    <a:pt x="307" y="0"/>
                    <a:pt x="307" y="0"/>
                  </a:cubicBezTo>
                  <a:cubicBezTo>
                    <a:pt x="307" y="0"/>
                    <a:pt x="307" y="0"/>
                    <a:pt x="307" y="0"/>
                  </a:cubicBezTo>
                  <a:cubicBezTo>
                    <a:pt x="307" y="0"/>
                    <a:pt x="307" y="0"/>
                    <a:pt x="307" y="0"/>
                  </a:cubicBezTo>
                  <a:cubicBezTo>
                    <a:pt x="307" y="0"/>
                    <a:pt x="307" y="0"/>
                    <a:pt x="307" y="0"/>
                  </a:cubicBezTo>
                  <a:cubicBezTo>
                    <a:pt x="307" y="0"/>
                    <a:pt x="307" y="0"/>
                    <a:pt x="307" y="0"/>
                  </a:cubicBezTo>
                  <a:cubicBezTo>
                    <a:pt x="307" y="0"/>
                    <a:pt x="307" y="0"/>
                    <a:pt x="307" y="0"/>
                  </a:cubicBezTo>
                  <a:cubicBezTo>
                    <a:pt x="307" y="0"/>
                    <a:pt x="307" y="0"/>
                    <a:pt x="307" y="0"/>
                  </a:cubicBezTo>
                  <a:cubicBezTo>
                    <a:pt x="307" y="0"/>
                    <a:pt x="307" y="0"/>
                    <a:pt x="307" y="0"/>
                  </a:cubicBezTo>
                  <a:cubicBezTo>
                    <a:pt x="307" y="0"/>
                    <a:pt x="307" y="0"/>
                    <a:pt x="307" y="0"/>
                  </a:cubicBezTo>
                  <a:cubicBezTo>
                    <a:pt x="307" y="0"/>
                    <a:pt x="307" y="0"/>
                    <a:pt x="307" y="0"/>
                  </a:cubicBezTo>
                  <a:cubicBezTo>
                    <a:pt x="307" y="0"/>
                    <a:pt x="306" y="0"/>
                    <a:pt x="306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06" y="0"/>
                    <a:pt x="305" y="0"/>
                    <a:pt x="305" y="0"/>
                  </a:cubicBezTo>
                  <a:cubicBezTo>
                    <a:pt x="305" y="0"/>
                    <a:pt x="305" y="0"/>
                    <a:pt x="305" y="0"/>
                  </a:cubicBezTo>
                  <a:cubicBezTo>
                    <a:pt x="305" y="0"/>
                    <a:pt x="305" y="0"/>
                    <a:pt x="305" y="0"/>
                  </a:cubicBezTo>
                  <a:cubicBezTo>
                    <a:pt x="305" y="0"/>
                    <a:pt x="305" y="0"/>
                    <a:pt x="305" y="0"/>
                  </a:cubicBezTo>
                  <a:cubicBezTo>
                    <a:pt x="305" y="0"/>
                    <a:pt x="305" y="1"/>
                    <a:pt x="305" y="1"/>
                  </a:cubicBezTo>
                  <a:cubicBezTo>
                    <a:pt x="305" y="1"/>
                    <a:pt x="305" y="1"/>
                    <a:pt x="305" y="1"/>
                  </a:cubicBezTo>
                  <a:cubicBezTo>
                    <a:pt x="305" y="1"/>
                    <a:pt x="305" y="1"/>
                    <a:pt x="305" y="1"/>
                  </a:cubicBezTo>
                  <a:cubicBezTo>
                    <a:pt x="305" y="1"/>
                    <a:pt x="305" y="1"/>
                    <a:pt x="305" y="1"/>
                  </a:cubicBezTo>
                  <a:cubicBezTo>
                    <a:pt x="305" y="1"/>
                    <a:pt x="305" y="1"/>
                    <a:pt x="305" y="1"/>
                  </a:cubicBezTo>
                  <a:cubicBezTo>
                    <a:pt x="305" y="1"/>
                    <a:pt x="305" y="1"/>
                    <a:pt x="305" y="1"/>
                  </a:cubicBezTo>
                  <a:cubicBezTo>
                    <a:pt x="305" y="1"/>
                    <a:pt x="305" y="1"/>
                    <a:pt x="305" y="1"/>
                  </a:cubicBezTo>
                  <a:cubicBezTo>
                    <a:pt x="305" y="1"/>
                    <a:pt x="305" y="1"/>
                    <a:pt x="305" y="1"/>
                  </a:cubicBezTo>
                  <a:cubicBezTo>
                    <a:pt x="305" y="1"/>
                    <a:pt x="305" y="1"/>
                    <a:pt x="305" y="1"/>
                  </a:cubicBezTo>
                  <a:cubicBezTo>
                    <a:pt x="305" y="1"/>
                    <a:pt x="305" y="1"/>
                    <a:pt x="305" y="1"/>
                  </a:cubicBezTo>
                  <a:cubicBezTo>
                    <a:pt x="305" y="1"/>
                    <a:pt x="305" y="1"/>
                    <a:pt x="305" y="1"/>
                  </a:cubicBezTo>
                  <a:cubicBezTo>
                    <a:pt x="305" y="1"/>
                    <a:pt x="305" y="1"/>
                    <a:pt x="305" y="1"/>
                  </a:cubicBezTo>
                  <a:cubicBezTo>
                    <a:pt x="304" y="1"/>
                    <a:pt x="304" y="1"/>
                    <a:pt x="304" y="1"/>
                  </a:cubicBezTo>
                  <a:cubicBezTo>
                    <a:pt x="304" y="1"/>
                    <a:pt x="304" y="1"/>
                    <a:pt x="304" y="1"/>
                  </a:cubicBezTo>
                  <a:cubicBezTo>
                    <a:pt x="304" y="1"/>
                    <a:pt x="304" y="1"/>
                    <a:pt x="304" y="1"/>
                  </a:cubicBezTo>
                  <a:cubicBezTo>
                    <a:pt x="304" y="1"/>
                    <a:pt x="304" y="1"/>
                    <a:pt x="304" y="1"/>
                  </a:cubicBezTo>
                  <a:cubicBezTo>
                    <a:pt x="304" y="1"/>
                    <a:pt x="304" y="1"/>
                    <a:pt x="304" y="1"/>
                  </a:cubicBezTo>
                  <a:cubicBezTo>
                    <a:pt x="304" y="1"/>
                    <a:pt x="304" y="1"/>
                    <a:pt x="304" y="1"/>
                  </a:cubicBezTo>
                  <a:cubicBezTo>
                    <a:pt x="304" y="1"/>
                    <a:pt x="304" y="1"/>
                    <a:pt x="304" y="1"/>
                  </a:cubicBezTo>
                  <a:cubicBezTo>
                    <a:pt x="304" y="1"/>
                    <a:pt x="304" y="1"/>
                    <a:pt x="304" y="1"/>
                  </a:cubicBezTo>
                  <a:cubicBezTo>
                    <a:pt x="304" y="1"/>
                    <a:pt x="304" y="1"/>
                    <a:pt x="304" y="1"/>
                  </a:cubicBezTo>
                  <a:cubicBezTo>
                    <a:pt x="304" y="1"/>
                    <a:pt x="304" y="1"/>
                    <a:pt x="304" y="1"/>
                  </a:cubicBezTo>
                  <a:cubicBezTo>
                    <a:pt x="304" y="1"/>
                    <a:pt x="304" y="1"/>
                    <a:pt x="304" y="1"/>
                  </a:cubicBezTo>
                  <a:cubicBezTo>
                    <a:pt x="304" y="1"/>
                    <a:pt x="304" y="1"/>
                    <a:pt x="304" y="1"/>
                  </a:cubicBezTo>
                  <a:cubicBezTo>
                    <a:pt x="304" y="1"/>
                    <a:pt x="304" y="1"/>
                    <a:pt x="304" y="1"/>
                  </a:cubicBezTo>
                  <a:cubicBezTo>
                    <a:pt x="304" y="1"/>
                    <a:pt x="304" y="1"/>
                    <a:pt x="304" y="1"/>
                  </a:cubicBezTo>
                  <a:cubicBezTo>
                    <a:pt x="304" y="1"/>
                    <a:pt x="304" y="1"/>
                    <a:pt x="304" y="1"/>
                  </a:cubicBezTo>
                  <a:cubicBezTo>
                    <a:pt x="304" y="1"/>
                    <a:pt x="304" y="1"/>
                    <a:pt x="304" y="1"/>
                  </a:cubicBezTo>
                  <a:cubicBezTo>
                    <a:pt x="304" y="1"/>
                    <a:pt x="303" y="1"/>
                    <a:pt x="303" y="1"/>
                  </a:cubicBezTo>
                  <a:cubicBezTo>
                    <a:pt x="303" y="1"/>
                    <a:pt x="303" y="1"/>
                    <a:pt x="303" y="1"/>
                  </a:cubicBezTo>
                  <a:cubicBezTo>
                    <a:pt x="303" y="1"/>
                    <a:pt x="303" y="1"/>
                    <a:pt x="303" y="1"/>
                  </a:cubicBezTo>
                  <a:cubicBezTo>
                    <a:pt x="303" y="1"/>
                    <a:pt x="303" y="1"/>
                    <a:pt x="303" y="1"/>
                  </a:cubicBezTo>
                  <a:cubicBezTo>
                    <a:pt x="303" y="1"/>
                    <a:pt x="303" y="1"/>
                    <a:pt x="303" y="1"/>
                  </a:cubicBezTo>
                  <a:cubicBezTo>
                    <a:pt x="303" y="1"/>
                    <a:pt x="303" y="1"/>
                    <a:pt x="303" y="1"/>
                  </a:cubicBezTo>
                  <a:cubicBezTo>
                    <a:pt x="303" y="1"/>
                    <a:pt x="303" y="1"/>
                    <a:pt x="303" y="1"/>
                  </a:cubicBezTo>
                  <a:cubicBezTo>
                    <a:pt x="303" y="1"/>
                    <a:pt x="303" y="1"/>
                    <a:pt x="303" y="1"/>
                  </a:cubicBezTo>
                  <a:cubicBezTo>
                    <a:pt x="303" y="1"/>
                    <a:pt x="303" y="1"/>
                    <a:pt x="303" y="1"/>
                  </a:cubicBezTo>
                  <a:cubicBezTo>
                    <a:pt x="303" y="1"/>
                    <a:pt x="303" y="1"/>
                    <a:pt x="303" y="1"/>
                  </a:cubicBezTo>
                  <a:cubicBezTo>
                    <a:pt x="303" y="1"/>
                    <a:pt x="303" y="1"/>
                    <a:pt x="303" y="1"/>
                  </a:cubicBezTo>
                  <a:cubicBezTo>
                    <a:pt x="303" y="1"/>
                    <a:pt x="303" y="1"/>
                    <a:pt x="303" y="1"/>
                  </a:cubicBezTo>
                  <a:cubicBezTo>
                    <a:pt x="303" y="1"/>
                    <a:pt x="303" y="1"/>
                    <a:pt x="303" y="1"/>
                  </a:cubicBezTo>
                  <a:cubicBezTo>
                    <a:pt x="303" y="1"/>
                    <a:pt x="303" y="1"/>
                    <a:pt x="303" y="1"/>
                  </a:cubicBezTo>
                  <a:cubicBezTo>
                    <a:pt x="303" y="1"/>
                    <a:pt x="303" y="1"/>
                    <a:pt x="303" y="1"/>
                  </a:cubicBezTo>
                  <a:cubicBezTo>
                    <a:pt x="303" y="1"/>
                    <a:pt x="303" y="1"/>
                    <a:pt x="303" y="1"/>
                  </a:cubicBezTo>
                  <a:cubicBezTo>
                    <a:pt x="303" y="1"/>
                    <a:pt x="303" y="1"/>
                    <a:pt x="303" y="1"/>
                  </a:cubicBezTo>
                  <a:cubicBezTo>
                    <a:pt x="303" y="1"/>
                    <a:pt x="303" y="1"/>
                    <a:pt x="303" y="1"/>
                  </a:cubicBezTo>
                  <a:cubicBezTo>
                    <a:pt x="303" y="1"/>
                    <a:pt x="303" y="1"/>
                    <a:pt x="303" y="1"/>
                  </a:cubicBezTo>
                  <a:cubicBezTo>
                    <a:pt x="303" y="1"/>
                    <a:pt x="303" y="1"/>
                    <a:pt x="303" y="1"/>
                  </a:cubicBezTo>
                  <a:cubicBezTo>
                    <a:pt x="303" y="1"/>
                    <a:pt x="303" y="1"/>
                    <a:pt x="303" y="1"/>
                  </a:cubicBezTo>
                  <a:cubicBezTo>
                    <a:pt x="303" y="1"/>
                    <a:pt x="303" y="1"/>
                    <a:pt x="303" y="1"/>
                  </a:cubicBezTo>
                  <a:cubicBezTo>
                    <a:pt x="303" y="1"/>
                    <a:pt x="303" y="1"/>
                    <a:pt x="303" y="1"/>
                  </a:cubicBezTo>
                  <a:cubicBezTo>
                    <a:pt x="303" y="1"/>
                    <a:pt x="303" y="1"/>
                    <a:pt x="303" y="1"/>
                  </a:cubicBezTo>
                  <a:cubicBezTo>
                    <a:pt x="303" y="1"/>
                    <a:pt x="303" y="1"/>
                    <a:pt x="303" y="1"/>
                  </a:cubicBezTo>
                  <a:cubicBezTo>
                    <a:pt x="303" y="1"/>
                    <a:pt x="303" y="1"/>
                    <a:pt x="303" y="1"/>
                  </a:cubicBezTo>
                  <a:cubicBezTo>
                    <a:pt x="303" y="2"/>
                    <a:pt x="302" y="2"/>
                    <a:pt x="302" y="2"/>
                  </a:cubicBezTo>
                  <a:cubicBezTo>
                    <a:pt x="302" y="2"/>
                    <a:pt x="302" y="2"/>
                    <a:pt x="302" y="2"/>
                  </a:cubicBezTo>
                  <a:cubicBezTo>
                    <a:pt x="302" y="2"/>
                    <a:pt x="302" y="2"/>
                    <a:pt x="302" y="2"/>
                  </a:cubicBezTo>
                  <a:cubicBezTo>
                    <a:pt x="302" y="2"/>
                    <a:pt x="302" y="2"/>
                    <a:pt x="302" y="2"/>
                  </a:cubicBezTo>
                  <a:cubicBezTo>
                    <a:pt x="302" y="2"/>
                    <a:pt x="302" y="2"/>
                    <a:pt x="302" y="2"/>
                  </a:cubicBezTo>
                  <a:cubicBezTo>
                    <a:pt x="302" y="2"/>
                    <a:pt x="302" y="2"/>
                    <a:pt x="302" y="2"/>
                  </a:cubicBezTo>
                  <a:cubicBezTo>
                    <a:pt x="302" y="2"/>
                    <a:pt x="302" y="2"/>
                    <a:pt x="302" y="2"/>
                  </a:cubicBezTo>
                  <a:cubicBezTo>
                    <a:pt x="302" y="2"/>
                    <a:pt x="302" y="2"/>
                    <a:pt x="302" y="2"/>
                  </a:cubicBezTo>
                  <a:cubicBezTo>
                    <a:pt x="302" y="2"/>
                    <a:pt x="302" y="2"/>
                    <a:pt x="302" y="2"/>
                  </a:cubicBezTo>
                  <a:cubicBezTo>
                    <a:pt x="302" y="2"/>
                    <a:pt x="302" y="2"/>
                    <a:pt x="302" y="2"/>
                  </a:cubicBezTo>
                  <a:cubicBezTo>
                    <a:pt x="302" y="2"/>
                    <a:pt x="302" y="2"/>
                    <a:pt x="302" y="2"/>
                  </a:cubicBezTo>
                  <a:cubicBezTo>
                    <a:pt x="302" y="2"/>
                    <a:pt x="302" y="2"/>
                    <a:pt x="302" y="2"/>
                  </a:cubicBezTo>
                  <a:cubicBezTo>
                    <a:pt x="302" y="2"/>
                    <a:pt x="302" y="2"/>
                    <a:pt x="302" y="2"/>
                  </a:cubicBezTo>
                  <a:cubicBezTo>
                    <a:pt x="302" y="2"/>
                    <a:pt x="302" y="2"/>
                    <a:pt x="302" y="2"/>
                  </a:cubicBezTo>
                  <a:cubicBezTo>
                    <a:pt x="302" y="2"/>
                    <a:pt x="302" y="2"/>
                    <a:pt x="302" y="2"/>
                  </a:cubicBezTo>
                  <a:cubicBezTo>
                    <a:pt x="302" y="2"/>
                    <a:pt x="302" y="2"/>
                    <a:pt x="302" y="2"/>
                  </a:cubicBezTo>
                  <a:cubicBezTo>
                    <a:pt x="302" y="2"/>
                    <a:pt x="302" y="2"/>
                    <a:pt x="302" y="2"/>
                  </a:cubicBezTo>
                  <a:cubicBezTo>
                    <a:pt x="302" y="2"/>
                    <a:pt x="302" y="2"/>
                    <a:pt x="302" y="2"/>
                  </a:cubicBezTo>
                  <a:cubicBezTo>
                    <a:pt x="302" y="2"/>
                    <a:pt x="302" y="2"/>
                    <a:pt x="302" y="2"/>
                  </a:cubicBezTo>
                  <a:cubicBezTo>
                    <a:pt x="302" y="2"/>
                    <a:pt x="302" y="2"/>
                    <a:pt x="302" y="2"/>
                  </a:cubicBezTo>
                  <a:cubicBezTo>
                    <a:pt x="302" y="2"/>
                    <a:pt x="302" y="2"/>
                    <a:pt x="302" y="2"/>
                  </a:cubicBezTo>
                  <a:cubicBezTo>
                    <a:pt x="302" y="2"/>
                    <a:pt x="302" y="2"/>
                    <a:pt x="302" y="2"/>
                  </a:cubicBezTo>
                  <a:cubicBezTo>
                    <a:pt x="302" y="2"/>
                    <a:pt x="302" y="2"/>
                    <a:pt x="302" y="2"/>
                  </a:cubicBezTo>
                  <a:cubicBezTo>
                    <a:pt x="302" y="2"/>
                    <a:pt x="302" y="2"/>
                    <a:pt x="302" y="2"/>
                  </a:cubicBezTo>
                  <a:cubicBezTo>
                    <a:pt x="302" y="2"/>
                    <a:pt x="302" y="2"/>
                    <a:pt x="302" y="2"/>
                  </a:cubicBezTo>
                  <a:cubicBezTo>
                    <a:pt x="302" y="2"/>
                    <a:pt x="302" y="2"/>
                    <a:pt x="302" y="2"/>
                  </a:cubicBezTo>
                  <a:cubicBezTo>
                    <a:pt x="302" y="2"/>
                    <a:pt x="302" y="2"/>
                    <a:pt x="302" y="2"/>
                  </a:cubicBezTo>
                  <a:cubicBezTo>
                    <a:pt x="301" y="2"/>
                    <a:pt x="301" y="3"/>
                    <a:pt x="301" y="3"/>
                  </a:cubicBezTo>
                  <a:cubicBezTo>
                    <a:pt x="301" y="3"/>
                    <a:pt x="301" y="3"/>
                    <a:pt x="301" y="3"/>
                  </a:cubicBezTo>
                  <a:cubicBezTo>
                    <a:pt x="301" y="3"/>
                    <a:pt x="301" y="3"/>
                    <a:pt x="301" y="3"/>
                  </a:cubicBezTo>
                  <a:cubicBezTo>
                    <a:pt x="301" y="3"/>
                    <a:pt x="301" y="3"/>
                    <a:pt x="301" y="3"/>
                  </a:cubicBezTo>
                  <a:cubicBezTo>
                    <a:pt x="301" y="3"/>
                    <a:pt x="301" y="3"/>
                    <a:pt x="301" y="3"/>
                  </a:cubicBezTo>
                  <a:cubicBezTo>
                    <a:pt x="301" y="3"/>
                    <a:pt x="301" y="3"/>
                    <a:pt x="301" y="3"/>
                  </a:cubicBezTo>
                  <a:cubicBezTo>
                    <a:pt x="301" y="3"/>
                    <a:pt x="301" y="3"/>
                    <a:pt x="301" y="3"/>
                  </a:cubicBezTo>
                  <a:cubicBezTo>
                    <a:pt x="301" y="3"/>
                    <a:pt x="301" y="3"/>
                    <a:pt x="301" y="3"/>
                  </a:cubicBezTo>
                  <a:cubicBezTo>
                    <a:pt x="301" y="3"/>
                    <a:pt x="301" y="3"/>
                    <a:pt x="301" y="3"/>
                  </a:cubicBezTo>
                  <a:cubicBezTo>
                    <a:pt x="301" y="3"/>
                    <a:pt x="301" y="3"/>
                    <a:pt x="301" y="3"/>
                  </a:cubicBezTo>
                  <a:cubicBezTo>
                    <a:pt x="301" y="3"/>
                    <a:pt x="301" y="3"/>
                    <a:pt x="301" y="3"/>
                  </a:cubicBezTo>
                  <a:cubicBezTo>
                    <a:pt x="301" y="3"/>
                    <a:pt x="301" y="3"/>
                    <a:pt x="301" y="3"/>
                  </a:cubicBezTo>
                  <a:cubicBezTo>
                    <a:pt x="301" y="3"/>
                    <a:pt x="301" y="3"/>
                    <a:pt x="301" y="3"/>
                  </a:cubicBezTo>
                  <a:cubicBezTo>
                    <a:pt x="301" y="3"/>
                    <a:pt x="301" y="3"/>
                    <a:pt x="301" y="3"/>
                  </a:cubicBezTo>
                  <a:cubicBezTo>
                    <a:pt x="301" y="3"/>
                    <a:pt x="301" y="3"/>
                    <a:pt x="301" y="3"/>
                  </a:cubicBezTo>
                  <a:cubicBezTo>
                    <a:pt x="301" y="3"/>
                    <a:pt x="301" y="3"/>
                    <a:pt x="301" y="3"/>
                  </a:cubicBezTo>
                  <a:cubicBezTo>
                    <a:pt x="301" y="3"/>
                    <a:pt x="301" y="3"/>
                    <a:pt x="301" y="3"/>
                  </a:cubicBezTo>
                  <a:cubicBezTo>
                    <a:pt x="301" y="3"/>
                    <a:pt x="301" y="3"/>
                    <a:pt x="301" y="3"/>
                  </a:cubicBezTo>
                  <a:cubicBezTo>
                    <a:pt x="301" y="3"/>
                    <a:pt x="301" y="3"/>
                    <a:pt x="301" y="3"/>
                  </a:cubicBezTo>
                  <a:cubicBezTo>
                    <a:pt x="301" y="3"/>
                    <a:pt x="301" y="3"/>
                    <a:pt x="301" y="3"/>
                  </a:cubicBezTo>
                  <a:cubicBezTo>
                    <a:pt x="301" y="3"/>
                    <a:pt x="301" y="3"/>
                    <a:pt x="301" y="3"/>
                  </a:cubicBezTo>
                  <a:cubicBezTo>
                    <a:pt x="301" y="3"/>
                    <a:pt x="301" y="3"/>
                    <a:pt x="301" y="3"/>
                  </a:cubicBezTo>
                  <a:cubicBezTo>
                    <a:pt x="301" y="3"/>
                    <a:pt x="301" y="3"/>
                    <a:pt x="301" y="3"/>
                  </a:cubicBezTo>
                  <a:cubicBezTo>
                    <a:pt x="301" y="3"/>
                    <a:pt x="301" y="3"/>
                    <a:pt x="301" y="3"/>
                  </a:cubicBezTo>
                  <a:cubicBezTo>
                    <a:pt x="301" y="3"/>
                    <a:pt x="301" y="3"/>
                    <a:pt x="301" y="3"/>
                  </a:cubicBezTo>
                  <a:cubicBezTo>
                    <a:pt x="301" y="3"/>
                    <a:pt x="301" y="3"/>
                    <a:pt x="301" y="3"/>
                  </a:cubicBezTo>
                  <a:cubicBezTo>
                    <a:pt x="301" y="3"/>
                    <a:pt x="301" y="3"/>
                    <a:pt x="301" y="3"/>
                  </a:cubicBezTo>
                  <a:cubicBezTo>
                    <a:pt x="300" y="4"/>
                    <a:pt x="300" y="4"/>
                    <a:pt x="300" y="5"/>
                  </a:cubicBezTo>
                  <a:cubicBezTo>
                    <a:pt x="200" y="180"/>
                    <a:pt x="200" y="180"/>
                    <a:pt x="200" y="180"/>
                  </a:cubicBezTo>
                  <a:cubicBezTo>
                    <a:pt x="185" y="207"/>
                    <a:pt x="166" y="232"/>
                    <a:pt x="144" y="254"/>
                  </a:cubicBezTo>
                  <a:cubicBezTo>
                    <a:pt x="3" y="392"/>
                    <a:pt x="3" y="392"/>
                    <a:pt x="3" y="392"/>
                  </a:cubicBezTo>
                  <a:cubicBezTo>
                    <a:pt x="3" y="393"/>
                    <a:pt x="3" y="393"/>
                    <a:pt x="2" y="394"/>
                  </a:cubicBezTo>
                  <a:cubicBezTo>
                    <a:pt x="0" y="397"/>
                    <a:pt x="0" y="401"/>
                    <a:pt x="3" y="404"/>
                  </a:cubicBezTo>
                  <a:cubicBezTo>
                    <a:pt x="4" y="405"/>
                    <a:pt x="5" y="406"/>
                    <a:pt x="6" y="406"/>
                  </a:cubicBezTo>
                  <a:cubicBezTo>
                    <a:pt x="7" y="407"/>
                    <a:pt x="7" y="407"/>
                    <a:pt x="8" y="407"/>
                  </a:cubicBezTo>
                  <a:cubicBezTo>
                    <a:pt x="8" y="407"/>
                    <a:pt x="8" y="407"/>
                    <a:pt x="8" y="407"/>
                  </a:cubicBezTo>
                  <a:cubicBezTo>
                    <a:pt x="8" y="407"/>
                    <a:pt x="8" y="407"/>
                    <a:pt x="8" y="407"/>
                  </a:cubicBezTo>
                  <a:cubicBezTo>
                    <a:pt x="11" y="407"/>
                    <a:pt x="13" y="406"/>
                    <a:pt x="15" y="404"/>
                  </a:cubicBezTo>
                  <a:cubicBezTo>
                    <a:pt x="156" y="266"/>
                    <a:pt x="156" y="266"/>
                    <a:pt x="156" y="266"/>
                  </a:cubicBezTo>
                  <a:cubicBezTo>
                    <a:pt x="179" y="243"/>
                    <a:pt x="199" y="217"/>
                    <a:pt x="215" y="189"/>
                  </a:cubicBezTo>
                  <a:cubicBezTo>
                    <a:pt x="314" y="13"/>
                    <a:pt x="314" y="13"/>
                    <a:pt x="314" y="13"/>
                  </a:cubicBezTo>
                  <a:cubicBezTo>
                    <a:pt x="317" y="9"/>
                    <a:pt x="315" y="4"/>
                    <a:pt x="311" y="1"/>
                  </a:cubicBezTo>
                  <a:close/>
                </a:path>
              </a:pathLst>
            </a:custGeom>
            <a:solidFill>
              <a:srgbClr val="F9F9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" name="i$1ïḑê">
              <a:extLst>
                <a:ext uri="{FF2B5EF4-FFF2-40B4-BE49-F238E27FC236}">
                  <a16:creationId xmlns:a16="http://schemas.microsoft.com/office/drawing/2014/main" id="{398862A8-0C45-444B-BAC5-9463C234D816}"/>
                </a:ext>
              </a:extLst>
            </p:cNvPr>
            <p:cNvSpPr/>
            <p:nvPr/>
          </p:nvSpPr>
          <p:spPr bwMode="auto">
            <a:xfrm rot="16200000" flipV="1">
              <a:off x="8833411" y="1121664"/>
              <a:ext cx="1997959" cy="2555255"/>
            </a:xfrm>
            <a:custGeom>
              <a:avLst/>
              <a:gdLst>
                <a:gd name="T0" fmla="*/ 12 w 324"/>
                <a:gd name="T1" fmla="*/ 415 h 415"/>
                <a:gd name="T2" fmla="*/ 11 w 324"/>
                <a:gd name="T3" fmla="*/ 415 h 415"/>
                <a:gd name="T4" fmla="*/ 4 w 324"/>
                <a:gd name="T5" fmla="*/ 411 h 415"/>
                <a:gd name="T6" fmla="*/ 5 w 324"/>
                <a:gd name="T7" fmla="*/ 394 h 415"/>
                <a:gd name="T8" fmla="*/ 201 w 324"/>
                <a:gd name="T9" fmla="*/ 182 h 415"/>
                <a:gd name="T10" fmla="*/ 301 w 324"/>
                <a:gd name="T11" fmla="*/ 5 h 415"/>
                <a:gd name="T12" fmla="*/ 303 w 324"/>
                <a:gd name="T13" fmla="*/ 3 h 415"/>
                <a:gd name="T14" fmla="*/ 304 w 324"/>
                <a:gd name="T15" fmla="*/ 2 h 415"/>
                <a:gd name="T16" fmla="*/ 306 w 324"/>
                <a:gd name="T17" fmla="*/ 1 h 415"/>
                <a:gd name="T18" fmla="*/ 308 w 324"/>
                <a:gd name="T19" fmla="*/ 1 h 415"/>
                <a:gd name="T20" fmla="*/ 311 w 324"/>
                <a:gd name="T21" fmla="*/ 0 h 415"/>
                <a:gd name="T22" fmla="*/ 313 w 324"/>
                <a:gd name="T23" fmla="*/ 0 h 415"/>
                <a:gd name="T24" fmla="*/ 315 w 324"/>
                <a:gd name="T25" fmla="*/ 1 h 415"/>
                <a:gd name="T26" fmla="*/ 317 w 324"/>
                <a:gd name="T27" fmla="*/ 2 h 415"/>
                <a:gd name="T28" fmla="*/ 322 w 324"/>
                <a:gd name="T29" fmla="*/ 19 h 415"/>
                <a:gd name="T30" fmla="*/ 163 w 324"/>
                <a:gd name="T31" fmla="*/ 272 h 415"/>
                <a:gd name="T32" fmla="*/ 13 w 324"/>
                <a:gd name="T33" fmla="*/ 415 h 415"/>
                <a:gd name="T34" fmla="*/ 13 w 324"/>
                <a:gd name="T35" fmla="*/ 407 h 415"/>
                <a:gd name="T36" fmla="*/ 157 w 324"/>
                <a:gd name="T37" fmla="*/ 267 h 415"/>
                <a:gd name="T38" fmla="*/ 315 w 324"/>
                <a:gd name="T39" fmla="*/ 15 h 415"/>
                <a:gd name="T40" fmla="*/ 313 w 324"/>
                <a:gd name="T41" fmla="*/ 9 h 415"/>
                <a:gd name="T42" fmla="*/ 312 w 324"/>
                <a:gd name="T43" fmla="*/ 8 h 415"/>
                <a:gd name="T44" fmla="*/ 312 w 324"/>
                <a:gd name="T45" fmla="*/ 8 h 415"/>
                <a:gd name="T46" fmla="*/ 312 w 324"/>
                <a:gd name="T47" fmla="*/ 8 h 415"/>
                <a:gd name="T48" fmla="*/ 312 w 324"/>
                <a:gd name="T49" fmla="*/ 8 h 415"/>
                <a:gd name="T50" fmla="*/ 308 w 324"/>
                <a:gd name="T51" fmla="*/ 9 h 415"/>
                <a:gd name="T52" fmla="*/ 307 w 324"/>
                <a:gd name="T53" fmla="*/ 11 h 415"/>
                <a:gd name="T54" fmla="*/ 208 w 324"/>
                <a:gd name="T55" fmla="*/ 186 h 415"/>
                <a:gd name="T56" fmla="*/ 10 w 324"/>
                <a:gd name="T57" fmla="*/ 399 h 415"/>
                <a:gd name="T58" fmla="*/ 10 w 324"/>
                <a:gd name="T59" fmla="*/ 406 h 415"/>
                <a:gd name="T60" fmla="*/ 12 w 324"/>
                <a:gd name="T61" fmla="*/ 407 h 415"/>
                <a:gd name="T62" fmla="*/ 310 w 324"/>
                <a:gd name="T63" fmla="*/ 0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24" h="415">
                  <a:moveTo>
                    <a:pt x="13" y="415"/>
                  </a:moveTo>
                  <a:cubicBezTo>
                    <a:pt x="13" y="415"/>
                    <a:pt x="12" y="415"/>
                    <a:pt x="12" y="415"/>
                  </a:cubicBezTo>
                  <a:cubicBezTo>
                    <a:pt x="12" y="415"/>
                    <a:pt x="11" y="415"/>
                    <a:pt x="11" y="415"/>
                  </a:cubicBezTo>
                  <a:cubicBezTo>
                    <a:pt x="11" y="415"/>
                    <a:pt x="11" y="415"/>
                    <a:pt x="11" y="415"/>
                  </a:cubicBezTo>
                  <a:cubicBezTo>
                    <a:pt x="10" y="415"/>
                    <a:pt x="10" y="414"/>
                    <a:pt x="9" y="414"/>
                  </a:cubicBezTo>
                  <a:cubicBezTo>
                    <a:pt x="7" y="414"/>
                    <a:pt x="6" y="413"/>
                    <a:pt x="4" y="411"/>
                  </a:cubicBezTo>
                  <a:cubicBezTo>
                    <a:pt x="0" y="407"/>
                    <a:pt x="0" y="400"/>
                    <a:pt x="3" y="396"/>
                  </a:cubicBezTo>
                  <a:cubicBezTo>
                    <a:pt x="3" y="395"/>
                    <a:pt x="4" y="394"/>
                    <a:pt x="5" y="394"/>
                  </a:cubicBezTo>
                  <a:cubicBezTo>
                    <a:pt x="145" y="255"/>
                    <a:pt x="145" y="255"/>
                    <a:pt x="145" y="255"/>
                  </a:cubicBezTo>
                  <a:cubicBezTo>
                    <a:pt x="167" y="233"/>
                    <a:pt x="186" y="209"/>
                    <a:pt x="201" y="182"/>
                  </a:cubicBezTo>
                  <a:cubicBezTo>
                    <a:pt x="300" y="7"/>
                    <a:pt x="300" y="7"/>
                    <a:pt x="300" y="7"/>
                  </a:cubicBezTo>
                  <a:cubicBezTo>
                    <a:pt x="301" y="6"/>
                    <a:pt x="301" y="6"/>
                    <a:pt x="301" y="5"/>
                  </a:cubicBezTo>
                  <a:cubicBezTo>
                    <a:pt x="302" y="5"/>
                    <a:pt x="302" y="5"/>
                    <a:pt x="302" y="5"/>
                  </a:cubicBezTo>
                  <a:cubicBezTo>
                    <a:pt x="303" y="3"/>
                    <a:pt x="303" y="3"/>
                    <a:pt x="303" y="3"/>
                  </a:cubicBezTo>
                  <a:cubicBezTo>
                    <a:pt x="303" y="3"/>
                    <a:pt x="303" y="3"/>
                    <a:pt x="303" y="3"/>
                  </a:cubicBezTo>
                  <a:cubicBezTo>
                    <a:pt x="304" y="2"/>
                    <a:pt x="304" y="2"/>
                    <a:pt x="304" y="2"/>
                  </a:cubicBezTo>
                  <a:cubicBezTo>
                    <a:pt x="305" y="2"/>
                    <a:pt x="305" y="2"/>
                    <a:pt x="305" y="2"/>
                  </a:cubicBezTo>
                  <a:cubicBezTo>
                    <a:pt x="306" y="1"/>
                    <a:pt x="306" y="1"/>
                    <a:pt x="306" y="1"/>
                  </a:cubicBezTo>
                  <a:cubicBezTo>
                    <a:pt x="306" y="1"/>
                    <a:pt x="306" y="1"/>
                    <a:pt x="307" y="1"/>
                  </a:cubicBezTo>
                  <a:cubicBezTo>
                    <a:pt x="308" y="1"/>
                    <a:pt x="308" y="1"/>
                    <a:pt x="308" y="1"/>
                  </a:cubicBezTo>
                  <a:cubicBezTo>
                    <a:pt x="308" y="1"/>
                    <a:pt x="308" y="1"/>
                    <a:pt x="308" y="1"/>
                  </a:cubicBezTo>
                  <a:cubicBezTo>
                    <a:pt x="311" y="0"/>
                    <a:pt x="311" y="0"/>
                    <a:pt x="311" y="0"/>
                  </a:cubicBezTo>
                  <a:cubicBezTo>
                    <a:pt x="311" y="0"/>
                    <a:pt x="311" y="0"/>
                    <a:pt x="311" y="0"/>
                  </a:cubicBezTo>
                  <a:cubicBezTo>
                    <a:pt x="313" y="0"/>
                    <a:pt x="313" y="0"/>
                    <a:pt x="313" y="0"/>
                  </a:cubicBezTo>
                  <a:cubicBezTo>
                    <a:pt x="313" y="0"/>
                    <a:pt x="313" y="0"/>
                    <a:pt x="313" y="0"/>
                  </a:cubicBezTo>
                  <a:cubicBezTo>
                    <a:pt x="314" y="1"/>
                    <a:pt x="314" y="1"/>
                    <a:pt x="315" y="1"/>
                  </a:cubicBezTo>
                  <a:cubicBezTo>
                    <a:pt x="315" y="1"/>
                    <a:pt x="315" y="1"/>
                    <a:pt x="315" y="1"/>
                  </a:cubicBezTo>
                  <a:cubicBezTo>
                    <a:pt x="316" y="1"/>
                    <a:pt x="317" y="2"/>
                    <a:pt x="317" y="2"/>
                  </a:cubicBezTo>
                  <a:cubicBezTo>
                    <a:pt x="320" y="4"/>
                    <a:pt x="322" y="6"/>
                    <a:pt x="323" y="9"/>
                  </a:cubicBezTo>
                  <a:cubicBezTo>
                    <a:pt x="324" y="13"/>
                    <a:pt x="324" y="16"/>
                    <a:pt x="322" y="19"/>
                  </a:cubicBezTo>
                  <a:cubicBezTo>
                    <a:pt x="223" y="195"/>
                    <a:pt x="223" y="195"/>
                    <a:pt x="223" y="195"/>
                  </a:cubicBezTo>
                  <a:cubicBezTo>
                    <a:pt x="206" y="223"/>
                    <a:pt x="186" y="249"/>
                    <a:pt x="163" y="272"/>
                  </a:cubicBezTo>
                  <a:cubicBezTo>
                    <a:pt x="22" y="411"/>
                    <a:pt x="22" y="411"/>
                    <a:pt x="22" y="411"/>
                  </a:cubicBezTo>
                  <a:cubicBezTo>
                    <a:pt x="20" y="414"/>
                    <a:pt x="17" y="415"/>
                    <a:pt x="13" y="415"/>
                  </a:cubicBezTo>
                  <a:close/>
                  <a:moveTo>
                    <a:pt x="12" y="407"/>
                  </a:moveTo>
                  <a:cubicBezTo>
                    <a:pt x="12" y="407"/>
                    <a:pt x="12" y="407"/>
                    <a:pt x="13" y="407"/>
                  </a:cubicBezTo>
                  <a:cubicBezTo>
                    <a:pt x="14" y="407"/>
                    <a:pt x="15" y="407"/>
                    <a:pt x="16" y="406"/>
                  </a:cubicBezTo>
                  <a:cubicBezTo>
                    <a:pt x="157" y="267"/>
                    <a:pt x="157" y="267"/>
                    <a:pt x="157" y="267"/>
                  </a:cubicBezTo>
                  <a:cubicBezTo>
                    <a:pt x="180" y="244"/>
                    <a:pt x="200" y="219"/>
                    <a:pt x="216" y="191"/>
                  </a:cubicBezTo>
                  <a:cubicBezTo>
                    <a:pt x="315" y="15"/>
                    <a:pt x="315" y="15"/>
                    <a:pt x="315" y="15"/>
                  </a:cubicBezTo>
                  <a:cubicBezTo>
                    <a:pt x="316" y="14"/>
                    <a:pt x="316" y="13"/>
                    <a:pt x="315" y="12"/>
                  </a:cubicBezTo>
                  <a:cubicBezTo>
                    <a:pt x="315" y="10"/>
                    <a:pt x="314" y="9"/>
                    <a:pt x="313" y="9"/>
                  </a:cubicBezTo>
                  <a:cubicBezTo>
                    <a:pt x="313" y="9"/>
                    <a:pt x="313" y="9"/>
                    <a:pt x="313" y="9"/>
                  </a:cubicBezTo>
                  <a:cubicBezTo>
                    <a:pt x="313" y="9"/>
                    <a:pt x="313" y="9"/>
                    <a:pt x="312" y="8"/>
                  </a:cubicBezTo>
                  <a:cubicBezTo>
                    <a:pt x="312" y="8"/>
                    <a:pt x="312" y="8"/>
                    <a:pt x="312" y="8"/>
                  </a:cubicBezTo>
                  <a:cubicBezTo>
                    <a:pt x="312" y="8"/>
                    <a:pt x="312" y="8"/>
                    <a:pt x="312" y="8"/>
                  </a:cubicBezTo>
                  <a:cubicBezTo>
                    <a:pt x="312" y="8"/>
                    <a:pt x="312" y="8"/>
                    <a:pt x="312" y="8"/>
                  </a:cubicBezTo>
                  <a:cubicBezTo>
                    <a:pt x="312" y="8"/>
                    <a:pt x="312" y="8"/>
                    <a:pt x="312" y="8"/>
                  </a:cubicBezTo>
                  <a:cubicBezTo>
                    <a:pt x="312" y="8"/>
                    <a:pt x="312" y="8"/>
                    <a:pt x="312" y="8"/>
                  </a:cubicBezTo>
                  <a:cubicBezTo>
                    <a:pt x="312" y="8"/>
                    <a:pt x="312" y="8"/>
                    <a:pt x="312" y="8"/>
                  </a:cubicBezTo>
                  <a:cubicBezTo>
                    <a:pt x="311" y="8"/>
                    <a:pt x="311" y="8"/>
                    <a:pt x="311" y="8"/>
                  </a:cubicBezTo>
                  <a:cubicBezTo>
                    <a:pt x="308" y="9"/>
                    <a:pt x="308" y="9"/>
                    <a:pt x="308" y="9"/>
                  </a:cubicBezTo>
                  <a:cubicBezTo>
                    <a:pt x="308" y="10"/>
                    <a:pt x="308" y="10"/>
                    <a:pt x="308" y="10"/>
                  </a:cubicBezTo>
                  <a:cubicBezTo>
                    <a:pt x="307" y="11"/>
                    <a:pt x="307" y="11"/>
                    <a:pt x="307" y="11"/>
                  </a:cubicBezTo>
                  <a:cubicBezTo>
                    <a:pt x="307" y="11"/>
                    <a:pt x="307" y="11"/>
                    <a:pt x="307" y="11"/>
                  </a:cubicBezTo>
                  <a:cubicBezTo>
                    <a:pt x="208" y="186"/>
                    <a:pt x="208" y="186"/>
                    <a:pt x="208" y="186"/>
                  </a:cubicBezTo>
                  <a:cubicBezTo>
                    <a:pt x="192" y="214"/>
                    <a:pt x="173" y="238"/>
                    <a:pt x="151" y="260"/>
                  </a:cubicBezTo>
                  <a:cubicBezTo>
                    <a:pt x="10" y="399"/>
                    <a:pt x="10" y="399"/>
                    <a:pt x="10" y="399"/>
                  </a:cubicBezTo>
                  <a:cubicBezTo>
                    <a:pt x="10" y="400"/>
                    <a:pt x="10" y="400"/>
                    <a:pt x="10" y="400"/>
                  </a:cubicBezTo>
                  <a:cubicBezTo>
                    <a:pt x="8" y="402"/>
                    <a:pt x="9" y="404"/>
                    <a:pt x="10" y="406"/>
                  </a:cubicBezTo>
                  <a:cubicBezTo>
                    <a:pt x="11" y="406"/>
                    <a:pt x="11" y="406"/>
                    <a:pt x="12" y="407"/>
                  </a:cubicBezTo>
                  <a:cubicBezTo>
                    <a:pt x="12" y="407"/>
                    <a:pt x="12" y="407"/>
                    <a:pt x="12" y="407"/>
                  </a:cubicBezTo>
                  <a:close/>
                  <a:moveTo>
                    <a:pt x="310" y="0"/>
                  </a:moveTo>
                  <a:cubicBezTo>
                    <a:pt x="310" y="0"/>
                    <a:pt x="310" y="0"/>
                    <a:pt x="310" y="0"/>
                  </a:cubicBezTo>
                  <a:close/>
                </a:path>
              </a:pathLst>
            </a:custGeom>
            <a:solidFill>
              <a:srgbClr val="2828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" name="ïśḻïḓe">
              <a:extLst>
                <a:ext uri="{FF2B5EF4-FFF2-40B4-BE49-F238E27FC236}">
                  <a16:creationId xmlns:a16="http://schemas.microsoft.com/office/drawing/2014/main" id="{63126050-2635-400C-BB2F-7A0254BF75BE}"/>
                </a:ext>
              </a:extLst>
            </p:cNvPr>
            <p:cNvSpPr/>
            <p:nvPr/>
          </p:nvSpPr>
          <p:spPr bwMode="auto">
            <a:xfrm rot="16200000" flipV="1">
              <a:off x="10708350" y="636997"/>
              <a:ext cx="1209447" cy="1366559"/>
            </a:xfrm>
            <a:custGeom>
              <a:avLst/>
              <a:gdLst>
                <a:gd name="T0" fmla="*/ 214 w 408"/>
                <a:gd name="T1" fmla="*/ 461 h 461"/>
                <a:gd name="T2" fmla="*/ 0 w 408"/>
                <a:gd name="T3" fmla="*/ 341 h 461"/>
                <a:gd name="T4" fmla="*/ 194 w 408"/>
                <a:gd name="T5" fmla="*/ 0 h 461"/>
                <a:gd name="T6" fmla="*/ 408 w 408"/>
                <a:gd name="T7" fmla="*/ 121 h 461"/>
                <a:gd name="T8" fmla="*/ 214 w 408"/>
                <a:gd name="T9" fmla="*/ 461 h 4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8" h="461">
                  <a:moveTo>
                    <a:pt x="214" y="461"/>
                  </a:moveTo>
                  <a:lnTo>
                    <a:pt x="0" y="341"/>
                  </a:lnTo>
                  <a:lnTo>
                    <a:pt x="194" y="0"/>
                  </a:lnTo>
                  <a:lnTo>
                    <a:pt x="408" y="121"/>
                  </a:lnTo>
                  <a:lnTo>
                    <a:pt x="214" y="461"/>
                  </a:lnTo>
                  <a:close/>
                </a:path>
              </a:pathLst>
            </a:custGeom>
            <a:solidFill>
              <a:schemeClr val="accent2"/>
            </a:solidFill>
            <a:ln w="76200">
              <a:solidFill>
                <a:schemeClr val="tx1"/>
              </a:solidFill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" name="ïSļîdé">
              <a:extLst>
                <a:ext uri="{FF2B5EF4-FFF2-40B4-BE49-F238E27FC236}">
                  <a16:creationId xmlns:a16="http://schemas.microsoft.com/office/drawing/2014/main" id="{141B230B-8E7B-440E-9429-D286E5555F78}"/>
                </a:ext>
              </a:extLst>
            </p:cNvPr>
            <p:cNvSpPr/>
            <p:nvPr/>
          </p:nvSpPr>
          <p:spPr bwMode="auto">
            <a:xfrm rot="16200000" flipV="1">
              <a:off x="10686120" y="614765"/>
              <a:ext cx="1245019" cy="1411021"/>
            </a:xfrm>
            <a:custGeom>
              <a:avLst/>
              <a:gdLst>
                <a:gd name="T0" fmla="*/ 107 w 202"/>
                <a:gd name="T1" fmla="*/ 223 h 229"/>
                <a:gd name="T2" fmla="*/ 54 w 202"/>
                <a:gd name="T3" fmla="*/ 193 h 229"/>
                <a:gd name="T4" fmla="*/ 22 w 202"/>
                <a:gd name="T5" fmla="*/ 175 h 229"/>
                <a:gd name="T6" fmla="*/ 9 w 202"/>
                <a:gd name="T7" fmla="*/ 168 h 229"/>
                <a:gd name="T8" fmla="*/ 5 w 202"/>
                <a:gd name="T9" fmla="*/ 168 h 229"/>
                <a:gd name="T10" fmla="*/ 12 w 202"/>
                <a:gd name="T11" fmla="*/ 156 h 229"/>
                <a:gd name="T12" fmla="*/ 28 w 202"/>
                <a:gd name="T13" fmla="*/ 128 h 229"/>
                <a:gd name="T14" fmla="*/ 71 w 202"/>
                <a:gd name="T15" fmla="*/ 52 h 229"/>
                <a:gd name="T16" fmla="*/ 98 w 202"/>
                <a:gd name="T17" fmla="*/ 5 h 229"/>
                <a:gd name="T18" fmla="*/ 96 w 202"/>
                <a:gd name="T19" fmla="*/ 6 h 229"/>
                <a:gd name="T20" fmla="*/ 105 w 202"/>
                <a:gd name="T21" fmla="*/ 10 h 229"/>
                <a:gd name="T22" fmla="*/ 138 w 202"/>
                <a:gd name="T23" fmla="*/ 29 h 229"/>
                <a:gd name="T24" fmla="*/ 196 w 202"/>
                <a:gd name="T25" fmla="*/ 62 h 229"/>
                <a:gd name="T26" fmla="*/ 196 w 202"/>
                <a:gd name="T27" fmla="*/ 61 h 229"/>
                <a:gd name="T28" fmla="*/ 193 w 202"/>
                <a:gd name="T29" fmla="*/ 67 h 229"/>
                <a:gd name="T30" fmla="*/ 177 w 202"/>
                <a:gd name="T31" fmla="*/ 94 h 229"/>
                <a:gd name="T32" fmla="*/ 104 w 202"/>
                <a:gd name="T33" fmla="*/ 224 h 229"/>
                <a:gd name="T34" fmla="*/ 108 w 202"/>
                <a:gd name="T35" fmla="*/ 226 h 229"/>
                <a:gd name="T36" fmla="*/ 201 w 202"/>
                <a:gd name="T37" fmla="*/ 62 h 229"/>
                <a:gd name="T38" fmla="*/ 200 w 202"/>
                <a:gd name="T39" fmla="*/ 59 h 229"/>
                <a:gd name="T40" fmla="*/ 97 w 202"/>
                <a:gd name="T41" fmla="*/ 0 h 229"/>
                <a:gd name="T42" fmla="*/ 94 w 202"/>
                <a:gd name="T43" fmla="*/ 1 h 229"/>
                <a:gd name="T44" fmla="*/ 1 w 202"/>
                <a:gd name="T45" fmla="*/ 166 h 229"/>
                <a:gd name="T46" fmla="*/ 2 w 202"/>
                <a:gd name="T47" fmla="*/ 169 h 229"/>
                <a:gd name="T48" fmla="*/ 105 w 202"/>
                <a:gd name="T49" fmla="*/ 227 h 229"/>
                <a:gd name="T50" fmla="*/ 107 w 202"/>
                <a:gd name="T51" fmla="*/ 223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02" h="229">
                  <a:moveTo>
                    <a:pt x="107" y="223"/>
                  </a:moveTo>
                  <a:cubicBezTo>
                    <a:pt x="90" y="213"/>
                    <a:pt x="72" y="203"/>
                    <a:pt x="54" y="193"/>
                  </a:cubicBezTo>
                  <a:cubicBezTo>
                    <a:pt x="44" y="187"/>
                    <a:pt x="33" y="181"/>
                    <a:pt x="22" y="175"/>
                  </a:cubicBezTo>
                  <a:cubicBezTo>
                    <a:pt x="18" y="173"/>
                    <a:pt x="14" y="169"/>
                    <a:pt x="9" y="168"/>
                  </a:cubicBezTo>
                  <a:cubicBezTo>
                    <a:pt x="5" y="166"/>
                    <a:pt x="6" y="163"/>
                    <a:pt x="5" y="168"/>
                  </a:cubicBezTo>
                  <a:cubicBezTo>
                    <a:pt x="6" y="165"/>
                    <a:pt x="11" y="159"/>
                    <a:pt x="12" y="156"/>
                  </a:cubicBezTo>
                  <a:cubicBezTo>
                    <a:pt x="18" y="146"/>
                    <a:pt x="23" y="137"/>
                    <a:pt x="28" y="128"/>
                  </a:cubicBezTo>
                  <a:cubicBezTo>
                    <a:pt x="43" y="103"/>
                    <a:pt x="57" y="77"/>
                    <a:pt x="71" y="52"/>
                  </a:cubicBezTo>
                  <a:cubicBezTo>
                    <a:pt x="79" y="38"/>
                    <a:pt x="87" y="17"/>
                    <a:pt x="98" y="5"/>
                  </a:cubicBezTo>
                  <a:cubicBezTo>
                    <a:pt x="99" y="3"/>
                    <a:pt x="93" y="4"/>
                    <a:pt x="96" y="6"/>
                  </a:cubicBezTo>
                  <a:cubicBezTo>
                    <a:pt x="99" y="6"/>
                    <a:pt x="102" y="9"/>
                    <a:pt x="105" y="10"/>
                  </a:cubicBezTo>
                  <a:cubicBezTo>
                    <a:pt x="116" y="16"/>
                    <a:pt x="127" y="23"/>
                    <a:pt x="138" y="29"/>
                  </a:cubicBezTo>
                  <a:cubicBezTo>
                    <a:pt x="156" y="40"/>
                    <a:pt x="180" y="49"/>
                    <a:pt x="196" y="62"/>
                  </a:cubicBezTo>
                  <a:cubicBezTo>
                    <a:pt x="199" y="64"/>
                    <a:pt x="197" y="57"/>
                    <a:pt x="196" y="61"/>
                  </a:cubicBezTo>
                  <a:cubicBezTo>
                    <a:pt x="195" y="63"/>
                    <a:pt x="194" y="65"/>
                    <a:pt x="193" y="67"/>
                  </a:cubicBezTo>
                  <a:cubicBezTo>
                    <a:pt x="188" y="76"/>
                    <a:pt x="182" y="85"/>
                    <a:pt x="177" y="94"/>
                  </a:cubicBezTo>
                  <a:cubicBezTo>
                    <a:pt x="153" y="137"/>
                    <a:pt x="128" y="181"/>
                    <a:pt x="104" y="224"/>
                  </a:cubicBezTo>
                  <a:cubicBezTo>
                    <a:pt x="102" y="227"/>
                    <a:pt x="107" y="229"/>
                    <a:pt x="108" y="226"/>
                  </a:cubicBezTo>
                  <a:cubicBezTo>
                    <a:pt x="139" y="172"/>
                    <a:pt x="170" y="117"/>
                    <a:pt x="201" y="62"/>
                  </a:cubicBezTo>
                  <a:cubicBezTo>
                    <a:pt x="202" y="61"/>
                    <a:pt x="201" y="59"/>
                    <a:pt x="200" y="59"/>
                  </a:cubicBezTo>
                  <a:cubicBezTo>
                    <a:pt x="166" y="39"/>
                    <a:pt x="132" y="20"/>
                    <a:pt x="97" y="0"/>
                  </a:cubicBezTo>
                  <a:cubicBezTo>
                    <a:pt x="96" y="0"/>
                    <a:pt x="95" y="0"/>
                    <a:pt x="94" y="1"/>
                  </a:cubicBezTo>
                  <a:cubicBezTo>
                    <a:pt x="63" y="56"/>
                    <a:pt x="32" y="111"/>
                    <a:pt x="1" y="166"/>
                  </a:cubicBezTo>
                  <a:cubicBezTo>
                    <a:pt x="0" y="167"/>
                    <a:pt x="1" y="169"/>
                    <a:pt x="2" y="169"/>
                  </a:cubicBezTo>
                  <a:cubicBezTo>
                    <a:pt x="36" y="189"/>
                    <a:pt x="70" y="208"/>
                    <a:pt x="105" y="227"/>
                  </a:cubicBezTo>
                  <a:cubicBezTo>
                    <a:pt x="108" y="229"/>
                    <a:pt x="110" y="225"/>
                    <a:pt x="107" y="223"/>
                  </a:cubicBezTo>
                  <a:close/>
                </a:path>
              </a:pathLst>
            </a:custGeom>
            <a:solidFill>
              <a:srgbClr val="2828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" name="ïṡ1îḋè">
              <a:extLst>
                <a:ext uri="{FF2B5EF4-FFF2-40B4-BE49-F238E27FC236}">
                  <a16:creationId xmlns:a16="http://schemas.microsoft.com/office/drawing/2014/main" id="{3FA9D336-B295-4E99-B0E5-FE5D45F76EE7}"/>
                </a:ext>
              </a:extLst>
            </p:cNvPr>
            <p:cNvSpPr/>
            <p:nvPr/>
          </p:nvSpPr>
          <p:spPr bwMode="auto">
            <a:xfrm rot="16200000" flipV="1">
              <a:off x="11342717" y="1031251"/>
              <a:ext cx="346828" cy="343863"/>
            </a:xfrm>
            <a:custGeom>
              <a:avLst/>
              <a:gdLst>
                <a:gd name="T0" fmla="*/ 49 w 56"/>
                <a:gd name="T1" fmla="*/ 40 h 56"/>
                <a:gd name="T2" fmla="*/ 16 w 56"/>
                <a:gd name="T3" fmla="*/ 49 h 56"/>
                <a:gd name="T4" fmla="*/ 6 w 56"/>
                <a:gd name="T5" fmla="*/ 16 h 56"/>
                <a:gd name="T6" fmla="*/ 40 w 56"/>
                <a:gd name="T7" fmla="*/ 7 h 56"/>
                <a:gd name="T8" fmla="*/ 49 w 56"/>
                <a:gd name="T9" fmla="*/ 4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56">
                  <a:moveTo>
                    <a:pt x="49" y="40"/>
                  </a:moveTo>
                  <a:cubicBezTo>
                    <a:pt x="42" y="52"/>
                    <a:pt x="27" y="56"/>
                    <a:pt x="16" y="49"/>
                  </a:cubicBezTo>
                  <a:cubicBezTo>
                    <a:pt x="4" y="43"/>
                    <a:pt x="0" y="28"/>
                    <a:pt x="6" y="16"/>
                  </a:cubicBezTo>
                  <a:cubicBezTo>
                    <a:pt x="13" y="4"/>
                    <a:pt x="28" y="0"/>
                    <a:pt x="40" y="7"/>
                  </a:cubicBezTo>
                  <a:cubicBezTo>
                    <a:pt x="52" y="13"/>
                    <a:pt x="56" y="28"/>
                    <a:pt x="49" y="40"/>
                  </a:cubicBezTo>
                  <a:close/>
                </a:path>
              </a:pathLst>
            </a:custGeom>
            <a:solidFill>
              <a:srgbClr val="F9F9F9"/>
            </a:solidFill>
            <a:ln w="63500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" name="ísḷîḓe">
              <a:extLst>
                <a:ext uri="{FF2B5EF4-FFF2-40B4-BE49-F238E27FC236}">
                  <a16:creationId xmlns:a16="http://schemas.microsoft.com/office/drawing/2014/main" id="{13941AAE-4EF3-4C8C-BA62-36FC560F454D}"/>
                </a:ext>
              </a:extLst>
            </p:cNvPr>
            <p:cNvSpPr/>
            <p:nvPr/>
          </p:nvSpPr>
          <p:spPr bwMode="auto">
            <a:xfrm rot="16200000" flipV="1">
              <a:off x="11336790" y="1037181"/>
              <a:ext cx="370542" cy="332005"/>
            </a:xfrm>
            <a:custGeom>
              <a:avLst/>
              <a:gdLst>
                <a:gd name="T0" fmla="*/ 30 w 60"/>
                <a:gd name="T1" fmla="*/ 54 h 54"/>
                <a:gd name="T2" fmla="*/ 17 w 60"/>
                <a:gd name="T3" fmla="*/ 51 h 54"/>
                <a:gd name="T4" fmla="*/ 7 w 60"/>
                <a:gd name="T5" fmla="*/ 15 h 54"/>
                <a:gd name="T6" fmla="*/ 23 w 60"/>
                <a:gd name="T7" fmla="*/ 2 h 54"/>
                <a:gd name="T8" fmla="*/ 43 w 60"/>
                <a:gd name="T9" fmla="*/ 5 h 54"/>
                <a:gd name="T10" fmla="*/ 53 w 60"/>
                <a:gd name="T11" fmla="*/ 41 h 54"/>
                <a:gd name="T12" fmla="*/ 30 w 60"/>
                <a:gd name="T13" fmla="*/ 54 h 54"/>
                <a:gd name="T14" fmla="*/ 30 w 60"/>
                <a:gd name="T15" fmla="*/ 5 h 54"/>
                <a:gd name="T16" fmla="*/ 24 w 60"/>
                <a:gd name="T17" fmla="*/ 6 h 54"/>
                <a:gd name="T18" fmla="*/ 10 w 60"/>
                <a:gd name="T19" fmla="*/ 17 h 54"/>
                <a:gd name="T20" fmla="*/ 19 w 60"/>
                <a:gd name="T21" fmla="*/ 47 h 54"/>
                <a:gd name="T22" fmla="*/ 49 w 60"/>
                <a:gd name="T23" fmla="*/ 39 h 54"/>
                <a:gd name="T24" fmla="*/ 49 w 60"/>
                <a:gd name="T25" fmla="*/ 39 h 54"/>
                <a:gd name="T26" fmla="*/ 41 w 60"/>
                <a:gd name="T27" fmla="*/ 8 h 54"/>
                <a:gd name="T28" fmla="*/ 30 w 60"/>
                <a:gd name="T29" fmla="*/ 5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0" h="54">
                  <a:moveTo>
                    <a:pt x="30" y="54"/>
                  </a:moveTo>
                  <a:cubicBezTo>
                    <a:pt x="25" y="54"/>
                    <a:pt x="21" y="53"/>
                    <a:pt x="17" y="51"/>
                  </a:cubicBezTo>
                  <a:cubicBezTo>
                    <a:pt x="4" y="44"/>
                    <a:pt x="0" y="28"/>
                    <a:pt x="7" y="15"/>
                  </a:cubicBezTo>
                  <a:cubicBezTo>
                    <a:pt x="10" y="9"/>
                    <a:pt x="16" y="4"/>
                    <a:pt x="23" y="2"/>
                  </a:cubicBezTo>
                  <a:cubicBezTo>
                    <a:pt x="29" y="0"/>
                    <a:pt x="37" y="1"/>
                    <a:pt x="43" y="5"/>
                  </a:cubicBezTo>
                  <a:cubicBezTo>
                    <a:pt x="55" y="12"/>
                    <a:pt x="60" y="28"/>
                    <a:pt x="53" y="41"/>
                  </a:cubicBezTo>
                  <a:cubicBezTo>
                    <a:pt x="48" y="49"/>
                    <a:pt x="39" y="54"/>
                    <a:pt x="30" y="54"/>
                  </a:cubicBezTo>
                  <a:close/>
                  <a:moveTo>
                    <a:pt x="30" y="5"/>
                  </a:moveTo>
                  <a:cubicBezTo>
                    <a:pt x="28" y="5"/>
                    <a:pt x="26" y="6"/>
                    <a:pt x="24" y="6"/>
                  </a:cubicBezTo>
                  <a:cubicBezTo>
                    <a:pt x="18" y="8"/>
                    <a:pt x="13" y="12"/>
                    <a:pt x="10" y="17"/>
                  </a:cubicBezTo>
                  <a:cubicBezTo>
                    <a:pt x="4" y="28"/>
                    <a:pt x="8" y="41"/>
                    <a:pt x="19" y="47"/>
                  </a:cubicBezTo>
                  <a:cubicBezTo>
                    <a:pt x="29" y="54"/>
                    <a:pt x="43" y="50"/>
                    <a:pt x="49" y="39"/>
                  </a:cubicBezTo>
                  <a:cubicBezTo>
                    <a:pt x="49" y="39"/>
                    <a:pt x="49" y="39"/>
                    <a:pt x="49" y="39"/>
                  </a:cubicBezTo>
                  <a:cubicBezTo>
                    <a:pt x="55" y="28"/>
                    <a:pt x="52" y="14"/>
                    <a:pt x="41" y="8"/>
                  </a:cubicBezTo>
                  <a:cubicBezTo>
                    <a:pt x="37" y="6"/>
                    <a:pt x="34" y="5"/>
                    <a:pt x="30" y="5"/>
                  </a:cubicBezTo>
                  <a:close/>
                </a:path>
              </a:pathLst>
            </a:custGeom>
            <a:solidFill>
              <a:srgbClr val="2828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" name="îs1ïḓé">
              <a:extLst>
                <a:ext uri="{FF2B5EF4-FFF2-40B4-BE49-F238E27FC236}">
                  <a16:creationId xmlns:a16="http://schemas.microsoft.com/office/drawing/2014/main" id="{D6B3DC2C-C60E-478D-835C-0415EB3F22B3}"/>
                </a:ext>
              </a:extLst>
            </p:cNvPr>
            <p:cNvSpPr/>
            <p:nvPr/>
          </p:nvSpPr>
          <p:spPr bwMode="auto">
            <a:xfrm rot="16200000" flipV="1">
              <a:off x="8233134" y="3138891"/>
              <a:ext cx="581010" cy="566188"/>
            </a:xfrm>
            <a:custGeom>
              <a:avLst/>
              <a:gdLst>
                <a:gd name="T0" fmla="*/ 196 w 196"/>
                <a:gd name="T1" fmla="*/ 69 h 191"/>
                <a:gd name="T2" fmla="*/ 194 w 196"/>
                <a:gd name="T3" fmla="*/ 69 h 191"/>
                <a:gd name="T4" fmla="*/ 192 w 196"/>
                <a:gd name="T5" fmla="*/ 65 h 191"/>
                <a:gd name="T6" fmla="*/ 192 w 196"/>
                <a:gd name="T7" fmla="*/ 65 h 191"/>
                <a:gd name="T8" fmla="*/ 189 w 196"/>
                <a:gd name="T9" fmla="*/ 62 h 191"/>
                <a:gd name="T10" fmla="*/ 187 w 196"/>
                <a:gd name="T11" fmla="*/ 62 h 191"/>
                <a:gd name="T12" fmla="*/ 187 w 196"/>
                <a:gd name="T13" fmla="*/ 60 h 191"/>
                <a:gd name="T14" fmla="*/ 185 w 196"/>
                <a:gd name="T15" fmla="*/ 60 h 191"/>
                <a:gd name="T16" fmla="*/ 185 w 196"/>
                <a:gd name="T17" fmla="*/ 58 h 191"/>
                <a:gd name="T18" fmla="*/ 181 w 196"/>
                <a:gd name="T19" fmla="*/ 54 h 191"/>
                <a:gd name="T20" fmla="*/ 179 w 196"/>
                <a:gd name="T21" fmla="*/ 52 h 191"/>
                <a:gd name="T22" fmla="*/ 177 w 196"/>
                <a:gd name="T23" fmla="*/ 50 h 191"/>
                <a:gd name="T24" fmla="*/ 175 w 196"/>
                <a:gd name="T25" fmla="*/ 48 h 191"/>
                <a:gd name="T26" fmla="*/ 171 w 196"/>
                <a:gd name="T27" fmla="*/ 44 h 191"/>
                <a:gd name="T28" fmla="*/ 167 w 196"/>
                <a:gd name="T29" fmla="*/ 40 h 191"/>
                <a:gd name="T30" fmla="*/ 160 w 196"/>
                <a:gd name="T31" fmla="*/ 33 h 191"/>
                <a:gd name="T32" fmla="*/ 160 w 196"/>
                <a:gd name="T33" fmla="*/ 33 h 191"/>
                <a:gd name="T34" fmla="*/ 160 w 196"/>
                <a:gd name="T35" fmla="*/ 31 h 191"/>
                <a:gd name="T36" fmla="*/ 158 w 196"/>
                <a:gd name="T37" fmla="*/ 31 h 191"/>
                <a:gd name="T38" fmla="*/ 158 w 196"/>
                <a:gd name="T39" fmla="*/ 29 h 191"/>
                <a:gd name="T40" fmla="*/ 156 w 196"/>
                <a:gd name="T41" fmla="*/ 27 h 191"/>
                <a:gd name="T42" fmla="*/ 154 w 196"/>
                <a:gd name="T43" fmla="*/ 27 h 191"/>
                <a:gd name="T44" fmla="*/ 150 w 196"/>
                <a:gd name="T45" fmla="*/ 21 h 191"/>
                <a:gd name="T46" fmla="*/ 144 w 196"/>
                <a:gd name="T47" fmla="*/ 15 h 191"/>
                <a:gd name="T48" fmla="*/ 140 w 196"/>
                <a:gd name="T49" fmla="*/ 11 h 191"/>
                <a:gd name="T50" fmla="*/ 135 w 196"/>
                <a:gd name="T51" fmla="*/ 6 h 191"/>
                <a:gd name="T52" fmla="*/ 135 w 196"/>
                <a:gd name="T53" fmla="*/ 6 h 191"/>
                <a:gd name="T54" fmla="*/ 129 w 196"/>
                <a:gd name="T55" fmla="*/ 0 h 191"/>
                <a:gd name="T56" fmla="*/ 0 w 196"/>
                <a:gd name="T57" fmla="*/ 121 h 191"/>
                <a:gd name="T58" fmla="*/ 2 w 196"/>
                <a:gd name="T59" fmla="*/ 123 h 191"/>
                <a:gd name="T60" fmla="*/ 6 w 196"/>
                <a:gd name="T61" fmla="*/ 129 h 191"/>
                <a:gd name="T62" fmla="*/ 9 w 196"/>
                <a:gd name="T63" fmla="*/ 129 h 191"/>
                <a:gd name="T64" fmla="*/ 9 w 196"/>
                <a:gd name="T65" fmla="*/ 131 h 191"/>
                <a:gd name="T66" fmla="*/ 11 w 196"/>
                <a:gd name="T67" fmla="*/ 131 h 191"/>
                <a:gd name="T68" fmla="*/ 11 w 196"/>
                <a:gd name="T69" fmla="*/ 133 h 191"/>
                <a:gd name="T70" fmla="*/ 13 w 196"/>
                <a:gd name="T71" fmla="*/ 135 h 191"/>
                <a:gd name="T72" fmla="*/ 15 w 196"/>
                <a:gd name="T73" fmla="*/ 135 h 191"/>
                <a:gd name="T74" fmla="*/ 17 w 196"/>
                <a:gd name="T75" fmla="*/ 137 h 191"/>
                <a:gd name="T76" fmla="*/ 17 w 196"/>
                <a:gd name="T77" fmla="*/ 139 h 191"/>
                <a:gd name="T78" fmla="*/ 19 w 196"/>
                <a:gd name="T79" fmla="*/ 141 h 191"/>
                <a:gd name="T80" fmla="*/ 21 w 196"/>
                <a:gd name="T81" fmla="*/ 144 h 191"/>
                <a:gd name="T82" fmla="*/ 23 w 196"/>
                <a:gd name="T83" fmla="*/ 146 h 191"/>
                <a:gd name="T84" fmla="*/ 25 w 196"/>
                <a:gd name="T85" fmla="*/ 148 h 191"/>
                <a:gd name="T86" fmla="*/ 27 w 196"/>
                <a:gd name="T87" fmla="*/ 150 h 191"/>
                <a:gd name="T88" fmla="*/ 29 w 196"/>
                <a:gd name="T89" fmla="*/ 152 h 191"/>
                <a:gd name="T90" fmla="*/ 31 w 196"/>
                <a:gd name="T91" fmla="*/ 154 h 191"/>
                <a:gd name="T92" fmla="*/ 38 w 196"/>
                <a:gd name="T93" fmla="*/ 160 h 191"/>
                <a:gd name="T94" fmla="*/ 58 w 196"/>
                <a:gd name="T95" fmla="*/ 183 h 191"/>
                <a:gd name="T96" fmla="*/ 61 w 196"/>
                <a:gd name="T97" fmla="*/ 185 h 191"/>
                <a:gd name="T98" fmla="*/ 61 w 196"/>
                <a:gd name="T99" fmla="*/ 185 h 191"/>
                <a:gd name="T100" fmla="*/ 65 w 196"/>
                <a:gd name="T101" fmla="*/ 189 h 191"/>
                <a:gd name="T102" fmla="*/ 65 w 196"/>
                <a:gd name="T103" fmla="*/ 191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96" h="191">
                  <a:moveTo>
                    <a:pt x="196" y="69"/>
                  </a:moveTo>
                  <a:lnTo>
                    <a:pt x="196" y="69"/>
                  </a:lnTo>
                  <a:lnTo>
                    <a:pt x="196" y="69"/>
                  </a:lnTo>
                  <a:lnTo>
                    <a:pt x="194" y="69"/>
                  </a:lnTo>
                  <a:lnTo>
                    <a:pt x="194" y="69"/>
                  </a:lnTo>
                  <a:lnTo>
                    <a:pt x="194" y="69"/>
                  </a:lnTo>
                  <a:lnTo>
                    <a:pt x="192" y="67"/>
                  </a:lnTo>
                  <a:lnTo>
                    <a:pt x="192" y="67"/>
                  </a:lnTo>
                  <a:lnTo>
                    <a:pt x="192" y="65"/>
                  </a:lnTo>
                  <a:lnTo>
                    <a:pt x="192" y="65"/>
                  </a:lnTo>
                  <a:lnTo>
                    <a:pt x="192" y="65"/>
                  </a:lnTo>
                  <a:lnTo>
                    <a:pt x="192" y="65"/>
                  </a:lnTo>
                  <a:lnTo>
                    <a:pt x="189" y="65"/>
                  </a:lnTo>
                  <a:lnTo>
                    <a:pt x="189" y="65"/>
                  </a:lnTo>
                  <a:lnTo>
                    <a:pt x="189" y="62"/>
                  </a:lnTo>
                  <a:lnTo>
                    <a:pt x="189" y="62"/>
                  </a:lnTo>
                  <a:lnTo>
                    <a:pt x="187" y="62"/>
                  </a:lnTo>
                  <a:lnTo>
                    <a:pt x="187" y="62"/>
                  </a:lnTo>
                  <a:lnTo>
                    <a:pt x="187" y="62"/>
                  </a:lnTo>
                  <a:lnTo>
                    <a:pt x="187" y="62"/>
                  </a:lnTo>
                  <a:lnTo>
                    <a:pt x="187" y="60"/>
                  </a:lnTo>
                  <a:lnTo>
                    <a:pt x="187" y="60"/>
                  </a:lnTo>
                  <a:lnTo>
                    <a:pt x="185" y="60"/>
                  </a:lnTo>
                  <a:lnTo>
                    <a:pt x="185" y="60"/>
                  </a:lnTo>
                  <a:lnTo>
                    <a:pt x="185" y="58"/>
                  </a:lnTo>
                  <a:lnTo>
                    <a:pt x="185" y="58"/>
                  </a:lnTo>
                  <a:lnTo>
                    <a:pt x="185" y="58"/>
                  </a:lnTo>
                  <a:lnTo>
                    <a:pt x="185" y="58"/>
                  </a:lnTo>
                  <a:lnTo>
                    <a:pt x="181" y="56"/>
                  </a:lnTo>
                  <a:lnTo>
                    <a:pt x="181" y="54"/>
                  </a:lnTo>
                  <a:lnTo>
                    <a:pt x="181" y="54"/>
                  </a:lnTo>
                  <a:lnTo>
                    <a:pt x="179" y="54"/>
                  </a:lnTo>
                  <a:lnTo>
                    <a:pt x="179" y="52"/>
                  </a:lnTo>
                  <a:lnTo>
                    <a:pt x="179" y="52"/>
                  </a:lnTo>
                  <a:lnTo>
                    <a:pt x="177" y="50"/>
                  </a:lnTo>
                  <a:lnTo>
                    <a:pt x="177" y="50"/>
                  </a:lnTo>
                  <a:lnTo>
                    <a:pt x="177" y="50"/>
                  </a:lnTo>
                  <a:lnTo>
                    <a:pt x="175" y="48"/>
                  </a:lnTo>
                  <a:lnTo>
                    <a:pt x="175" y="48"/>
                  </a:lnTo>
                  <a:lnTo>
                    <a:pt x="175" y="48"/>
                  </a:lnTo>
                  <a:lnTo>
                    <a:pt x="171" y="44"/>
                  </a:lnTo>
                  <a:lnTo>
                    <a:pt x="171" y="44"/>
                  </a:lnTo>
                  <a:lnTo>
                    <a:pt x="169" y="42"/>
                  </a:lnTo>
                  <a:lnTo>
                    <a:pt x="167" y="40"/>
                  </a:lnTo>
                  <a:lnTo>
                    <a:pt x="167" y="40"/>
                  </a:lnTo>
                  <a:lnTo>
                    <a:pt x="162" y="33"/>
                  </a:lnTo>
                  <a:lnTo>
                    <a:pt x="162" y="33"/>
                  </a:lnTo>
                  <a:lnTo>
                    <a:pt x="160" y="33"/>
                  </a:lnTo>
                  <a:lnTo>
                    <a:pt x="160" y="33"/>
                  </a:lnTo>
                  <a:lnTo>
                    <a:pt x="160" y="33"/>
                  </a:lnTo>
                  <a:lnTo>
                    <a:pt x="160" y="33"/>
                  </a:lnTo>
                  <a:lnTo>
                    <a:pt x="160" y="33"/>
                  </a:lnTo>
                  <a:lnTo>
                    <a:pt x="160" y="31"/>
                  </a:lnTo>
                  <a:lnTo>
                    <a:pt x="160" y="31"/>
                  </a:lnTo>
                  <a:lnTo>
                    <a:pt x="158" y="31"/>
                  </a:lnTo>
                  <a:lnTo>
                    <a:pt x="158" y="31"/>
                  </a:lnTo>
                  <a:lnTo>
                    <a:pt x="158" y="31"/>
                  </a:lnTo>
                  <a:lnTo>
                    <a:pt x="158" y="31"/>
                  </a:lnTo>
                  <a:lnTo>
                    <a:pt x="158" y="29"/>
                  </a:lnTo>
                  <a:lnTo>
                    <a:pt x="158" y="29"/>
                  </a:lnTo>
                  <a:lnTo>
                    <a:pt x="158" y="29"/>
                  </a:lnTo>
                  <a:lnTo>
                    <a:pt x="158" y="29"/>
                  </a:lnTo>
                  <a:lnTo>
                    <a:pt x="156" y="27"/>
                  </a:lnTo>
                  <a:lnTo>
                    <a:pt x="156" y="27"/>
                  </a:lnTo>
                  <a:lnTo>
                    <a:pt x="156" y="27"/>
                  </a:lnTo>
                  <a:lnTo>
                    <a:pt x="154" y="27"/>
                  </a:lnTo>
                  <a:lnTo>
                    <a:pt x="154" y="27"/>
                  </a:lnTo>
                  <a:lnTo>
                    <a:pt x="154" y="25"/>
                  </a:lnTo>
                  <a:lnTo>
                    <a:pt x="150" y="21"/>
                  </a:lnTo>
                  <a:lnTo>
                    <a:pt x="146" y="17"/>
                  </a:lnTo>
                  <a:lnTo>
                    <a:pt x="146" y="17"/>
                  </a:lnTo>
                  <a:lnTo>
                    <a:pt x="144" y="15"/>
                  </a:lnTo>
                  <a:lnTo>
                    <a:pt x="140" y="11"/>
                  </a:lnTo>
                  <a:lnTo>
                    <a:pt x="140" y="11"/>
                  </a:lnTo>
                  <a:lnTo>
                    <a:pt x="140" y="11"/>
                  </a:lnTo>
                  <a:lnTo>
                    <a:pt x="140" y="11"/>
                  </a:lnTo>
                  <a:lnTo>
                    <a:pt x="137" y="8"/>
                  </a:lnTo>
                  <a:lnTo>
                    <a:pt x="135" y="6"/>
                  </a:lnTo>
                  <a:lnTo>
                    <a:pt x="135" y="6"/>
                  </a:lnTo>
                  <a:lnTo>
                    <a:pt x="135" y="6"/>
                  </a:lnTo>
                  <a:lnTo>
                    <a:pt x="135" y="6"/>
                  </a:lnTo>
                  <a:lnTo>
                    <a:pt x="135" y="6"/>
                  </a:lnTo>
                  <a:lnTo>
                    <a:pt x="129" y="0"/>
                  </a:lnTo>
                  <a:lnTo>
                    <a:pt x="129" y="0"/>
                  </a:lnTo>
                  <a:lnTo>
                    <a:pt x="129" y="0"/>
                  </a:lnTo>
                  <a:lnTo>
                    <a:pt x="0" y="121"/>
                  </a:lnTo>
                  <a:lnTo>
                    <a:pt x="0" y="121"/>
                  </a:lnTo>
                  <a:lnTo>
                    <a:pt x="0" y="121"/>
                  </a:lnTo>
                  <a:lnTo>
                    <a:pt x="2" y="123"/>
                  </a:lnTo>
                  <a:lnTo>
                    <a:pt x="2" y="123"/>
                  </a:lnTo>
                  <a:lnTo>
                    <a:pt x="4" y="125"/>
                  </a:lnTo>
                  <a:lnTo>
                    <a:pt x="4" y="125"/>
                  </a:lnTo>
                  <a:lnTo>
                    <a:pt x="6" y="129"/>
                  </a:lnTo>
                  <a:lnTo>
                    <a:pt x="6" y="129"/>
                  </a:lnTo>
                  <a:lnTo>
                    <a:pt x="9" y="129"/>
                  </a:lnTo>
                  <a:lnTo>
                    <a:pt x="9" y="129"/>
                  </a:lnTo>
                  <a:lnTo>
                    <a:pt x="9" y="131"/>
                  </a:lnTo>
                  <a:lnTo>
                    <a:pt x="9" y="131"/>
                  </a:lnTo>
                  <a:lnTo>
                    <a:pt x="9" y="131"/>
                  </a:lnTo>
                  <a:lnTo>
                    <a:pt x="9" y="131"/>
                  </a:lnTo>
                  <a:lnTo>
                    <a:pt x="11" y="131"/>
                  </a:lnTo>
                  <a:lnTo>
                    <a:pt x="11" y="131"/>
                  </a:lnTo>
                  <a:lnTo>
                    <a:pt x="11" y="133"/>
                  </a:lnTo>
                  <a:lnTo>
                    <a:pt x="11" y="133"/>
                  </a:lnTo>
                  <a:lnTo>
                    <a:pt x="11" y="133"/>
                  </a:lnTo>
                  <a:lnTo>
                    <a:pt x="11" y="133"/>
                  </a:lnTo>
                  <a:lnTo>
                    <a:pt x="13" y="135"/>
                  </a:lnTo>
                  <a:lnTo>
                    <a:pt x="13" y="135"/>
                  </a:lnTo>
                  <a:lnTo>
                    <a:pt x="13" y="135"/>
                  </a:lnTo>
                  <a:lnTo>
                    <a:pt x="15" y="135"/>
                  </a:lnTo>
                  <a:lnTo>
                    <a:pt x="15" y="135"/>
                  </a:lnTo>
                  <a:lnTo>
                    <a:pt x="15" y="137"/>
                  </a:lnTo>
                  <a:lnTo>
                    <a:pt x="17" y="137"/>
                  </a:lnTo>
                  <a:lnTo>
                    <a:pt x="17" y="137"/>
                  </a:lnTo>
                  <a:lnTo>
                    <a:pt x="17" y="139"/>
                  </a:lnTo>
                  <a:lnTo>
                    <a:pt x="17" y="139"/>
                  </a:lnTo>
                  <a:lnTo>
                    <a:pt x="17" y="139"/>
                  </a:lnTo>
                  <a:lnTo>
                    <a:pt x="17" y="139"/>
                  </a:lnTo>
                  <a:lnTo>
                    <a:pt x="17" y="139"/>
                  </a:lnTo>
                  <a:lnTo>
                    <a:pt x="19" y="141"/>
                  </a:lnTo>
                  <a:lnTo>
                    <a:pt x="19" y="141"/>
                  </a:lnTo>
                  <a:lnTo>
                    <a:pt x="19" y="141"/>
                  </a:lnTo>
                  <a:lnTo>
                    <a:pt x="21" y="144"/>
                  </a:lnTo>
                  <a:lnTo>
                    <a:pt x="21" y="144"/>
                  </a:lnTo>
                  <a:lnTo>
                    <a:pt x="21" y="144"/>
                  </a:lnTo>
                  <a:lnTo>
                    <a:pt x="23" y="146"/>
                  </a:lnTo>
                  <a:lnTo>
                    <a:pt x="23" y="146"/>
                  </a:lnTo>
                  <a:lnTo>
                    <a:pt x="23" y="146"/>
                  </a:lnTo>
                  <a:lnTo>
                    <a:pt x="25" y="148"/>
                  </a:lnTo>
                  <a:lnTo>
                    <a:pt x="25" y="148"/>
                  </a:lnTo>
                  <a:lnTo>
                    <a:pt x="25" y="148"/>
                  </a:lnTo>
                  <a:lnTo>
                    <a:pt x="27" y="150"/>
                  </a:lnTo>
                  <a:lnTo>
                    <a:pt x="27" y="150"/>
                  </a:lnTo>
                  <a:lnTo>
                    <a:pt x="27" y="150"/>
                  </a:lnTo>
                  <a:lnTo>
                    <a:pt x="29" y="152"/>
                  </a:lnTo>
                  <a:lnTo>
                    <a:pt x="29" y="152"/>
                  </a:lnTo>
                  <a:lnTo>
                    <a:pt x="29" y="152"/>
                  </a:lnTo>
                  <a:lnTo>
                    <a:pt x="31" y="154"/>
                  </a:lnTo>
                  <a:lnTo>
                    <a:pt x="31" y="154"/>
                  </a:lnTo>
                  <a:lnTo>
                    <a:pt x="31" y="154"/>
                  </a:lnTo>
                  <a:lnTo>
                    <a:pt x="38" y="160"/>
                  </a:lnTo>
                  <a:lnTo>
                    <a:pt x="38" y="160"/>
                  </a:lnTo>
                  <a:lnTo>
                    <a:pt x="52" y="177"/>
                  </a:lnTo>
                  <a:lnTo>
                    <a:pt x="58" y="183"/>
                  </a:lnTo>
                  <a:lnTo>
                    <a:pt x="61" y="185"/>
                  </a:lnTo>
                  <a:lnTo>
                    <a:pt x="61" y="185"/>
                  </a:lnTo>
                  <a:lnTo>
                    <a:pt x="61" y="185"/>
                  </a:lnTo>
                  <a:lnTo>
                    <a:pt x="61" y="185"/>
                  </a:lnTo>
                  <a:lnTo>
                    <a:pt x="61" y="185"/>
                  </a:lnTo>
                  <a:lnTo>
                    <a:pt x="61" y="185"/>
                  </a:lnTo>
                  <a:lnTo>
                    <a:pt x="65" y="189"/>
                  </a:lnTo>
                  <a:lnTo>
                    <a:pt x="65" y="189"/>
                  </a:lnTo>
                  <a:lnTo>
                    <a:pt x="65" y="189"/>
                  </a:lnTo>
                  <a:lnTo>
                    <a:pt x="65" y="189"/>
                  </a:lnTo>
                  <a:lnTo>
                    <a:pt x="65" y="191"/>
                  </a:lnTo>
                  <a:lnTo>
                    <a:pt x="65" y="191"/>
                  </a:lnTo>
                  <a:lnTo>
                    <a:pt x="67" y="191"/>
                  </a:lnTo>
                  <a:lnTo>
                    <a:pt x="196" y="69"/>
                  </a:lnTo>
                  <a:close/>
                </a:path>
              </a:pathLst>
            </a:custGeom>
            <a:solidFill>
              <a:srgbClr val="F9F9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" name="ïṣļïḓe">
              <a:extLst>
                <a:ext uri="{FF2B5EF4-FFF2-40B4-BE49-F238E27FC236}">
                  <a16:creationId xmlns:a16="http://schemas.microsoft.com/office/drawing/2014/main" id="{98DEA8A6-72AC-4E7E-8264-4CBBD7E26E6A}"/>
                </a:ext>
              </a:extLst>
            </p:cNvPr>
            <p:cNvSpPr/>
            <p:nvPr/>
          </p:nvSpPr>
          <p:spPr bwMode="auto">
            <a:xfrm rot="16200000" flipV="1">
              <a:off x="8204973" y="3104803"/>
              <a:ext cx="640295" cy="634368"/>
            </a:xfrm>
            <a:custGeom>
              <a:avLst/>
              <a:gdLst>
                <a:gd name="T0" fmla="*/ 75 w 216"/>
                <a:gd name="T1" fmla="*/ 214 h 214"/>
                <a:gd name="T2" fmla="*/ 0 w 216"/>
                <a:gd name="T3" fmla="*/ 133 h 214"/>
                <a:gd name="T4" fmla="*/ 4 w 216"/>
                <a:gd name="T5" fmla="*/ 126 h 214"/>
                <a:gd name="T6" fmla="*/ 139 w 216"/>
                <a:gd name="T7" fmla="*/ 0 h 214"/>
                <a:gd name="T8" fmla="*/ 152 w 216"/>
                <a:gd name="T9" fmla="*/ 12 h 214"/>
                <a:gd name="T10" fmla="*/ 145 w 216"/>
                <a:gd name="T11" fmla="*/ 18 h 214"/>
                <a:gd name="T12" fmla="*/ 152 w 216"/>
                <a:gd name="T13" fmla="*/ 12 h 214"/>
                <a:gd name="T14" fmla="*/ 175 w 216"/>
                <a:gd name="T15" fmla="*/ 35 h 214"/>
                <a:gd name="T16" fmla="*/ 168 w 216"/>
                <a:gd name="T17" fmla="*/ 43 h 214"/>
                <a:gd name="T18" fmla="*/ 175 w 216"/>
                <a:gd name="T19" fmla="*/ 37 h 214"/>
                <a:gd name="T20" fmla="*/ 216 w 216"/>
                <a:gd name="T21" fmla="*/ 83 h 214"/>
                <a:gd name="T22" fmla="*/ 210 w 216"/>
                <a:gd name="T23" fmla="*/ 87 h 214"/>
                <a:gd name="T24" fmla="*/ 75 w 216"/>
                <a:gd name="T25" fmla="*/ 214 h 214"/>
                <a:gd name="T26" fmla="*/ 75 w 216"/>
                <a:gd name="T27" fmla="*/ 203 h 214"/>
                <a:gd name="T28" fmla="*/ 75 w 216"/>
                <a:gd name="T29" fmla="*/ 203 h 214"/>
                <a:gd name="T30" fmla="*/ 75 w 216"/>
                <a:gd name="T31" fmla="*/ 203 h 214"/>
                <a:gd name="T32" fmla="*/ 31 w 216"/>
                <a:gd name="T33" fmla="*/ 143 h 214"/>
                <a:gd name="T34" fmla="*/ 77 w 216"/>
                <a:gd name="T35" fmla="*/ 191 h 214"/>
                <a:gd name="T36" fmla="*/ 193 w 216"/>
                <a:gd name="T37" fmla="*/ 81 h 214"/>
                <a:gd name="T38" fmla="*/ 164 w 216"/>
                <a:gd name="T39" fmla="*/ 50 h 214"/>
                <a:gd name="T40" fmla="*/ 170 w 216"/>
                <a:gd name="T41" fmla="*/ 43 h 214"/>
                <a:gd name="T42" fmla="*/ 164 w 216"/>
                <a:gd name="T43" fmla="*/ 50 h 214"/>
                <a:gd name="T44" fmla="*/ 139 w 216"/>
                <a:gd name="T45" fmla="*/ 25 h 214"/>
                <a:gd name="T46" fmla="*/ 23 w 216"/>
                <a:gd name="T47" fmla="*/ 133 h 214"/>
                <a:gd name="T48" fmla="*/ 29 w 216"/>
                <a:gd name="T49" fmla="*/ 141 h 214"/>
                <a:gd name="T50" fmla="*/ 25 w 216"/>
                <a:gd name="T51" fmla="*/ 147 h 214"/>
                <a:gd name="T52" fmla="*/ 31 w 216"/>
                <a:gd name="T53" fmla="*/ 143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16" h="214">
                  <a:moveTo>
                    <a:pt x="75" y="214"/>
                  </a:moveTo>
                  <a:lnTo>
                    <a:pt x="0" y="133"/>
                  </a:lnTo>
                  <a:lnTo>
                    <a:pt x="4" y="126"/>
                  </a:lnTo>
                  <a:lnTo>
                    <a:pt x="139" y="0"/>
                  </a:lnTo>
                  <a:lnTo>
                    <a:pt x="152" y="12"/>
                  </a:lnTo>
                  <a:lnTo>
                    <a:pt x="145" y="18"/>
                  </a:lnTo>
                  <a:lnTo>
                    <a:pt x="152" y="12"/>
                  </a:lnTo>
                  <a:lnTo>
                    <a:pt x="175" y="35"/>
                  </a:lnTo>
                  <a:lnTo>
                    <a:pt x="168" y="43"/>
                  </a:lnTo>
                  <a:lnTo>
                    <a:pt x="175" y="37"/>
                  </a:lnTo>
                  <a:lnTo>
                    <a:pt x="216" y="83"/>
                  </a:lnTo>
                  <a:lnTo>
                    <a:pt x="210" y="87"/>
                  </a:lnTo>
                  <a:lnTo>
                    <a:pt x="75" y="214"/>
                  </a:lnTo>
                  <a:close/>
                  <a:moveTo>
                    <a:pt x="75" y="203"/>
                  </a:moveTo>
                  <a:lnTo>
                    <a:pt x="75" y="203"/>
                  </a:lnTo>
                  <a:lnTo>
                    <a:pt x="75" y="203"/>
                  </a:lnTo>
                  <a:close/>
                  <a:moveTo>
                    <a:pt x="31" y="143"/>
                  </a:moveTo>
                  <a:lnTo>
                    <a:pt x="77" y="191"/>
                  </a:lnTo>
                  <a:lnTo>
                    <a:pt x="193" y="81"/>
                  </a:lnTo>
                  <a:lnTo>
                    <a:pt x="164" y="50"/>
                  </a:lnTo>
                  <a:lnTo>
                    <a:pt x="170" y="43"/>
                  </a:lnTo>
                  <a:lnTo>
                    <a:pt x="164" y="50"/>
                  </a:lnTo>
                  <a:lnTo>
                    <a:pt x="139" y="25"/>
                  </a:lnTo>
                  <a:lnTo>
                    <a:pt x="23" y="133"/>
                  </a:lnTo>
                  <a:lnTo>
                    <a:pt x="29" y="141"/>
                  </a:lnTo>
                  <a:lnTo>
                    <a:pt x="25" y="147"/>
                  </a:lnTo>
                  <a:lnTo>
                    <a:pt x="31" y="143"/>
                  </a:lnTo>
                  <a:close/>
                </a:path>
              </a:pathLst>
            </a:custGeom>
            <a:solidFill>
              <a:srgbClr val="2828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8480170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矩形 251">
            <a:extLst>
              <a:ext uri="{FF2B5EF4-FFF2-40B4-BE49-F238E27FC236}">
                <a16:creationId xmlns:a16="http://schemas.microsoft.com/office/drawing/2014/main" id="{8210C957-A966-4161-B31A-C39FE009960B}"/>
              </a:ext>
            </a:extLst>
          </p:cNvPr>
          <p:cNvSpPr/>
          <p:nvPr userDrawn="1"/>
        </p:nvSpPr>
        <p:spPr>
          <a:xfrm>
            <a:off x="-1" y="0"/>
            <a:ext cx="12192000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51" name="图片 250">
            <a:extLst>
              <a:ext uri="{FF2B5EF4-FFF2-40B4-BE49-F238E27FC236}">
                <a16:creationId xmlns:a16="http://schemas.microsoft.com/office/drawing/2014/main" id="{F9227C3E-0BCB-4007-A32F-87BAEEB6276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1" y="0"/>
            <a:ext cx="12191999" cy="7335761"/>
          </a:xfrm>
          <a:prstGeom prst="rect">
            <a:avLst/>
          </a:prstGeom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3C46A5AF-334B-471E-B140-987393CE38F6}"/>
              </a:ext>
            </a:extLst>
          </p:cNvPr>
          <p:cNvGrpSpPr/>
          <p:nvPr userDrawn="1"/>
        </p:nvGrpSpPr>
        <p:grpSpPr>
          <a:xfrm>
            <a:off x="-1726072" y="671623"/>
            <a:ext cx="3300872" cy="854770"/>
            <a:chOff x="10809149" y="671623"/>
            <a:chExt cx="3300872" cy="854770"/>
          </a:xfrm>
        </p:grpSpPr>
        <p:sp>
          <p:nvSpPr>
            <p:cNvPr id="5" name="矩形: 圆角 4">
              <a:extLst>
                <a:ext uri="{FF2B5EF4-FFF2-40B4-BE49-F238E27FC236}">
                  <a16:creationId xmlns:a16="http://schemas.microsoft.com/office/drawing/2014/main" id="{EA5368FB-DEE7-476E-A384-E95BE3771FC1}"/>
                </a:ext>
              </a:extLst>
            </p:cNvPr>
            <p:cNvSpPr/>
            <p:nvPr/>
          </p:nvSpPr>
          <p:spPr>
            <a:xfrm>
              <a:off x="10961549" y="824023"/>
              <a:ext cx="3148472" cy="702370"/>
            </a:xfrm>
            <a:prstGeom prst="roundRect">
              <a:avLst>
                <a:gd name="adj" fmla="val 50000"/>
              </a:avLst>
            </a:pr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793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: 圆角 5">
              <a:extLst>
                <a:ext uri="{FF2B5EF4-FFF2-40B4-BE49-F238E27FC236}">
                  <a16:creationId xmlns:a16="http://schemas.microsoft.com/office/drawing/2014/main" id="{95E71EA1-5D2F-4263-914F-009762FC42AF}"/>
                </a:ext>
              </a:extLst>
            </p:cNvPr>
            <p:cNvSpPr/>
            <p:nvPr/>
          </p:nvSpPr>
          <p:spPr>
            <a:xfrm>
              <a:off x="10809149" y="671623"/>
              <a:ext cx="3148472" cy="702370"/>
            </a:xfrm>
            <a:prstGeom prst="roundRect">
              <a:avLst>
                <a:gd name="adj" fmla="val 50000"/>
              </a:avLst>
            </a:prstGeom>
            <a:pattFill prst="lgGrid">
              <a:fgClr>
                <a:schemeClr val="accent2"/>
              </a:fgClr>
              <a:bgClr>
                <a:schemeClr val="bg1"/>
              </a:bgClr>
            </a:pattFill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6321467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图片 250">
            <a:extLst>
              <a:ext uri="{FF2B5EF4-FFF2-40B4-BE49-F238E27FC236}">
                <a16:creationId xmlns:a16="http://schemas.microsoft.com/office/drawing/2014/main" id="{F9227C3E-0BCB-4007-A32F-87BAEEB6276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1" y="-238882"/>
            <a:ext cx="12191999" cy="7335761"/>
          </a:xfrm>
          <a:prstGeom prst="rect">
            <a:avLst/>
          </a:prstGeom>
        </p:spPr>
      </p:pic>
      <p:sp>
        <p:nvSpPr>
          <p:cNvPr id="252" name="矩形 251">
            <a:extLst>
              <a:ext uri="{FF2B5EF4-FFF2-40B4-BE49-F238E27FC236}">
                <a16:creationId xmlns:a16="http://schemas.microsoft.com/office/drawing/2014/main" id="{8210C957-A966-4161-B31A-C39FE009960B}"/>
              </a:ext>
            </a:extLst>
          </p:cNvPr>
          <p:cNvSpPr/>
          <p:nvPr userDrawn="1"/>
        </p:nvSpPr>
        <p:spPr>
          <a:xfrm>
            <a:off x="-1" y="0"/>
            <a:ext cx="12192000" cy="6858001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B482D3D-6651-4E6B-A4C2-C8F6170DE87F}"/>
              </a:ext>
            </a:extLst>
          </p:cNvPr>
          <p:cNvSpPr txBox="1"/>
          <p:nvPr userDrawn="1"/>
        </p:nvSpPr>
        <p:spPr>
          <a:xfrm>
            <a:off x="0" y="4859327"/>
            <a:ext cx="15791319" cy="17697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1500" i="1" dirty="0"/>
              <a:t>ENDINGENDINGEND</a:t>
            </a:r>
            <a:endParaRPr lang="zh-CN" altLang="en-US" sz="11500" i="1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4C7AF41-BCFA-48AC-BD63-12F756C06186}"/>
              </a:ext>
            </a:extLst>
          </p:cNvPr>
          <p:cNvSpPr txBox="1"/>
          <p:nvPr userDrawn="1"/>
        </p:nvSpPr>
        <p:spPr>
          <a:xfrm>
            <a:off x="0" y="318500"/>
            <a:ext cx="15791319" cy="17697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1500" i="1" dirty="0"/>
              <a:t>ENDINGENDINGEND</a:t>
            </a:r>
            <a:endParaRPr lang="zh-CN" altLang="en-US" sz="11500" i="1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3E90821-382F-40C6-B1D8-D8B1557DFB53}"/>
              </a:ext>
            </a:extLst>
          </p:cNvPr>
          <p:cNvSpPr txBox="1"/>
          <p:nvPr userDrawn="1"/>
        </p:nvSpPr>
        <p:spPr>
          <a:xfrm>
            <a:off x="0" y="1832109"/>
            <a:ext cx="15791319" cy="17697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1500" i="1" dirty="0">
                <a:ln w="12700">
                  <a:solidFill>
                    <a:schemeClr val="accent1">
                      <a:lumMod val="50000"/>
                    </a:schemeClr>
                  </a:solidFill>
                </a:ln>
                <a:noFill/>
              </a:rPr>
              <a:t>ENDINGENDINGEND</a:t>
            </a:r>
            <a:endParaRPr lang="zh-CN" altLang="en-US" sz="11500" i="1" dirty="0">
              <a:ln w="12700">
                <a:solidFill>
                  <a:schemeClr val="accent1">
                    <a:lumMod val="50000"/>
                  </a:schemeClr>
                </a:solidFill>
              </a:ln>
              <a:noFill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97D8315-0EDB-4368-981C-25356942014E}"/>
              </a:ext>
            </a:extLst>
          </p:cNvPr>
          <p:cNvSpPr txBox="1"/>
          <p:nvPr userDrawn="1"/>
        </p:nvSpPr>
        <p:spPr>
          <a:xfrm>
            <a:off x="0" y="3345718"/>
            <a:ext cx="15791319" cy="17697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1500" i="1" dirty="0">
                <a:ln w="12700">
                  <a:solidFill>
                    <a:schemeClr val="accent1">
                      <a:lumMod val="50000"/>
                    </a:schemeClr>
                  </a:solidFill>
                </a:ln>
                <a:noFill/>
              </a:rPr>
              <a:t>ENDINGENDINGEND</a:t>
            </a:r>
            <a:endParaRPr lang="zh-CN" altLang="en-US" sz="11500" i="1" dirty="0">
              <a:ln w="12700">
                <a:solidFill>
                  <a:schemeClr val="accent1">
                    <a:lumMod val="50000"/>
                  </a:schemeClr>
                </a:solidFill>
              </a:ln>
              <a:noFill/>
            </a:endParaRPr>
          </a:p>
        </p:txBody>
      </p:sp>
      <p:sp>
        <p:nvSpPr>
          <p:cNvPr id="8" name="任意多边形: 形状 7">
            <a:extLst>
              <a:ext uri="{FF2B5EF4-FFF2-40B4-BE49-F238E27FC236}">
                <a16:creationId xmlns:a16="http://schemas.microsoft.com/office/drawing/2014/main" id="{96D43CB1-FC92-4967-8ADB-FFBC5634F6F0}"/>
              </a:ext>
            </a:extLst>
          </p:cNvPr>
          <p:cNvSpPr/>
          <p:nvPr userDrawn="1"/>
        </p:nvSpPr>
        <p:spPr>
          <a:xfrm>
            <a:off x="5303969" y="824022"/>
            <a:ext cx="7181374" cy="7123425"/>
          </a:xfrm>
          <a:custGeom>
            <a:avLst/>
            <a:gdLst/>
            <a:ahLst/>
            <a:cxnLst/>
            <a:rect l="0" t="0" r="0" b="0"/>
            <a:pathLst>
              <a:path w="7181374" h="7123425">
                <a:moveTo>
                  <a:pt x="2986048" y="48367"/>
                </a:moveTo>
                <a:cubicBezTo>
                  <a:pt x="2877230" y="144544"/>
                  <a:pt x="2837014" y="189055"/>
                  <a:pt x="2788076" y="267478"/>
                </a:cubicBezTo>
                <a:cubicBezTo>
                  <a:pt x="2721786" y="373709"/>
                  <a:pt x="2653416" y="495091"/>
                  <a:pt x="2582456" y="632526"/>
                </a:cubicBezTo>
                <a:cubicBezTo>
                  <a:pt x="2562620" y="670944"/>
                  <a:pt x="2527262" y="739178"/>
                  <a:pt x="2503882" y="784158"/>
                </a:cubicBezTo>
                <a:cubicBezTo>
                  <a:pt x="2480503" y="829139"/>
                  <a:pt x="2439992" y="887753"/>
                  <a:pt x="2413859" y="914413"/>
                </a:cubicBezTo>
                <a:cubicBezTo>
                  <a:pt x="2371253" y="957877"/>
                  <a:pt x="2357948" y="963660"/>
                  <a:pt x="2285066" y="970394"/>
                </a:cubicBezTo>
                <a:cubicBezTo>
                  <a:pt x="2240363" y="974525"/>
                  <a:pt x="2153165" y="975918"/>
                  <a:pt x="2091293" y="973490"/>
                </a:cubicBezTo>
                <a:lnTo>
                  <a:pt x="1978797" y="969076"/>
                </a:lnTo>
                <a:lnTo>
                  <a:pt x="1964293" y="1013526"/>
                </a:lnTo>
                <a:cubicBezTo>
                  <a:pt x="1942660" y="1079820"/>
                  <a:pt x="1892995" y="1090397"/>
                  <a:pt x="1831474" y="1041812"/>
                </a:cubicBezTo>
                <a:cubicBezTo>
                  <a:pt x="1786109" y="1005986"/>
                  <a:pt x="1753016" y="995747"/>
                  <a:pt x="1619588" y="976256"/>
                </a:cubicBezTo>
                <a:cubicBezTo>
                  <a:pt x="1584663" y="971154"/>
                  <a:pt x="1505223" y="951331"/>
                  <a:pt x="1443054" y="932205"/>
                </a:cubicBezTo>
                <a:cubicBezTo>
                  <a:pt x="1380885" y="913079"/>
                  <a:pt x="1317124" y="900667"/>
                  <a:pt x="1301363" y="904623"/>
                </a:cubicBezTo>
                <a:cubicBezTo>
                  <a:pt x="1277463" y="910622"/>
                  <a:pt x="1253009" y="890216"/>
                  <a:pt x="1154047" y="781696"/>
                </a:cubicBezTo>
                <a:cubicBezTo>
                  <a:pt x="1088785" y="710130"/>
                  <a:pt x="1026815" y="646369"/>
                  <a:pt x="1016338" y="640005"/>
                </a:cubicBezTo>
                <a:cubicBezTo>
                  <a:pt x="1005861" y="633641"/>
                  <a:pt x="951196" y="583635"/>
                  <a:pt x="894862" y="528880"/>
                </a:cubicBezTo>
                <a:cubicBezTo>
                  <a:pt x="838527" y="474125"/>
                  <a:pt x="782747" y="429326"/>
                  <a:pt x="770906" y="429326"/>
                </a:cubicBezTo>
                <a:cubicBezTo>
                  <a:pt x="752005" y="429326"/>
                  <a:pt x="663609" y="371422"/>
                  <a:pt x="574039" y="300367"/>
                </a:cubicBezTo>
                <a:cubicBezTo>
                  <a:pt x="557786" y="287474"/>
                  <a:pt x="538234" y="276926"/>
                  <a:pt x="530589" y="276926"/>
                </a:cubicBezTo>
                <a:cubicBezTo>
                  <a:pt x="522943" y="276926"/>
                  <a:pt x="505857" y="267124"/>
                  <a:pt x="492619" y="255144"/>
                </a:cubicBezTo>
                <a:cubicBezTo>
                  <a:pt x="476546" y="240598"/>
                  <a:pt x="443470" y="232451"/>
                  <a:pt x="393065" y="230623"/>
                </a:cubicBezTo>
                <a:cubicBezTo>
                  <a:pt x="321551" y="228029"/>
                  <a:pt x="316586" y="229809"/>
                  <a:pt x="298659" y="264475"/>
                </a:cubicBezTo>
                <a:cubicBezTo>
                  <a:pt x="273574" y="312984"/>
                  <a:pt x="273945" y="474874"/>
                  <a:pt x="299311" y="549590"/>
                </a:cubicBezTo>
                <a:cubicBezTo>
                  <a:pt x="310077" y="581298"/>
                  <a:pt x="339220" y="694369"/>
                  <a:pt x="364075" y="800859"/>
                </a:cubicBezTo>
                <a:cubicBezTo>
                  <a:pt x="388930" y="907348"/>
                  <a:pt x="414663" y="1017336"/>
                  <a:pt x="421260" y="1045276"/>
                </a:cubicBezTo>
                <a:cubicBezTo>
                  <a:pt x="427857" y="1073216"/>
                  <a:pt x="447193" y="1121793"/>
                  <a:pt x="464229" y="1153226"/>
                </a:cubicBezTo>
                <a:cubicBezTo>
                  <a:pt x="481264" y="1184659"/>
                  <a:pt x="507470" y="1236093"/>
                  <a:pt x="522462" y="1267526"/>
                </a:cubicBezTo>
                <a:cubicBezTo>
                  <a:pt x="537455" y="1298959"/>
                  <a:pt x="554712" y="1333249"/>
                  <a:pt x="560810" y="1343726"/>
                </a:cubicBezTo>
                <a:cubicBezTo>
                  <a:pt x="592276" y="1397785"/>
                  <a:pt x="599773" y="1436590"/>
                  <a:pt x="599946" y="1546299"/>
                </a:cubicBezTo>
                <a:cubicBezTo>
                  <a:pt x="600128" y="1661115"/>
                  <a:pt x="601827" y="1668426"/>
                  <a:pt x="639097" y="1714804"/>
                </a:cubicBezTo>
                <a:cubicBezTo>
                  <a:pt x="679871" y="1765542"/>
                  <a:pt x="678687" y="1768211"/>
                  <a:pt x="611235" y="1777626"/>
                </a:cubicBezTo>
                <a:cubicBezTo>
                  <a:pt x="594486" y="1779963"/>
                  <a:pt x="574483" y="1792868"/>
                  <a:pt x="566785" y="1806302"/>
                </a:cubicBezTo>
                <a:cubicBezTo>
                  <a:pt x="559087" y="1819736"/>
                  <a:pt x="523564" y="1859741"/>
                  <a:pt x="487847" y="1895202"/>
                </a:cubicBezTo>
                <a:cubicBezTo>
                  <a:pt x="439096" y="1943602"/>
                  <a:pt x="420255" y="1973132"/>
                  <a:pt x="412271" y="2013651"/>
                </a:cubicBezTo>
                <a:cubicBezTo>
                  <a:pt x="404589" y="2052635"/>
                  <a:pt x="395438" y="2067626"/>
                  <a:pt x="379322" y="2067626"/>
                </a:cubicBezTo>
                <a:cubicBezTo>
                  <a:pt x="366310" y="2067626"/>
                  <a:pt x="343068" y="2091414"/>
                  <a:pt x="323564" y="2124694"/>
                </a:cubicBezTo>
                <a:cubicBezTo>
                  <a:pt x="305170" y="2156082"/>
                  <a:pt x="256429" y="2217060"/>
                  <a:pt x="215250" y="2260201"/>
                </a:cubicBezTo>
                <a:cubicBezTo>
                  <a:pt x="174072" y="2303342"/>
                  <a:pt x="136650" y="2350394"/>
                  <a:pt x="132090" y="2364761"/>
                </a:cubicBezTo>
                <a:cubicBezTo>
                  <a:pt x="127530" y="2379128"/>
                  <a:pt x="104593" y="2418804"/>
                  <a:pt x="81119" y="2452929"/>
                </a:cubicBezTo>
                <a:cubicBezTo>
                  <a:pt x="57644" y="2487055"/>
                  <a:pt x="38438" y="2528285"/>
                  <a:pt x="38438" y="2544552"/>
                </a:cubicBezTo>
                <a:cubicBezTo>
                  <a:pt x="38438" y="2560818"/>
                  <a:pt x="32723" y="2577659"/>
                  <a:pt x="25738" y="2581976"/>
                </a:cubicBezTo>
                <a:cubicBezTo>
                  <a:pt x="3085" y="2595977"/>
                  <a:pt x="0" y="2669559"/>
                  <a:pt x="19789" y="2723886"/>
                </a:cubicBezTo>
                <a:cubicBezTo>
                  <a:pt x="30964" y="2754563"/>
                  <a:pt x="38714" y="2816092"/>
                  <a:pt x="38185" y="2869936"/>
                </a:cubicBezTo>
                <a:cubicBezTo>
                  <a:pt x="36920" y="2998622"/>
                  <a:pt x="49534" y="3073865"/>
                  <a:pt x="76136" y="3096326"/>
                </a:cubicBezTo>
                <a:cubicBezTo>
                  <a:pt x="88545" y="3106804"/>
                  <a:pt x="111826" y="3145883"/>
                  <a:pt x="127870" y="3183168"/>
                </a:cubicBezTo>
                <a:cubicBezTo>
                  <a:pt x="143915" y="3220454"/>
                  <a:pt x="170150" y="3259549"/>
                  <a:pt x="186170" y="3270046"/>
                </a:cubicBezTo>
                <a:cubicBezTo>
                  <a:pt x="202191" y="3280543"/>
                  <a:pt x="235818" y="3320045"/>
                  <a:pt x="260897" y="3357829"/>
                </a:cubicBezTo>
                <a:cubicBezTo>
                  <a:pt x="285976" y="3395612"/>
                  <a:pt x="311905" y="3426526"/>
                  <a:pt x="318517" y="3426526"/>
                </a:cubicBezTo>
                <a:cubicBezTo>
                  <a:pt x="325128" y="3426526"/>
                  <a:pt x="330538" y="3442641"/>
                  <a:pt x="330538" y="3462336"/>
                </a:cubicBezTo>
                <a:cubicBezTo>
                  <a:pt x="330538" y="3485192"/>
                  <a:pt x="342641" y="3508669"/>
                  <a:pt x="363997" y="3527238"/>
                </a:cubicBezTo>
                <a:cubicBezTo>
                  <a:pt x="396502" y="3555501"/>
                  <a:pt x="397215" y="3559220"/>
                  <a:pt x="389001" y="3657708"/>
                </a:cubicBezTo>
                <a:cubicBezTo>
                  <a:pt x="379148" y="3775862"/>
                  <a:pt x="389598" y="3830601"/>
                  <a:pt x="427905" y="3861492"/>
                </a:cubicBezTo>
                <a:cubicBezTo>
                  <a:pt x="443057" y="3873710"/>
                  <a:pt x="468077" y="3904131"/>
                  <a:pt x="483504" y="3929092"/>
                </a:cubicBezTo>
                <a:cubicBezTo>
                  <a:pt x="498932" y="3954054"/>
                  <a:pt x="524309" y="3979327"/>
                  <a:pt x="539900" y="3985254"/>
                </a:cubicBezTo>
                <a:cubicBezTo>
                  <a:pt x="566398" y="3995329"/>
                  <a:pt x="673438" y="4136544"/>
                  <a:pt x="673438" y="4161427"/>
                </a:cubicBezTo>
                <a:cubicBezTo>
                  <a:pt x="673438" y="4167636"/>
                  <a:pt x="682011" y="4179830"/>
                  <a:pt x="692488" y="4188526"/>
                </a:cubicBezTo>
                <a:cubicBezTo>
                  <a:pt x="702965" y="4197222"/>
                  <a:pt x="711538" y="4217380"/>
                  <a:pt x="711538" y="4233324"/>
                </a:cubicBezTo>
                <a:cubicBezTo>
                  <a:pt x="711538" y="4270030"/>
                  <a:pt x="853176" y="4418857"/>
                  <a:pt x="914747" y="4446848"/>
                </a:cubicBezTo>
                <a:cubicBezTo>
                  <a:pt x="1127167" y="4543415"/>
                  <a:pt x="1133400" y="4547941"/>
                  <a:pt x="1205376" y="4657893"/>
                </a:cubicBezTo>
                <a:cubicBezTo>
                  <a:pt x="1246715" y="4721044"/>
                  <a:pt x="1281031" y="4791215"/>
                  <a:pt x="1292138" y="4835307"/>
                </a:cubicBezTo>
                <a:cubicBezTo>
                  <a:pt x="1310341" y="4907573"/>
                  <a:pt x="1309972" y="4910385"/>
                  <a:pt x="1252325" y="5138294"/>
                </a:cubicBezTo>
                <a:cubicBezTo>
                  <a:pt x="1219121" y="5269567"/>
                  <a:pt x="1194138" y="5397514"/>
                  <a:pt x="1194138" y="5436292"/>
                </a:cubicBezTo>
                <a:cubicBezTo>
                  <a:pt x="1194138" y="5473667"/>
                  <a:pt x="1188211" y="5510173"/>
                  <a:pt x="1180966" y="5517418"/>
                </a:cubicBezTo>
                <a:cubicBezTo>
                  <a:pt x="1173721" y="5524663"/>
                  <a:pt x="1170076" y="5541522"/>
                  <a:pt x="1172865" y="5554883"/>
                </a:cubicBezTo>
                <a:cubicBezTo>
                  <a:pt x="1175654" y="5568244"/>
                  <a:pt x="1181959" y="5622039"/>
                  <a:pt x="1186878" y="5674426"/>
                </a:cubicBezTo>
                <a:cubicBezTo>
                  <a:pt x="1191796" y="5726814"/>
                  <a:pt x="1206537" y="5796038"/>
                  <a:pt x="1219636" y="5828259"/>
                </a:cubicBezTo>
                <a:cubicBezTo>
                  <a:pt x="1235617" y="5867567"/>
                  <a:pt x="1243370" y="5917709"/>
                  <a:pt x="1243200" y="5980658"/>
                </a:cubicBezTo>
                <a:cubicBezTo>
                  <a:pt x="1242968" y="6066390"/>
                  <a:pt x="1248422" y="6086541"/>
                  <a:pt x="1306477" y="6214468"/>
                </a:cubicBezTo>
                <a:cubicBezTo>
                  <a:pt x="1341418" y="6291464"/>
                  <a:pt x="1373794" y="6369550"/>
                  <a:pt x="1378423" y="6387993"/>
                </a:cubicBezTo>
                <a:cubicBezTo>
                  <a:pt x="1383949" y="6410009"/>
                  <a:pt x="1396274" y="6422390"/>
                  <a:pt x="1414314" y="6424045"/>
                </a:cubicBezTo>
                <a:cubicBezTo>
                  <a:pt x="1429424" y="6425432"/>
                  <a:pt x="1641813" y="6430270"/>
                  <a:pt x="1886288" y="6434796"/>
                </a:cubicBezTo>
                <a:lnTo>
                  <a:pt x="2330788" y="6443025"/>
                </a:lnTo>
                <a:lnTo>
                  <a:pt x="2993558" y="6731376"/>
                </a:lnTo>
                <a:lnTo>
                  <a:pt x="2994386" y="6786136"/>
                </a:lnTo>
                <a:cubicBezTo>
                  <a:pt x="2995931" y="6888333"/>
                  <a:pt x="2994181" y="6886880"/>
                  <a:pt x="3238838" y="6989049"/>
                </a:cubicBezTo>
                <a:cubicBezTo>
                  <a:pt x="3284241" y="7008009"/>
                  <a:pt x="3350323" y="7039570"/>
                  <a:pt x="3385688" y="7059184"/>
                </a:cubicBezTo>
                <a:cubicBezTo>
                  <a:pt x="3426538" y="7081841"/>
                  <a:pt x="3484156" y="7099582"/>
                  <a:pt x="3543675" y="7107830"/>
                </a:cubicBezTo>
                <a:cubicBezTo>
                  <a:pt x="3656200" y="7123424"/>
                  <a:pt x="3693323" y="7107985"/>
                  <a:pt x="3727035" y="7031575"/>
                </a:cubicBezTo>
                <a:cubicBezTo>
                  <a:pt x="3738937" y="7004598"/>
                  <a:pt x="3756835" y="6982526"/>
                  <a:pt x="3766807" y="6982526"/>
                </a:cubicBezTo>
                <a:cubicBezTo>
                  <a:pt x="3776779" y="6982526"/>
                  <a:pt x="3782518" y="6975382"/>
                  <a:pt x="3779560" y="6966651"/>
                </a:cubicBezTo>
                <a:cubicBezTo>
                  <a:pt x="3774196" y="6950819"/>
                  <a:pt x="3781912" y="6934227"/>
                  <a:pt x="3810862" y="6899345"/>
                </a:cubicBezTo>
                <a:cubicBezTo>
                  <a:pt x="3834072" y="6871379"/>
                  <a:pt x="3878667" y="6877260"/>
                  <a:pt x="3911938" y="6912676"/>
                </a:cubicBezTo>
                <a:cubicBezTo>
                  <a:pt x="3937913" y="6940325"/>
                  <a:pt x="3952596" y="6944426"/>
                  <a:pt x="4025621" y="6944426"/>
                </a:cubicBezTo>
                <a:cubicBezTo>
                  <a:pt x="4100007" y="6944426"/>
                  <a:pt x="4113937" y="6940353"/>
                  <a:pt x="4148963" y="6908361"/>
                </a:cubicBezTo>
                <a:cubicBezTo>
                  <a:pt x="4204677" y="6857474"/>
                  <a:pt x="4289777" y="6814736"/>
                  <a:pt x="4300580" y="6832217"/>
                </a:cubicBezTo>
                <a:cubicBezTo>
                  <a:pt x="4305302" y="6839857"/>
                  <a:pt x="4350333" y="6865129"/>
                  <a:pt x="4400647" y="6888376"/>
                </a:cubicBezTo>
                <a:cubicBezTo>
                  <a:pt x="4450962" y="6911623"/>
                  <a:pt x="4499446" y="6939459"/>
                  <a:pt x="4508388" y="6950234"/>
                </a:cubicBezTo>
                <a:cubicBezTo>
                  <a:pt x="4520936" y="6965353"/>
                  <a:pt x="4551968" y="6969826"/>
                  <a:pt x="4644320" y="6969826"/>
                </a:cubicBezTo>
                <a:cubicBezTo>
                  <a:pt x="4753458" y="6969826"/>
                  <a:pt x="4766656" y="6967163"/>
                  <a:pt x="4794246" y="6939573"/>
                </a:cubicBezTo>
                <a:cubicBezTo>
                  <a:pt x="4844593" y="6889225"/>
                  <a:pt x="4896436" y="6878158"/>
                  <a:pt x="5078745" y="6878838"/>
                </a:cubicBezTo>
                <a:cubicBezTo>
                  <a:pt x="5209757" y="6879326"/>
                  <a:pt x="5253323" y="6883744"/>
                  <a:pt x="5269245" y="6898157"/>
                </a:cubicBezTo>
                <a:cubicBezTo>
                  <a:pt x="5280599" y="6908434"/>
                  <a:pt x="5326719" y="6929493"/>
                  <a:pt x="5371735" y="6944954"/>
                </a:cubicBezTo>
                <a:cubicBezTo>
                  <a:pt x="5441355" y="6968866"/>
                  <a:pt x="5468858" y="6971792"/>
                  <a:pt x="5555836" y="6964538"/>
                </a:cubicBezTo>
                <a:cubicBezTo>
                  <a:pt x="5694709" y="6952956"/>
                  <a:pt x="5757448" y="6929068"/>
                  <a:pt x="5842499" y="6855386"/>
                </a:cubicBezTo>
                <a:cubicBezTo>
                  <a:pt x="5949385" y="6762789"/>
                  <a:pt x="6035166" y="6740523"/>
                  <a:pt x="6089254" y="6791336"/>
                </a:cubicBezTo>
                <a:cubicBezTo>
                  <a:pt x="6127625" y="6827384"/>
                  <a:pt x="6334317" y="6842788"/>
                  <a:pt x="6377143" y="6812791"/>
                </a:cubicBezTo>
                <a:cubicBezTo>
                  <a:pt x="6393449" y="6801370"/>
                  <a:pt x="6415758" y="6792026"/>
                  <a:pt x="6426719" y="6792026"/>
                </a:cubicBezTo>
                <a:cubicBezTo>
                  <a:pt x="6437681" y="6792026"/>
                  <a:pt x="6471346" y="6766862"/>
                  <a:pt x="6501530" y="6736107"/>
                </a:cubicBezTo>
                <a:cubicBezTo>
                  <a:pt x="6568186" y="6668189"/>
                  <a:pt x="6605007" y="6650823"/>
                  <a:pt x="6683593" y="6650236"/>
                </a:cubicBezTo>
                <a:cubicBezTo>
                  <a:pt x="6739910" y="6649816"/>
                  <a:pt x="6747163" y="6645767"/>
                  <a:pt x="6795901" y="6587557"/>
                </a:cubicBezTo>
                <a:cubicBezTo>
                  <a:pt x="6836697" y="6538830"/>
                  <a:pt x="6856151" y="6525326"/>
                  <a:pt x="6885551" y="6525326"/>
                </a:cubicBezTo>
                <a:cubicBezTo>
                  <a:pt x="6927128" y="6525326"/>
                  <a:pt x="6965907" y="6496533"/>
                  <a:pt x="7004388" y="6437090"/>
                </a:cubicBezTo>
                <a:cubicBezTo>
                  <a:pt x="7024441" y="6406115"/>
                  <a:pt x="7041140" y="6396468"/>
                  <a:pt x="7083711" y="6391265"/>
                </a:cubicBezTo>
                <a:cubicBezTo>
                  <a:pt x="7152375" y="6382873"/>
                  <a:pt x="7181373" y="6340487"/>
                  <a:pt x="7170109" y="6264976"/>
                </a:cubicBezTo>
                <a:cubicBezTo>
                  <a:pt x="7165941" y="6237036"/>
                  <a:pt x="7158381" y="6157014"/>
                  <a:pt x="7153309" y="6087148"/>
                </a:cubicBezTo>
                <a:cubicBezTo>
                  <a:pt x="7142615" y="5939829"/>
                  <a:pt x="7137509" y="5931070"/>
                  <a:pt x="6946047" y="5731576"/>
                </a:cubicBezTo>
                <a:cubicBezTo>
                  <a:pt x="6841008" y="5622132"/>
                  <a:pt x="6794838" y="5551069"/>
                  <a:pt x="6794838" y="5498844"/>
                </a:cubicBezTo>
                <a:cubicBezTo>
                  <a:pt x="6794838" y="5485538"/>
                  <a:pt x="6783408" y="5460120"/>
                  <a:pt x="6769438" y="5442361"/>
                </a:cubicBezTo>
                <a:cubicBezTo>
                  <a:pt x="6755468" y="5424601"/>
                  <a:pt x="6744038" y="5402950"/>
                  <a:pt x="6744038" y="5394248"/>
                </a:cubicBezTo>
                <a:cubicBezTo>
                  <a:pt x="6744038" y="5380206"/>
                  <a:pt x="6681376" y="5245989"/>
                  <a:pt x="6657831" y="5209601"/>
                </a:cubicBezTo>
                <a:cubicBezTo>
                  <a:pt x="6605533" y="5128775"/>
                  <a:pt x="6573600" y="5082792"/>
                  <a:pt x="6566112" y="5077526"/>
                </a:cubicBezTo>
                <a:cubicBezTo>
                  <a:pt x="6561145" y="5074034"/>
                  <a:pt x="6547910" y="5054031"/>
                  <a:pt x="6536699" y="5033076"/>
                </a:cubicBezTo>
                <a:cubicBezTo>
                  <a:pt x="6509429" y="4982106"/>
                  <a:pt x="6268690" y="4722345"/>
                  <a:pt x="6135019" y="4599657"/>
                </a:cubicBezTo>
                <a:cubicBezTo>
                  <a:pt x="6075966" y="4545457"/>
                  <a:pt x="6000169" y="4468088"/>
                  <a:pt x="5966580" y="4427727"/>
                </a:cubicBezTo>
                <a:cubicBezTo>
                  <a:pt x="5932991" y="4387366"/>
                  <a:pt x="5889867" y="4344887"/>
                  <a:pt x="5870749" y="4333328"/>
                </a:cubicBezTo>
                <a:cubicBezTo>
                  <a:pt x="5818036" y="4301460"/>
                  <a:pt x="5691729" y="4165624"/>
                  <a:pt x="5663674" y="4110632"/>
                </a:cubicBezTo>
                <a:cubicBezTo>
                  <a:pt x="5649999" y="4083828"/>
                  <a:pt x="5624820" y="4052730"/>
                  <a:pt x="5607720" y="4041526"/>
                </a:cubicBezTo>
                <a:cubicBezTo>
                  <a:pt x="5590620" y="4030321"/>
                  <a:pt x="5569932" y="4005949"/>
                  <a:pt x="5561748" y="3987365"/>
                </a:cubicBezTo>
                <a:cubicBezTo>
                  <a:pt x="5553564" y="3968781"/>
                  <a:pt x="5529926" y="3934371"/>
                  <a:pt x="5509219" y="3910898"/>
                </a:cubicBezTo>
                <a:cubicBezTo>
                  <a:pt x="5488512" y="3887426"/>
                  <a:pt x="5462998" y="3847706"/>
                  <a:pt x="5452521" y="3822632"/>
                </a:cubicBezTo>
                <a:cubicBezTo>
                  <a:pt x="5442045" y="3797558"/>
                  <a:pt x="5414025" y="3753309"/>
                  <a:pt x="5390256" y="3724301"/>
                </a:cubicBezTo>
                <a:cubicBezTo>
                  <a:pt x="5366486" y="3695294"/>
                  <a:pt x="5347038" y="3665512"/>
                  <a:pt x="5347038" y="3658120"/>
                </a:cubicBezTo>
                <a:cubicBezTo>
                  <a:pt x="5347038" y="3643196"/>
                  <a:pt x="5157814" y="3436511"/>
                  <a:pt x="5101963" y="3390430"/>
                </a:cubicBezTo>
                <a:cubicBezTo>
                  <a:pt x="5068495" y="3362816"/>
                  <a:pt x="4864438" y="3142334"/>
                  <a:pt x="4864438" y="3133785"/>
                </a:cubicBezTo>
                <a:cubicBezTo>
                  <a:pt x="4864438" y="3128094"/>
                  <a:pt x="4854156" y="3120174"/>
                  <a:pt x="4841590" y="3116186"/>
                </a:cubicBezTo>
                <a:cubicBezTo>
                  <a:pt x="4829023" y="3112198"/>
                  <a:pt x="4781874" y="3062203"/>
                  <a:pt x="4736815" y="3005088"/>
                </a:cubicBezTo>
                <a:cubicBezTo>
                  <a:pt x="4691755" y="2947972"/>
                  <a:pt x="4634050" y="2880842"/>
                  <a:pt x="4608581" y="2855909"/>
                </a:cubicBezTo>
                <a:cubicBezTo>
                  <a:pt x="4583113" y="2830976"/>
                  <a:pt x="4561523" y="2801288"/>
                  <a:pt x="4560603" y="2789936"/>
                </a:cubicBezTo>
                <a:cubicBezTo>
                  <a:pt x="4559685" y="2778584"/>
                  <a:pt x="4539089" y="2748863"/>
                  <a:pt x="4514835" y="2723891"/>
                </a:cubicBezTo>
                <a:cubicBezTo>
                  <a:pt x="4490582" y="2698918"/>
                  <a:pt x="4470738" y="2670698"/>
                  <a:pt x="4470738" y="2661182"/>
                </a:cubicBezTo>
                <a:cubicBezTo>
                  <a:pt x="4470738" y="2651665"/>
                  <a:pt x="4453593" y="2627452"/>
                  <a:pt x="4432638" y="2607376"/>
                </a:cubicBezTo>
                <a:cubicBezTo>
                  <a:pt x="4411683" y="2587300"/>
                  <a:pt x="4394538" y="2565624"/>
                  <a:pt x="4394538" y="2559208"/>
                </a:cubicBezTo>
                <a:cubicBezTo>
                  <a:pt x="4394538" y="2548330"/>
                  <a:pt x="4349047" y="2488180"/>
                  <a:pt x="4296577" y="2429680"/>
                </a:cubicBezTo>
                <a:cubicBezTo>
                  <a:pt x="4258673" y="2387420"/>
                  <a:pt x="4234064" y="2341579"/>
                  <a:pt x="4225028" y="2296402"/>
                </a:cubicBezTo>
                <a:cubicBezTo>
                  <a:pt x="4220303" y="2272774"/>
                  <a:pt x="4205813" y="2241638"/>
                  <a:pt x="4192829" y="2227209"/>
                </a:cubicBezTo>
                <a:cubicBezTo>
                  <a:pt x="4152176" y="2182033"/>
                  <a:pt x="4117732" y="2045372"/>
                  <a:pt x="4109397" y="1896176"/>
                </a:cubicBezTo>
                <a:cubicBezTo>
                  <a:pt x="4095634" y="1649817"/>
                  <a:pt x="4093979" y="1642869"/>
                  <a:pt x="4031698" y="1569904"/>
                </a:cubicBezTo>
                <a:cubicBezTo>
                  <a:pt x="4000772" y="1533673"/>
                  <a:pt x="3960890" y="1469390"/>
                  <a:pt x="3943073" y="1427053"/>
                </a:cubicBezTo>
                <a:cubicBezTo>
                  <a:pt x="3925255" y="1384716"/>
                  <a:pt x="3896564" y="1328988"/>
                  <a:pt x="3879316" y="1303214"/>
                </a:cubicBezTo>
                <a:cubicBezTo>
                  <a:pt x="3862068" y="1277440"/>
                  <a:pt x="3840313" y="1228863"/>
                  <a:pt x="3830970" y="1195264"/>
                </a:cubicBezTo>
                <a:cubicBezTo>
                  <a:pt x="3812996" y="1130620"/>
                  <a:pt x="3752642" y="994740"/>
                  <a:pt x="3727684" y="962726"/>
                </a:cubicBezTo>
                <a:cubicBezTo>
                  <a:pt x="3719516" y="952249"/>
                  <a:pt x="3705508" y="913174"/>
                  <a:pt x="3696555" y="875894"/>
                </a:cubicBezTo>
                <a:cubicBezTo>
                  <a:pt x="3681432" y="812916"/>
                  <a:pt x="3614203" y="721426"/>
                  <a:pt x="3583049" y="721426"/>
                </a:cubicBezTo>
                <a:cubicBezTo>
                  <a:pt x="3574264" y="721426"/>
                  <a:pt x="3516890" y="613622"/>
                  <a:pt x="3488423" y="543626"/>
                </a:cubicBezTo>
                <a:cubicBezTo>
                  <a:pt x="3484162" y="533149"/>
                  <a:pt x="3466328" y="501716"/>
                  <a:pt x="3448792" y="473776"/>
                </a:cubicBezTo>
                <a:cubicBezTo>
                  <a:pt x="3431256" y="445836"/>
                  <a:pt x="3411015" y="408689"/>
                  <a:pt x="3403811" y="391226"/>
                </a:cubicBezTo>
                <a:cubicBezTo>
                  <a:pt x="3369178" y="307269"/>
                  <a:pt x="3293122" y="190907"/>
                  <a:pt x="3246882" y="151133"/>
                </a:cubicBezTo>
                <a:cubicBezTo>
                  <a:pt x="3235473" y="141319"/>
                  <a:pt x="3226138" y="126048"/>
                  <a:pt x="3226138" y="117197"/>
                </a:cubicBezTo>
                <a:cubicBezTo>
                  <a:pt x="3226138" y="90729"/>
                  <a:pt x="3122928" y="10655"/>
                  <a:pt x="3080977" y="4576"/>
                </a:cubicBezTo>
                <a:cubicBezTo>
                  <a:pt x="3049401" y="0"/>
                  <a:pt x="3031353" y="8325"/>
                  <a:pt x="2986048" y="48367"/>
                </a:cubicBezTo>
                <a:close/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A403C2C0-1287-472C-A5CC-FAADE347E7BA}"/>
              </a:ext>
            </a:extLst>
          </p:cNvPr>
          <p:cNvGrpSpPr/>
          <p:nvPr userDrawn="1"/>
        </p:nvGrpSpPr>
        <p:grpSpPr>
          <a:xfrm rot="900000">
            <a:off x="-4915640" y="1762538"/>
            <a:ext cx="20952000" cy="864861"/>
            <a:chOff x="-5701334" y="1351874"/>
            <a:chExt cx="20952000" cy="864861"/>
          </a:xfrm>
          <a:scene3d>
            <a:camera prst="orthographicFront">
              <a:rot lat="0" lon="0" rev="0"/>
            </a:camera>
            <a:lightRig rig="threePt" dir="t"/>
          </a:scene3d>
        </p:grpSpPr>
        <p:sp>
          <p:nvSpPr>
            <p:cNvPr id="10" name="平行四边形 9">
              <a:extLst>
                <a:ext uri="{FF2B5EF4-FFF2-40B4-BE49-F238E27FC236}">
                  <a16:creationId xmlns:a16="http://schemas.microsoft.com/office/drawing/2014/main" id="{757580ED-B730-42D3-903F-69A880D9B0AC}"/>
                </a:ext>
              </a:extLst>
            </p:cNvPr>
            <p:cNvSpPr/>
            <p:nvPr/>
          </p:nvSpPr>
          <p:spPr>
            <a:xfrm>
              <a:off x="-5701334" y="1351874"/>
              <a:ext cx="20952000" cy="864861"/>
            </a:xfrm>
            <a:prstGeom prst="parallelogram">
              <a:avLst/>
            </a:prstGeom>
            <a:solidFill>
              <a:schemeClr val="accent2"/>
            </a:solidFill>
            <a:ln>
              <a:noFill/>
            </a:ln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2B515433-EE68-4585-B1F0-803F520E7C1A}"/>
                </a:ext>
              </a:extLst>
            </p:cNvPr>
            <p:cNvSpPr/>
            <p:nvPr/>
          </p:nvSpPr>
          <p:spPr>
            <a:xfrm>
              <a:off x="-5175431" y="1430361"/>
              <a:ext cx="2392001" cy="707886"/>
            </a:xfrm>
            <a:prstGeom prst="rect">
              <a:avLst/>
            </a:prstGeom>
            <a:sp3d/>
          </p:spPr>
          <p:txBody>
            <a:bodyPr wrap="none">
              <a:spAutoFit/>
            </a:bodyPr>
            <a:lstStyle/>
            <a:p>
              <a:r>
                <a:rPr lang="en-US" altLang="zh-CN" sz="4000" i="1" dirty="0"/>
                <a:t>THE END</a:t>
              </a:r>
              <a:endParaRPr lang="zh-CN" altLang="en-US" sz="4000" dirty="0"/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226D1ECC-C08E-496A-B9FA-353BCAFE5502}"/>
                </a:ext>
              </a:extLst>
            </p:cNvPr>
            <p:cNvSpPr/>
            <p:nvPr/>
          </p:nvSpPr>
          <p:spPr>
            <a:xfrm>
              <a:off x="-2219869" y="1430361"/>
              <a:ext cx="2392001" cy="707886"/>
            </a:xfrm>
            <a:prstGeom prst="rect">
              <a:avLst/>
            </a:prstGeom>
            <a:sp3d/>
          </p:spPr>
          <p:txBody>
            <a:bodyPr wrap="none">
              <a:spAutoFit/>
            </a:bodyPr>
            <a:lstStyle/>
            <a:p>
              <a:r>
                <a:rPr lang="en-US" altLang="zh-CN" sz="4000" i="1" dirty="0"/>
                <a:t>THE END</a:t>
              </a:r>
              <a:endParaRPr lang="zh-CN" altLang="en-US" sz="4000" dirty="0"/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B6B32788-072E-41A2-B6E0-0E72DADE4D39}"/>
                </a:ext>
              </a:extLst>
            </p:cNvPr>
            <p:cNvSpPr/>
            <p:nvPr/>
          </p:nvSpPr>
          <p:spPr>
            <a:xfrm>
              <a:off x="735693" y="1430361"/>
              <a:ext cx="2392001" cy="707886"/>
            </a:xfrm>
            <a:prstGeom prst="rect">
              <a:avLst/>
            </a:prstGeom>
            <a:sp3d/>
          </p:spPr>
          <p:txBody>
            <a:bodyPr wrap="none">
              <a:spAutoFit/>
            </a:bodyPr>
            <a:lstStyle/>
            <a:p>
              <a:r>
                <a:rPr lang="en-US" altLang="zh-CN" sz="4000" i="1" dirty="0"/>
                <a:t>THE END</a:t>
              </a:r>
              <a:endParaRPr lang="zh-CN" altLang="en-US" sz="4000" dirty="0"/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AB9C85FB-F77D-47C6-91B4-6BD696238C1C}"/>
                </a:ext>
              </a:extLst>
            </p:cNvPr>
            <p:cNvSpPr/>
            <p:nvPr/>
          </p:nvSpPr>
          <p:spPr>
            <a:xfrm>
              <a:off x="3691255" y="1430361"/>
              <a:ext cx="2392001" cy="707886"/>
            </a:xfrm>
            <a:prstGeom prst="rect">
              <a:avLst/>
            </a:prstGeom>
            <a:sp3d/>
          </p:spPr>
          <p:txBody>
            <a:bodyPr wrap="none">
              <a:spAutoFit/>
            </a:bodyPr>
            <a:lstStyle/>
            <a:p>
              <a:r>
                <a:rPr lang="en-US" altLang="zh-CN" sz="4000" i="1" dirty="0"/>
                <a:t>THE END</a:t>
              </a:r>
              <a:endParaRPr lang="zh-CN" altLang="en-US" sz="4000" dirty="0"/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199D80F1-B533-4671-8167-45FB2FA1FEE3}"/>
                </a:ext>
              </a:extLst>
            </p:cNvPr>
            <p:cNvSpPr/>
            <p:nvPr/>
          </p:nvSpPr>
          <p:spPr>
            <a:xfrm>
              <a:off x="6646817" y="1430361"/>
              <a:ext cx="2392001" cy="707886"/>
            </a:xfrm>
            <a:prstGeom prst="rect">
              <a:avLst/>
            </a:prstGeom>
            <a:sp3d/>
          </p:spPr>
          <p:txBody>
            <a:bodyPr wrap="none">
              <a:spAutoFit/>
            </a:bodyPr>
            <a:lstStyle/>
            <a:p>
              <a:r>
                <a:rPr lang="en-US" altLang="zh-CN" sz="4000" i="1" dirty="0"/>
                <a:t>THE END</a:t>
              </a:r>
              <a:endParaRPr lang="zh-CN" altLang="en-US" sz="4000" dirty="0"/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B6C348F5-7474-439C-8455-4CD2A1A259E7}"/>
                </a:ext>
              </a:extLst>
            </p:cNvPr>
            <p:cNvSpPr/>
            <p:nvPr/>
          </p:nvSpPr>
          <p:spPr>
            <a:xfrm>
              <a:off x="9602379" y="1430361"/>
              <a:ext cx="2392001" cy="707886"/>
            </a:xfrm>
            <a:prstGeom prst="rect">
              <a:avLst/>
            </a:prstGeom>
            <a:sp3d/>
          </p:spPr>
          <p:txBody>
            <a:bodyPr wrap="none">
              <a:spAutoFit/>
            </a:bodyPr>
            <a:lstStyle/>
            <a:p>
              <a:r>
                <a:rPr lang="en-US" altLang="zh-CN" sz="4000" i="1" dirty="0"/>
                <a:t>THE END</a:t>
              </a:r>
              <a:endParaRPr lang="zh-CN" altLang="en-US" sz="4000" dirty="0"/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3FAD8573-ED99-43B5-9385-A3B3FDC853D9}"/>
                </a:ext>
              </a:extLst>
            </p:cNvPr>
            <p:cNvSpPr/>
            <p:nvPr/>
          </p:nvSpPr>
          <p:spPr>
            <a:xfrm>
              <a:off x="12557944" y="1430361"/>
              <a:ext cx="2392001" cy="707886"/>
            </a:xfrm>
            <a:prstGeom prst="rect">
              <a:avLst/>
            </a:prstGeom>
            <a:sp3d/>
          </p:spPr>
          <p:txBody>
            <a:bodyPr wrap="none">
              <a:spAutoFit/>
            </a:bodyPr>
            <a:lstStyle/>
            <a:p>
              <a:r>
                <a:rPr lang="en-US" altLang="zh-CN" sz="4000" i="1" dirty="0"/>
                <a:t>THE END</a:t>
              </a:r>
              <a:endParaRPr lang="zh-CN" altLang="en-US" sz="4000" dirty="0"/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3AD4A5A8-274A-4855-909B-278321AD91BF}"/>
              </a:ext>
            </a:extLst>
          </p:cNvPr>
          <p:cNvGrpSpPr/>
          <p:nvPr userDrawn="1"/>
        </p:nvGrpSpPr>
        <p:grpSpPr>
          <a:xfrm rot="900000">
            <a:off x="-4915640" y="4292785"/>
            <a:ext cx="20952000" cy="864861"/>
            <a:chOff x="-5701334" y="1351874"/>
            <a:chExt cx="20952000" cy="864861"/>
          </a:xfrm>
          <a:scene3d>
            <a:camera prst="orthographicFront">
              <a:rot lat="0" lon="0" rev="0"/>
            </a:camera>
            <a:lightRig rig="threePt" dir="t"/>
          </a:scene3d>
        </p:grpSpPr>
        <p:sp>
          <p:nvSpPr>
            <p:cNvPr id="19" name="平行四边形 18">
              <a:extLst>
                <a:ext uri="{FF2B5EF4-FFF2-40B4-BE49-F238E27FC236}">
                  <a16:creationId xmlns:a16="http://schemas.microsoft.com/office/drawing/2014/main" id="{C8360D7B-A6AA-43C2-9463-B2C62E816013}"/>
                </a:ext>
              </a:extLst>
            </p:cNvPr>
            <p:cNvSpPr/>
            <p:nvPr/>
          </p:nvSpPr>
          <p:spPr>
            <a:xfrm>
              <a:off x="-5701334" y="1351874"/>
              <a:ext cx="20952000" cy="864861"/>
            </a:xfrm>
            <a:prstGeom prst="parallelogram">
              <a:avLst/>
            </a:prstGeom>
            <a:solidFill>
              <a:schemeClr val="accent2"/>
            </a:solidFill>
            <a:ln>
              <a:noFill/>
            </a:ln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6957331E-33CB-4D9F-8885-88BE10387FEE}"/>
                </a:ext>
              </a:extLst>
            </p:cNvPr>
            <p:cNvSpPr/>
            <p:nvPr/>
          </p:nvSpPr>
          <p:spPr>
            <a:xfrm>
              <a:off x="-5175431" y="1430361"/>
              <a:ext cx="2392001" cy="707886"/>
            </a:xfrm>
            <a:prstGeom prst="rect">
              <a:avLst/>
            </a:prstGeom>
            <a:sp3d/>
          </p:spPr>
          <p:txBody>
            <a:bodyPr wrap="none">
              <a:spAutoFit/>
            </a:bodyPr>
            <a:lstStyle/>
            <a:p>
              <a:r>
                <a:rPr lang="en-US" altLang="zh-CN" sz="4000" i="1" dirty="0"/>
                <a:t>THE END</a:t>
              </a:r>
              <a:endParaRPr lang="zh-CN" altLang="en-US" sz="4000" dirty="0"/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E07F7534-4478-4C0E-B787-CC21881303D9}"/>
                </a:ext>
              </a:extLst>
            </p:cNvPr>
            <p:cNvSpPr/>
            <p:nvPr/>
          </p:nvSpPr>
          <p:spPr>
            <a:xfrm>
              <a:off x="-2219869" y="1430361"/>
              <a:ext cx="2392001" cy="707886"/>
            </a:xfrm>
            <a:prstGeom prst="rect">
              <a:avLst/>
            </a:prstGeom>
            <a:sp3d/>
          </p:spPr>
          <p:txBody>
            <a:bodyPr wrap="none">
              <a:spAutoFit/>
            </a:bodyPr>
            <a:lstStyle/>
            <a:p>
              <a:r>
                <a:rPr lang="en-US" altLang="zh-CN" sz="4000" i="1" dirty="0"/>
                <a:t>THE END</a:t>
              </a:r>
              <a:endParaRPr lang="zh-CN" altLang="en-US" sz="4000" dirty="0"/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FAC18724-B03C-478D-89E7-28819FB2CDCD}"/>
                </a:ext>
              </a:extLst>
            </p:cNvPr>
            <p:cNvSpPr/>
            <p:nvPr/>
          </p:nvSpPr>
          <p:spPr>
            <a:xfrm>
              <a:off x="735693" y="1430361"/>
              <a:ext cx="2392001" cy="707886"/>
            </a:xfrm>
            <a:prstGeom prst="rect">
              <a:avLst/>
            </a:prstGeom>
            <a:sp3d/>
          </p:spPr>
          <p:txBody>
            <a:bodyPr wrap="none">
              <a:spAutoFit/>
            </a:bodyPr>
            <a:lstStyle/>
            <a:p>
              <a:r>
                <a:rPr lang="en-US" altLang="zh-CN" sz="4000" i="1" dirty="0"/>
                <a:t>THE END</a:t>
              </a:r>
              <a:endParaRPr lang="zh-CN" altLang="en-US" sz="4000" dirty="0"/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2E92E5F9-EA90-4C94-8587-76B4DE59BFA1}"/>
                </a:ext>
              </a:extLst>
            </p:cNvPr>
            <p:cNvSpPr/>
            <p:nvPr/>
          </p:nvSpPr>
          <p:spPr>
            <a:xfrm>
              <a:off x="3691255" y="1430361"/>
              <a:ext cx="2392001" cy="707886"/>
            </a:xfrm>
            <a:prstGeom prst="rect">
              <a:avLst/>
            </a:prstGeom>
            <a:sp3d/>
          </p:spPr>
          <p:txBody>
            <a:bodyPr wrap="none">
              <a:spAutoFit/>
            </a:bodyPr>
            <a:lstStyle/>
            <a:p>
              <a:r>
                <a:rPr lang="en-US" altLang="zh-CN" sz="4000" i="1" dirty="0"/>
                <a:t>THE END</a:t>
              </a:r>
              <a:endParaRPr lang="zh-CN" altLang="en-US" sz="4000" dirty="0"/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EDCE0EE0-8BFD-425D-A7F9-4A0F1997C6C3}"/>
                </a:ext>
              </a:extLst>
            </p:cNvPr>
            <p:cNvSpPr/>
            <p:nvPr/>
          </p:nvSpPr>
          <p:spPr>
            <a:xfrm>
              <a:off x="6646817" y="1430361"/>
              <a:ext cx="2392001" cy="707886"/>
            </a:xfrm>
            <a:prstGeom prst="rect">
              <a:avLst/>
            </a:prstGeom>
            <a:sp3d/>
          </p:spPr>
          <p:txBody>
            <a:bodyPr wrap="none">
              <a:spAutoFit/>
            </a:bodyPr>
            <a:lstStyle/>
            <a:p>
              <a:r>
                <a:rPr lang="en-US" altLang="zh-CN" sz="4000" i="1" dirty="0"/>
                <a:t>THE END</a:t>
              </a:r>
              <a:endParaRPr lang="zh-CN" altLang="en-US" sz="4000" dirty="0"/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F87EBCD7-3454-4C85-A226-4111288C77FA}"/>
                </a:ext>
              </a:extLst>
            </p:cNvPr>
            <p:cNvSpPr/>
            <p:nvPr/>
          </p:nvSpPr>
          <p:spPr>
            <a:xfrm>
              <a:off x="9602379" y="1430361"/>
              <a:ext cx="2392001" cy="707886"/>
            </a:xfrm>
            <a:prstGeom prst="rect">
              <a:avLst/>
            </a:prstGeom>
            <a:sp3d/>
          </p:spPr>
          <p:txBody>
            <a:bodyPr wrap="none">
              <a:spAutoFit/>
            </a:bodyPr>
            <a:lstStyle/>
            <a:p>
              <a:r>
                <a:rPr lang="en-US" altLang="zh-CN" sz="4000" i="1" dirty="0"/>
                <a:t>THE END</a:t>
              </a:r>
              <a:endParaRPr lang="zh-CN" altLang="en-US" sz="4000" dirty="0"/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8709D30E-74A5-40DA-A486-F82EAE5C04B7}"/>
                </a:ext>
              </a:extLst>
            </p:cNvPr>
            <p:cNvSpPr/>
            <p:nvPr/>
          </p:nvSpPr>
          <p:spPr>
            <a:xfrm>
              <a:off x="12557944" y="1430361"/>
              <a:ext cx="2392001" cy="707886"/>
            </a:xfrm>
            <a:prstGeom prst="rect">
              <a:avLst/>
            </a:prstGeom>
            <a:sp3d/>
          </p:spPr>
          <p:txBody>
            <a:bodyPr wrap="none">
              <a:spAutoFit/>
            </a:bodyPr>
            <a:lstStyle/>
            <a:p>
              <a:r>
                <a:rPr lang="en-US" altLang="zh-CN" sz="4000" i="1" dirty="0"/>
                <a:t>THE END</a:t>
              </a:r>
              <a:endParaRPr lang="zh-CN" altLang="en-US" sz="4000" dirty="0"/>
            </a:p>
          </p:txBody>
        </p: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D3E060AD-1DD9-4E37-BD93-E30A327DC946}"/>
              </a:ext>
            </a:extLst>
          </p:cNvPr>
          <p:cNvGrpSpPr/>
          <p:nvPr userDrawn="1"/>
        </p:nvGrpSpPr>
        <p:grpSpPr>
          <a:xfrm rot="20700000" flipH="1">
            <a:off x="-4915638" y="2428789"/>
            <a:ext cx="20952000" cy="864861"/>
            <a:chOff x="-5701334" y="1351874"/>
            <a:chExt cx="20952000" cy="864861"/>
          </a:xfrm>
          <a:scene3d>
            <a:camera prst="orthographicFront">
              <a:rot lat="0" lon="0" rev="0"/>
            </a:camera>
            <a:lightRig rig="threePt" dir="t"/>
          </a:scene3d>
        </p:grpSpPr>
        <p:sp>
          <p:nvSpPr>
            <p:cNvPr id="28" name="平行四边形 27">
              <a:extLst>
                <a:ext uri="{FF2B5EF4-FFF2-40B4-BE49-F238E27FC236}">
                  <a16:creationId xmlns:a16="http://schemas.microsoft.com/office/drawing/2014/main" id="{9DD1DB21-540B-41E0-9262-04537A40F544}"/>
                </a:ext>
              </a:extLst>
            </p:cNvPr>
            <p:cNvSpPr/>
            <p:nvPr/>
          </p:nvSpPr>
          <p:spPr>
            <a:xfrm>
              <a:off x="-5701334" y="1351874"/>
              <a:ext cx="20952000" cy="864861"/>
            </a:xfrm>
            <a:prstGeom prst="parallelogram">
              <a:avLst/>
            </a:prstGeom>
            <a:solidFill>
              <a:schemeClr val="accent2"/>
            </a:solidFill>
            <a:ln>
              <a:noFill/>
            </a:ln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5C134261-26CC-499F-BF3A-C8901C99D072}"/>
                </a:ext>
              </a:extLst>
            </p:cNvPr>
            <p:cNvSpPr/>
            <p:nvPr/>
          </p:nvSpPr>
          <p:spPr>
            <a:xfrm>
              <a:off x="-5175431" y="1430361"/>
              <a:ext cx="2392001" cy="707886"/>
            </a:xfrm>
            <a:prstGeom prst="rect">
              <a:avLst/>
            </a:prstGeom>
            <a:sp3d/>
          </p:spPr>
          <p:txBody>
            <a:bodyPr wrap="none">
              <a:spAutoFit/>
            </a:bodyPr>
            <a:lstStyle/>
            <a:p>
              <a:r>
                <a:rPr lang="en-US" altLang="zh-CN" sz="4000" i="1" dirty="0"/>
                <a:t>THE END</a:t>
              </a:r>
              <a:endParaRPr lang="zh-CN" altLang="en-US" sz="4000" dirty="0"/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9834F916-B6F6-435C-B24C-1F30BA0442C5}"/>
                </a:ext>
              </a:extLst>
            </p:cNvPr>
            <p:cNvSpPr/>
            <p:nvPr/>
          </p:nvSpPr>
          <p:spPr>
            <a:xfrm>
              <a:off x="-2219869" y="1430361"/>
              <a:ext cx="2392001" cy="707886"/>
            </a:xfrm>
            <a:prstGeom prst="rect">
              <a:avLst/>
            </a:prstGeom>
            <a:sp3d/>
          </p:spPr>
          <p:txBody>
            <a:bodyPr wrap="none">
              <a:spAutoFit/>
            </a:bodyPr>
            <a:lstStyle/>
            <a:p>
              <a:r>
                <a:rPr lang="en-US" altLang="zh-CN" sz="4000" i="1" dirty="0"/>
                <a:t>THE END</a:t>
              </a:r>
              <a:endParaRPr lang="zh-CN" altLang="en-US" sz="4000" dirty="0"/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CDAD69AD-E1BE-4371-A60B-0C093D95FC4C}"/>
                </a:ext>
              </a:extLst>
            </p:cNvPr>
            <p:cNvSpPr/>
            <p:nvPr/>
          </p:nvSpPr>
          <p:spPr>
            <a:xfrm>
              <a:off x="735693" y="1430361"/>
              <a:ext cx="2392001" cy="707886"/>
            </a:xfrm>
            <a:prstGeom prst="rect">
              <a:avLst/>
            </a:prstGeom>
            <a:sp3d/>
          </p:spPr>
          <p:txBody>
            <a:bodyPr wrap="none">
              <a:spAutoFit/>
            </a:bodyPr>
            <a:lstStyle/>
            <a:p>
              <a:r>
                <a:rPr lang="en-US" altLang="zh-CN" sz="4000" i="1" dirty="0"/>
                <a:t>THE END</a:t>
              </a:r>
              <a:endParaRPr lang="zh-CN" altLang="en-US" sz="4000" dirty="0"/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93A18967-7A98-4351-B0C2-ED39C376F8D3}"/>
                </a:ext>
              </a:extLst>
            </p:cNvPr>
            <p:cNvSpPr/>
            <p:nvPr/>
          </p:nvSpPr>
          <p:spPr>
            <a:xfrm>
              <a:off x="3691255" y="1430361"/>
              <a:ext cx="2392001" cy="707886"/>
            </a:xfrm>
            <a:prstGeom prst="rect">
              <a:avLst/>
            </a:prstGeom>
            <a:sp3d/>
          </p:spPr>
          <p:txBody>
            <a:bodyPr wrap="none">
              <a:spAutoFit/>
            </a:bodyPr>
            <a:lstStyle/>
            <a:p>
              <a:r>
                <a:rPr lang="en-US" altLang="zh-CN" sz="4000" i="1" dirty="0"/>
                <a:t>THE END</a:t>
              </a:r>
              <a:endParaRPr lang="zh-CN" altLang="en-US" sz="4000" dirty="0"/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6E860ECF-281B-47ED-A511-E447B4093555}"/>
                </a:ext>
              </a:extLst>
            </p:cNvPr>
            <p:cNvSpPr/>
            <p:nvPr/>
          </p:nvSpPr>
          <p:spPr>
            <a:xfrm>
              <a:off x="6646817" y="1430361"/>
              <a:ext cx="2392001" cy="707886"/>
            </a:xfrm>
            <a:prstGeom prst="rect">
              <a:avLst/>
            </a:prstGeom>
            <a:sp3d/>
          </p:spPr>
          <p:txBody>
            <a:bodyPr wrap="none">
              <a:spAutoFit/>
            </a:bodyPr>
            <a:lstStyle/>
            <a:p>
              <a:r>
                <a:rPr lang="en-US" altLang="zh-CN" sz="4000" i="1" dirty="0"/>
                <a:t>THE END</a:t>
              </a:r>
              <a:endParaRPr lang="zh-CN" altLang="en-US" sz="4000" dirty="0"/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CACB3127-45A3-4379-913C-DF8A07C6D9B6}"/>
                </a:ext>
              </a:extLst>
            </p:cNvPr>
            <p:cNvSpPr/>
            <p:nvPr/>
          </p:nvSpPr>
          <p:spPr>
            <a:xfrm>
              <a:off x="9602379" y="1430361"/>
              <a:ext cx="2392001" cy="707886"/>
            </a:xfrm>
            <a:prstGeom prst="rect">
              <a:avLst/>
            </a:prstGeom>
            <a:sp3d/>
          </p:spPr>
          <p:txBody>
            <a:bodyPr wrap="none">
              <a:spAutoFit/>
            </a:bodyPr>
            <a:lstStyle/>
            <a:p>
              <a:r>
                <a:rPr lang="en-US" altLang="zh-CN" sz="4000" i="1" dirty="0"/>
                <a:t>THE END</a:t>
              </a:r>
              <a:endParaRPr lang="zh-CN" altLang="en-US" sz="4000" dirty="0"/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5C183D13-DBD0-4A86-97AE-5FFF2609621C}"/>
                </a:ext>
              </a:extLst>
            </p:cNvPr>
            <p:cNvSpPr/>
            <p:nvPr/>
          </p:nvSpPr>
          <p:spPr>
            <a:xfrm>
              <a:off x="12557944" y="1430361"/>
              <a:ext cx="2392001" cy="707886"/>
            </a:xfrm>
            <a:prstGeom prst="rect">
              <a:avLst/>
            </a:prstGeom>
            <a:sp3d/>
          </p:spPr>
          <p:txBody>
            <a:bodyPr wrap="none">
              <a:spAutoFit/>
            </a:bodyPr>
            <a:lstStyle/>
            <a:p>
              <a:r>
                <a:rPr lang="en-US" altLang="zh-CN" sz="4000" i="1" dirty="0"/>
                <a:t>THE END</a:t>
              </a:r>
              <a:endParaRPr lang="zh-CN" altLang="en-US" sz="4000" dirty="0"/>
            </a:p>
          </p:txBody>
        </p:sp>
      </p:grp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93805A53-5253-4BA4-81B7-F3F66508EF25}"/>
              </a:ext>
            </a:extLst>
          </p:cNvPr>
          <p:cNvGrpSpPr/>
          <p:nvPr userDrawn="1"/>
        </p:nvGrpSpPr>
        <p:grpSpPr>
          <a:xfrm rot="20700000" flipH="1">
            <a:off x="-4915639" y="5371234"/>
            <a:ext cx="20952000" cy="864861"/>
            <a:chOff x="-5701334" y="1351874"/>
            <a:chExt cx="20952000" cy="864861"/>
          </a:xfrm>
          <a:scene3d>
            <a:camera prst="orthographicFront">
              <a:rot lat="0" lon="0" rev="0"/>
            </a:camera>
            <a:lightRig rig="threePt" dir="t"/>
          </a:scene3d>
        </p:grpSpPr>
        <p:sp>
          <p:nvSpPr>
            <p:cNvPr id="37" name="平行四边形 36">
              <a:extLst>
                <a:ext uri="{FF2B5EF4-FFF2-40B4-BE49-F238E27FC236}">
                  <a16:creationId xmlns:a16="http://schemas.microsoft.com/office/drawing/2014/main" id="{44CE5A82-0B06-422F-A0F0-A0F02319D7CC}"/>
                </a:ext>
              </a:extLst>
            </p:cNvPr>
            <p:cNvSpPr/>
            <p:nvPr/>
          </p:nvSpPr>
          <p:spPr>
            <a:xfrm>
              <a:off x="-5701334" y="1351874"/>
              <a:ext cx="20952000" cy="864861"/>
            </a:xfrm>
            <a:prstGeom prst="parallelogram">
              <a:avLst/>
            </a:prstGeom>
            <a:solidFill>
              <a:schemeClr val="accent2"/>
            </a:solidFill>
            <a:ln>
              <a:noFill/>
            </a:ln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B2E9403C-9367-4A75-8E62-83F6F80D62F0}"/>
                </a:ext>
              </a:extLst>
            </p:cNvPr>
            <p:cNvSpPr/>
            <p:nvPr/>
          </p:nvSpPr>
          <p:spPr>
            <a:xfrm>
              <a:off x="-5175431" y="1430361"/>
              <a:ext cx="2392001" cy="707886"/>
            </a:xfrm>
            <a:prstGeom prst="rect">
              <a:avLst/>
            </a:prstGeom>
            <a:sp3d/>
          </p:spPr>
          <p:txBody>
            <a:bodyPr wrap="none">
              <a:spAutoFit/>
            </a:bodyPr>
            <a:lstStyle/>
            <a:p>
              <a:r>
                <a:rPr lang="en-US" altLang="zh-CN" sz="4000" i="1" dirty="0"/>
                <a:t>THE END</a:t>
              </a:r>
              <a:endParaRPr lang="zh-CN" altLang="en-US" sz="4000" dirty="0"/>
            </a:p>
          </p:txBody>
        </p: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27EEFC25-79BA-4722-9D6E-1A6C25DF5EC5}"/>
                </a:ext>
              </a:extLst>
            </p:cNvPr>
            <p:cNvSpPr/>
            <p:nvPr/>
          </p:nvSpPr>
          <p:spPr>
            <a:xfrm>
              <a:off x="-2219869" y="1430361"/>
              <a:ext cx="2392001" cy="707886"/>
            </a:xfrm>
            <a:prstGeom prst="rect">
              <a:avLst/>
            </a:prstGeom>
            <a:sp3d/>
          </p:spPr>
          <p:txBody>
            <a:bodyPr wrap="none">
              <a:spAutoFit/>
            </a:bodyPr>
            <a:lstStyle/>
            <a:p>
              <a:r>
                <a:rPr lang="en-US" altLang="zh-CN" sz="4000" i="1" dirty="0"/>
                <a:t>THE END</a:t>
              </a:r>
              <a:endParaRPr lang="zh-CN" altLang="en-US" sz="4000" dirty="0"/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52272FA6-D71D-41B1-9002-FF6CF50F7D25}"/>
                </a:ext>
              </a:extLst>
            </p:cNvPr>
            <p:cNvSpPr/>
            <p:nvPr/>
          </p:nvSpPr>
          <p:spPr>
            <a:xfrm>
              <a:off x="735693" y="1430361"/>
              <a:ext cx="2392001" cy="707886"/>
            </a:xfrm>
            <a:prstGeom prst="rect">
              <a:avLst/>
            </a:prstGeom>
            <a:sp3d/>
          </p:spPr>
          <p:txBody>
            <a:bodyPr wrap="none">
              <a:spAutoFit/>
            </a:bodyPr>
            <a:lstStyle/>
            <a:p>
              <a:r>
                <a:rPr lang="en-US" altLang="zh-CN" sz="4000" i="1" dirty="0"/>
                <a:t>THE END</a:t>
              </a:r>
              <a:endParaRPr lang="zh-CN" altLang="en-US" sz="4000" dirty="0"/>
            </a:p>
          </p:txBody>
        </p: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A9BF58ED-1AC2-4244-90E6-55F743CDDD8D}"/>
                </a:ext>
              </a:extLst>
            </p:cNvPr>
            <p:cNvSpPr/>
            <p:nvPr/>
          </p:nvSpPr>
          <p:spPr>
            <a:xfrm>
              <a:off x="3691255" y="1430361"/>
              <a:ext cx="2392001" cy="707886"/>
            </a:xfrm>
            <a:prstGeom prst="rect">
              <a:avLst/>
            </a:prstGeom>
            <a:sp3d/>
          </p:spPr>
          <p:txBody>
            <a:bodyPr wrap="none">
              <a:spAutoFit/>
            </a:bodyPr>
            <a:lstStyle/>
            <a:p>
              <a:r>
                <a:rPr lang="en-US" altLang="zh-CN" sz="4000" i="1" dirty="0"/>
                <a:t>THE END</a:t>
              </a:r>
              <a:endParaRPr lang="zh-CN" altLang="en-US" sz="4000" dirty="0"/>
            </a:p>
          </p:txBody>
        </p: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F0BF40A2-1E5A-468C-9285-AE4AB09AB59F}"/>
                </a:ext>
              </a:extLst>
            </p:cNvPr>
            <p:cNvSpPr/>
            <p:nvPr/>
          </p:nvSpPr>
          <p:spPr>
            <a:xfrm>
              <a:off x="6646817" y="1430361"/>
              <a:ext cx="2392001" cy="707886"/>
            </a:xfrm>
            <a:prstGeom prst="rect">
              <a:avLst/>
            </a:prstGeom>
            <a:sp3d/>
          </p:spPr>
          <p:txBody>
            <a:bodyPr wrap="none">
              <a:spAutoFit/>
            </a:bodyPr>
            <a:lstStyle/>
            <a:p>
              <a:r>
                <a:rPr lang="en-US" altLang="zh-CN" sz="4000" i="1" dirty="0"/>
                <a:t>THE END</a:t>
              </a:r>
              <a:endParaRPr lang="zh-CN" altLang="en-US" sz="4000" dirty="0"/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934066DB-0615-4AB8-8153-0BD7F36BB066}"/>
                </a:ext>
              </a:extLst>
            </p:cNvPr>
            <p:cNvSpPr/>
            <p:nvPr/>
          </p:nvSpPr>
          <p:spPr>
            <a:xfrm>
              <a:off x="9602379" y="1430361"/>
              <a:ext cx="2392001" cy="707886"/>
            </a:xfrm>
            <a:prstGeom prst="rect">
              <a:avLst/>
            </a:prstGeom>
            <a:sp3d/>
          </p:spPr>
          <p:txBody>
            <a:bodyPr wrap="none">
              <a:spAutoFit/>
            </a:bodyPr>
            <a:lstStyle/>
            <a:p>
              <a:r>
                <a:rPr lang="en-US" altLang="zh-CN" sz="4000" i="1" dirty="0"/>
                <a:t>THE END</a:t>
              </a:r>
              <a:endParaRPr lang="zh-CN" altLang="en-US" sz="4000" dirty="0"/>
            </a:p>
          </p:txBody>
        </p: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B369A6B0-67CC-4FE3-AC90-DD4BF448878C}"/>
                </a:ext>
              </a:extLst>
            </p:cNvPr>
            <p:cNvSpPr/>
            <p:nvPr/>
          </p:nvSpPr>
          <p:spPr>
            <a:xfrm>
              <a:off x="12557944" y="1430361"/>
              <a:ext cx="2392001" cy="707886"/>
            </a:xfrm>
            <a:prstGeom prst="rect">
              <a:avLst/>
            </a:prstGeom>
            <a:sp3d/>
          </p:spPr>
          <p:txBody>
            <a:bodyPr wrap="none">
              <a:spAutoFit/>
            </a:bodyPr>
            <a:lstStyle/>
            <a:p>
              <a:r>
                <a:rPr lang="en-US" altLang="zh-CN" sz="4000" i="1" dirty="0"/>
                <a:t>THE END</a:t>
              </a:r>
              <a:endParaRPr lang="zh-CN" altLang="en-US" sz="4000" dirty="0"/>
            </a:p>
          </p:txBody>
        </p:sp>
      </p:grp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25D5AD22-D4FD-41CA-AF3E-B95C38025F0C}"/>
              </a:ext>
            </a:extLst>
          </p:cNvPr>
          <p:cNvGrpSpPr/>
          <p:nvPr userDrawn="1"/>
        </p:nvGrpSpPr>
        <p:grpSpPr>
          <a:xfrm>
            <a:off x="-566057" y="0"/>
            <a:ext cx="13004800" cy="6858000"/>
            <a:chOff x="-566057" y="0"/>
            <a:chExt cx="13004800" cy="6858000"/>
          </a:xfrm>
        </p:grpSpPr>
        <p:grpSp>
          <p:nvGrpSpPr>
            <p:cNvPr id="46" name="组合 45">
              <a:extLst>
                <a:ext uri="{FF2B5EF4-FFF2-40B4-BE49-F238E27FC236}">
                  <a16:creationId xmlns:a16="http://schemas.microsoft.com/office/drawing/2014/main" id="{E807F67B-CBA2-4879-BCF8-7FA5739AFD14}"/>
                </a:ext>
              </a:extLst>
            </p:cNvPr>
            <p:cNvGrpSpPr/>
            <p:nvPr/>
          </p:nvGrpSpPr>
          <p:grpSpPr>
            <a:xfrm>
              <a:off x="-566057" y="0"/>
              <a:ext cx="13004800" cy="360000"/>
              <a:chOff x="-1526071" y="6399975"/>
              <a:chExt cx="11179278" cy="360000"/>
            </a:xfrm>
            <a:effectLst/>
          </p:grpSpPr>
          <p:sp>
            <p:nvSpPr>
              <p:cNvPr id="70" name="平行四边形 69">
                <a:extLst>
                  <a:ext uri="{FF2B5EF4-FFF2-40B4-BE49-F238E27FC236}">
                    <a16:creationId xmlns:a16="http://schemas.microsoft.com/office/drawing/2014/main" id="{72F7C468-F97E-4D70-B684-99EF6789024B}"/>
                  </a:ext>
                </a:extLst>
              </p:cNvPr>
              <p:cNvSpPr/>
              <p:nvPr/>
            </p:nvSpPr>
            <p:spPr>
              <a:xfrm>
                <a:off x="-1526071" y="6399975"/>
                <a:ext cx="11179278" cy="360000"/>
              </a:xfrm>
              <a:prstGeom prst="parallelogram">
                <a:avLst>
                  <a:gd name="adj" fmla="val 49812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1" name="平行四边形 70">
                <a:extLst>
                  <a:ext uri="{FF2B5EF4-FFF2-40B4-BE49-F238E27FC236}">
                    <a16:creationId xmlns:a16="http://schemas.microsoft.com/office/drawing/2014/main" id="{B698934E-7A8A-4F27-92E4-005D9A300D7B}"/>
                  </a:ext>
                </a:extLst>
              </p:cNvPr>
              <p:cNvSpPr/>
              <p:nvPr/>
            </p:nvSpPr>
            <p:spPr>
              <a:xfrm>
                <a:off x="2080888" y="6399975"/>
                <a:ext cx="984071" cy="360000"/>
              </a:xfrm>
              <a:prstGeom prst="parallelogram">
                <a:avLst>
                  <a:gd name="adj" fmla="val 49812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2" name="文本框 71">
                <a:extLst>
                  <a:ext uri="{FF2B5EF4-FFF2-40B4-BE49-F238E27FC236}">
                    <a16:creationId xmlns:a16="http://schemas.microsoft.com/office/drawing/2014/main" id="{9ED8D7DF-5442-4171-A6EF-7BCFB4B71AE3}"/>
                  </a:ext>
                </a:extLst>
              </p:cNvPr>
              <p:cNvSpPr txBox="1"/>
              <p:nvPr/>
            </p:nvSpPr>
            <p:spPr>
              <a:xfrm>
                <a:off x="-861173" y="6441476"/>
                <a:ext cx="696718" cy="20310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dist"/>
                <a:r>
                  <a:rPr lang="en-US" altLang="zh-CN" dirty="0"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BCU</a:t>
                </a:r>
                <a:endParaRPr lang="zh-CN" altLang="en-US" dirty="0"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  <p:sp>
            <p:nvSpPr>
              <p:cNvPr id="73" name="平行四边形 72">
                <a:extLst>
                  <a:ext uri="{FF2B5EF4-FFF2-40B4-BE49-F238E27FC236}">
                    <a16:creationId xmlns:a16="http://schemas.microsoft.com/office/drawing/2014/main" id="{390EBAFE-2486-430E-B713-C9BA0EBE243B}"/>
                  </a:ext>
                </a:extLst>
              </p:cNvPr>
              <p:cNvSpPr/>
              <p:nvPr/>
            </p:nvSpPr>
            <p:spPr>
              <a:xfrm>
                <a:off x="6116219" y="6399975"/>
                <a:ext cx="984071" cy="360000"/>
              </a:xfrm>
              <a:prstGeom prst="parallelogram">
                <a:avLst>
                  <a:gd name="adj" fmla="val 49812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4" name="平行四边形 73">
                <a:extLst>
                  <a:ext uri="{FF2B5EF4-FFF2-40B4-BE49-F238E27FC236}">
                    <a16:creationId xmlns:a16="http://schemas.microsoft.com/office/drawing/2014/main" id="{9D1B273D-316E-4F15-89A7-EC9F6E09047D}"/>
                  </a:ext>
                </a:extLst>
              </p:cNvPr>
              <p:cNvSpPr/>
              <p:nvPr/>
            </p:nvSpPr>
            <p:spPr>
              <a:xfrm>
                <a:off x="-55256" y="6399975"/>
                <a:ext cx="984071" cy="360000"/>
              </a:xfrm>
              <a:prstGeom prst="parallelogram">
                <a:avLst>
                  <a:gd name="adj" fmla="val 49812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5" name="平行四边形 74">
                <a:extLst>
                  <a:ext uri="{FF2B5EF4-FFF2-40B4-BE49-F238E27FC236}">
                    <a16:creationId xmlns:a16="http://schemas.microsoft.com/office/drawing/2014/main" id="{05EDC122-13AF-4E19-98A2-0E5E69DCF024}"/>
                  </a:ext>
                </a:extLst>
              </p:cNvPr>
              <p:cNvSpPr/>
              <p:nvPr/>
            </p:nvSpPr>
            <p:spPr>
              <a:xfrm>
                <a:off x="4217032" y="6399975"/>
                <a:ext cx="984071" cy="360000"/>
              </a:xfrm>
              <a:prstGeom prst="parallelogram">
                <a:avLst>
                  <a:gd name="adj" fmla="val 49812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6" name="平行四边形 75">
                <a:extLst>
                  <a:ext uri="{FF2B5EF4-FFF2-40B4-BE49-F238E27FC236}">
                    <a16:creationId xmlns:a16="http://schemas.microsoft.com/office/drawing/2014/main" id="{BDDE3E74-501C-4701-9E00-ECE80315D8B1}"/>
                  </a:ext>
                </a:extLst>
              </p:cNvPr>
              <p:cNvSpPr/>
              <p:nvPr/>
            </p:nvSpPr>
            <p:spPr>
              <a:xfrm>
                <a:off x="8252364" y="6399975"/>
                <a:ext cx="984071" cy="360000"/>
              </a:xfrm>
              <a:prstGeom prst="parallelogram">
                <a:avLst>
                  <a:gd name="adj" fmla="val 49812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7" name="文本框 76">
                <a:extLst>
                  <a:ext uri="{FF2B5EF4-FFF2-40B4-BE49-F238E27FC236}">
                    <a16:creationId xmlns:a16="http://schemas.microsoft.com/office/drawing/2014/main" id="{A71B2A3C-7B95-43BE-A130-8B99350E5728}"/>
                  </a:ext>
                </a:extLst>
              </p:cNvPr>
              <p:cNvSpPr txBox="1"/>
              <p:nvPr/>
            </p:nvSpPr>
            <p:spPr>
              <a:xfrm>
                <a:off x="1038014" y="6441476"/>
                <a:ext cx="933675" cy="20310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dist"/>
                <a:r>
                  <a:rPr lang="en-US" altLang="zh-CN" dirty="0"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DANCE</a:t>
                </a:r>
                <a:endParaRPr lang="zh-CN" altLang="en-US" dirty="0"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  <p:sp>
            <p:nvSpPr>
              <p:cNvPr id="78" name="文本框 77">
                <a:extLst>
                  <a:ext uri="{FF2B5EF4-FFF2-40B4-BE49-F238E27FC236}">
                    <a16:creationId xmlns:a16="http://schemas.microsoft.com/office/drawing/2014/main" id="{26291634-667F-44FB-8FF6-EEEE690A3769}"/>
                  </a:ext>
                </a:extLst>
              </p:cNvPr>
              <p:cNvSpPr txBox="1"/>
              <p:nvPr/>
            </p:nvSpPr>
            <p:spPr>
              <a:xfrm>
                <a:off x="3174158" y="6441476"/>
                <a:ext cx="933675" cy="20310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dist"/>
                <a:r>
                  <a:rPr lang="en-US" altLang="zh-CN" dirty="0"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2020</a:t>
                </a:r>
                <a:endParaRPr lang="zh-CN" altLang="en-US" dirty="0"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  <p:sp>
            <p:nvSpPr>
              <p:cNvPr id="79" name="文本框 78">
                <a:extLst>
                  <a:ext uri="{FF2B5EF4-FFF2-40B4-BE49-F238E27FC236}">
                    <a16:creationId xmlns:a16="http://schemas.microsoft.com/office/drawing/2014/main" id="{64A83CF4-2D6F-49B6-A9FB-A478EF3DFC3A}"/>
                  </a:ext>
                </a:extLst>
              </p:cNvPr>
              <p:cNvSpPr txBox="1"/>
              <p:nvPr/>
            </p:nvSpPr>
            <p:spPr>
              <a:xfrm>
                <a:off x="5310302" y="6441476"/>
                <a:ext cx="696718" cy="20310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dist"/>
                <a:r>
                  <a:rPr lang="en-US" altLang="zh-CN" dirty="0"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BCU</a:t>
                </a:r>
                <a:endParaRPr lang="zh-CN" altLang="en-US" dirty="0"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  <p:sp>
            <p:nvSpPr>
              <p:cNvPr id="80" name="文本框 79">
                <a:extLst>
                  <a:ext uri="{FF2B5EF4-FFF2-40B4-BE49-F238E27FC236}">
                    <a16:creationId xmlns:a16="http://schemas.microsoft.com/office/drawing/2014/main" id="{04613AA4-0FD2-46FA-A15B-3AA38CFDEB68}"/>
                  </a:ext>
                </a:extLst>
              </p:cNvPr>
              <p:cNvSpPr txBox="1"/>
              <p:nvPr/>
            </p:nvSpPr>
            <p:spPr>
              <a:xfrm>
                <a:off x="7209489" y="6441476"/>
                <a:ext cx="100133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dist"/>
                <a:r>
                  <a:rPr lang="en-US" altLang="zh-CN" dirty="0"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DANCE</a:t>
                </a:r>
                <a:endParaRPr lang="zh-CN" altLang="en-US" dirty="0"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</p:grpSp>
        <p:grpSp>
          <p:nvGrpSpPr>
            <p:cNvPr id="47" name="组合 46">
              <a:extLst>
                <a:ext uri="{FF2B5EF4-FFF2-40B4-BE49-F238E27FC236}">
                  <a16:creationId xmlns:a16="http://schemas.microsoft.com/office/drawing/2014/main" id="{1475AADA-4238-46F5-9479-069FA4FDA27A}"/>
                </a:ext>
              </a:extLst>
            </p:cNvPr>
            <p:cNvGrpSpPr/>
            <p:nvPr/>
          </p:nvGrpSpPr>
          <p:grpSpPr>
            <a:xfrm>
              <a:off x="-566057" y="6498000"/>
              <a:ext cx="13004800" cy="360000"/>
              <a:chOff x="-1526071" y="6399975"/>
              <a:chExt cx="11179278" cy="360000"/>
            </a:xfrm>
            <a:effectLst/>
          </p:grpSpPr>
          <p:sp>
            <p:nvSpPr>
              <p:cNvPr id="59" name="平行四边形 58">
                <a:extLst>
                  <a:ext uri="{FF2B5EF4-FFF2-40B4-BE49-F238E27FC236}">
                    <a16:creationId xmlns:a16="http://schemas.microsoft.com/office/drawing/2014/main" id="{3F7554F8-E049-4EFE-AD07-CB37EA99121A}"/>
                  </a:ext>
                </a:extLst>
              </p:cNvPr>
              <p:cNvSpPr/>
              <p:nvPr/>
            </p:nvSpPr>
            <p:spPr>
              <a:xfrm>
                <a:off x="-1526071" y="6399975"/>
                <a:ext cx="11179278" cy="360000"/>
              </a:xfrm>
              <a:prstGeom prst="parallelogram">
                <a:avLst>
                  <a:gd name="adj" fmla="val 49812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60" name="平行四边形 59">
                <a:extLst>
                  <a:ext uri="{FF2B5EF4-FFF2-40B4-BE49-F238E27FC236}">
                    <a16:creationId xmlns:a16="http://schemas.microsoft.com/office/drawing/2014/main" id="{928192F4-BA70-4915-AF83-7F504AEC3F2C}"/>
                  </a:ext>
                </a:extLst>
              </p:cNvPr>
              <p:cNvSpPr/>
              <p:nvPr/>
            </p:nvSpPr>
            <p:spPr>
              <a:xfrm>
                <a:off x="2080888" y="6399975"/>
                <a:ext cx="984071" cy="360000"/>
              </a:xfrm>
              <a:prstGeom prst="parallelogram">
                <a:avLst>
                  <a:gd name="adj" fmla="val 49812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" name="文本框 60">
                <a:extLst>
                  <a:ext uri="{FF2B5EF4-FFF2-40B4-BE49-F238E27FC236}">
                    <a16:creationId xmlns:a16="http://schemas.microsoft.com/office/drawing/2014/main" id="{095724DF-AA4D-452A-A120-2E3EBF57ED2B}"/>
                  </a:ext>
                </a:extLst>
              </p:cNvPr>
              <p:cNvSpPr txBox="1"/>
              <p:nvPr/>
            </p:nvSpPr>
            <p:spPr>
              <a:xfrm>
                <a:off x="-861173" y="6441476"/>
                <a:ext cx="696718" cy="20310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dist"/>
                <a:r>
                  <a:rPr lang="en-US" altLang="zh-CN" dirty="0"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BCU</a:t>
                </a:r>
                <a:endParaRPr lang="zh-CN" altLang="en-US" dirty="0"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  <p:sp>
            <p:nvSpPr>
              <p:cNvPr id="62" name="平行四边形 61">
                <a:extLst>
                  <a:ext uri="{FF2B5EF4-FFF2-40B4-BE49-F238E27FC236}">
                    <a16:creationId xmlns:a16="http://schemas.microsoft.com/office/drawing/2014/main" id="{E0DB3A2D-15CE-483B-AFED-F74406A96837}"/>
                  </a:ext>
                </a:extLst>
              </p:cNvPr>
              <p:cNvSpPr/>
              <p:nvPr/>
            </p:nvSpPr>
            <p:spPr>
              <a:xfrm>
                <a:off x="6116219" y="6399975"/>
                <a:ext cx="984071" cy="360000"/>
              </a:xfrm>
              <a:prstGeom prst="parallelogram">
                <a:avLst>
                  <a:gd name="adj" fmla="val 49812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3" name="平行四边形 62">
                <a:extLst>
                  <a:ext uri="{FF2B5EF4-FFF2-40B4-BE49-F238E27FC236}">
                    <a16:creationId xmlns:a16="http://schemas.microsoft.com/office/drawing/2014/main" id="{598FA849-77D7-49F0-9050-72F62ABF6A47}"/>
                  </a:ext>
                </a:extLst>
              </p:cNvPr>
              <p:cNvSpPr/>
              <p:nvPr/>
            </p:nvSpPr>
            <p:spPr>
              <a:xfrm>
                <a:off x="-55256" y="6399975"/>
                <a:ext cx="984071" cy="360000"/>
              </a:xfrm>
              <a:prstGeom prst="parallelogram">
                <a:avLst>
                  <a:gd name="adj" fmla="val 49812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64" name="平行四边形 63">
                <a:extLst>
                  <a:ext uri="{FF2B5EF4-FFF2-40B4-BE49-F238E27FC236}">
                    <a16:creationId xmlns:a16="http://schemas.microsoft.com/office/drawing/2014/main" id="{636019A3-EA25-410B-8B78-AA6BC5EC8150}"/>
                  </a:ext>
                </a:extLst>
              </p:cNvPr>
              <p:cNvSpPr/>
              <p:nvPr/>
            </p:nvSpPr>
            <p:spPr>
              <a:xfrm>
                <a:off x="4217032" y="6399975"/>
                <a:ext cx="984071" cy="360000"/>
              </a:xfrm>
              <a:prstGeom prst="parallelogram">
                <a:avLst>
                  <a:gd name="adj" fmla="val 49812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" name="平行四边形 64">
                <a:extLst>
                  <a:ext uri="{FF2B5EF4-FFF2-40B4-BE49-F238E27FC236}">
                    <a16:creationId xmlns:a16="http://schemas.microsoft.com/office/drawing/2014/main" id="{6BB3CEB4-9989-41D4-8453-806F6835CDEB}"/>
                  </a:ext>
                </a:extLst>
              </p:cNvPr>
              <p:cNvSpPr/>
              <p:nvPr/>
            </p:nvSpPr>
            <p:spPr>
              <a:xfrm>
                <a:off x="8252364" y="6399975"/>
                <a:ext cx="984071" cy="360000"/>
              </a:xfrm>
              <a:prstGeom prst="parallelogram">
                <a:avLst>
                  <a:gd name="adj" fmla="val 49812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6" name="文本框 65">
                <a:extLst>
                  <a:ext uri="{FF2B5EF4-FFF2-40B4-BE49-F238E27FC236}">
                    <a16:creationId xmlns:a16="http://schemas.microsoft.com/office/drawing/2014/main" id="{18B49C7B-C88E-4CEB-8370-1E281F2F53A6}"/>
                  </a:ext>
                </a:extLst>
              </p:cNvPr>
              <p:cNvSpPr txBox="1"/>
              <p:nvPr/>
            </p:nvSpPr>
            <p:spPr>
              <a:xfrm>
                <a:off x="1038014" y="6441476"/>
                <a:ext cx="933675" cy="20310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dist"/>
                <a:r>
                  <a:rPr lang="en-US" altLang="zh-CN" dirty="0"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DANCE</a:t>
                </a:r>
                <a:endParaRPr lang="zh-CN" altLang="en-US" dirty="0"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  <p:sp>
            <p:nvSpPr>
              <p:cNvPr id="67" name="文本框 66">
                <a:extLst>
                  <a:ext uri="{FF2B5EF4-FFF2-40B4-BE49-F238E27FC236}">
                    <a16:creationId xmlns:a16="http://schemas.microsoft.com/office/drawing/2014/main" id="{032ADB10-C529-480B-B252-5BA90E0BCB9D}"/>
                  </a:ext>
                </a:extLst>
              </p:cNvPr>
              <p:cNvSpPr txBox="1"/>
              <p:nvPr/>
            </p:nvSpPr>
            <p:spPr>
              <a:xfrm>
                <a:off x="3174158" y="6441476"/>
                <a:ext cx="933675" cy="20310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dist"/>
                <a:r>
                  <a:rPr lang="en-US" altLang="zh-CN" dirty="0"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2020</a:t>
                </a:r>
                <a:endParaRPr lang="zh-CN" altLang="en-US" dirty="0"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  <p:sp>
            <p:nvSpPr>
              <p:cNvPr id="68" name="文本框 67">
                <a:extLst>
                  <a:ext uri="{FF2B5EF4-FFF2-40B4-BE49-F238E27FC236}">
                    <a16:creationId xmlns:a16="http://schemas.microsoft.com/office/drawing/2014/main" id="{B8E335EC-533A-41B6-93E9-C6E4383ED28F}"/>
                  </a:ext>
                </a:extLst>
              </p:cNvPr>
              <p:cNvSpPr txBox="1"/>
              <p:nvPr/>
            </p:nvSpPr>
            <p:spPr>
              <a:xfrm>
                <a:off x="5310302" y="6441476"/>
                <a:ext cx="696718" cy="20310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dist"/>
                <a:r>
                  <a:rPr lang="en-US" altLang="zh-CN" dirty="0"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BCU</a:t>
                </a:r>
                <a:endParaRPr lang="zh-CN" altLang="en-US" dirty="0"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  <p:sp>
            <p:nvSpPr>
              <p:cNvPr id="69" name="文本框 68">
                <a:extLst>
                  <a:ext uri="{FF2B5EF4-FFF2-40B4-BE49-F238E27FC236}">
                    <a16:creationId xmlns:a16="http://schemas.microsoft.com/office/drawing/2014/main" id="{2EFB31F1-2A80-4DCC-A17B-E876281784B8}"/>
                  </a:ext>
                </a:extLst>
              </p:cNvPr>
              <p:cNvSpPr txBox="1"/>
              <p:nvPr/>
            </p:nvSpPr>
            <p:spPr>
              <a:xfrm>
                <a:off x="7209489" y="6441476"/>
                <a:ext cx="100133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dist"/>
                <a:r>
                  <a:rPr lang="en-US" altLang="zh-CN" dirty="0"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DANCE</a:t>
                </a:r>
                <a:endParaRPr lang="zh-CN" altLang="en-US" dirty="0"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</p:grpSp>
        <p:grpSp>
          <p:nvGrpSpPr>
            <p:cNvPr id="48" name="组合 47">
              <a:extLst>
                <a:ext uri="{FF2B5EF4-FFF2-40B4-BE49-F238E27FC236}">
                  <a16:creationId xmlns:a16="http://schemas.microsoft.com/office/drawing/2014/main" id="{02E1CBCA-6127-4401-839F-2352935B14CD}"/>
                </a:ext>
              </a:extLst>
            </p:cNvPr>
            <p:cNvGrpSpPr/>
            <p:nvPr/>
          </p:nvGrpSpPr>
          <p:grpSpPr>
            <a:xfrm>
              <a:off x="1512823" y="10306"/>
              <a:ext cx="10050921" cy="6827081"/>
              <a:chOff x="1512823" y="10306"/>
              <a:chExt cx="10050921" cy="6827081"/>
            </a:xfrm>
          </p:grpSpPr>
          <p:pic>
            <p:nvPicPr>
              <p:cNvPr id="49" name="图片 48" descr="图片包含 游戏机&#10;&#10;描述已自动生成">
                <a:extLst>
                  <a:ext uri="{FF2B5EF4-FFF2-40B4-BE49-F238E27FC236}">
                    <a16:creationId xmlns:a16="http://schemas.microsoft.com/office/drawing/2014/main" id="{EEA73F33-4342-49AB-AB3C-914540DF0017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2823" y="10306"/>
                <a:ext cx="364426" cy="339387"/>
              </a:xfrm>
              <a:prstGeom prst="rect">
                <a:avLst/>
              </a:prstGeom>
            </p:spPr>
          </p:pic>
          <p:pic>
            <p:nvPicPr>
              <p:cNvPr id="50" name="图片 49" descr="图片包含 游戏机&#10;&#10;描述已自动生成">
                <a:extLst>
                  <a:ext uri="{FF2B5EF4-FFF2-40B4-BE49-F238E27FC236}">
                    <a16:creationId xmlns:a16="http://schemas.microsoft.com/office/drawing/2014/main" id="{E017E7C8-557B-4F10-89F3-A27E61DF7F94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20070" y="10306"/>
                <a:ext cx="364426" cy="339387"/>
              </a:xfrm>
              <a:prstGeom prst="rect">
                <a:avLst/>
              </a:prstGeom>
            </p:spPr>
          </p:pic>
          <p:pic>
            <p:nvPicPr>
              <p:cNvPr id="51" name="图片 50" descr="图片包含 游戏机&#10;&#10;描述已自动生成">
                <a:extLst>
                  <a:ext uri="{FF2B5EF4-FFF2-40B4-BE49-F238E27FC236}">
                    <a16:creationId xmlns:a16="http://schemas.microsoft.com/office/drawing/2014/main" id="{75C1F414-0F43-4BCF-8080-C8525BF48D45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05036" y="10306"/>
                <a:ext cx="364426" cy="339387"/>
              </a:xfrm>
              <a:prstGeom prst="rect">
                <a:avLst/>
              </a:prstGeom>
            </p:spPr>
          </p:pic>
          <p:pic>
            <p:nvPicPr>
              <p:cNvPr id="52" name="图片 51" descr="图片包含 游戏机&#10;&#10;描述已自动生成">
                <a:extLst>
                  <a:ext uri="{FF2B5EF4-FFF2-40B4-BE49-F238E27FC236}">
                    <a16:creationId xmlns:a16="http://schemas.microsoft.com/office/drawing/2014/main" id="{785D703C-9030-4838-8F1A-630DC3DD1159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14351" y="10306"/>
                <a:ext cx="364426" cy="339387"/>
              </a:xfrm>
              <a:prstGeom prst="rect">
                <a:avLst/>
              </a:prstGeom>
            </p:spPr>
          </p:pic>
          <p:pic>
            <p:nvPicPr>
              <p:cNvPr id="53" name="图片 52" descr="图片包含 游戏机&#10;&#10;描述已自动生成">
                <a:extLst>
                  <a:ext uri="{FF2B5EF4-FFF2-40B4-BE49-F238E27FC236}">
                    <a16:creationId xmlns:a16="http://schemas.microsoft.com/office/drawing/2014/main" id="{3A823EB9-BE1A-4F26-A785-772AFED5EB53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199318" y="10306"/>
                <a:ext cx="364426" cy="339387"/>
              </a:xfrm>
              <a:prstGeom prst="rect">
                <a:avLst/>
              </a:prstGeom>
            </p:spPr>
          </p:pic>
          <p:pic>
            <p:nvPicPr>
              <p:cNvPr id="54" name="图片 53" descr="图片包含 游戏机&#10;&#10;描述已自动生成">
                <a:extLst>
                  <a:ext uri="{FF2B5EF4-FFF2-40B4-BE49-F238E27FC236}">
                    <a16:creationId xmlns:a16="http://schemas.microsoft.com/office/drawing/2014/main" id="{EAC47E19-12C8-4294-A567-316586EC6C89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2823" y="6498000"/>
                <a:ext cx="364426" cy="339387"/>
              </a:xfrm>
              <a:prstGeom prst="rect">
                <a:avLst/>
              </a:prstGeom>
            </p:spPr>
          </p:pic>
          <p:pic>
            <p:nvPicPr>
              <p:cNvPr id="55" name="图片 54" descr="图片包含 游戏机&#10;&#10;描述已自动生成">
                <a:extLst>
                  <a:ext uri="{FF2B5EF4-FFF2-40B4-BE49-F238E27FC236}">
                    <a16:creationId xmlns:a16="http://schemas.microsoft.com/office/drawing/2014/main" id="{15FEEFD4-D8FD-4BDB-805E-B2F8409696BB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20070" y="6498000"/>
                <a:ext cx="364426" cy="339387"/>
              </a:xfrm>
              <a:prstGeom prst="rect">
                <a:avLst/>
              </a:prstGeom>
            </p:spPr>
          </p:pic>
          <p:pic>
            <p:nvPicPr>
              <p:cNvPr id="56" name="图片 55" descr="图片包含 游戏机&#10;&#10;描述已自动生成">
                <a:extLst>
                  <a:ext uri="{FF2B5EF4-FFF2-40B4-BE49-F238E27FC236}">
                    <a16:creationId xmlns:a16="http://schemas.microsoft.com/office/drawing/2014/main" id="{3B898AFD-1EDC-44F3-808D-EE549BB70065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05036" y="6498000"/>
                <a:ext cx="364426" cy="339387"/>
              </a:xfrm>
              <a:prstGeom prst="rect">
                <a:avLst/>
              </a:prstGeom>
            </p:spPr>
          </p:pic>
          <p:pic>
            <p:nvPicPr>
              <p:cNvPr id="57" name="图片 56" descr="图片包含 游戏机&#10;&#10;描述已自动生成">
                <a:extLst>
                  <a:ext uri="{FF2B5EF4-FFF2-40B4-BE49-F238E27FC236}">
                    <a16:creationId xmlns:a16="http://schemas.microsoft.com/office/drawing/2014/main" id="{D405847E-AEC3-40C2-AD1A-6619A2A42D16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14351" y="6498000"/>
                <a:ext cx="364426" cy="339387"/>
              </a:xfrm>
              <a:prstGeom prst="rect">
                <a:avLst/>
              </a:prstGeom>
            </p:spPr>
          </p:pic>
          <p:pic>
            <p:nvPicPr>
              <p:cNvPr id="58" name="图片 57" descr="图片包含 游戏机&#10;&#10;描述已自动生成">
                <a:extLst>
                  <a:ext uri="{FF2B5EF4-FFF2-40B4-BE49-F238E27FC236}">
                    <a16:creationId xmlns:a16="http://schemas.microsoft.com/office/drawing/2014/main" id="{EB2E9538-8E6A-46BF-BFCC-12ECC821D990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199318" y="6498000"/>
                <a:ext cx="364426" cy="339387"/>
              </a:xfrm>
              <a:prstGeom prst="rect">
                <a:avLst/>
              </a:prstGeom>
            </p:spPr>
          </p:pic>
        </p:grpSp>
      </p:grpSp>
      <p:grpSp>
        <p:nvGrpSpPr>
          <p:cNvPr id="82" name="组合 81">
            <a:extLst>
              <a:ext uri="{FF2B5EF4-FFF2-40B4-BE49-F238E27FC236}">
                <a16:creationId xmlns:a16="http://schemas.microsoft.com/office/drawing/2014/main" id="{F2616CE0-BD1C-4F95-B6F3-E6169875D825}"/>
              </a:ext>
            </a:extLst>
          </p:cNvPr>
          <p:cNvGrpSpPr/>
          <p:nvPr/>
        </p:nvGrpSpPr>
        <p:grpSpPr>
          <a:xfrm>
            <a:off x="-1726072" y="671622"/>
            <a:ext cx="3300872" cy="854770"/>
            <a:chOff x="-1726072" y="671622"/>
            <a:chExt cx="3300872" cy="854770"/>
          </a:xfrm>
        </p:grpSpPr>
        <p:sp>
          <p:nvSpPr>
            <p:cNvPr id="87" name="矩形: 圆角 86">
              <a:extLst>
                <a:ext uri="{FF2B5EF4-FFF2-40B4-BE49-F238E27FC236}">
                  <a16:creationId xmlns:a16="http://schemas.microsoft.com/office/drawing/2014/main" id="{0A405B21-D7EC-4387-A52A-9632592B97F4}"/>
                </a:ext>
              </a:extLst>
            </p:cNvPr>
            <p:cNvSpPr/>
            <p:nvPr/>
          </p:nvSpPr>
          <p:spPr>
            <a:xfrm>
              <a:off x="-1573672" y="824022"/>
              <a:ext cx="3148472" cy="702370"/>
            </a:xfrm>
            <a:prstGeom prst="roundRect">
              <a:avLst>
                <a:gd name="adj" fmla="val 50000"/>
              </a:avLst>
            </a:pr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793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88" name="矩形: 圆角 87">
              <a:extLst>
                <a:ext uri="{FF2B5EF4-FFF2-40B4-BE49-F238E27FC236}">
                  <a16:creationId xmlns:a16="http://schemas.microsoft.com/office/drawing/2014/main" id="{67969A0E-891F-4A6E-916C-3FE477116082}"/>
                </a:ext>
              </a:extLst>
            </p:cNvPr>
            <p:cNvSpPr/>
            <p:nvPr/>
          </p:nvSpPr>
          <p:spPr>
            <a:xfrm>
              <a:off x="-1726072" y="671622"/>
              <a:ext cx="3148472" cy="702370"/>
            </a:xfrm>
            <a:prstGeom prst="roundRect">
              <a:avLst>
                <a:gd name="adj" fmla="val 50000"/>
              </a:avLst>
            </a:prstGeom>
            <a:pattFill prst="lgGrid">
              <a:fgClr>
                <a:schemeClr val="accent2"/>
              </a:fgClr>
              <a:bgClr>
                <a:schemeClr val="bg1"/>
              </a:bgClr>
            </a:pattFill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1080961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88236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218EB574-E95B-42C1-9D25-CDCC2D3712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A69EB43-35CC-4B80-BEF1-AE85099F70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7F8571B-1DDB-4FCC-A567-8DB620EF72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2F1E14-1F00-4000-BB5A-396BB593E07A}" type="datetimeFigureOut">
              <a:rPr lang="zh-CN" altLang="en-US" smtClean="0"/>
              <a:t>2020/4/23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BB53286-6543-437C-B3EF-C63D7F4C8E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4A11289-C07C-49C7-A965-47E31C9DF2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FE80D0-96A8-461C-9971-64804A75582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21107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50" r:id="rId3"/>
    <p:sldLayoutId id="2147483663" r:id="rId4"/>
    <p:sldLayoutId id="2147483664" r:id="rId5"/>
    <p:sldLayoutId id="2147483665" r:id="rId6"/>
    <p:sldLayoutId id="2147483667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34" userDrawn="1">
          <p15:clr>
            <a:srgbClr val="F26B43"/>
          </p15:clr>
        </p15:guide>
        <p15:guide id="2" pos="7446" userDrawn="1">
          <p15:clr>
            <a:srgbClr val="F26B43"/>
          </p15:clr>
        </p15:guide>
        <p15:guide id="3" orient="horz" pos="232" userDrawn="1">
          <p15:clr>
            <a:srgbClr val="F26B43"/>
          </p15:clr>
        </p15:guide>
        <p15:guide id="4" orient="horz" pos="436" userDrawn="1">
          <p15:clr>
            <a:srgbClr val="F26B43"/>
          </p15:clr>
        </p15:guide>
        <p15:guide id="7" orient="horz" pos="408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ags" Target="../tags/tag10.xml"/><Relationship Id="rId7" Type="http://schemas.openxmlformats.org/officeDocument/2006/relationships/image" Target="../media/image16.png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5.xml"/><Relationship Id="rId4" Type="http://schemas.openxmlformats.org/officeDocument/2006/relationships/tags" Target="../tags/tag11.xml"/><Relationship Id="rId9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ags" Target="../tags/tag14.xml"/><Relationship Id="rId7" Type="http://schemas.openxmlformats.org/officeDocument/2006/relationships/image" Target="../media/image18.png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notesSlide" Target="../notesSlides/notesSlide11.xml"/><Relationship Id="rId5" Type="http://schemas.openxmlformats.org/officeDocument/2006/relationships/slideLayout" Target="../slideLayouts/slideLayout5.xml"/><Relationship Id="rId4" Type="http://schemas.openxmlformats.org/officeDocument/2006/relationships/tags" Target="../tags/tag15.xml"/><Relationship Id="rId9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tags" Target="../tags/tag18.xml"/><Relationship Id="rId7" Type="http://schemas.openxmlformats.org/officeDocument/2006/relationships/image" Target="../media/image21.png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6" Type="http://schemas.openxmlformats.org/officeDocument/2006/relationships/image" Target="../media/image20.png"/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5.xml"/><Relationship Id="rId9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9.xm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3.png"/><Relationship Id="rId2" Type="http://schemas.openxmlformats.org/officeDocument/2006/relationships/tags" Target="../tags/tag21.xml"/><Relationship Id="rId1" Type="http://schemas.openxmlformats.org/officeDocument/2006/relationships/tags" Target="../tags/tag20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3.png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25.xml"/><Relationship Id="rId1" Type="http://schemas.openxmlformats.org/officeDocument/2006/relationships/tags" Target="../tags/tag24.xml"/><Relationship Id="rId6" Type="http://schemas.openxmlformats.org/officeDocument/2006/relationships/image" Target="../media/image18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6.xml"/><Relationship Id="rId5" Type="http://schemas.openxmlformats.org/officeDocument/2006/relationships/image" Target="../media/image28.pn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notesSlide" Target="../notesSlides/notesSlide18.xml"/><Relationship Id="rId7" Type="http://schemas.openxmlformats.org/officeDocument/2006/relationships/image" Target="../media/image31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tags" Target="../tags/tag30.xml"/><Relationship Id="rId7" Type="http://schemas.openxmlformats.org/officeDocument/2006/relationships/image" Target="../media/image28.png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6" Type="http://schemas.openxmlformats.org/officeDocument/2006/relationships/image" Target="../media/image22.png"/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5.xml"/><Relationship Id="rId9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522" Type="http://schemas.openxmlformats.org/officeDocument/2006/relationships/tags" Target="../tags/tag1552.xml"/><Relationship Id="rId21" Type="http://schemas.openxmlformats.org/officeDocument/2006/relationships/tags" Target="../tags/tag51.xml"/><Relationship Id="rId170" Type="http://schemas.openxmlformats.org/officeDocument/2006/relationships/tags" Target="../tags/tag200.xml"/><Relationship Id="rId268" Type="http://schemas.openxmlformats.org/officeDocument/2006/relationships/tags" Target="../tags/tag298.xml"/><Relationship Id="rId475" Type="http://schemas.openxmlformats.org/officeDocument/2006/relationships/tags" Target="../tags/tag505.xml"/><Relationship Id="rId682" Type="http://schemas.openxmlformats.org/officeDocument/2006/relationships/tags" Target="../tags/tag712.xml"/><Relationship Id="rId128" Type="http://schemas.openxmlformats.org/officeDocument/2006/relationships/tags" Target="../tags/tag158.xml"/><Relationship Id="rId335" Type="http://schemas.openxmlformats.org/officeDocument/2006/relationships/tags" Target="../tags/tag365.xml"/><Relationship Id="rId542" Type="http://schemas.openxmlformats.org/officeDocument/2006/relationships/tags" Target="../tags/tag572.xml"/><Relationship Id="rId987" Type="http://schemas.openxmlformats.org/officeDocument/2006/relationships/tags" Target="../tags/tag1017.xml"/><Relationship Id="rId1172" Type="http://schemas.openxmlformats.org/officeDocument/2006/relationships/tags" Target="../tags/tag1202.xml"/><Relationship Id="rId402" Type="http://schemas.openxmlformats.org/officeDocument/2006/relationships/tags" Target="../tags/tag432.xml"/><Relationship Id="rId847" Type="http://schemas.openxmlformats.org/officeDocument/2006/relationships/tags" Target="../tags/tag877.xml"/><Relationship Id="rId1032" Type="http://schemas.openxmlformats.org/officeDocument/2006/relationships/tags" Target="../tags/tag1062.xml"/><Relationship Id="rId1477" Type="http://schemas.openxmlformats.org/officeDocument/2006/relationships/tags" Target="../tags/tag1507.xml"/><Relationship Id="rId707" Type="http://schemas.openxmlformats.org/officeDocument/2006/relationships/tags" Target="../tags/tag737.xml"/><Relationship Id="rId914" Type="http://schemas.openxmlformats.org/officeDocument/2006/relationships/tags" Target="../tags/tag944.xml"/><Relationship Id="rId1337" Type="http://schemas.openxmlformats.org/officeDocument/2006/relationships/tags" Target="../tags/tag1367.xml"/><Relationship Id="rId1544" Type="http://schemas.openxmlformats.org/officeDocument/2006/relationships/tags" Target="../tags/tag1574.xml"/><Relationship Id="rId43" Type="http://schemas.openxmlformats.org/officeDocument/2006/relationships/tags" Target="../tags/tag73.xml"/><Relationship Id="rId1404" Type="http://schemas.openxmlformats.org/officeDocument/2006/relationships/tags" Target="../tags/tag1434.xml"/><Relationship Id="rId1611" Type="http://schemas.openxmlformats.org/officeDocument/2006/relationships/tags" Target="../tags/tag1641.xml"/><Relationship Id="rId192" Type="http://schemas.openxmlformats.org/officeDocument/2006/relationships/tags" Target="../tags/tag222.xml"/><Relationship Id="rId497" Type="http://schemas.openxmlformats.org/officeDocument/2006/relationships/tags" Target="../tags/tag527.xml"/><Relationship Id="rId357" Type="http://schemas.openxmlformats.org/officeDocument/2006/relationships/tags" Target="../tags/tag387.xml"/><Relationship Id="rId1194" Type="http://schemas.openxmlformats.org/officeDocument/2006/relationships/tags" Target="../tags/tag1224.xml"/><Relationship Id="rId217" Type="http://schemas.openxmlformats.org/officeDocument/2006/relationships/tags" Target="../tags/tag247.xml"/><Relationship Id="rId564" Type="http://schemas.openxmlformats.org/officeDocument/2006/relationships/tags" Target="../tags/tag594.xml"/><Relationship Id="rId771" Type="http://schemas.openxmlformats.org/officeDocument/2006/relationships/tags" Target="../tags/tag801.xml"/><Relationship Id="rId869" Type="http://schemas.openxmlformats.org/officeDocument/2006/relationships/tags" Target="../tags/tag899.xml"/><Relationship Id="rId1499" Type="http://schemas.openxmlformats.org/officeDocument/2006/relationships/tags" Target="../tags/tag1529.xml"/><Relationship Id="rId424" Type="http://schemas.openxmlformats.org/officeDocument/2006/relationships/tags" Target="../tags/tag454.xml"/><Relationship Id="rId631" Type="http://schemas.openxmlformats.org/officeDocument/2006/relationships/tags" Target="../tags/tag661.xml"/><Relationship Id="rId729" Type="http://schemas.openxmlformats.org/officeDocument/2006/relationships/tags" Target="../tags/tag759.xml"/><Relationship Id="rId1054" Type="http://schemas.openxmlformats.org/officeDocument/2006/relationships/tags" Target="../tags/tag1084.xml"/><Relationship Id="rId1261" Type="http://schemas.openxmlformats.org/officeDocument/2006/relationships/tags" Target="../tags/tag1291.xml"/><Relationship Id="rId1359" Type="http://schemas.openxmlformats.org/officeDocument/2006/relationships/tags" Target="../tags/tag1389.xml"/><Relationship Id="rId936" Type="http://schemas.openxmlformats.org/officeDocument/2006/relationships/tags" Target="../tags/tag966.xml"/><Relationship Id="rId1121" Type="http://schemas.openxmlformats.org/officeDocument/2006/relationships/tags" Target="../tags/tag1151.xml"/><Relationship Id="rId1219" Type="http://schemas.openxmlformats.org/officeDocument/2006/relationships/tags" Target="../tags/tag1249.xml"/><Relationship Id="rId1566" Type="http://schemas.openxmlformats.org/officeDocument/2006/relationships/tags" Target="../tags/tag1596.xml"/><Relationship Id="rId65" Type="http://schemas.openxmlformats.org/officeDocument/2006/relationships/tags" Target="../tags/tag95.xml"/><Relationship Id="rId1426" Type="http://schemas.openxmlformats.org/officeDocument/2006/relationships/tags" Target="../tags/tag1456.xml"/><Relationship Id="rId1633" Type="http://schemas.openxmlformats.org/officeDocument/2006/relationships/tags" Target="../tags/tag1663.xml"/><Relationship Id="rId281" Type="http://schemas.openxmlformats.org/officeDocument/2006/relationships/tags" Target="../tags/tag311.xml"/><Relationship Id="rId141" Type="http://schemas.openxmlformats.org/officeDocument/2006/relationships/tags" Target="../tags/tag171.xml"/><Relationship Id="rId379" Type="http://schemas.openxmlformats.org/officeDocument/2006/relationships/tags" Target="../tags/tag409.xml"/><Relationship Id="rId586" Type="http://schemas.openxmlformats.org/officeDocument/2006/relationships/tags" Target="../tags/tag616.xml"/><Relationship Id="rId793" Type="http://schemas.openxmlformats.org/officeDocument/2006/relationships/tags" Target="../tags/tag823.xml"/><Relationship Id="rId7" Type="http://schemas.openxmlformats.org/officeDocument/2006/relationships/tags" Target="../tags/tag37.xml"/><Relationship Id="rId239" Type="http://schemas.openxmlformats.org/officeDocument/2006/relationships/tags" Target="../tags/tag269.xml"/><Relationship Id="rId446" Type="http://schemas.openxmlformats.org/officeDocument/2006/relationships/tags" Target="../tags/tag476.xml"/><Relationship Id="rId653" Type="http://schemas.openxmlformats.org/officeDocument/2006/relationships/tags" Target="../tags/tag683.xml"/><Relationship Id="rId1076" Type="http://schemas.openxmlformats.org/officeDocument/2006/relationships/tags" Target="../tags/tag1106.xml"/><Relationship Id="rId1283" Type="http://schemas.openxmlformats.org/officeDocument/2006/relationships/tags" Target="../tags/tag1313.xml"/><Relationship Id="rId1490" Type="http://schemas.openxmlformats.org/officeDocument/2006/relationships/tags" Target="../tags/tag1520.xml"/><Relationship Id="rId1504" Type="http://schemas.openxmlformats.org/officeDocument/2006/relationships/tags" Target="../tags/tag1534.xml"/><Relationship Id="rId292" Type="http://schemas.openxmlformats.org/officeDocument/2006/relationships/tags" Target="../tags/tag322.xml"/><Relationship Id="rId306" Type="http://schemas.openxmlformats.org/officeDocument/2006/relationships/tags" Target="../tags/tag336.xml"/><Relationship Id="rId860" Type="http://schemas.openxmlformats.org/officeDocument/2006/relationships/tags" Target="../tags/tag890.xml"/><Relationship Id="rId958" Type="http://schemas.openxmlformats.org/officeDocument/2006/relationships/tags" Target="../tags/tag988.xml"/><Relationship Id="rId1143" Type="http://schemas.openxmlformats.org/officeDocument/2006/relationships/tags" Target="../tags/tag1173.xml"/><Relationship Id="rId1588" Type="http://schemas.openxmlformats.org/officeDocument/2006/relationships/tags" Target="../tags/tag1618.xml"/><Relationship Id="rId87" Type="http://schemas.openxmlformats.org/officeDocument/2006/relationships/tags" Target="../tags/tag117.xml"/><Relationship Id="rId513" Type="http://schemas.openxmlformats.org/officeDocument/2006/relationships/tags" Target="../tags/tag543.xml"/><Relationship Id="rId597" Type="http://schemas.openxmlformats.org/officeDocument/2006/relationships/tags" Target="../tags/tag627.xml"/><Relationship Id="rId720" Type="http://schemas.openxmlformats.org/officeDocument/2006/relationships/tags" Target="../tags/tag750.xml"/><Relationship Id="rId818" Type="http://schemas.openxmlformats.org/officeDocument/2006/relationships/tags" Target="../tags/tag848.xml"/><Relationship Id="rId1350" Type="http://schemas.openxmlformats.org/officeDocument/2006/relationships/tags" Target="../tags/tag1380.xml"/><Relationship Id="rId1448" Type="http://schemas.openxmlformats.org/officeDocument/2006/relationships/tags" Target="../tags/tag1478.xml"/><Relationship Id="rId152" Type="http://schemas.openxmlformats.org/officeDocument/2006/relationships/tags" Target="../tags/tag182.xml"/><Relationship Id="rId457" Type="http://schemas.openxmlformats.org/officeDocument/2006/relationships/tags" Target="../tags/tag487.xml"/><Relationship Id="rId1003" Type="http://schemas.openxmlformats.org/officeDocument/2006/relationships/tags" Target="../tags/tag1033.xml"/><Relationship Id="rId1087" Type="http://schemas.openxmlformats.org/officeDocument/2006/relationships/tags" Target="../tags/tag1117.xml"/><Relationship Id="rId1210" Type="http://schemas.openxmlformats.org/officeDocument/2006/relationships/tags" Target="../tags/tag1240.xml"/><Relationship Id="rId1294" Type="http://schemas.openxmlformats.org/officeDocument/2006/relationships/tags" Target="../tags/tag1324.xml"/><Relationship Id="rId1308" Type="http://schemas.openxmlformats.org/officeDocument/2006/relationships/tags" Target="../tags/tag1338.xml"/><Relationship Id="rId664" Type="http://schemas.openxmlformats.org/officeDocument/2006/relationships/tags" Target="../tags/tag694.xml"/><Relationship Id="rId871" Type="http://schemas.openxmlformats.org/officeDocument/2006/relationships/tags" Target="../tags/tag901.xml"/><Relationship Id="rId969" Type="http://schemas.openxmlformats.org/officeDocument/2006/relationships/tags" Target="../tags/tag999.xml"/><Relationship Id="rId1515" Type="http://schemas.openxmlformats.org/officeDocument/2006/relationships/tags" Target="../tags/tag1545.xml"/><Relationship Id="rId1599" Type="http://schemas.openxmlformats.org/officeDocument/2006/relationships/tags" Target="../tags/tag1629.xml"/><Relationship Id="rId14" Type="http://schemas.openxmlformats.org/officeDocument/2006/relationships/tags" Target="../tags/tag44.xml"/><Relationship Id="rId317" Type="http://schemas.openxmlformats.org/officeDocument/2006/relationships/tags" Target="../tags/tag347.xml"/><Relationship Id="rId524" Type="http://schemas.openxmlformats.org/officeDocument/2006/relationships/tags" Target="../tags/tag554.xml"/><Relationship Id="rId731" Type="http://schemas.openxmlformats.org/officeDocument/2006/relationships/tags" Target="../tags/tag761.xml"/><Relationship Id="rId1154" Type="http://schemas.openxmlformats.org/officeDocument/2006/relationships/tags" Target="../tags/tag1184.xml"/><Relationship Id="rId1361" Type="http://schemas.openxmlformats.org/officeDocument/2006/relationships/tags" Target="../tags/tag1391.xml"/><Relationship Id="rId1459" Type="http://schemas.openxmlformats.org/officeDocument/2006/relationships/tags" Target="../tags/tag1489.xml"/><Relationship Id="rId98" Type="http://schemas.openxmlformats.org/officeDocument/2006/relationships/tags" Target="../tags/tag128.xml"/><Relationship Id="rId163" Type="http://schemas.openxmlformats.org/officeDocument/2006/relationships/tags" Target="../tags/tag193.xml"/><Relationship Id="rId370" Type="http://schemas.openxmlformats.org/officeDocument/2006/relationships/tags" Target="../tags/tag400.xml"/><Relationship Id="rId829" Type="http://schemas.openxmlformats.org/officeDocument/2006/relationships/tags" Target="../tags/tag859.xml"/><Relationship Id="rId1014" Type="http://schemas.openxmlformats.org/officeDocument/2006/relationships/tags" Target="../tags/tag1044.xml"/><Relationship Id="rId1221" Type="http://schemas.openxmlformats.org/officeDocument/2006/relationships/tags" Target="../tags/tag1251.xml"/><Relationship Id="rId230" Type="http://schemas.openxmlformats.org/officeDocument/2006/relationships/tags" Target="../tags/tag260.xml"/><Relationship Id="rId468" Type="http://schemas.openxmlformats.org/officeDocument/2006/relationships/tags" Target="../tags/tag498.xml"/><Relationship Id="rId675" Type="http://schemas.openxmlformats.org/officeDocument/2006/relationships/tags" Target="../tags/tag705.xml"/><Relationship Id="rId882" Type="http://schemas.openxmlformats.org/officeDocument/2006/relationships/tags" Target="../tags/tag912.xml"/><Relationship Id="rId1098" Type="http://schemas.openxmlformats.org/officeDocument/2006/relationships/tags" Target="../tags/tag1128.xml"/><Relationship Id="rId1319" Type="http://schemas.openxmlformats.org/officeDocument/2006/relationships/tags" Target="../tags/tag1349.xml"/><Relationship Id="rId1526" Type="http://schemas.openxmlformats.org/officeDocument/2006/relationships/tags" Target="../tags/tag1556.xml"/><Relationship Id="rId25" Type="http://schemas.openxmlformats.org/officeDocument/2006/relationships/tags" Target="../tags/tag55.xml"/><Relationship Id="rId328" Type="http://schemas.openxmlformats.org/officeDocument/2006/relationships/tags" Target="../tags/tag358.xml"/><Relationship Id="rId535" Type="http://schemas.openxmlformats.org/officeDocument/2006/relationships/tags" Target="../tags/tag565.xml"/><Relationship Id="rId742" Type="http://schemas.openxmlformats.org/officeDocument/2006/relationships/tags" Target="../tags/tag772.xml"/><Relationship Id="rId1165" Type="http://schemas.openxmlformats.org/officeDocument/2006/relationships/tags" Target="../tags/tag1195.xml"/><Relationship Id="rId1372" Type="http://schemas.openxmlformats.org/officeDocument/2006/relationships/tags" Target="../tags/tag1402.xml"/><Relationship Id="rId174" Type="http://schemas.openxmlformats.org/officeDocument/2006/relationships/tags" Target="../tags/tag204.xml"/><Relationship Id="rId381" Type="http://schemas.openxmlformats.org/officeDocument/2006/relationships/tags" Target="../tags/tag411.xml"/><Relationship Id="rId602" Type="http://schemas.openxmlformats.org/officeDocument/2006/relationships/tags" Target="../tags/tag632.xml"/><Relationship Id="rId1025" Type="http://schemas.openxmlformats.org/officeDocument/2006/relationships/tags" Target="../tags/tag1055.xml"/><Relationship Id="rId1232" Type="http://schemas.openxmlformats.org/officeDocument/2006/relationships/tags" Target="../tags/tag1262.xml"/><Relationship Id="rId241" Type="http://schemas.openxmlformats.org/officeDocument/2006/relationships/tags" Target="../tags/tag271.xml"/><Relationship Id="rId479" Type="http://schemas.openxmlformats.org/officeDocument/2006/relationships/tags" Target="../tags/tag509.xml"/><Relationship Id="rId686" Type="http://schemas.openxmlformats.org/officeDocument/2006/relationships/tags" Target="../tags/tag716.xml"/><Relationship Id="rId893" Type="http://schemas.openxmlformats.org/officeDocument/2006/relationships/tags" Target="../tags/tag923.xml"/><Relationship Id="rId907" Type="http://schemas.openxmlformats.org/officeDocument/2006/relationships/tags" Target="../tags/tag937.xml"/><Relationship Id="rId1537" Type="http://schemas.openxmlformats.org/officeDocument/2006/relationships/tags" Target="../tags/tag1567.xml"/><Relationship Id="rId36" Type="http://schemas.openxmlformats.org/officeDocument/2006/relationships/tags" Target="../tags/tag66.xml"/><Relationship Id="rId339" Type="http://schemas.openxmlformats.org/officeDocument/2006/relationships/tags" Target="../tags/tag369.xml"/><Relationship Id="rId546" Type="http://schemas.openxmlformats.org/officeDocument/2006/relationships/tags" Target="../tags/tag576.xml"/><Relationship Id="rId753" Type="http://schemas.openxmlformats.org/officeDocument/2006/relationships/tags" Target="../tags/tag783.xml"/><Relationship Id="rId1176" Type="http://schemas.openxmlformats.org/officeDocument/2006/relationships/tags" Target="../tags/tag1206.xml"/><Relationship Id="rId1383" Type="http://schemas.openxmlformats.org/officeDocument/2006/relationships/tags" Target="../tags/tag1413.xml"/><Relationship Id="rId1604" Type="http://schemas.openxmlformats.org/officeDocument/2006/relationships/tags" Target="../tags/tag1634.xml"/><Relationship Id="rId101" Type="http://schemas.openxmlformats.org/officeDocument/2006/relationships/tags" Target="../tags/tag131.xml"/><Relationship Id="rId185" Type="http://schemas.openxmlformats.org/officeDocument/2006/relationships/tags" Target="../tags/tag215.xml"/><Relationship Id="rId406" Type="http://schemas.openxmlformats.org/officeDocument/2006/relationships/tags" Target="../tags/tag436.xml"/><Relationship Id="rId960" Type="http://schemas.openxmlformats.org/officeDocument/2006/relationships/tags" Target="../tags/tag990.xml"/><Relationship Id="rId1036" Type="http://schemas.openxmlformats.org/officeDocument/2006/relationships/tags" Target="../tags/tag1066.xml"/><Relationship Id="rId1243" Type="http://schemas.openxmlformats.org/officeDocument/2006/relationships/tags" Target="../tags/tag1273.xml"/><Relationship Id="rId1590" Type="http://schemas.openxmlformats.org/officeDocument/2006/relationships/tags" Target="../tags/tag1620.xml"/><Relationship Id="rId392" Type="http://schemas.openxmlformats.org/officeDocument/2006/relationships/tags" Target="../tags/tag422.xml"/><Relationship Id="rId613" Type="http://schemas.openxmlformats.org/officeDocument/2006/relationships/tags" Target="../tags/tag643.xml"/><Relationship Id="rId697" Type="http://schemas.openxmlformats.org/officeDocument/2006/relationships/tags" Target="../tags/tag727.xml"/><Relationship Id="rId820" Type="http://schemas.openxmlformats.org/officeDocument/2006/relationships/tags" Target="../tags/tag850.xml"/><Relationship Id="rId918" Type="http://schemas.openxmlformats.org/officeDocument/2006/relationships/tags" Target="../tags/tag948.xml"/><Relationship Id="rId1450" Type="http://schemas.openxmlformats.org/officeDocument/2006/relationships/tags" Target="../tags/tag1480.xml"/><Relationship Id="rId1548" Type="http://schemas.openxmlformats.org/officeDocument/2006/relationships/tags" Target="../tags/tag1578.xml"/><Relationship Id="rId252" Type="http://schemas.openxmlformats.org/officeDocument/2006/relationships/tags" Target="../tags/tag282.xml"/><Relationship Id="rId1103" Type="http://schemas.openxmlformats.org/officeDocument/2006/relationships/tags" Target="../tags/tag1133.xml"/><Relationship Id="rId1187" Type="http://schemas.openxmlformats.org/officeDocument/2006/relationships/tags" Target="../tags/tag1217.xml"/><Relationship Id="rId1310" Type="http://schemas.openxmlformats.org/officeDocument/2006/relationships/tags" Target="../tags/tag1340.xml"/><Relationship Id="rId1408" Type="http://schemas.openxmlformats.org/officeDocument/2006/relationships/tags" Target="../tags/tag1438.xml"/><Relationship Id="rId47" Type="http://schemas.openxmlformats.org/officeDocument/2006/relationships/tags" Target="../tags/tag77.xml"/><Relationship Id="rId112" Type="http://schemas.openxmlformats.org/officeDocument/2006/relationships/tags" Target="../tags/tag142.xml"/><Relationship Id="rId557" Type="http://schemas.openxmlformats.org/officeDocument/2006/relationships/tags" Target="../tags/tag587.xml"/><Relationship Id="rId764" Type="http://schemas.openxmlformats.org/officeDocument/2006/relationships/tags" Target="../tags/tag794.xml"/><Relationship Id="rId971" Type="http://schemas.openxmlformats.org/officeDocument/2006/relationships/tags" Target="../tags/tag1001.xml"/><Relationship Id="rId1394" Type="http://schemas.openxmlformats.org/officeDocument/2006/relationships/tags" Target="../tags/tag1424.xml"/><Relationship Id="rId1615" Type="http://schemas.openxmlformats.org/officeDocument/2006/relationships/tags" Target="../tags/tag1645.xml"/><Relationship Id="rId196" Type="http://schemas.openxmlformats.org/officeDocument/2006/relationships/tags" Target="../tags/tag226.xml"/><Relationship Id="rId417" Type="http://schemas.openxmlformats.org/officeDocument/2006/relationships/tags" Target="../tags/tag447.xml"/><Relationship Id="rId624" Type="http://schemas.openxmlformats.org/officeDocument/2006/relationships/tags" Target="../tags/tag654.xml"/><Relationship Id="rId831" Type="http://schemas.openxmlformats.org/officeDocument/2006/relationships/tags" Target="../tags/tag861.xml"/><Relationship Id="rId1047" Type="http://schemas.openxmlformats.org/officeDocument/2006/relationships/tags" Target="../tags/tag1077.xml"/><Relationship Id="rId1254" Type="http://schemas.openxmlformats.org/officeDocument/2006/relationships/tags" Target="../tags/tag1284.xml"/><Relationship Id="rId1461" Type="http://schemas.openxmlformats.org/officeDocument/2006/relationships/tags" Target="../tags/tag1491.xml"/><Relationship Id="rId263" Type="http://schemas.openxmlformats.org/officeDocument/2006/relationships/tags" Target="../tags/tag293.xml"/><Relationship Id="rId470" Type="http://schemas.openxmlformats.org/officeDocument/2006/relationships/tags" Target="../tags/tag500.xml"/><Relationship Id="rId929" Type="http://schemas.openxmlformats.org/officeDocument/2006/relationships/tags" Target="../tags/tag959.xml"/><Relationship Id="rId1114" Type="http://schemas.openxmlformats.org/officeDocument/2006/relationships/tags" Target="../tags/tag1144.xml"/><Relationship Id="rId1321" Type="http://schemas.openxmlformats.org/officeDocument/2006/relationships/tags" Target="../tags/tag1351.xml"/><Relationship Id="rId1559" Type="http://schemas.openxmlformats.org/officeDocument/2006/relationships/tags" Target="../tags/tag1589.xml"/><Relationship Id="rId58" Type="http://schemas.openxmlformats.org/officeDocument/2006/relationships/tags" Target="../tags/tag88.xml"/><Relationship Id="rId123" Type="http://schemas.openxmlformats.org/officeDocument/2006/relationships/tags" Target="../tags/tag153.xml"/><Relationship Id="rId330" Type="http://schemas.openxmlformats.org/officeDocument/2006/relationships/tags" Target="../tags/tag360.xml"/><Relationship Id="rId568" Type="http://schemas.openxmlformats.org/officeDocument/2006/relationships/tags" Target="../tags/tag598.xml"/><Relationship Id="rId775" Type="http://schemas.openxmlformats.org/officeDocument/2006/relationships/tags" Target="../tags/tag805.xml"/><Relationship Id="rId982" Type="http://schemas.openxmlformats.org/officeDocument/2006/relationships/tags" Target="../tags/tag1012.xml"/><Relationship Id="rId1198" Type="http://schemas.openxmlformats.org/officeDocument/2006/relationships/tags" Target="../tags/tag1228.xml"/><Relationship Id="rId1419" Type="http://schemas.openxmlformats.org/officeDocument/2006/relationships/tags" Target="../tags/tag1449.xml"/><Relationship Id="rId1626" Type="http://schemas.openxmlformats.org/officeDocument/2006/relationships/tags" Target="../tags/tag1656.xml"/><Relationship Id="rId428" Type="http://schemas.openxmlformats.org/officeDocument/2006/relationships/tags" Target="../tags/tag458.xml"/><Relationship Id="rId635" Type="http://schemas.openxmlformats.org/officeDocument/2006/relationships/tags" Target="../tags/tag665.xml"/><Relationship Id="rId842" Type="http://schemas.openxmlformats.org/officeDocument/2006/relationships/tags" Target="../tags/tag872.xml"/><Relationship Id="rId1058" Type="http://schemas.openxmlformats.org/officeDocument/2006/relationships/tags" Target="../tags/tag1088.xml"/><Relationship Id="rId1265" Type="http://schemas.openxmlformats.org/officeDocument/2006/relationships/tags" Target="../tags/tag1295.xml"/><Relationship Id="rId1472" Type="http://schemas.openxmlformats.org/officeDocument/2006/relationships/tags" Target="../tags/tag1502.xml"/><Relationship Id="rId274" Type="http://schemas.openxmlformats.org/officeDocument/2006/relationships/tags" Target="../tags/tag304.xml"/><Relationship Id="rId481" Type="http://schemas.openxmlformats.org/officeDocument/2006/relationships/tags" Target="../tags/tag511.xml"/><Relationship Id="rId702" Type="http://schemas.openxmlformats.org/officeDocument/2006/relationships/tags" Target="../tags/tag732.xml"/><Relationship Id="rId1125" Type="http://schemas.openxmlformats.org/officeDocument/2006/relationships/tags" Target="../tags/tag1155.xml"/><Relationship Id="rId1332" Type="http://schemas.openxmlformats.org/officeDocument/2006/relationships/tags" Target="../tags/tag1362.xml"/><Relationship Id="rId69" Type="http://schemas.openxmlformats.org/officeDocument/2006/relationships/tags" Target="../tags/tag99.xml"/><Relationship Id="rId134" Type="http://schemas.openxmlformats.org/officeDocument/2006/relationships/tags" Target="../tags/tag164.xml"/><Relationship Id="rId579" Type="http://schemas.openxmlformats.org/officeDocument/2006/relationships/tags" Target="../tags/tag609.xml"/><Relationship Id="rId786" Type="http://schemas.openxmlformats.org/officeDocument/2006/relationships/tags" Target="../tags/tag816.xml"/><Relationship Id="rId993" Type="http://schemas.openxmlformats.org/officeDocument/2006/relationships/tags" Target="../tags/tag1023.xml"/><Relationship Id="rId1637" Type="http://schemas.openxmlformats.org/officeDocument/2006/relationships/tags" Target="../tags/tag1667.xml"/><Relationship Id="rId341" Type="http://schemas.openxmlformats.org/officeDocument/2006/relationships/tags" Target="../tags/tag371.xml"/><Relationship Id="rId439" Type="http://schemas.openxmlformats.org/officeDocument/2006/relationships/tags" Target="../tags/tag469.xml"/><Relationship Id="rId646" Type="http://schemas.openxmlformats.org/officeDocument/2006/relationships/tags" Target="../tags/tag676.xml"/><Relationship Id="rId1069" Type="http://schemas.openxmlformats.org/officeDocument/2006/relationships/tags" Target="../tags/tag1099.xml"/><Relationship Id="rId1276" Type="http://schemas.openxmlformats.org/officeDocument/2006/relationships/tags" Target="../tags/tag1306.xml"/><Relationship Id="rId1483" Type="http://schemas.openxmlformats.org/officeDocument/2006/relationships/tags" Target="../tags/tag1513.xml"/><Relationship Id="rId201" Type="http://schemas.openxmlformats.org/officeDocument/2006/relationships/tags" Target="../tags/tag231.xml"/><Relationship Id="rId285" Type="http://schemas.openxmlformats.org/officeDocument/2006/relationships/tags" Target="../tags/tag315.xml"/><Relationship Id="rId506" Type="http://schemas.openxmlformats.org/officeDocument/2006/relationships/tags" Target="../tags/tag536.xml"/><Relationship Id="rId853" Type="http://schemas.openxmlformats.org/officeDocument/2006/relationships/tags" Target="../tags/tag883.xml"/><Relationship Id="rId1136" Type="http://schemas.openxmlformats.org/officeDocument/2006/relationships/tags" Target="../tags/tag1166.xml"/><Relationship Id="rId492" Type="http://schemas.openxmlformats.org/officeDocument/2006/relationships/tags" Target="../tags/tag522.xml"/><Relationship Id="rId713" Type="http://schemas.openxmlformats.org/officeDocument/2006/relationships/tags" Target="../tags/tag743.xml"/><Relationship Id="rId797" Type="http://schemas.openxmlformats.org/officeDocument/2006/relationships/tags" Target="../tags/tag827.xml"/><Relationship Id="rId920" Type="http://schemas.openxmlformats.org/officeDocument/2006/relationships/tags" Target="../tags/tag950.xml"/><Relationship Id="rId1343" Type="http://schemas.openxmlformats.org/officeDocument/2006/relationships/tags" Target="../tags/tag1373.xml"/><Relationship Id="rId1550" Type="http://schemas.openxmlformats.org/officeDocument/2006/relationships/tags" Target="../tags/tag1580.xml"/><Relationship Id="rId145" Type="http://schemas.openxmlformats.org/officeDocument/2006/relationships/tags" Target="../tags/tag175.xml"/><Relationship Id="rId352" Type="http://schemas.openxmlformats.org/officeDocument/2006/relationships/tags" Target="../tags/tag382.xml"/><Relationship Id="rId1203" Type="http://schemas.openxmlformats.org/officeDocument/2006/relationships/tags" Target="../tags/tag1233.xml"/><Relationship Id="rId1287" Type="http://schemas.openxmlformats.org/officeDocument/2006/relationships/tags" Target="../tags/tag1317.xml"/><Relationship Id="rId1410" Type="http://schemas.openxmlformats.org/officeDocument/2006/relationships/tags" Target="../tags/tag1440.xml"/><Relationship Id="rId1508" Type="http://schemas.openxmlformats.org/officeDocument/2006/relationships/tags" Target="../tags/tag1538.xml"/><Relationship Id="rId212" Type="http://schemas.openxmlformats.org/officeDocument/2006/relationships/tags" Target="../tags/tag242.xml"/><Relationship Id="rId657" Type="http://schemas.openxmlformats.org/officeDocument/2006/relationships/tags" Target="../tags/tag687.xml"/><Relationship Id="rId864" Type="http://schemas.openxmlformats.org/officeDocument/2006/relationships/tags" Target="../tags/tag894.xml"/><Relationship Id="rId1494" Type="http://schemas.openxmlformats.org/officeDocument/2006/relationships/tags" Target="../tags/tag1524.xml"/><Relationship Id="rId296" Type="http://schemas.openxmlformats.org/officeDocument/2006/relationships/tags" Target="../tags/tag326.xml"/><Relationship Id="rId517" Type="http://schemas.openxmlformats.org/officeDocument/2006/relationships/tags" Target="../tags/tag547.xml"/><Relationship Id="rId724" Type="http://schemas.openxmlformats.org/officeDocument/2006/relationships/tags" Target="../tags/tag754.xml"/><Relationship Id="rId931" Type="http://schemas.openxmlformats.org/officeDocument/2006/relationships/tags" Target="../tags/tag961.xml"/><Relationship Id="rId1147" Type="http://schemas.openxmlformats.org/officeDocument/2006/relationships/tags" Target="../tags/tag1177.xml"/><Relationship Id="rId1354" Type="http://schemas.openxmlformats.org/officeDocument/2006/relationships/tags" Target="../tags/tag1384.xml"/><Relationship Id="rId1561" Type="http://schemas.openxmlformats.org/officeDocument/2006/relationships/tags" Target="../tags/tag1591.xml"/><Relationship Id="rId60" Type="http://schemas.openxmlformats.org/officeDocument/2006/relationships/tags" Target="../tags/tag90.xml"/><Relationship Id="rId156" Type="http://schemas.openxmlformats.org/officeDocument/2006/relationships/tags" Target="../tags/tag186.xml"/><Relationship Id="rId363" Type="http://schemas.openxmlformats.org/officeDocument/2006/relationships/tags" Target="../tags/tag393.xml"/><Relationship Id="rId570" Type="http://schemas.openxmlformats.org/officeDocument/2006/relationships/tags" Target="../tags/tag600.xml"/><Relationship Id="rId1007" Type="http://schemas.openxmlformats.org/officeDocument/2006/relationships/tags" Target="../tags/tag1037.xml"/><Relationship Id="rId1214" Type="http://schemas.openxmlformats.org/officeDocument/2006/relationships/tags" Target="../tags/tag1244.xml"/><Relationship Id="rId1421" Type="http://schemas.openxmlformats.org/officeDocument/2006/relationships/tags" Target="../tags/tag1451.xml"/><Relationship Id="rId223" Type="http://schemas.openxmlformats.org/officeDocument/2006/relationships/tags" Target="../tags/tag253.xml"/><Relationship Id="rId430" Type="http://schemas.openxmlformats.org/officeDocument/2006/relationships/tags" Target="../tags/tag460.xml"/><Relationship Id="rId668" Type="http://schemas.openxmlformats.org/officeDocument/2006/relationships/tags" Target="../tags/tag698.xml"/><Relationship Id="rId875" Type="http://schemas.openxmlformats.org/officeDocument/2006/relationships/tags" Target="../tags/tag905.xml"/><Relationship Id="rId1060" Type="http://schemas.openxmlformats.org/officeDocument/2006/relationships/tags" Target="../tags/tag1090.xml"/><Relationship Id="rId1298" Type="http://schemas.openxmlformats.org/officeDocument/2006/relationships/tags" Target="../tags/tag1328.xml"/><Relationship Id="rId1519" Type="http://schemas.openxmlformats.org/officeDocument/2006/relationships/tags" Target="../tags/tag1549.xml"/><Relationship Id="rId18" Type="http://schemas.openxmlformats.org/officeDocument/2006/relationships/tags" Target="../tags/tag48.xml"/><Relationship Id="rId528" Type="http://schemas.openxmlformats.org/officeDocument/2006/relationships/tags" Target="../tags/tag558.xml"/><Relationship Id="rId735" Type="http://schemas.openxmlformats.org/officeDocument/2006/relationships/tags" Target="../tags/tag765.xml"/><Relationship Id="rId942" Type="http://schemas.openxmlformats.org/officeDocument/2006/relationships/tags" Target="../tags/tag972.xml"/><Relationship Id="rId1158" Type="http://schemas.openxmlformats.org/officeDocument/2006/relationships/tags" Target="../tags/tag1188.xml"/><Relationship Id="rId1365" Type="http://schemas.openxmlformats.org/officeDocument/2006/relationships/tags" Target="../tags/tag1395.xml"/><Relationship Id="rId1572" Type="http://schemas.openxmlformats.org/officeDocument/2006/relationships/tags" Target="../tags/tag1602.xml"/><Relationship Id="rId167" Type="http://schemas.openxmlformats.org/officeDocument/2006/relationships/tags" Target="../tags/tag197.xml"/><Relationship Id="rId374" Type="http://schemas.openxmlformats.org/officeDocument/2006/relationships/tags" Target="../tags/tag404.xml"/><Relationship Id="rId581" Type="http://schemas.openxmlformats.org/officeDocument/2006/relationships/tags" Target="../tags/tag611.xml"/><Relationship Id="rId1018" Type="http://schemas.openxmlformats.org/officeDocument/2006/relationships/tags" Target="../tags/tag1048.xml"/><Relationship Id="rId1225" Type="http://schemas.openxmlformats.org/officeDocument/2006/relationships/tags" Target="../tags/tag1255.xml"/><Relationship Id="rId1432" Type="http://schemas.openxmlformats.org/officeDocument/2006/relationships/tags" Target="../tags/tag1462.xml"/><Relationship Id="rId71" Type="http://schemas.openxmlformats.org/officeDocument/2006/relationships/tags" Target="../tags/tag101.xml"/><Relationship Id="rId234" Type="http://schemas.openxmlformats.org/officeDocument/2006/relationships/tags" Target="../tags/tag264.xml"/><Relationship Id="rId679" Type="http://schemas.openxmlformats.org/officeDocument/2006/relationships/tags" Target="../tags/tag709.xml"/><Relationship Id="rId802" Type="http://schemas.openxmlformats.org/officeDocument/2006/relationships/tags" Target="../tags/tag832.xml"/><Relationship Id="rId886" Type="http://schemas.openxmlformats.org/officeDocument/2006/relationships/tags" Target="../tags/tag916.xml"/><Relationship Id="rId2" Type="http://schemas.openxmlformats.org/officeDocument/2006/relationships/tags" Target="../tags/tag32.xml"/><Relationship Id="rId29" Type="http://schemas.openxmlformats.org/officeDocument/2006/relationships/tags" Target="../tags/tag59.xml"/><Relationship Id="rId441" Type="http://schemas.openxmlformats.org/officeDocument/2006/relationships/tags" Target="../tags/tag471.xml"/><Relationship Id="rId539" Type="http://schemas.openxmlformats.org/officeDocument/2006/relationships/tags" Target="../tags/tag569.xml"/><Relationship Id="rId746" Type="http://schemas.openxmlformats.org/officeDocument/2006/relationships/tags" Target="../tags/tag776.xml"/><Relationship Id="rId1071" Type="http://schemas.openxmlformats.org/officeDocument/2006/relationships/tags" Target="../tags/tag1101.xml"/><Relationship Id="rId1169" Type="http://schemas.openxmlformats.org/officeDocument/2006/relationships/tags" Target="../tags/tag1199.xml"/><Relationship Id="rId1376" Type="http://schemas.openxmlformats.org/officeDocument/2006/relationships/tags" Target="../tags/tag1406.xml"/><Relationship Id="rId1583" Type="http://schemas.openxmlformats.org/officeDocument/2006/relationships/tags" Target="../tags/tag1613.xml"/><Relationship Id="rId178" Type="http://schemas.openxmlformats.org/officeDocument/2006/relationships/tags" Target="../tags/tag208.xml"/><Relationship Id="rId301" Type="http://schemas.openxmlformats.org/officeDocument/2006/relationships/tags" Target="../tags/tag331.xml"/><Relationship Id="rId953" Type="http://schemas.openxmlformats.org/officeDocument/2006/relationships/tags" Target="../tags/tag983.xml"/><Relationship Id="rId1029" Type="http://schemas.openxmlformats.org/officeDocument/2006/relationships/tags" Target="../tags/tag1059.xml"/><Relationship Id="rId1236" Type="http://schemas.openxmlformats.org/officeDocument/2006/relationships/tags" Target="../tags/tag1266.xml"/><Relationship Id="rId82" Type="http://schemas.openxmlformats.org/officeDocument/2006/relationships/tags" Target="../tags/tag112.xml"/><Relationship Id="rId385" Type="http://schemas.openxmlformats.org/officeDocument/2006/relationships/tags" Target="../tags/tag415.xml"/><Relationship Id="rId592" Type="http://schemas.openxmlformats.org/officeDocument/2006/relationships/tags" Target="../tags/tag622.xml"/><Relationship Id="rId606" Type="http://schemas.openxmlformats.org/officeDocument/2006/relationships/tags" Target="../tags/tag636.xml"/><Relationship Id="rId813" Type="http://schemas.openxmlformats.org/officeDocument/2006/relationships/tags" Target="../tags/tag843.xml"/><Relationship Id="rId1443" Type="http://schemas.openxmlformats.org/officeDocument/2006/relationships/tags" Target="../tags/tag1473.xml"/><Relationship Id="rId245" Type="http://schemas.openxmlformats.org/officeDocument/2006/relationships/tags" Target="../tags/tag275.xml"/><Relationship Id="rId452" Type="http://schemas.openxmlformats.org/officeDocument/2006/relationships/tags" Target="../tags/tag482.xml"/><Relationship Id="rId897" Type="http://schemas.openxmlformats.org/officeDocument/2006/relationships/tags" Target="../tags/tag927.xml"/><Relationship Id="rId1082" Type="http://schemas.openxmlformats.org/officeDocument/2006/relationships/tags" Target="../tags/tag1112.xml"/><Relationship Id="rId1303" Type="http://schemas.openxmlformats.org/officeDocument/2006/relationships/tags" Target="../tags/tag1333.xml"/><Relationship Id="rId1510" Type="http://schemas.openxmlformats.org/officeDocument/2006/relationships/tags" Target="../tags/tag1540.xml"/><Relationship Id="rId105" Type="http://schemas.openxmlformats.org/officeDocument/2006/relationships/tags" Target="../tags/tag135.xml"/><Relationship Id="rId312" Type="http://schemas.openxmlformats.org/officeDocument/2006/relationships/tags" Target="../tags/tag342.xml"/><Relationship Id="rId757" Type="http://schemas.openxmlformats.org/officeDocument/2006/relationships/tags" Target="../tags/tag787.xml"/><Relationship Id="rId964" Type="http://schemas.openxmlformats.org/officeDocument/2006/relationships/tags" Target="../tags/tag994.xml"/><Relationship Id="rId1387" Type="http://schemas.openxmlformats.org/officeDocument/2006/relationships/tags" Target="../tags/tag1417.xml"/><Relationship Id="rId1594" Type="http://schemas.openxmlformats.org/officeDocument/2006/relationships/tags" Target="../tags/tag1624.xml"/><Relationship Id="rId1608" Type="http://schemas.openxmlformats.org/officeDocument/2006/relationships/tags" Target="../tags/tag1638.xml"/><Relationship Id="rId93" Type="http://schemas.openxmlformats.org/officeDocument/2006/relationships/tags" Target="../tags/tag123.xml"/><Relationship Id="rId189" Type="http://schemas.openxmlformats.org/officeDocument/2006/relationships/tags" Target="../tags/tag219.xml"/><Relationship Id="rId396" Type="http://schemas.openxmlformats.org/officeDocument/2006/relationships/tags" Target="../tags/tag426.xml"/><Relationship Id="rId617" Type="http://schemas.openxmlformats.org/officeDocument/2006/relationships/tags" Target="../tags/tag647.xml"/><Relationship Id="rId824" Type="http://schemas.openxmlformats.org/officeDocument/2006/relationships/tags" Target="../tags/tag854.xml"/><Relationship Id="rId1247" Type="http://schemas.openxmlformats.org/officeDocument/2006/relationships/tags" Target="../tags/tag1277.xml"/><Relationship Id="rId1454" Type="http://schemas.openxmlformats.org/officeDocument/2006/relationships/tags" Target="../tags/tag1484.xml"/><Relationship Id="rId256" Type="http://schemas.openxmlformats.org/officeDocument/2006/relationships/tags" Target="../tags/tag286.xml"/><Relationship Id="rId463" Type="http://schemas.openxmlformats.org/officeDocument/2006/relationships/tags" Target="../tags/tag493.xml"/><Relationship Id="rId670" Type="http://schemas.openxmlformats.org/officeDocument/2006/relationships/tags" Target="../tags/tag700.xml"/><Relationship Id="rId1093" Type="http://schemas.openxmlformats.org/officeDocument/2006/relationships/tags" Target="../tags/tag1123.xml"/><Relationship Id="rId1107" Type="http://schemas.openxmlformats.org/officeDocument/2006/relationships/tags" Target="../tags/tag1137.xml"/><Relationship Id="rId1314" Type="http://schemas.openxmlformats.org/officeDocument/2006/relationships/tags" Target="../tags/tag1344.xml"/><Relationship Id="rId1521" Type="http://schemas.openxmlformats.org/officeDocument/2006/relationships/tags" Target="../tags/tag1551.xml"/><Relationship Id="rId116" Type="http://schemas.openxmlformats.org/officeDocument/2006/relationships/tags" Target="../tags/tag146.xml"/><Relationship Id="rId323" Type="http://schemas.openxmlformats.org/officeDocument/2006/relationships/tags" Target="../tags/tag353.xml"/><Relationship Id="rId530" Type="http://schemas.openxmlformats.org/officeDocument/2006/relationships/tags" Target="../tags/tag560.xml"/><Relationship Id="rId768" Type="http://schemas.openxmlformats.org/officeDocument/2006/relationships/tags" Target="../tags/tag798.xml"/><Relationship Id="rId975" Type="http://schemas.openxmlformats.org/officeDocument/2006/relationships/tags" Target="../tags/tag1005.xml"/><Relationship Id="rId1160" Type="http://schemas.openxmlformats.org/officeDocument/2006/relationships/tags" Target="../tags/tag1190.xml"/><Relationship Id="rId1398" Type="http://schemas.openxmlformats.org/officeDocument/2006/relationships/tags" Target="../tags/tag1428.xml"/><Relationship Id="rId1619" Type="http://schemas.openxmlformats.org/officeDocument/2006/relationships/tags" Target="../tags/tag1649.xml"/><Relationship Id="rId20" Type="http://schemas.openxmlformats.org/officeDocument/2006/relationships/tags" Target="../tags/tag50.xml"/><Relationship Id="rId628" Type="http://schemas.openxmlformats.org/officeDocument/2006/relationships/tags" Target="../tags/tag658.xml"/><Relationship Id="rId835" Type="http://schemas.openxmlformats.org/officeDocument/2006/relationships/tags" Target="../tags/tag865.xml"/><Relationship Id="rId1258" Type="http://schemas.openxmlformats.org/officeDocument/2006/relationships/tags" Target="../tags/tag1288.xml"/><Relationship Id="rId1465" Type="http://schemas.openxmlformats.org/officeDocument/2006/relationships/tags" Target="../tags/tag1495.xml"/><Relationship Id="rId267" Type="http://schemas.openxmlformats.org/officeDocument/2006/relationships/tags" Target="../tags/tag297.xml"/><Relationship Id="rId474" Type="http://schemas.openxmlformats.org/officeDocument/2006/relationships/tags" Target="../tags/tag504.xml"/><Relationship Id="rId1020" Type="http://schemas.openxmlformats.org/officeDocument/2006/relationships/tags" Target="../tags/tag1050.xml"/><Relationship Id="rId1118" Type="http://schemas.openxmlformats.org/officeDocument/2006/relationships/tags" Target="../tags/tag1148.xml"/><Relationship Id="rId1325" Type="http://schemas.openxmlformats.org/officeDocument/2006/relationships/tags" Target="../tags/tag1355.xml"/><Relationship Id="rId1532" Type="http://schemas.openxmlformats.org/officeDocument/2006/relationships/tags" Target="../tags/tag1562.xml"/><Relationship Id="rId127" Type="http://schemas.openxmlformats.org/officeDocument/2006/relationships/tags" Target="../tags/tag157.xml"/><Relationship Id="rId681" Type="http://schemas.openxmlformats.org/officeDocument/2006/relationships/tags" Target="../tags/tag711.xml"/><Relationship Id="rId779" Type="http://schemas.openxmlformats.org/officeDocument/2006/relationships/tags" Target="../tags/tag809.xml"/><Relationship Id="rId902" Type="http://schemas.openxmlformats.org/officeDocument/2006/relationships/tags" Target="../tags/tag932.xml"/><Relationship Id="rId986" Type="http://schemas.openxmlformats.org/officeDocument/2006/relationships/tags" Target="../tags/tag1016.xml"/><Relationship Id="rId31" Type="http://schemas.openxmlformats.org/officeDocument/2006/relationships/tags" Target="../tags/tag61.xml"/><Relationship Id="rId334" Type="http://schemas.openxmlformats.org/officeDocument/2006/relationships/tags" Target="../tags/tag364.xml"/><Relationship Id="rId541" Type="http://schemas.openxmlformats.org/officeDocument/2006/relationships/tags" Target="../tags/tag571.xml"/><Relationship Id="rId639" Type="http://schemas.openxmlformats.org/officeDocument/2006/relationships/tags" Target="../tags/tag669.xml"/><Relationship Id="rId1171" Type="http://schemas.openxmlformats.org/officeDocument/2006/relationships/tags" Target="../tags/tag1201.xml"/><Relationship Id="rId1269" Type="http://schemas.openxmlformats.org/officeDocument/2006/relationships/tags" Target="../tags/tag1299.xml"/><Relationship Id="rId1476" Type="http://schemas.openxmlformats.org/officeDocument/2006/relationships/tags" Target="../tags/tag1506.xml"/><Relationship Id="rId180" Type="http://schemas.openxmlformats.org/officeDocument/2006/relationships/tags" Target="../tags/tag210.xml"/><Relationship Id="rId278" Type="http://schemas.openxmlformats.org/officeDocument/2006/relationships/tags" Target="../tags/tag308.xml"/><Relationship Id="rId401" Type="http://schemas.openxmlformats.org/officeDocument/2006/relationships/tags" Target="../tags/tag431.xml"/><Relationship Id="rId846" Type="http://schemas.openxmlformats.org/officeDocument/2006/relationships/tags" Target="../tags/tag876.xml"/><Relationship Id="rId1031" Type="http://schemas.openxmlformats.org/officeDocument/2006/relationships/tags" Target="../tags/tag1061.xml"/><Relationship Id="rId1129" Type="http://schemas.openxmlformats.org/officeDocument/2006/relationships/tags" Target="../tags/tag1159.xml"/><Relationship Id="rId485" Type="http://schemas.openxmlformats.org/officeDocument/2006/relationships/tags" Target="../tags/tag515.xml"/><Relationship Id="rId692" Type="http://schemas.openxmlformats.org/officeDocument/2006/relationships/tags" Target="../tags/tag722.xml"/><Relationship Id="rId706" Type="http://schemas.openxmlformats.org/officeDocument/2006/relationships/tags" Target="../tags/tag736.xml"/><Relationship Id="rId913" Type="http://schemas.openxmlformats.org/officeDocument/2006/relationships/tags" Target="../tags/tag943.xml"/><Relationship Id="rId1336" Type="http://schemas.openxmlformats.org/officeDocument/2006/relationships/tags" Target="../tags/tag1366.xml"/><Relationship Id="rId1543" Type="http://schemas.openxmlformats.org/officeDocument/2006/relationships/tags" Target="../tags/tag1573.xml"/><Relationship Id="rId42" Type="http://schemas.openxmlformats.org/officeDocument/2006/relationships/tags" Target="../tags/tag72.xml"/><Relationship Id="rId138" Type="http://schemas.openxmlformats.org/officeDocument/2006/relationships/tags" Target="../tags/tag168.xml"/><Relationship Id="rId345" Type="http://schemas.openxmlformats.org/officeDocument/2006/relationships/tags" Target="../tags/tag375.xml"/><Relationship Id="rId552" Type="http://schemas.openxmlformats.org/officeDocument/2006/relationships/tags" Target="../tags/tag582.xml"/><Relationship Id="rId997" Type="http://schemas.openxmlformats.org/officeDocument/2006/relationships/tags" Target="../tags/tag1027.xml"/><Relationship Id="rId1182" Type="http://schemas.openxmlformats.org/officeDocument/2006/relationships/tags" Target="../tags/tag1212.xml"/><Relationship Id="rId1403" Type="http://schemas.openxmlformats.org/officeDocument/2006/relationships/tags" Target="../tags/tag1433.xml"/><Relationship Id="rId1610" Type="http://schemas.openxmlformats.org/officeDocument/2006/relationships/tags" Target="../tags/tag1640.xml"/><Relationship Id="rId191" Type="http://schemas.openxmlformats.org/officeDocument/2006/relationships/tags" Target="../tags/tag221.xml"/><Relationship Id="rId205" Type="http://schemas.openxmlformats.org/officeDocument/2006/relationships/tags" Target="../tags/tag235.xml"/><Relationship Id="rId412" Type="http://schemas.openxmlformats.org/officeDocument/2006/relationships/tags" Target="../tags/tag442.xml"/><Relationship Id="rId857" Type="http://schemas.openxmlformats.org/officeDocument/2006/relationships/tags" Target="../tags/tag887.xml"/><Relationship Id="rId1042" Type="http://schemas.openxmlformats.org/officeDocument/2006/relationships/tags" Target="../tags/tag1072.xml"/><Relationship Id="rId1487" Type="http://schemas.openxmlformats.org/officeDocument/2006/relationships/tags" Target="../tags/tag1517.xml"/><Relationship Id="rId289" Type="http://schemas.openxmlformats.org/officeDocument/2006/relationships/tags" Target="../tags/tag319.xml"/><Relationship Id="rId496" Type="http://schemas.openxmlformats.org/officeDocument/2006/relationships/tags" Target="../tags/tag526.xml"/><Relationship Id="rId717" Type="http://schemas.openxmlformats.org/officeDocument/2006/relationships/tags" Target="../tags/tag747.xml"/><Relationship Id="rId924" Type="http://schemas.openxmlformats.org/officeDocument/2006/relationships/tags" Target="../tags/tag954.xml"/><Relationship Id="rId1347" Type="http://schemas.openxmlformats.org/officeDocument/2006/relationships/tags" Target="../tags/tag1377.xml"/><Relationship Id="rId1554" Type="http://schemas.openxmlformats.org/officeDocument/2006/relationships/tags" Target="../tags/tag1584.xml"/><Relationship Id="rId53" Type="http://schemas.openxmlformats.org/officeDocument/2006/relationships/tags" Target="../tags/tag83.xml"/><Relationship Id="rId149" Type="http://schemas.openxmlformats.org/officeDocument/2006/relationships/tags" Target="../tags/tag179.xml"/><Relationship Id="rId356" Type="http://schemas.openxmlformats.org/officeDocument/2006/relationships/tags" Target="../tags/tag386.xml"/><Relationship Id="rId563" Type="http://schemas.openxmlformats.org/officeDocument/2006/relationships/tags" Target="../tags/tag593.xml"/><Relationship Id="rId770" Type="http://schemas.openxmlformats.org/officeDocument/2006/relationships/tags" Target="../tags/tag800.xml"/><Relationship Id="rId1193" Type="http://schemas.openxmlformats.org/officeDocument/2006/relationships/tags" Target="../tags/tag1223.xml"/><Relationship Id="rId1207" Type="http://schemas.openxmlformats.org/officeDocument/2006/relationships/tags" Target="../tags/tag1237.xml"/><Relationship Id="rId1414" Type="http://schemas.openxmlformats.org/officeDocument/2006/relationships/tags" Target="../tags/tag1444.xml"/><Relationship Id="rId1621" Type="http://schemas.openxmlformats.org/officeDocument/2006/relationships/tags" Target="../tags/tag1651.xml"/><Relationship Id="rId216" Type="http://schemas.openxmlformats.org/officeDocument/2006/relationships/tags" Target="../tags/tag246.xml"/><Relationship Id="rId423" Type="http://schemas.openxmlformats.org/officeDocument/2006/relationships/tags" Target="../tags/tag453.xml"/><Relationship Id="rId868" Type="http://schemas.openxmlformats.org/officeDocument/2006/relationships/tags" Target="../tags/tag898.xml"/><Relationship Id="rId1053" Type="http://schemas.openxmlformats.org/officeDocument/2006/relationships/tags" Target="../tags/tag1083.xml"/><Relationship Id="rId1260" Type="http://schemas.openxmlformats.org/officeDocument/2006/relationships/tags" Target="../tags/tag1290.xml"/><Relationship Id="rId1498" Type="http://schemas.openxmlformats.org/officeDocument/2006/relationships/tags" Target="../tags/tag1528.xml"/><Relationship Id="rId630" Type="http://schemas.openxmlformats.org/officeDocument/2006/relationships/tags" Target="../tags/tag660.xml"/><Relationship Id="rId728" Type="http://schemas.openxmlformats.org/officeDocument/2006/relationships/tags" Target="../tags/tag758.xml"/><Relationship Id="rId935" Type="http://schemas.openxmlformats.org/officeDocument/2006/relationships/tags" Target="../tags/tag965.xml"/><Relationship Id="rId1358" Type="http://schemas.openxmlformats.org/officeDocument/2006/relationships/tags" Target="../tags/tag1388.xml"/><Relationship Id="rId1565" Type="http://schemas.openxmlformats.org/officeDocument/2006/relationships/tags" Target="../tags/tag1595.xml"/><Relationship Id="rId64" Type="http://schemas.openxmlformats.org/officeDocument/2006/relationships/tags" Target="../tags/tag94.xml"/><Relationship Id="rId367" Type="http://schemas.openxmlformats.org/officeDocument/2006/relationships/tags" Target="../tags/tag397.xml"/><Relationship Id="rId574" Type="http://schemas.openxmlformats.org/officeDocument/2006/relationships/tags" Target="../tags/tag604.xml"/><Relationship Id="rId1120" Type="http://schemas.openxmlformats.org/officeDocument/2006/relationships/tags" Target="../tags/tag1150.xml"/><Relationship Id="rId1218" Type="http://schemas.openxmlformats.org/officeDocument/2006/relationships/tags" Target="../tags/tag1248.xml"/><Relationship Id="rId1425" Type="http://schemas.openxmlformats.org/officeDocument/2006/relationships/tags" Target="../tags/tag1455.xml"/><Relationship Id="rId227" Type="http://schemas.openxmlformats.org/officeDocument/2006/relationships/tags" Target="../tags/tag257.xml"/><Relationship Id="rId781" Type="http://schemas.openxmlformats.org/officeDocument/2006/relationships/tags" Target="../tags/tag811.xml"/><Relationship Id="rId879" Type="http://schemas.openxmlformats.org/officeDocument/2006/relationships/tags" Target="../tags/tag909.xml"/><Relationship Id="rId1632" Type="http://schemas.openxmlformats.org/officeDocument/2006/relationships/tags" Target="../tags/tag1662.xml"/><Relationship Id="rId434" Type="http://schemas.openxmlformats.org/officeDocument/2006/relationships/tags" Target="../tags/tag464.xml"/><Relationship Id="rId641" Type="http://schemas.openxmlformats.org/officeDocument/2006/relationships/tags" Target="../tags/tag671.xml"/><Relationship Id="rId739" Type="http://schemas.openxmlformats.org/officeDocument/2006/relationships/tags" Target="../tags/tag769.xml"/><Relationship Id="rId1064" Type="http://schemas.openxmlformats.org/officeDocument/2006/relationships/tags" Target="../tags/tag1094.xml"/><Relationship Id="rId1271" Type="http://schemas.openxmlformats.org/officeDocument/2006/relationships/tags" Target="../tags/tag1301.xml"/><Relationship Id="rId1369" Type="http://schemas.openxmlformats.org/officeDocument/2006/relationships/tags" Target="../tags/tag1399.xml"/><Relationship Id="rId1576" Type="http://schemas.openxmlformats.org/officeDocument/2006/relationships/tags" Target="../tags/tag1606.xml"/><Relationship Id="rId280" Type="http://schemas.openxmlformats.org/officeDocument/2006/relationships/tags" Target="../tags/tag310.xml"/><Relationship Id="rId501" Type="http://schemas.openxmlformats.org/officeDocument/2006/relationships/tags" Target="../tags/tag531.xml"/><Relationship Id="rId946" Type="http://schemas.openxmlformats.org/officeDocument/2006/relationships/tags" Target="../tags/tag976.xml"/><Relationship Id="rId1131" Type="http://schemas.openxmlformats.org/officeDocument/2006/relationships/tags" Target="../tags/tag1161.xml"/><Relationship Id="rId1229" Type="http://schemas.openxmlformats.org/officeDocument/2006/relationships/tags" Target="../tags/tag1259.xml"/><Relationship Id="rId75" Type="http://schemas.openxmlformats.org/officeDocument/2006/relationships/tags" Target="../tags/tag105.xml"/><Relationship Id="rId140" Type="http://schemas.openxmlformats.org/officeDocument/2006/relationships/tags" Target="../tags/tag170.xml"/><Relationship Id="rId378" Type="http://schemas.openxmlformats.org/officeDocument/2006/relationships/tags" Target="../tags/tag408.xml"/><Relationship Id="rId585" Type="http://schemas.openxmlformats.org/officeDocument/2006/relationships/tags" Target="../tags/tag615.xml"/><Relationship Id="rId792" Type="http://schemas.openxmlformats.org/officeDocument/2006/relationships/tags" Target="../tags/tag822.xml"/><Relationship Id="rId806" Type="http://schemas.openxmlformats.org/officeDocument/2006/relationships/tags" Target="../tags/tag836.xml"/><Relationship Id="rId1436" Type="http://schemas.openxmlformats.org/officeDocument/2006/relationships/tags" Target="../tags/tag1466.xml"/><Relationship Id="rId1643" Type="http://schemas.openxmlformats.org/officeDocument/2006/relationships/image" Target="../media/image32.png"/><Relationship Id="rId6" Type="http://schemas.openxmlformats.org/officeDocument/2006/relationships/tags" Target="../tags/tag36.xml"/><Relationship Id="rId238" Type="http://schemas.openxmlformats.org/officeDocument/2006/relationships/tags" Target="../tags/tag268.xml"/><Relationship Id="rId445" Type="http://schemas.openxmlformats.org/officeDocument/2006/relationships/tags" Target="../tags/tag475.xml"/><Relationship Id="rId652" Type="http://schemas.openxmlformats.org/officeDocument/2006/relationships/tags" Target="../tags/tag682.xml"/><Relationship Id="rId1075" Type="http://schemas.openxmlformats.org/officeDocument/2006/relationships/tags" Target="../tags/tag1105.xml"/><Relationship Id="rId1282" Type="http://schemas.openxmlformats.org/officeDocument/2006/relationships/tags" Target="../tags/tag1312.xml"/><Relationship Id="rId1503" Type="http://schemas.openxmlformats.org/officeDocument/2006/relationships/tags" Target="../tags/tag1533.xml"/><Relationship Id="rId291" Type="http://schemas.openxmlformats.org/officeDocument/2006/relationships/tags" Target="../tags/tag321.xml"/><Relationship Id="rId305" Type="http://schemas.openxmlformats.org/officeDocument/2006/relationships/tags" Target="../tags/tag335.xml"/><Relationship Id="rId512" Type="http://schemas.openxmlformats.org/officeDocument/2006/relationships/tags" Target="../tags/tag542.xml"/><Relationship Id="rId957" Type="http://schemas.openxmlformats.org/officeDocument/2006/relationships/tags" Target="../tags/tag987.xml"/><Relationship Id="rId1142" Type="http://schemas.openxmlformats.org/officeDocument/2006/relationships/tags" Target="../tags/tag1172.xml"/><Relationship Id="rId1587" Type="http://schemas.openxmlformats.org/officeDocument/2006/relationships/tags" Target="../tags/tag1617.xml"/><Relationship Id="rId86" Type="http://schemas.openxmlformats.org/officeDocument/2006/relationships/tags" Target="../tags/tag116.xml"/><Relationship Id="rId151" Type="http://schemas.openxmlformats.org/officeDocument/2006/relationships/tags" Target="../tags/tag181.xml"/><Relationship Id="rId389" Type="http://schemas.openxmlformats.org/officeDocument/2006/relationships/tags" Target="../tags/tag419.xml"/><Relationship Id="rId596" Type="http://schemas.openxmlformats.org/officeDocument/2006/relationships/tags" Target="../tags/tag626.xml"/><Relationship Id="rId817" Type="http://schemas.openxmlformats.org/officeDocument/2006/relationships/tags" Target="../tags/tag847.xml"/><Relationship Id="rId1002" Type="http://schemas.openxmlformats.org/officeDocument/2006/relationships/tags" Target="../tags/tag1032.xml"/><Relationship Id="rId1447" Type="http://schemas.openxmlformats.org/officeDocument/2006/relationships/tags" Target="../tags/tag1477.xml"/><Relationship Id="rId249" Type="http://schemas.openxmlformats.org/officeDocument/2006/relationships/tags" Target="../tags/tag279.xml"/><Relationship Id="rId456" Type="http://schemas.openxmlformats.org/officeDocument/2006/relationships/tags" Target="../tags/tag486.xml"/><Relationship Id="rId663" Type="http://schemas.openxmlformats.org/officeDocument/2006/relationships/tags" Target="../tags/tag693.xml"/><Relationship Id="rId870" Type="http://schemas.openxmlformats.org/officeDocument/2006/relationships/tags" Target="../tags/tag900.xml"/><Relationship Id="rId1086" Type="http://schemas.openxmlformats.org/officeDocument/2006/relationships/tags" Target="../tags/tag1116.xml"/><Relationship Id="rId1293" Type="http://schemas.openxmlformats.org/officeDocument/2006/relationships/tags" Target="../tags/tag1323.xml"/><Relationship Id="rId1307" Type="http://schemas.openxmlformats.org/officeDocument/2006/relationships/tags" Target="../tags/tag1337.xml"/><Relationship Id="rId1514" Type="http://schemas.openxmlformats.org/officeDocument/2006/relationships/tags" Target="../tags/tag1544.xml"/><Relationship Id="rId13" Type="http://schemas.openxmlformats.org/officeDocument/2006/relationships/tags" Target="../tags/tag43.xml"/><Relationship Id="rId109" Type="http://schemas.openxmlformats.org/officeDocument/2006/relationships/tags" Target="../tags/tag139.xml"/><Relationship Id="rId316" Type="http://schemas.openxmlformats.org/officeDocument/2006/relationships/tags" Target="../tags/tag346.xml"/><Relationship Id="rId523" Type="http://schemas.openxmlformats.org/officeDocument/2006/relationships/tags" Target="../tags/tag553.xml"/><Relationship Id="rId968" Type="http://schemas.openxmlformats.org/officeDocument/2006/relationships/tags" Target="../tags/tag998.xml"/><Relationship Id="rId1153" Type="http://schemas.openxmlformats.org/officeDocument/2006/relationships/tags" Target="../tags/tag1183.xml"/><Relationship Id="rId1598" Type="http://schemas.openxmlformats.org/officeDocument/2006/relationships/tags" Target="../tags/tag1628.xml"/><Relationship Id="rId97" Type="http://schemas.openxmlformats.org/officeDocument/2006/relationships/tags" Target="../tags/tag127.xml"/><Relationship Id="rId730" Type="http://schemas.openxmlformats.org/officeDocument/2006/relationships/tags" Target="../tags/tag760.xml"/><Relationship Id="rId828" Type="http://schemas.openxmlformats.org/officeDocument/2006/relationships/tags" Target="../tags/tag858.xml"/><Relationship Id="rId1013" Type="http://schemas.openxmlformats.org/officeDocument/2006/relationships/tags" Target="../tags/tag1043.xml"/><Relationship Id="rId1360" Type="http://schemas.openxmlformats.org/officeDocument/2006/relationships/tags" Target="../tags/tag1390.xml"/><Relationship Id="rId1458" Type="http://schemas.openxmlformats.org/officeDocument/2006/relationships/tags" Target="../tags/tag1488.xml"/><Relationship Id="rId162" Type="http://schemas.openxmlformats.org/officeDocument/2006/relationships/tags" Target="../tags/tag192.xml"/><Relationship Id="rId467" Type="http://schemas.openxmlformats.org/officeDocument/2006/relationships/tags" Target="../tags/tag497.xml"/><Relationship Id="rId1097" Type="http://schemas.openxmlformats.org/officeDocument/2006/relationships/tags" Target="../tags/tag1127.xml"/><Relationship Id="rId1220" Type="http://schemas.openxmlformats.org/officeDocument/2006/relationships/tags" Target="../tags/tag1250.xml"/><Relationship Id="rId1318" Type="http://schemas.openxmlformats.org/officeDocument/2006/relationships/tags" Target="../tags/tag1348.xml"/><Relationship Id="rId1525" Type="http://schemas.openxmlformats.org/officeDocument/2006/relationships/tags" Target="../tags/tag1555.xml"/><Relationship Id="rId674" Type="http://schemas.openxmlformats.org/officeDocument/2006/relationships/tags" Target="../tags/tag704.xml"/><Relationship Id="rId881" Type="http://schemas.openxmlformats.org/officeDocument/2006/relationships/tags" Target="../tags/tag911.xml"/><Relationship Id="rId979" Type="http://schemas.openxmlformats.org/officeDocument/2006/relationships/tags" Target="../tags/tag1009.xml"/><Relationship Id="rId24" Type="http://schemas.openxmlformats.org/officeDocument/2006/relationships/tags" Target="../tags/tag54.xml"/><Relationship Id="rId327" Type="http://schemas.openxmlformats.org/officeDocument/2006/relationships/tags" Target="../tags/tag357.xml"/><Relationship Id="rId534" Type="http://schemas.openxmlformats.org/officeDocument/2006/relationships/tags" Target="../tags/tag564.xml"/><Relationship Id="rId741" Type="http://schemas.openxmlformats.org/officeDocument/2006/relationships/tags" Target="../tags/tag771.xml"/><Relationship Id="rId839" Type="http://schemas.openxmlformats.org/officeDocument/2006/relationships/tags" Target="../tags/tag869.xml"/><Relationship Id="rId1164" Type="http://schemas.openxmlformats.org/officeDocument/2006/relationships/tags" Target="../tags/tag1194.xml"/><Relationship Id="rId1371" Type="http://schemas.openxmlformats.org/officeDocument/2006/relationships/tags" Target="../tags/tag1401.xml"/><Relationship Id="rId1469" Type="http://schemas.openxmlformats.org/officeDocument/2006/relationships/tags" Target="../tags/tag1499.xml"/><Relationship Id="rId173" Type="http://schemas.openxmlformats.org/officeDocument/2006/relationships/tags" Target="../tags/tag203.xml"/><Relationship Id="rId380" Type="http://schemas.openxmlformats.org/officeDocument/2006/relationships/tags" Target="../tags/tag410.xml"/><Relationship Id="rId601" Type="http://schemas.openxmlformats.org/officeDocument/2006/relationships/tags" Target="../tags/tag631.xml"/><Relationship Id="rId1024" Type="http://schemas.openxmlformats.org/officeDocument/2006/relationships/tags" Target="../tags/tag1054.xml"/><Relationship Id="rId1231" Type="http://schemas.openxmlformats.org/officeDocument/2006/relationships/tags" Target="../tags/tag1261.xml"/><Relationship Id="rId240" Type="http://schemas.openxmlformats.org/officeDocument/2006/relationships/tags" Target="../tags/tag270.xml"/><Relationship Id="rId478" Type="http://schemas.openxmlformats.org/officeDocument/2006/relationships/tags" Target="../tags/tag508.xml"/><Relationship Id="rId685" Type="http://schemas.openxmlformats.org/officeDocument/2006/relationships/tags" Target="../tags/tag715.xml"/><Relationship Id="rId892" Type="http://schemas.openxmlformats.org/officeDocument/2006/relationships/tags" Target="../tags/tag922.xml"/><Relationship Id="rId906" Type="http://schemas.openxmlformats.org/officeDocument/2006/relationships/tags" Target="../tags/tag936.xml"/><Relationship Id="rId1329" Type="http://schemas.openxmlformats.org/officeDocument/2006/relationships/tags" Target="../tags/tag1359.xml"/><Relationship Id="rId1536" Type="http://schemas.openxmlformats.org/officeDocument/2006/relationships/tags" Target="../tags/tag1566.xml"/><Relationship Id="rId35" Type="http://schemas.openxmlformats.org/officeDocument/2006/relationships/tags" Target="../tags/tag65.xml"/><Relationship Id="rId100" Type="http://schemas.openxmlformats.org/officeDocument/2006/relationships/tags" Target="../tags/tag130.xml"/><Relationship Id="rId338" Type="http://schemas.openxmlformats.org/officeDocument/2006/relationships/tags" Target="../tags/tag368.xml"/><Relationship Id="rId545" Type="http://schemas.openxmlformats.org/officeDocument/2006/relationships/tags" Target="../tags/tag575.xml"/><Relationship Id="rId752" Type="http://schemas.openxmlformats.org/officeDocument/2006/relationships/tags" Target="../tags/tag782.xml"/><Relationship Id="rId1175" Type="http://schemas.openxmlformats.org/officeDocument/2006/relationships/tags" Target="../tags/tag1205.xml"/><Relationship Id="rId1382" Type="http://schemas.openxmlformats.org/officeDocument/2006/relationships/tags" Target="../tags/tag1412.xml"/><Relationship Id="rId1603" Type="http://schemas.openxmlformats.org/officeDocument/2006/relationships/tags" Target="../tags/tag1633.xml"/><Relationship Id="rId184" Type="http://schemas.openxmlformats.org/officeDocument/2006/relationships/tags" Target="../tags/tag214.xml"/><Relationship Id="rId391" Type="http://schemas.openxmlformats.org/officeDocument/2006/relationships/tags" Target="../tags/tag421.xml"/><Relationship Id="rId405" Type="http://schemas.openxmlformats.org/officeDocument/2006/relationships/tags" Target="../tags/tag435.xml"/><Relationship Id="rId612" Type="http://schemas.openxmlformats.org/officeDocument/2006/relationships/tags" Target="../tags/tag642.xml"/><Relationship Id="rId1035" Type="http://schemas.openxmlformats.org/officeDocument/2006/relationships/tags" Target="../tags/tag1065.xml"/><Relationship Id="rId1242" Type="http://schemas.openxmlformats.org/officeDocument/2006/relationships/tags" Target="../tags/tag1272.xml"/><Relationship Id="rId251" Type="http://schemas.openxmlformats.org/officeDocument/2006/relationships/tags" Target="../tags/tag281.xml"/><Relationship Id="rId489" Type="http://schemas.openxmlformats.org/officeDocument/2006/relationships/tags" Target="../tags/tag519.xml"/><Relationship Id="rId696" Type="http://schemas.openxmlformats.org/officeDocument/2006/relationships/tags" Target="../tags/tag726.xml"/><Relationship Id="rId917" Type="http://schemas.openxmlformats.org/officeDocument/2006/relationships/tags" Target="../tags/tag947.xml"/><Relationship Id="rId1102" Type="http://schemas.openxmlformats.org/officeDocument/2006/relationships/tags" Target="../tags/tag1132.xml"/><Relationship Id="rId1547" Type="http://schemas.openxmlformats.org/officeDocument/2006/relationships/tags" Target="../tags/tag1577.xml"/><Relationship Id="rId46" Type="http://schemas.openxmlformats.org/officeDocument/2006/relationships/tags" Target="../tags/tag76.xml"/><Relationship Id="rId349" Type="http://schemas.openxmlformats.org/officeDocument/2006/relationships/tags" Target="../tags/tag379.xml"/><Relationship Id="rId556" Type="http://schemas.openxmlformats.org/officeDocument/2006/relationships/tags" Target="../tags/tag586.xml"/><Relationship Id="rId763" Type="http://schemas.openxmlformats.org/officeDocument/2006/relationships/tags" Target="../tags/tag793.xml"/><Relationship Id="rId1186" Type="http://schemas.openxmlformats.org/officeDocument/2006/relationships/tags" Target="../tags/tag1216.xml"/><Relationship Id="rId1393" Type="http://schemas.openxmlformats.org/officeDocument/2006/relationships/tags" Target="../tags/tag1423.xml"/><Relationship Id="rId1407" Type="http://schemas.openxmlformats.org/officeDocument/2006/relationships/tags" Target="../tags/tag1437.xml"/><Relationship Id="rId1614" Type="http://schemas.openxmlformats.org/officeDocument/2006/relationships/tags" Target="../tags/tag1644.xml"/><Relationship Id="rId111" Type="http://schemas.openxmlformats.org/officeDocument/2006/relationships/tags" Target="../tags/tag141.xml"/><Relationship Id="rId195" Type="http://schemas.openxmlformats.org/officeDocument/2006/relationships/tags" Target="../tags/tag225.xml"/><Relationship Id="rId209" Type="http://schemas.openxmlformats.org/officeDocument/2006/relationships/tags" Target="../tags/tag239.xml"/><Relationship Id="rId416" Type="http://schemas.openxmlformats.org/officeDocument/2006/relationships/tags" Target="../tags/tag446.xml"/><Relationship Id="rId970" Type="http://schemas.openxmlformats.org/officeDocument/2006/relationships/tags" Target="../tags/tag1000.xml"/><Relationship Id="rId1046" Type="http://schemas.openxmlformats.org/officeDocument/2006/relationships/tags" Target="../tags/tag1076.xml"/><Relationship Id="rId1253" Type="http://schemas.openxmlformats.org/officeDocument/2006/relationships/tags" Target="../tags/tag1283.xml"/><Relationship Id="rId623" Type="http://schemas.openxmlformats.org/officeDocument/2006/relationships/tags" Target="../tags/tag653.xml"/><Relationship Id="rId830" Type="http://schemas.openxmlformats.org/officeDocument/2006/relationships/tags" Target="../tags/tag860.xml"/><Relationship Id="rId928" Type="http://schemas.openxmlformats.org/officeDocument/2006/relationships/tags" Target="../tags/tag958.xml"/><Relationship Id="rId1460" Type="http://schemas.openxmlformats.org/officeDocument/2006/relationships/tags" Target="../tags/tag1490.xml"/><Relationship Id="rId1558" Type="http://schemas.openxmlformats.org/officeDocument/2006/relationships/tags" Target="../tags/tag1588.xml"/><Relationship Id="rId57" Type="http://schemas.openxmlformats.org/officeDocument/2006/relationships/tags" Target="../tags/tag87.xml"/><Relationship Id="rId262" Type="http://schemas.openxmlformats.org/officeDocument/2006/relationships/tags" Target="../tags/tag292.xml"/><Relationship Id="rId567" Type="http://schemas.openxmlformats.org/officeDocument/2006/relationships/tags" Target="../tags/tag597.xml"/><Relationship Id="rId1113" Type="http://schemas.openxmlformats.org/officeDocument/2006/relationships/tags" Target="../tags/tag1143.xml"/><Relationship Id="rId1197" Type="http://schemas.openxmlformats.org/officeDocument/2006/relationships/tags" Target="../tags/tag1227.xml"/><Relationship Id="rId1320" Type="http://schemas.openxmlformats.org/officeDocument/2006/relationships/tags" Target="../tags/tag1350.xml"/><Relationship Id="rId1418" Type="http://schemas.openxmlformats.org/officeDocument/2006/relationships/tags" Target="../tags/tag1448.xml"/><Relationship Id="rId122" Type="http://schemas.openxmlformats.org/officeDocument/2006/relationships/tags" Target="../tags/tag152.xml"/><Relationship Id="rId774" Type="http://schemas.openxmlformats.org/officeDocument/2006/relationships/tags" Target="../tags/tag804.xml"/><Relationship Id="rId981" Type="http://schemas.openxmlformats.org/officeDocument/2006/relationships/tags" Target="../tags/tag1011.xml"/><Relationship Id="rId1057" Type="http://schemas.openxmlformats.org/officeDocument/2006/relationships/tags" Target="../tags/tag1087.xml"/><Relationship Id="rId1625" Type="http://schemas.openxmlformats.org/officeDocument/2006/relationships/tags" Target="../tags/tag1655.xml"/><Relationship Id="rId427" Type="http://schemas.openxmlformats.org/officeDocument/2006/relationships/tags" Target="../tags/tag457.xml"/><Relationship Id="rId634" Type="http://schemas.openxmlformats.org/officeDocument/2006/relationships/tags" Target="../tags/tag664.xml"/><Relationship Id="rId841" Type="http://schemas.openxmlformats.org/officeDocument/2006/relationships/tags" Target="../tags/tag871.xml"/><Relationship Id="rId1264" Type="http://schemas.openxmlformats.org/officeDocument/2006/relationships/tags" Target="../tags/tag1294.xml"/><Relationship Id="rId1471" Type="http://schemas.openxmlformats.org/officeDocument/2006/relationships/tags" Target="../tags/tag1501.xml"/><Relationship Id="rId1569" Type="http://schemas.openxmlformats.org/officeDocument/2006/relationships/tags" Target="../tags/tag1599.xml"/><Relationship Id="rId273" Type="http://schemas.openxmlformats.org/officeDocument/2006/relationships/tags" Target="../tags/tag303.xml"/><Relationship Id="rId480" Type="http://schemas.openxmlformats.org/officeDocument/2006/relationships/tags" Target="../tags/tag510.xml"/><Relationship Id="rId701" Type="http://schemas.openxmlformats.org/officeDocument/2006/relationships/tags" Target="../tags/tag731.xml"/><Relationship Id="rId939" Type="http://schemas.openxmlformats.org/officeDocument/2006/relationships/tags" Target="../tags/tag969.xml"/><Relationship Id="rId1124" Type="http://schemas.openxmlformats.org/officeDocument/2006/relationships/tags" Target="../tags/tag1154.xml"/><Relationship Id="rId1331" Type="http://schemas.openxmlformats.org/officeDocument/2006/relationships/tags" Target="../tags/tag1361.xml"/><Relationship Id="rId68" Type="http://schemas.openxmlformats.org/officeDocument/2006/relationships/tags" Target="../tags/tag98.xml"/><Relationship Id="rId133" Type="http://schemas.openxmlformats.org/officeDocument/2006/relationships/tags" Target="../tags/tag163.xml"/><Relationship Id="rId340" Type="http://schemas.openxmlformats.org/officeDocument/2006/relationships/tags" Target="../tags/tag370.xml"/><Relationship Id="rId578" Type="http://schemas.openxmlformats.org/officeDocument/2006/relationships/tags" Target="../tags/tag608.xml"/><Relationship Id="rId785" Type="http://schemas.openxmlformats.org/officeDocument/2006/relationships/tags" Target="../tags/tag815.xml"/><Relationship Id="rId992" Type="http://schemas.openxmlformats.org/officeDocument/2006/relationships/tags" Target="../tags/tag1022.xml"/><Relationship Id="rId1429" Type="http://schemas.openxmlformats.org/officeDocument/2006/relationships/tags" Target="../tags/tag1459.xml"/><Relationship Id="rId1636" Type="http://schemas.openxmlformats.org/officeDocument/2006/relationships/tags" Target="../tags/tag1666.xml"/><Relationship Id="rId200" Type="http://schemas.openxmlformats.org/officeDocument/2006/relationships/tags" Target="../tags/tag230.xml"/><Relationship Id="rId438" Type="http://schemas.openxmlformats.org/officeDocument/2006/relationships/tags" Target="../tags/tag468.xml"/><Relationship Id="rId645" Type="http://schemas.openxmlformats.org/officeDocument/2006/relationships/tags" Target="../tags/tag675.xml"/><Relationship Id="rId852" Type="http://schemas.openxmlformats.org/officeDocument/2006/relationships/tags" Target="../tags/tag882.xml"/><Relationship Id="rId1068" Type="http://schemas.openxmlformats.org/officeDocument/2006/relationships/tags" Target="../tags/tag1098.xml"/><Relationship Id="rId1275" Type="http://schemas.openxmlformats.org/officeDocument/2006/relationships/tags" Target="../tags/tag1305.xml"/><Relationship Id="rId1482" Type="http://schemas.openxmlformats.org/officeDocument/2006/relationships/tags" Target="../tags/tag1512.xml"/><Relationship Id="rId284" Type="http://schemas.openxmlformats.org/officeDocument/2006/relationships/tags" Target="../tags/tag314.xml"/><Relationship Id="rId491" Type="http://schemas.openxmlformats.org/officeDocument/2006/relationships/tags" Target="../tags/tag521.xml"/><Relationship Id="rId505" Type="http://schemas.openxmlformats.org/officeDocument/2006/relationships/tags" Target="../tags/tag535.xml"/><Relationship Id="rId712" Type="http://schemas.openxmlformats.org/officeDocument/2006/relationships/tags" Target="../tags/tag742.xml"/><Relationship Id="rId1135" Type="http://schemas.openxmlformats.org/officeDocument/2006/relationships/tags" Target="../tags/tag1165.xml"/><Relationship Id="rId1342" Type="http://schemas.openxmlformats.org/officeDocument/2006/relationships/tags" Target="../tags/tag1372.xml"/><Relationship Id="rId79" Type="http://schemas.openxmlformats.org/officeDocument/2006/relationships/tags" Target="../tags/tag109.xml"/><Relationship Id="rId144" Type="http://schemas.openxmlformats.org/officeDocument/2006/relationships/tags" Target="../tags/tag174.xml"/><Relationship Id="rId589" Type="http://schemas.openxmlformats.org/officeDocument/2006/relationships/tags" Target="../tags/tag619.xml"/><Relationship Id="rId796" Type="http://schemas.openxmlformats.org/officeDocument/2006/relationships/tags" Target="../tags/tag826.xml"/><Relationship Id="rId1202" Type="http://schemas.openxmlformats.org/officeDocument/2006/relationships/tags" Target="../tags/tag1232.xml"/><Relationship Id="rId351" Type="http://schemas.openxmlformats.org/officeDocument/2006/relationships/tags" Target="../tags/tag381.xml"/><Relationship Id="rId449" Type="http://schemas.openxmlformats.org/officeDocument/2006/relationships/tags" Target="../tags/tag479.xml"/><Relationship Id="rId656" Type="http://schemas.openxmlformats.org/officeDocument/2006/relationships/tags" Target="../tags/tag686.xml"/><Relationship Id="rId863" Type="http://schemas.openxmlformats.org/officeDocument/2006/relationships/tags" Target="../tags/tag893.xml"/><Relationship Id="rId1079" Type="http://schemas.openxmlformats.org/officeDocument/2006/relationships/tags" Target="../tags/tag1109.xml"/><Relationship Id="rId1286" Type="http://schemas.openxmlformats.org/officeDocument/2006/relationships/tags" Target="../tags/tag1316.xml"/><Relationship Id="rId1493" Type="http://schemas.openxmlformats.org/officeDocument/2006/relationships/tags" Target="../tags/tag1523.xml"/><Relationship Id="rId1507" Type="http://schemas.openxmlformats.org/officeDocument/2006/relationships/tags" Target="../tags/tag1537.xml"/><Relationship Id="rId211" Type="http://schemas.openxmlformats.org/officeDocument/2006/relationships/tags" Target="../tags/tag241.xml"/><Relationship Id="rId295" Type="http://schemas.openxmlformats.org/officeDocument/2006/relationships/tags" Target="../tags/tag325.xml"/><Relationship Id="rId309" Type="http://schemas.openxmlformats.org/officeDocument/2006/relationships/tags" Target="../tags/tag339.xml"/><Relationship Id="rId516" Type="http://schemas.openxmlformats.org/officeDocument/2006/relationships/tags" Target="../tags/tag546.xml"/><Relationship Id="rId1146" Type="http://schemas.openxmlformats.org/officeDocument/2006/relationships/tags" Target="../tags/tag1176.xml"/><Relationship Id="rId723" Type="http://schemas.openxmlformats.org/officeDocument/2006/relationships/tags" Target="../tags/tag753.xml"/><Relationship Id="rId930" Type="http://schemas.openxmlformats.org/officeDocument/2006/relationships/tags" Target="../tags/tag960.xml"/><Relationship Id="rId1006" Type="http://schemas.openxmlformats.org/officeDocument/2006/relationships/tags" Target="../tags/tag1036.xml"/><Relationship Id="rId1353" Type="http://schemas.openxmlformats.org/officeDocument/2006/relationships/tags" Target="../tags/tag1383.xml"/><Relationship Id="rId1560" Type="http://schemas.openxmlformats.org/officeDocument/2006/relationships/tags" Target="../tags/tag1590.xml"/><Relationship Id="rId155" Type="http://schemas.openxmlformats.org/officeDocument/2006/relationships/tags" Target="../tags/tag185.xml"/><Relationship Id="rId362" Type="http://schemas.openxmlformats.org/officeDocument/2006/relationships/tags" Target="../tags/tag392.xml"/><Relationship Id="rId1213" Type="http://schemas.openxmlformats.org/officeDocument/2006/relationships/tags" Target="../tags/tag1243.xml"/><Relationship Id="rId1297" Type="http://schemas.openxmlformats.org/officeDocument/2006/relationships/tags" Target="../tags/tag1327.xml"/><Relationship Id="rId1420" Type="http://schemas.openxmlformats.org/officeDocument/2006/relationships/tags" Target="../tags/tag1450.xml"/><Relationship Id="rId1518" Type="http://schemas.openxmlformats.org/officeDocument/2006/relationships/tags" Target="../tags/tag1548.xml"/><Relationship Id="rId222" Type="http://schemas.openxmlformats.org/officeDocument/2006/relationships/tags" Target="../tags/tag252.xml"/><Relationship Id="rId667" Type="http://schemas.openxmlformats.org/officeDocument/2006/relationships/tags" Target="../tags/tag697.xml"/><Relationship Id="rId874" Type="http://schemas.openxmlformats.org/officeDocument/2006/relationships/tags" Target="../tags/tag904.xml"/><Relationship Id="rId17" Type="http://schemas.openxmlformats.org/officeDocument/2006/relationships/tags" Target="../tags/tag47.xml"/><Relationship Id="rId527" Type="http://schemas.openxmlformats.org/officeDocument/2006/relationships/tags" Target="../tags/tag557.xml"/><Relationship Id="rId734" Type="http://schemas.openxmlformats.org/officeDocument/2006/relationships/tags" Target="../tags/tag764.xml"/><Relationship Id="rId941" Type="http://schemas.openxmlformats.org/officeDocument/2006/relationships/tags" Target="../tags/tag971.xml"/><Relationship Id="rId1157" Type="http://schemas.openxmlformats.org/officeDocument/2006/relationships/tags" Target="../tags/tag1187.xml"/><Relationship Id="rId1364" Type="http://schemas.openxmlformats.org/officeDocument/2006/relationships/tags" Target="../tags/tag1394.xml"/><Relationship Id="rId1571" Type="http://schemas.openxmlformats.org/officeDocument/2006/relationships/tags" Target="../tags/tag1601.xml"/><Relationship Id="rId70" Type="http://schemas.openxmlformats.org/officeDocument/2006/relationships/tags" Target="../tags/tag100.xml"/><Relationship Id="rId166" Type="http://schemas.openxmlformats.org/officeDocument/2006/relationships/tags" Target="../tags/tag196.xml"/><Relationship Id="rId373" Type="http://schemas.openxmlformats.org/officeDocument/2006/relationships/tags" Target="../tags/tag403.xml"/><Relationship Id="rId580" Type="http://schemas.openxmlformats.org/officeDocument/2006/relationships/tags" Target="../tags/tag610.xml"/><Relationship Id="rId801" Type="http://schemas.openxmlformats.org/officeDocument/2006/relationships/tags" Target="../tags/tag831.xml"/><Relationship Id="rId1017" Type="http://schemas.openxmlformats.org/officeDocument/2006/relationships/tags" Target="../tags/tag1047.xml"/><Relationship Id="rId1224" Type="http://schemas.openxmlformats.org/officeDocument/2006/relationships/tags" Target="../tags/tag1254.xml"/><Relationship Id="rId1431" Type="http://schemas.openxmlformats.org/officeDocument/2006/relationships/tags" Target="../tags/tag1461.xml"/><Relationship Id="rId1" Type="http://schemas.openxmlformats.org/officeDocument/2006/relationships/tags" Target="../tags/tag31.xml"/><Relationship Id="rId233" Type="http://schemas.openxmlformats.org/officeDocument/2006/relationships/tags" Target="../tags/tag263.xml"/><Relationship Id="rId440" Type="http://schemas.openxmlformats.org/officeDocument/2006/relationships/tags" Target="../tags/tag470.xml"/><Relationship Id="rId678" Type="http://schemas.openxmlformats.org/officeDocument/2006/relationships/tags" Target="../tags/tag708.xml"/><Relationship Id="rId885" Type="http://schemas.openxmlformats.org/officeDocument/2006/relationships/tags" Target="../tags/tag915.xml"/><Relationship Id="rId1070" Type="http://schemas.openxmlformats.org/officeDocument/2006/relationships/tags" Target="../tags/tag1100.xml"/><Relationship Id="rId1529" Type="http://schemas.openxmlformats.org/officeDocument/2006/relationships/tags" Target="../tags/tag1559.xml"/><Relationship Id="rId28" Type="http://schemas.openxmlformats.org/officeDocument/2006/relationships/tags" Target="../tags/tag58.xml"/><Relationship Id="rId300" Type="http://schemas.openxmlformats.org/officeDocument/2006/relationships/tags" Target="../tags/tag330.xml"/><Relationship Id="rId538" Type="http://schemas.openxmlformats.org/officeDocument/2006/relationships/tags" Target="../tags/tag568.xml"/><Relationship Id="rId745" Type="http://schemas.openxmlformats.org/officeDocument/2006/relationships/tags" Target="../tags/tag775.xml"/><Relationship Id="rId952" Type="http://schemas.openxmlformats.org/officeDocument/2006/relationships/tags" Target="../tags/tag982.xml"/><Relationship Id="rId1168" Type="http://schemas.openxmlformats.org/officeDocument/2006/relationships/tags" Target="../tags/tag1198.xml"/><Relationship Id="rId1375" Type="http://schemas.openxmlformats.org/officeDocument/2006/relationships/tags" Target="../tags/tag1405.xml"/><Relationship Id="rId1582" Type="http://schemas.openxmlformats.org/officeDocument/2006/relationships/tags" Target="../tags/tag1612.xml"/><Relationship Id="rId81" Type="http://schemas.openxmlformats.org/officeDocument/2006/relationships/tags" Target="../tags/tag111.xml"/><Relationship Id="rId177" Type="http://schemas.openxmlformats.org/officeDocument/2006/relationships/tags" Target="../tags/tag207.xml"/><Relationship Id="rId384" Type="http://schemas.openxmlformats.org/officeDocument/2006/relationships/tags" Target="../tags/tag414.xml"/><Relationship Id="rId591" Type="http://schemas.openxmlformats.org/officeDocument/2006/relationships/tags" Target="../tags/tag621.xml"/><Relationship Id="rId605" Type="http://schemas.openxmlformats.org/officeDocument/2006/relationships/tags" Target="../tags/tag635.xml"/><Relationship Id="rId812" Type="http://schemas.openxmlformats.org/officeDocument/2006/relationships/tags" Target="../tags/tag842.xml"/><Relationship Id="rId1028" Type="http://schemas.openxmlformats.org/officeDocument/2006/relationships/tags" Target="../tags/tag1058.xml"/><Relationship Id="rId1235" Type="http://schemas.openxmlformats.org/officeDocument/2006/relationships/tags" Target="../tags/tag1265.xml"/><Relationship Id="rId1442" Type="http://schemas.openxmlformats.org/officeDocument/2006/relationships/tags" Target="../tags/tag1472.xml"/><Relationship Id="rId244" Type="http://schemas.openxmlformats.org/officeDocument/2006/relationships/tags" Target="../tags/tag274.xml"/><Relationship Id="rId689" Type="http://schemas.openxmlformats.org/officeDocument/2006/relationships/tags" Target="../tags/tag719.xml"/><Relationship Id="rId896" Type="http://schemas.openxmlformats.org/officeDocument/2006/relationships/tags" Target="../tags/tag926.xml"/><Relationship Id="rId1081" Type="http://schemas.openxmlformats.org/officeDocument/2006/relationships/tags" Target="../tags/tag1111.xml"/><Relationship Id="rId1302" Type="http://schemas.openxmlformats.org/officeDocument/2006/relationships/tags" Target="../tags/tag1332.xml"/><Relationship Id="rId39" Type="http://schemas.openxmlformats.org/officeDocument/2006/relationships/tags" Target="../tags/tag69.xml"/><Relationship Id="rId451" Type="http://schemas.openxmlformats.org/officeDocument/2006/relationships/tags" Target="../tags/tag481.xml"/><Relationship Id="rId549" Type="http://schemas.openxmlformats.org/officeDocument/2006/relationships/tags" Target="../tags/tag579.xml"/><Relationship Id="rId756" Type="http://schemas.openxmlformats.org/officeDocument/2006/relationships/tags" Target="../tags/tag786.xml"/><Relationship Id="rId1179" Type="http://schemas.openxmlformats.org/officeDocument/2006/relationships/tags" Target="../tags/tag1209.xml"/><Relationship Id="rId1386" Type="http://schemas.openxmlformats.org/officeDocument/2006/relationships/tags" Target="../tags/tag1416.xml"/><Relationship Id="rId1593" Type="http://schemas.openxmlformats.org/officeDocument/2006/relationships/tags" Target="../tags/tag1623.xml"/><Relationship Id="rId1607" Type="http://schemas.openxmlformats.org/officeDocument/2006/relationships/tags" Target="../tags/tag1637.xml"/><Relationship Id="rId104" Type="http://schemas.openxmlformats.org/officeDocument/2006/relationships/tags" Target="../tags/tag134.xml"/><Relationship Id="rId188" Type="http://schemas.openxmlformats.org/officeDocument/2006/relationships/tags" Target="../tags/tag218.xml"/><Relationship Id="rId311" Type="http://schemas.openxmlformats.org/officeDocument/2006/relationships/tags" Target="../tags/tag341.xml"/><Relationship Id="rId395" Type="http://schemas.openxmlformats.org/officeDocument/2006/relationships/tags" Target="../tags/tag425.xml"/><Relationship Id="rId409" Type="http://schemas.openxmlformats.org/officeDocument/2006/relationships/tags" Target="../tags/tag439.xml"/><Relationship Id="rId963" Type="http://schemas.openxmlformats.org/officeDocument/2006/relationships/tags" Target="../tags/tag993.xml"/><Relationship Id="rId1039" Type="http://schemas.openxmlformats.org/officeDocument/2006/relationships/tags" Target="../tags/tag1069.xml"/><Relationship Id="rId1246" Type="http://schemas.openxmlformats.org/officeDocument/2006/relationships/tags" Target="../tags/tag1276.xml"/><Relationship Id="rId92" Type="http://schemas.openxmlformats.org/officeDocument/2006/relationships/tags" Target="../tags/tag122.xml"/><Relationship Id="rId616" Type="http://schemas.openxmlformats.org/officeDocument/2006/relationships/tags" Target="../tags/tag646.xml"/><Relationship Id="rId823" Type="http://schemas.openxmlformats.org/officeDocument/2006/relationships/tags" Target="../tags/tag853.xml"/><Relationship Id="rId1453" Type="http://schemas.openxmlformats.org/officeDocument/2006/relationships/tags" Target="../tags/tag1483.xml"/><Relationship Id="rId255" Type="http://schemas.openxmlformats.org/officeDocument/2006/relationships/tags" Target="../tags/tag285.xml"/><Relationship Id="rId462" Type="http://schemas.openxmlformats.org/officeDocument/2006/relationships/tags" Target="../tags/tag492.xml"/><Relationship Id="rId1092" Type="http://schemas.openxmlformats.org/officeDocument/2006/relationships/tags" Target="../tags/tag1122.xml"/><Relationship Id="rId1106" Type="http://schemas.openxmlformats.org/officeDocument/2006/relationships/tags" Target="../tags/tag1136.xml"/><Relationship Id="rId1313" Type="http://schemas.openxmlformats.org/officeDocument/2006/relationships/tags" Target="../tags/tag1343.xml"/><Relationship Id="rId1397" Type="http://schemas.openxmlformats.org/officeDocument/2006/relationships/tags" Target="../tags/tag1427.xml"/><Relationship Id="rId1520" Type="http://schemas.openxmlformats.org/officeDocument/2006/relationships/tags" Target="../tags/tag1550.xml"/><Relationship Id="rId115" Type="http://schemas.openxmlformats.org/officeDocument/2006/relationships/tags" Target="../tags/tag145.xml"/><Relationship Id="rId322" Type="http://schemas.openxmlformats.org/officeDocument/2006/relationships/tags" Target="../tags/tag352.xml"/><Relationship Id="rId767" Type="http://schemas.openxmlformats.org/officeDocument/2006/relationships/tags" Target="../tags/tag797.xml"/><Relationship Id="rId974" Type="http://schemas.openxmlformats.org/officeDocument/2006/relationships/tags" Target="../tags/tag1004.xml"/><Relationship Id="rId1618" Type="http://schemas.openxmlformats.org/officeDocument/2006/relationships/tags" Target="../tags/tag1648.xml"/><Relationship Id="rId199" Type="http://schemas.openxmlformats.org/officeDocument/2006/relationships/tags" Target="../tags/tag229.xml"/><Relationship Id="rId627" Type="http://schemas.openxmlformats.org/officeDocument/2006/relationships/tags" Target="../tags/tag657.xml"/><Relationship Id="rId834" Type="http://schemas.openxmlformats.org/officeDocument/2006/relationships/tags" Target="../tags/tag864.xml"/><Relationship Id="rId1257" Type="http://schemas.openxmlformats.org/officeDocument/2006/relationships/tags" Target="../tags/tag1287.xml"/><Relationship Id="rId1464" Type="http://schemas.openxmlformats.org/officeDocument/2006/relationships/tags" Target="../tags/tag1494.xml"/><Relationship Id="rId266" Type="http://schemas.openxmlformats.org/officeDocument/2006/relationships/tags" Target="../tags/tag296.xml"/><Relationship Id="rId473" Type="http://schemas.openxmlformats.org/officeDocument/2006/relationships/tags" Target="../tags/tag503.xml"/><Relationship Id="rId680" Type="http://schemas.openxmlformats.org/officeDocument/2006/relationships/tags" Target="../tags/tag710.xml"/><Relationship Id="rId901" Type="http://schemas.openxmlformats.org/officeDocument/2006/relationships/tags" Target="../tags/tag931.xml"/><Relationship Id="rId1117" Type="http://schemas.openxmlformats.org/officeDocument/2006/relationships/tags" Target="../tags/tag1147.xml"/><Relationship Id="rId1324" Type="http://schemas.openxmlformats.org/officeDocument/2006/relationships/tags" Target="../tags/tag1354.xml"/><Relationship Id="rId1531" Type="http://schemas.openxmlformats.org/officeDocument/2006/relationships/tags" Target="../tags/tag1561.xml"/><Relationship Id="rId30" Type="http://schemas.openxmlformats.org/officeDocument/2006/relationships/tags" Target="../tags/tag60.xml"/><Relationship Id="rId126" Type="http://schemas.openxmlformats.org/officeDocument/2006/relationships/tags" Target="../tags/tag156.xml"/><Relationship Id="rId333" Type="http://schemas.openxmlformats.org/officeDocument/2006/relationships/tags" Target="../tags/tag363.xml"/><Relationship Id="rId540" Type="http://schemas.openxmlformats.org/officeDocument/2006/relationships/tags" Target="../tags/tag570.xml"/><Relationship Id="rId778" Type="http://schemas.openxmlformats.org/officeDocument/2006/relationships/tags" Target="../tags/tag808.xml"/><Relationship Id="rId985" Type="http://schemas.openxmlformats.org/officeDocument/2006/relationships/tags" Target="../tags/tag1015.xml"/><Relationship Id="rId1170" Type="http://schemas.openxmlformats.org/officeDocument/2006/relationships/tags" Target="../tags/tag1200.xml"/><Relationship Id="rId1629" Type="http://schemas.openxmlformats.org/officeDocument/2006/relationships/tags" Target="../tags/tag1659.xml"/><Relationship Id="rId638" Type="http://schemas.openxmlformats.org/officeDocument/2006/relationships/tags" Target="../tags/tag668.xml"/><Relationship Id="rId845" Type="http://schemas.openxmlformats.org/officeDocument/2006/relationships/tags" Target="../tags/tag875.xml"/><Relationship Id="rId1030" Type="http://schemas.openxmlformats.org/officeDocument/2006/relationships/tags" Target="../tags/tag1060.xml"/><Relationship Id="rId1268" Type="http://schemas.openxmlformats.org/officeDocument/2006/relationships/tags" Target="../tags/tag1298.xml"/><Relationship Id="rId1475" Type="http://schemas.openxmlformats.org/officeDocument/2006/relationships/tags" Target="../tags/tag1505.xml"/><Relationship Id="rId277" Type="http://schemas.openxmlformats.org/officeDocument/2006/relationships/tags" Target="../tags/tag307.xml"/><Relationship Id="rId400" Type="http://schemas.openxmlformats.org/officeDocument/2006/relationships/tags" Target="../tags/tag430.xml"/><Relationship Id="rId484" Type="http://schemas.openxmlformats.org/officeDocument/2006/relationships/tags" Target="../tags/tag514.xml"/><Relationship Id="rId705" Type="http://schemas.openxmlformats.org/officeDocument/2006/relationships/tags" Target="../tags/tag735.xml"/><Relationship Id="rId1128" Type="http://schemas.openxmlformats.org/officeDocument/2006/relationships/tags" Target="../tags/tag1158.xml"/><Relationship Id="rId1335" Type="http://schemas.openxmlformats.org/officeDocument/2006/relationships/tags" Target="../tags/tag1365.xml"/><Relationship Id="rId1542" Type="http://schemas.openxmlformats.org/officeDocument/2006/relationships/tags" Target="../tags/tag1572.xml"/><Relationship Id="rId137" Type="http://schemas.openxmlformats.org/officeDocument/2006/relationships/tags" Target="../tags/tag167.xml"/><Relationship Id="rId344" Type="http://schemas.openxmlformats.org/officeDocument/2006/relationships/tags" Target="../tags/tag374.xml"/><Relationship Id="rId691" Type="http://schemas.openxmlformats.org/officeDocument/2006/relationships/tags" Target="../tags/tag721.xml"/><Relationship Id="rId789" Type="http://schemas.openxmlformats.org/officeDocument/2006/relationships/tags" Target="../tags/tag819.xml"/><Relationship Id="rId912" Type="http://schemas.openxmlformats.org/officeDocument/2006/relationships/tags" Target="../tags/tag942.xml"/><Relationship Id="rId996" Type="http://schemas.openxmlformats.org/officeDocument/2006/relationships/tags" Target="../tags/tag1026.xml"/><Relationship Id="rId41" Type="http://schemas.openxmlformats.org/officeDocument/2006/relationships/tags" Target="../tags/tag71.xml"/><Relationship Id="rId551" Type="http://schemas.openxmlformats.org/officeDocument/2006/relationships/tags" Target="../tags/tag581.xml"/><Relationship Id="rId649" Type="http://schemas.openxmlformats.org/officeDocument/2006/relationships/tags" Target="../tags/tag679.xml"/><Relationship Id="rId856" Type="http://schemas.openxmlformats.org/officeDocument/2006/relationships/tags" Target="../tags/tag886.xml"/><Relationship Id="rId1181" Type="http://schemas.openxmlformats.org/officeDocument/2006/relationships/tags" Target="../tags/tag1211.xml"/><Relationship Id="rId1279" Type="http://schemas.openxmlformats.org/officeDocument/2006/relationships/tags" Target="../tags/tag1309.xml"/><Relationship Id="rId1402" Type="http://schemas.openxmlformats.org/officeDocument/2006/relationships/tags" Target="../tags/tag1432.xml"/><Relationship Id="rId1486" Type="http://schemas.openxmlformats.org/officeDocument/2006/relationships/tags" Target="../tags/tag1516.xml"/><Relationship Id="rId190" Type="http://schemas.openxmlformats.org/officeDocument/2006/relationships/tags" Target="../tags/tag220.xml"/><Relationship Id="rId204" Type="http://schemas.openxmlformats.org/officeDocument/2006/relationships/tags" Target="../tags/tag234.xml"/><Relationship Id="rId288" Type="http://schemas.openxmlformats.org/officeDocument/2006/relationships/tags" Target="../tags/tag318.xml"/><Relationship Id="rId411" Type="http://schemas.openxmlformats.org/officeDocument/2006/relationships/tags" Target="../tags/tag441.xml"/><Relationship Id="rId509" Type="http://schemas.openxmlformats.org/officeDocument/2006/relationships/tags" Target="../tags/tag539.xml"/><Relationship Id="rId1041" Type="http://schemas.openxmlformats.org/officeDocument/2006/relationships/tags" Target="../tags/tag1071.xml"/><Relationship Id="rId1139" Type="http://schemas.openxmlformats.org/officeDocument/2006/relationships/tags" Target="../tags/tag1169.xml"/><Relationship Id="rId1346" Type="http://schemas.openxmlformats.org/officeDocument/2006/relationships/tags" Target="../tags/tag1376.xml"/><Relationship Id="rId495" Type="http://schemas.openxmlformats.org/officeDocument/2006/relationships/tags" Target="../tags/tag525.xml"/><Relationship Id="rId716" Type="http://schemas.openxmlformats.org/officeDocument/2006/relationships/tags" Target="../tags/tag746.xml"/><Relationship Id="rId923" Type="http://schemas.openxmlformats.org/officeDocument/2006/relationships/tags" Target="../tags/tag953.xml"/><Relationship Id="rId1553" Type="http://schemas.openxmlformats.org/officeDocument/2006/relationships/tags" Target="../tags/tag1583.xml"/><Relationship Id="rId52" Type="http://schemas.openxmlformats.org/officeDocument/2006/relationships/tags" Target="../tags/tag82.xml"/><Relationship Id="rId148" Type="http://schemas.openxmlformats.org/officeDocument/2006/relationships/tags" Target="../tags/tag178.xml"/><Relationship Id="rId355" Type="http://schemas.openxmlformats.org/officeDocument/2006/relationships/tags" Target="../tags/tag385.xml"/><Relationship Id="rId562" Type="http://schemas.openxmlformats.org/officeDocument/2006/relationships/tags" Target="../tags/tag592.xml"/><Relationship Id="rId1192" Type="http://schemas.openxmlformats.org/officeDocument/2006/relationships/tags" Target="../tags/tag1222.xml"/><Relationship Id="rId1206" Type="http://schemas.openxmlformats.org/officeDocument/2006/relationships/tags" Target="../tags/tag1236.xml"/><Relationship Id="rId1413" Type="http://schemas.openxmlformats.org/officeDocument/2006/relationships/tags" Target="../tags/tag1443.xml"/><Relationship Id="rId1620" Type="http://schemas.openxmlformats.org/officeDocument/2006/relationships/tags" Target="../tags/tag1650.xml"/><Relationship Id="rId215" Type="http://schemas.openxmlformats.org/officeDocument/2006/relationships/tags" Target="../tags/tag245.xml"/><Relationship Id="rId422" Type="http://schemas.openxmlformats.org/officeDocument/2006/relationships/tags" Target="../tags/tag452.xml"/><Relationship Id="rId867" Type="http://schemas.openxmlformats.org/officeDocument/2006/relationships/tags" Target="../tags/tag897.xml"/><Relationship Id="rId1052" Type="http://schemas.openxmlformats.org/officeDocument/2006/relationships/tags" Target="../tags/tag1082.xml"/><Relationship Id="rId1497" Type="http://schemas.openxmlformats.org/officeDocument/2006/relationships/tags" Target="../tags/tag1527.xml"/><Relationship Id="rId299" Type="http://schemas.openxmlformats.org/officeDocument/2006/relationships/tags" Target="../tags/tag329.xml"/><Relationship Id="rId727" Type="http://schemas.openxmlformats.org/officeDocument/2006/relationships/tags" Target="../tags/tag757.xml"/><Relationship Id="rId934" Type="http://schemas.openxmlformats.org/officeDocument/2006/relationships/tags" Target="../tags/tag964.xml"/><Relationship Id="rId1357" Type="http://schemas.openxmlformats.org/officeDocument/2006/relationships/tags" Target="../tags/tag1387.xml"/><Relationship Id="rId1564" Type="http://schemas.openxmlformats.org/officeDocument/2006/relationships/tags" Target="../tags/tag1594.xml"/><Relationship Id="rId63" Type="http://schemas.openxmlformats.org/officeDocument/2006/relationships/tags" Target="../tags/tag93.xml"/><Relationship Id="rId159" Type="http://schemas.openxmlformats.org/officeDocument/2006/relationships/tags" Target="../tags/tag189.xml"/><Relationship Id="rId366" Type="http://schemas.openxmlformats.org/officeDocument/2006/relationships/tags" Target="../tags/tag396.xml"/><Relationship Id="rId573" Type="http://schemas.openxmlformats.org/officeDocument/2006/relationships/tags" Target="../tags/tag603.xml"/><Relationship Id="rId780" Type="http://schemas.openxmlformats.org/officeDocument/2006/relationships/tags" Target="../tags/tag810.xml"/><Relationship Id="rId1217" Type="http://schemas.openxmlformats.org/officeDocument/2006/relationships/tags" Target="../tags/tag1247.xml"/><Relationship Id="rId1424" Type="http://schemas.openxmlformats.org/officeDocument/2006/relationships/tags" Target="../tags/tag1454.xml"/><Relationship Id="rId1631" Type="http://schemas.openxmlformats.org/officeDocument/2006/relationships/tags" Target="../tags/tag1661.xml"/><Relationship Id="rId226" Type="http://schemas.openxmlformats.org/officeDocument/2006/relationships/tags" Target="../tags/tag256.xml"/><Relationship Id="rId433" Type="http://schemas.openxmlformats.org/officeDocument/2006/relationships/tags" Target="../tags/tag463.xml"/><Relationship Id="rId878" Type="http://schemas.openxmlformats.org/officeDocument/2006/relationships/tags" Target="../tags/tag908.xml"/><Relationship Id="rId1063" Type="http://schemas.openxmlformats.org/officeDocument/2006/relationships/tags" Target="../tags/tag1093.xml"/><Relationship Id="rId1270" Type="http://schemas.openxmlformats.org/officeDocument/2006/relationships/tags" Target="../tags/tag1300.xml"/><Relationship Id="rId640" Type="http://schemas.openxmlformats.org/officeDocument/2006/relationships/tags" Target="../tags/tag670.xml"/><Relationship Id="rId738" Type="http://schemas.openxmlformats.org/officeDocument/2006/relationships/tags" Target="../tags/tag768.xml"/><Relationship Id="rId945" Type="http://schemas.openxmlformats.org/officeDocument/2006/relationships/tags" Target="../tags/tag975.xml"/><Relationship Id="rId1368" Type="http://schemas.openxmlformats.org/officeDocument/2006/relationships/tags" Target="../tags/tag1398.xml"/><Relationship Id="rId1575" Type="http://schemas.openxmlformats.org/officeDocument/2006/relationships/tags" Target="../tags/tag1605.xml"/><Relationship Id="rId74" Type="http://schemas.openxmlformats.org/officeDocument/2006/relationships/tags" Target="../tags/tag104.xml"/><Relationship Id="rId377" Type="http://schemas.openxmlformats.org/officeDocument/2006/relationships/tags" Target="../tags/tag407.xml"/><Relationship Id="rId500" Type="http://schemas.openxmlformats.org/officeDocument/2006/relationships/tags" Target="../tags/tag530.xml"/><Relationship Id="rId584" Type="http://schemas.openxmlformats.org/officeDocument/2006/relationships/tags" Target="../tags/tag614.xml"/><Relationship Id="rId805" Type="http://schemas.openxmlformats.org/officeDocument/2006/relationships/tags" Target="../tags/tag835.xml"/><Relationship Id="rId1130" Type="http://schemas.openxmlformats.org/officeDocument/2006/relationships/tags" Target="../tags/tag1160.xml"/><Relationship Id="rId1228" Type="http://schemas.openxmlformats.org/officeDocument/2006/relationships/tags" Target="../tags/tag1258.xml"/><Relationship Id="rId1435" Type="http://schemas.openxmlformats.org/officeDocument/2006/relationships/tags" Target="../tags/tag1465.xml"/><Relationship Id="rId5" Type="http://schemas.openxmlformats.org/officeDocument/2006/relationships/tags" Target="../tags/tag35.xml"/><Relationship Id="rId237" Type="http://schemas.openxmlformats.org/officeDocument/2006/relationships/tags" Target="../tags/tag267.xml"/><Relationship Id="rId791" Type="http://schemas.openxmlformats.org/officeDocument/2006/relationships/tags" Target="../tags/tag821.xml"/><Relationship Id="rId889" Type="http://schemas.openxmlformats.org/officeDocument/2006/relationships/tags" Target="../tags/tag919.xml"/><Relationship Id="rId1074" Type="http://schemas.openxmlformats.org/officeDocument/2006/relationships/tags" Target="../tags/tag1104.xml"/><Relationship Id="rId1642" Type="http://schemas.openxmlformats.org/officeDocument/2006/relationships/image" Target="../media/image3.png"/><Relationship Id="rId444" Type="http://schemas.openxmlformats.org/officeDocument/2006/relationships/tags" Target="../tags/tag474.xml"/><Relationship Id="rId651" Type="http://schemas.openxmlformats.org/officeDocument/2006/relationships/tags" Target="../tags/tag681.xml"/><Relationship Id="rId749" Type="http://schemas.openxmlformats.org/officeDocument/2006/relationships/tags" Target="../tags/tag779.xml"/><Relationship Id="rId1281" Type="http://schemas.openxmlformats.org/officeDocument/2006/relationships/tags" Target="../tags/tag1311.xml"/><Relationship Id="rId1379" Type="http://schemas.openxmlformats.org/officeDocument/2006/relationships/tags" Target="../tags/tag1409.xml"/><Relationship Id="rId1502" Type="http://schemas.openxmlformats.org/officeDocument/2006/relationships/tags" Target="../tags/tag1532.xml"/><Relationship Id="rId1586" Type="http://schemas.openxmlformats.org/officeDocument/2006/relationships/tags" Target="../tags/tag1616.xml"/><Relationship Id="rId290" Type="http://schemas.openxmlformats.org/officeDocument/2006/relationships/tags" Target="../tags/tag320.xml"/><Relationship Id="rId304" Type="http://schemas.openxmlformats.org/officeDocument/2006/relationships/tags" Target="../tags/tag334.xml"/><Relationship Id="rId388" Type="http://schemas.openxmlformats.org/officeDocument/2006/relationships/tags" Target="../tags/tag418.xml"/><Relationship Id="rId511" Type="http://schemas.openxmlformats.org/officeDocument/2006/relationships/tags" Target="../tags/tag541.xml"/><Relationship Id="rId609" Type="http://schemas.openxmlformats.org/officeDocument/2006/relationships/tags" Target="../tags/tag639.xml"/><Relationship Id="rId956" Type="http://schemas.openxmlformats.org/officeDocument/2006/relationships/tags" Target="../tags/tag986.xml"/><Relationship Id="rId1141" Type="http://schemas.openxmlformats.org/officeDocument/2006/relationships/tags" Target="../tags/tag1171.xml"/><Relationship Id="rId1239" Type="http://schemas.openxmlformats.org/officeDocument/2006/relationships/tags" Target="../tags/tag1269.xml"/><Relationship Id="rId85" Type="http://schemas.openxmlformats.org/officeDocument/2006/relationships/tags" Target="../tags/tag115.xml"/><Relationship Id="rId150" Type="http://schemas.openxmlformats.org/officeDocument/2006/relationships/tags" Target="../tags/tag180.xml"/><Relationship Id="rId595" Type="http://schemas.openxmlformats.org/officeDocument/2006/relationships/tags" Target="../tags/tag625.xml"/><Relationship Id="rId816" Type="http://schemas.openxmlformats.org/officeDocument/2006/relationships/tags" Target="../tags/tag846.xml"/><Relationship Id="rId1001" Type="http://schemas.openxmlformats.org/officeDocument/2006/relationships/tags" Target="../tags/tag1031.xml"/><Relationship Id="rId1446" Type="http://schemas.openxmlformats.org/officeDocument/2006/relationships/tags" Target="../tags/tag1476.xml"/><Relationship Id="rId248" Type="http://schemas.openxmlformats.org/officeDocument/2006/relationships/tags" Target="../tags/tag278.xml"/><Relationship Id="rId455" Type="http://schemas.openxmlformats.org/officeDocument/2006/relationships/tags" Target="../tags/tag485.xml"/><Relationship Id="rId662" Type="http://schemas.openxmlformats.org/officeDocument/2006/relationships/tags" Target="../tags/tag692.xml"/><Relationship Id="rId1085" Type="http://schemas.openxmlformats.org/officeDocument/2006/relationships/tags" Target="../tags/tag1115.xml"/><Relationship Id="rId1292" Type="http://schemas.openxmlformats.org/officeDocument/2006/relationships/tags" Target="../tags/tag1322.xml"/><Relationship Id="rId1306" Type="http://schemas.openxmlformats.org/officeDocument/2006/relationships/tags" Target="../tags/tag1336.xml"/><Relationship Id="rId1513" Type="http://schemas.openxmlformats.org/officeDocument/2006/relationships/tags" Target="../tags/tag1543.xml"/><Relationship Id="rId12" Type="http://schemas.openxmlformats.org/officeDocument/2006/relationships/tags" Target="../tags/tag42.xml"/><Relationship Id="rId108" Type="http://schemas.openxmlformats.org/officeDocument/2006/relationships/tags" Target="../tags/tag138.xml"/><Relationship Id="rId315" Type="http://schemas.openxmlformats.org/officeDocument/2006/relationships/tags" Target="../tags/tag345.xml"/><Relationship Id="rId522" Type="http://schemas.openxmlformats.org/officeDocument/2006/relationships/tags" Target="../tags/tag552.xml"/><Relationship Id="rId967" Type="http://schemas.openxmlformats.org/officeDocument/2006/relationships/tags" Target="../tags/tag997.xml"/><Relationship Id="rId1152" Type="http://schemas.openxmlformats.org/officeDocument/2006/relationships/tags" Target="../tags/tag1182.xml"/><Relationship Id="rId1597" Type="http://schemas.openxmlformats.org/officeDocument/2006/relationships/tags" Target="../tags/tag1627.xml"/><Relationship Id="rId96" Type="http://schemas.openxmlformats.org/officeDocument/2006/relationships/tags" Target="../tags/tag126.xml"/><Relationship Id="rId161" Type="http://schemas.openxmlformats.org/officeDocument/2006/relationships/tags" Target="../tags/tag191.xml"/><Relationship Id="rId399" Type="http://schemas.openxmlformats.org/officeDocument/2006/relationships/tags" Target="../tags/tag429.xml"/><Relationship Id="rId827" Type="http://schemas.openxmlformats.org/officeDocument/2006/relationships/tags" Target="../tags/tag857.xml"/><Relationship Id="rId1012" Type="http://schemas.openxmlformats.org/officeDocument/2006/relationships/tags" Target="../tags/tag1042.xml"/><Relationship Id="rId1457" Type="http://schemas.openxmlformats.org/officeDocument/2006/relationships/tags" Target="../tags/tag1487.xml"/><Relationship Id="rId259" Type="http://schemas.openxmlformats.org/officeDocument/2006/relationships/tags" Target="../tags/tag289.xml"/><Relationship Id="rId466" Type="http://schemas.openxmlformats.org/officeDocument/2006/relationships/tags" Target="../tags/tag496.xml"/><Relationship Id="rId673" Type="http://schemas.openxmlformats.org/officeDocument/2006/relationships/tags" Target="../tags/tag703.xml"/><Relationship Id="rId880" Type="http://schemas.openxmlformats.org/officeDocument/2006/relationships/tags" Target="../tags/tag910.xml"/><Relationship Id="rId1096" Type="http://schemas.openxmlformats.org/officeDocument/2006/relationships/tags" Target="../tags/tag1126.xml"/><Relationship Id="rId1317" Type="http://schemas.openxmlformats.org/officeDocument/2006/relationships/tags" Target="../tags/tag1347.xml"/><Relationship Id="rId1524" Type="http://schemas.openxmlformats.org/officeDocument/2006/relationships/tags" Target="../tags/tag1554.xml"/><Relationship Id="rId23" Type="http://schemas.openxmlformats.org/officeDocument/2006/relationships/tags" Target="../tags/tag53.xml"/><Relationship Id="rId119" Type="http://schemas.openxmlformats.org/officeDocument/2006/relationships/tags" Target="../tags/tag149.xml"/><Relationship Id="rId326" Type="http://schemas.openxmlformats.org/officeDocument/2006/relationships/tags" Target="../tags/tag356.xml"/><Relationship Id="rId533" Type="http://schemas.openxmlformats.org/officeDocument/2006/relationships/tags" Target="../tags/tag563.xml"/><Relationship Id="rId978" Type="http://schemas.openxmlformats.org/officeDocument/2006/relationships/tags" Target="../tags/tag1008.xml"/><Relationship Id="rId1163" Type="http://schemas.openxmlformats.org/officeDocument/2006/relationships/tags" Target="../tags/tag1193.xml"/><Relationship Id="rId1370" Type="http://schemas.openxmlformats.org/officeDocument/2006/relationships/tags" Target="../tags/tag1400.xml"/><Relationship Id="rId740" Type="http://schemas.openxmlformats.org/officeDocument/2006/relationships/tags" Target="../tags/tag770.xml"/><Relationship Id="rId838" Type="http://schemas.openxmlformats.org/officeDocument/2006/relationships/tags" Target="../tags/tag868.xml"/><Relationship Id="rId1023" Type="http://schemas.openxmlformats.org/officeDocument/2006/relationships/tags" Target="../tags/tag1053.xml"/><Relationship Id="rId1468" Type="http://schemas.openxmlformats.org/officeDocument/2006/relationships/tags" Target="../tags/tag1498.xml"/><Relationship Id="rId172" Type="http://schemas.openxmlformats.org/officeDocument/2006/relationships/tags" Target="../tags/tag202.xml"/><Relationship Id="rId477" Type="http://schemas.openxmlformats.org/officeDocument/2006/relationships/tags" Target="../tags/tag507.xml"/><Relationship Id="rId600" Type="http://schemas.openxmlformats.org/officeDocument/2006/relationships/tags" Target="../tags/tag630.xml"/><Relationship Id="rId684" Type="http://schemas.openxmlformats.org/officeDocument/2006/relationships/tags" Target="../tags/tag714.xml"/><Relationship Id="rId1230" Type="http://schemas.openxmlformats.org/officeDocument/2006/relationships/tags" Target="../tags/tag1260.xml"/><Relationship Id="rId1328" Type="http://schemas.openxmlformats.org/officeDocument/2006/relationships/tags" Target="../tags/tag1358.xml"/><Relationship Id="rId1535" Type="http://schemas.openxmlformats.org/officeDocument/2006/relationships/tags" Target="../tags/tag1565.xml"/><Relationship Id="rId337" Type="http://schemas.openxmlformats.org/officeDocument/2006/relationships/tags" Target="../tags/tag367.xml"/><Relationship Id="rId891" Type="http://schemas.openxmlformats.org/officeDocument/2006/relationships/tags" Target="../tags/tag921.xml"/><Relationship Id="rId905" Type="http://schemas.openxmlformats.org/officeDocument/2006/relationships/tags" Target="../tags/tag935.xml"/><Relationship Id="rId989" Type="http://schemas.openxmlformats.org/officeDocument/2006/relationships/tags" Target="../tags/tag1019.xml"/><Relationship Id="rId34" Type="http://schemas.openxmlformats.org/officeDocument/2006/relationships/tags" Target="../tags/tag64.xml"/><Relationship Id="rId544" Type="http://schemas.openxmlformats.org/officeDocument/2006/relationships/tags" Target="../tags/tag574.xml"/><Relationship Id="rId751" Type="http://schemas.openxmlformats.org/officeDocument/2006/relationships/tags" Target="../tags/tag781.xml"/><Relationship Id="rId849" Type="http://schemas.openxmlformats.org/officeDocument/2006/relationships/tags" Target="../tags/tag879.xml"/><Relationship Id="rId1174" Type="http://schemas.openxmlformats.org/officeDocument/2006/relationships/tags" Target="../tags/tag1204.xml"/><Relationship Id="rId1381" Type="http://schemas.openxmlformats.org/officeDocument/2006/relationships/tags" Target="../tags/tag1411.xml"/><Relationship Id="rId1479" Type="http://schemas.openxmlformats.org/officeDocument/2006/relationships/tags" Target="../tags/tag1509.xml"/><Relationship Id="rId1602" Type="http://schemas.openxmlformats.org/officeDocument/2006/relationships/tags" Target="../tags/tag1632.xml"/><Relationship Id="rId183" Type="http://schemas.openxmlformats.org/officeDocument/2006/relationships/tags" Target="../tags/tag213.xml"/><Relationship Id="rId390" Type="http://schemas.openxmlformats.org/officeDocument/2006/relationships/tags" Target="../tags/tag420.xml"/><Relationship Id="rId404" Type="http://schemas.openxmlformats.org/officeDocument/2006/relationships/tags" Target="../tags/tag434.xml"/><Relationship Id="rId611" Type="http://schemas.openxmlformats.org/officeDocument/2006/relationships/tags" Target="../tags/tag641.xml"/><Relationship Id="rId1034" Type="http://schemas.openxmlformats.org/officeDocument/2006/relationships/tags" Target="../tags/tag1064.xml"/><Relationship Id="rId1241" Type="http://schemas.openxmlformats.org/officeDocument/2006/relationships/tags" Target="../tags/tag1271.xml"/><Relationship Id="rId1339" Type="http://schemas.openxmlformats.org/officeDocument/2006/relationships/tags" Target="../tags/tag1369.xml"/><Relationship Id="rId250" Type="http://schemas.openxmlformats.org/officeDocument/2006/relationships/tags" Target="../tags/tag280.xml"/><Relationship Id="rId488" Type="http://schemas.openxmlformats.org/officeDocument/2006/relationships/tags" Target="../tags/tag518.xml"/><Relationship Id="rId695" Type="http://schemas.openxmlformats.org/officeDocument/2006/relationships/tags" Target="../tags/tag725.xml"/><Relationship Id="rId709" Type="http://schemas.openxmlformats.org/officeDocument/2006/relationships/tags" Target="../tags/tag739.xml"/><Relationship Id="rId916" Type="http://schemas.openxmlformats.org/officeDocument/2006/relationships/tags" Target="../tags/tag946.xml"/><Relationship Id="rId1101" Type="http://schemas.openxmlformats.org/officeDocument/2006/relationships/tags" Target="../tags/tag1131.xml"/><Relationship Id="rId1546" Type="http://schemas.openxmlformats.org/officeDocument/2006/relationships/tags" Target="../tags/tag1576.xml"/><Relationship Id="rId45" Type="http://schemas.openxmlformats.org/officeDocument/2006/relationships/tags" Target="../tags/tag75.xml"/><Relationship Id="rId110" Type="http://schemas.openxmlformats.org/officeDocument/2006/relationships/tags" Target="../tags/tag140.xml"/><Relationship Id="rId348" Type="http://schemas.openxmlformats.org/officeDocument/2006/relationships/tags" Target="../tags/tag378.xml"/><Relationship Id="rId555" Type="http://schemas.openxmlformats.org/officeDocument/2006/relationships/tags" Target="../tags/tag585.xml"/><Relationship Id="rId762" Type="http://schemas.openxmlformats.org/officeDocument/2006/relationships/tags" Target="../tags/tag792.xml"/><Relationship Id="rId1185" Type="http://schemas.openxmlformats.org/officeDocument/2006/relationships/tags" Target="../tags/tag1215.xml"/><Relationship Id="rId1392" Type="http://schemas.openxmlformats.org/officeDocument/2006/relationships/tags" Target="../tags/tag1422.xml"/><Relationship Id="rId1406" Type="http://schemas.openxmlformats.org/officeDocument/2006/relationships/tags" Target="../tags/tag1436.xml"/><Relationship Id="rId1613" Type="http://schemas.openxmlformats.org/officeDocument/2006/relationships/tags" Target="../tags/tag1643.xml"/><Relationship Id="rId194" Type="http://schemas.openxmlformats.org/officeDocument/2006/relationships/tags" Target="../tags/tag224.xml"/><Relationship Id="rId208" Type="http://schemas.openxmlformats.org/officeDocument/2006/relationships/tags" Target="../tags/tag238.xml"/><Relationship Id="rId415" Type="http://schemas.openxmlformats.org/officeDocument/2006/relationships/tags" Target="../tags/tag445.xml"/><Relationship Id="rId622" Type="http://schemas.openxmlformats.org/officeDocument/2006/relationships/tags" Target="../tags/tag652.xml"/><Relationship Id="rId1045" Type="http://schemas.openxmlformats.org/officeDocument/2006/relationships/tags" Target="../tags/tag1075.xml"/><Relationship Id="rId1252" Type="http://schemas.openxmlformats.org/officeDocument/2006/relationships/tags" Target="../tags/tag1282.xml"/><Relationship Id="rId261" Type="http://schemas.openxmlformats.org/officeDocument/2006/relationships/tags" Target="../tags/tag291.xml"/><Relationship Id="rId499" Type="http://schemas.openxmlformats.org/officeDocument/2006/relationships/tags" Target="../tags/tag529.xml"/><Relationship Id="rId927" Type="http://schemas.openxmlformats.org/officeDocument/2006/relationships/tags" Target="../tags/tag957.xml"/><Relationship Id="rId1112" Type="http://schemas.openxmlformats.org/officeDocument/2006/relationships/tags" Target="../tags/tag1142.xml"/><Relationship Id="rId1557" Type="http://schemas.openxmlformats.org/officeDocument/2006/relationships/tags" Target="../tags/tag1587.xml"/><Relationship Id="rId56" Type="http://schemas.openxmlformats.org/officeDocument/2006/relationships/tags" Target="../tags/tag86.xml"/><Relationship Id="rId359" Type="http://schemas.openxmlformats.org/officeDocument/2006/relationships/tags" Target="../tags/tag389.xml"/><Relationship Id="rId566" Type="http://schemas.openxmlformats.org/officeDocument/2006/relationships/tags" Target="../tags/tag596.xml"/><Relationship Id="rId773" Type="http://schemas.openxmlformats.org/officeDocument/2006/relationships/tags" Target="../tags/tag803.xml"/><Relationship Id="rId1196" Type="http://schemas.openxmlformats.org/officeDocument/2006/relationships/tags" Target="../tags/tag1226.xml"/><Relationship Id="rId1417" Type="http://schemas.openxmlformats.org/officeDocument/2006/relationships/tags" Target="../tags/tag1447.xml"/><Relationship Id="rId1624" Type="http://schemas.openxmlformats.org/officeDocument/2006/relationships/tags" Target="../tags/tag1654.xml"/><Relationship Id="rId121" Type="http://schemas.openxmlformats.org/officeDocument/2006/relationships/tags" Target="../tags/tag151.xml"/><Relationship Id="rId219" Type="http://schemas.openxmlformats.org/officeDocument/2006/relationships/tags" Target="../tags/tag249.xml"/><Relationship Id="rId426" Type="http://schemas.openxmlformats.org/officeDocument/2006/relationships/tags" Target="../tags/tag456.xml"/><Relationship Id="rId633" Type="http://schemas.openxmlformats.org/officeDocument/2006/relationships/tags" Target="../tags/tag663.xml"/><Relationship Id="rId980" Type="http://schemas.openxmlformats.org/officeDocument/2006/relationships/tags" Target="../tags/tag1010.xml"/><Relationship Id="rId1056" Type="http://schemas.openxmlformats.org/officeDocument/2006/relationships/tags" Target="../tags/tag1086.xml"/><Relationship Id="rId1263" Type="http://schemas.openxmlformats.org/officeDocument/2006/relationships/tags" Target="../tags/tag1293.xml"/><Relationship Id="rId840" Type="http://schemas.openxmlformats.org/officeDocument/2006/relationships/tags" Target="../tags/tag870.xml"/><Relationship Id="rId938" Type="http://schemas.openxmlformats.org/officeDocument/2006/relationships/tags" Target="../tags/tag968.xml"/><Relationship Id="rId1470" Type="http://schemas.openxmlformats.org/officeDocument/2006/relationships/tags" Target="../tags/tag1500.xml"/><Relationship Id="rId1568" Type="http://schemas.openxmlformats.org/officeDocument/2006/relationships/tags" Target="../tags/tag1598.xml"/><Relationship Id="rId67" Type="http://schemas.openxmlformats.org/officeDocument/2006/relationships/tags" Target="../tags/tag97.xml"/><Relationship Id="rId272" Type="http://schemas.openxmlformats.org/officeDocument/2006/relationships/tags" Target="../tags/tag302.xml"/><Relationship Id="rId577" Type="http://schemas.openxmlformats.org/officeDocument/2006/relationships/tags" Target="../tags/tag607.xml"/><Relationship Id="rId700" Type="http://schemas.openxmlformats.org/officeDocument/2006/relationships/tags" Target="../tags/tag730.xml"/><Relationship Id="rId1123" Type="http://schemas.openxmlformats.org/officeDocument/2006/relationships/tags" Target="../tags/tag1153.xml"/><Relationship Id="rId1330" Type="http://schemas.openxmlformats.org/officeDocument/2006/relationships/tags" Target="../tags/tag1360.xml"/><Relationship Id="rId1428" Type="http://schemas.openxmlformats.org/officeDocument/2006/relationships/tags" Target="../tags/tag1458.xml"/><Relationship Id="rId1635" Type="http://schemas.openxmlformats.org/officeDocument/2006/relationships/tags" Target="../tags/tag1665.xml"/><Relationship Id="rId132" Type="http://schemas.openxmlformats.org/officeDocument/2006/relationships/tags" Target="../tags/tag162.xml"/><Relationship Id="rId784" Type="http://schemas.openxmlformats.org/officeDocument/2006/relationships/tags" Target="../tags/tag814.xml"/><Relationship Id="rId991" Type="http://schemas.openxmlformats.org/officeDocument/2006/relationships/tags" Target="../tags/tag1021.xml"/><Relationship Id="rId1067" Type="http://schemas.openxmlformats.org/officeDocument/2006/relationships/tags" Target="../tags/tag1097.xml"/><Relationship Id="rId437" Type="http://schemas.openxmlformats.org/officeDocument/2006/relationships/tags" Target="../tags/tag467.xml"/><Relationship Id="rId644" Type="http://schemas.openxmlformats.org/officeDocument/2006/relationships/tags" Target="../tags/tag674.xml"/><Relationship Id="rId851" Type="http://schemas.openxmlformats.org/officeDocument/2006/relationships/tags" Target="../tags/tag881.xml"/><Relationship Id="rId1274" Type="http://schemas.openxmlformats.org/officeDocument/2006/relationships/tags" Target="../tags/tag1304.xml"/><Relationship Id="rId1481" Type="http://schemas.openxmlformats.org/officeDocument/2006/relationships/tags" Target="../tags/tag1511.xml"/><Relationship Id="rId1579" Type="http://schemas.openxmlformats.org/officeDocument/2006/relationships/tags" Target="../tags/tag1609.xml"/><Relationship Id="rId283" Type="http://schemas.openxmlformats.org/officeDocument/2006/relationships/tags" Target="../tags/tag313.xml"/><Relationship Id="rId490" Type="http://schemas.openxmlformats.org/officeDocument/2006/relationships/tags" Target="../tags/tag520.xml"/><Relationship Id="rId504" Type="http://schemas.openxmlformats.org/officeDocument/2006/relationships/tags" Target="../tags/tag534.xml"/><Relationship Id="rId711" Type="http://schemas.openxmlformats.org/officeDocument/2006/relationships/tags" Target="../tags/tag741.xml"/><Relationship Id="rId949" Type="http://schemas.openxmlformats.org/officeDocument/2006/relationships/tags" Target="../tags/tag979.xml"/><Relationship Id="rId1134" Type="http://schemas.openxmlformats.org/officeDocument/2006/relationships/tags" Target="../tags/tag1164.xml"/><Relationship Id="rId1341" Type="http://schemas.openxmlformats.org/officeDocument/2006/relationships/tags" Target="../tags/tag1371.xml"/><Relationship Id="rId78" Type="http://schemas.openxmlformats.org/officeDocument/2006/relationships/tags" Target="../tags/tag108.xml"/><Relationship Id="rId143" Type="http://schemas.openxmlformats.org/officeDocument/2006/relationships/tags" Target="../tags/tag173.xml"/><Relationship Id="rId350" Type="http://schemas.openxmlformats.org/officeDocument/2006/relationships/tags" Target="../tags/tag380.xml"/><Relationship Id="rId588" Type="http://schemas.openxmlformats.org/officeDocument/2006/relationships/tags" Target="../tags/tag618.xml"/><Relationship Id="rId795" Type="http://schemas.openxmlformats.org/officeDocument/2006/relationships/tags" Target="../tags/tag825.xml"/><Relationship Id="rId809" Type="http://schemas.openxmlformats.org/officeDocument/2006/relationships/tags" Target="../tags/tag839.xml"/><Relationship Id="rId1201" Type="http://schemas.openxmlformats.org/officeDocument/2006/relationships/tags" Target="../tags/tag1231.xml"/><Relationship Id="rId1439" Type="http://schemas.openxmlformats.org/officeDocument/2006/relationships/tags" Target="../tags/tag1469.xml"/><Relationship Id="rId9" Type="http://schemas.openxmlformats.org/officeDocument/2006/relationships/tags" Target="../tags/tag39.xml"/><Relationship Id="rId210" Type="http://schemas.openxmlformats.org/officeDocument/2006/relationships/tags" Target="../tags/tag240.xml"/><Relationship Id="rId448" Type="http://schemas.openxmlformats.org/officeDocument/2006/relationships/tags" Target="../tags/tag478.xml"/><Relationship Id="rId655" Type="http://schemas.openxmlformats.org/officeDocument/2006/relationships/tags" Target="../tags/tag685.xml"/><Relationship Id="rId862" Type="http://schemas.openxmlformats.org/officeDocument/2006/relationships/tags" Target="../tags/tag892.xml"/><Relationship Id="rId1078" Type="http://schemas.openxmlformats.org/officeDocument/2006/relationships/tags" Target="../tags/tag1108.xml"/><Relationship Id="rId1285" Type="http://schemas.openxmlformats.org/officeDocument/2006/relationships/tags" Target="../tags/tag1315.xml"/><Relationship Id="rId1492" Type="http://schemas.openxmlformats.org/officeDocument/2006/relationships/tags" Target="../tags/tag1522.xml"/><Relationship Id="rId1506" Type="http://schemas.openxmlformats.org/officeDocument/2006/relationships/tags" Target="../tags/tag1536.xml"/><Relationship Id="rId294" Type="http://schemas.openxmlformats.org/officeDocument/2006/relationships/tags" Target="../tags/tag324.xml"/><Relationship Id="rId308" Type="http://schemas.openxmlformats.org/officeDocument/2006/relationships/tags" Target="../tags/tag338.xml"/><Relationship Id="rId515" Type="http://schemas.openxmlformats.org/officeDocument/2006/relationships/tags" Target="../tags/tag545.xml"/><Relationship Id="rId722" Type="http://schemas.openxmlformats.org/officeDocument/2006/relationships/tags" Target="../tags/tag752.xml"/><Relationship Id="rId1145" Type="http://schemas.openxmlformats.org/officeDocument/2006/relationships/tags" Target="../tags/tag1175.xml"/><Relationship Id="rId1352" Type="http://schemas.openxmlformats.org/officeDocument/2006/relationships/tags" Target="../tags/tag1382.xml"/><Relationship Id="rId89" Type="http://schemas.openxmlformats.org/officeDocument/2006/relationships/tags" Target="../tags/tag119.xml"/><Relationship Id="rId154" Type="http://schemas.openxmlformats.org/officeDocument/2006/relationships/tags" Target="../tags/tag184.xml"/><Relationship Id="rId361" Type="http://schemas.openxmlformats.org/officeDocument/2006/relationships/tags" Target="../tags/tag391.xml"/><Relationship Id="rId599" Type="http://schemas.openxmlformats.org/officeDocument/2006/relationships/tags" Target="../tags/tag629.xml"/><Relationship Id="rId1005" Type="http://schemas.openxmlformats.org/officeDocument/2006/relationships/tags" Target="../tags/tag1035.xml"/><Relationship Id="rId1212" Type="http://schemas.openxmlformats.org/officeDocument/2006/relationships/tags" Target="../tags/tag1242.xml"/><Relationship Id="rId459" Type="http://schemas.openxmlformats.org/officeDocument/2006/relationships/tags" Target="../tags/tag489.xml"/><Relationship Id="rId666" Type="http://schemas.openxmlformats.org/officeDocument/2006/relationships/tags" Target="../tags/tag696.xml"/><Relationship Id="rId873" Type="http://schemas.openxmlformats.org/officeDocument/2006/relationships/tags" Target="../tags/tag903.xml"/><Relationship Id="rId1089" Type="http://schemas.openxmlformats.org/officeDocument/2006/relationships/tags" Target="../tags/tag1119.xml"/><Relationship Id="rId1296" Type="http://schemas.openxmlformats.org/officeDocument/2006/relationships/tags" Target="../tags/tag1326.xml"/><Relationship Id="rId1517" Type="http://schemas.openxmlformats.org/officeDocument/2006/relationships/tags" Target="../tags/tag1547.xml"/><Relationship Id="rId16" Type="http://schemas.openxmlformats.org/officeDocument/2006/relationships/tags" Target="../tags/tag46.xml"/><Relationship Id="rId221" Type="http://schemas.openxmlformats.org/officeDocument/2006/relationships/tags" Target="../tags/tag251.xml"/><Relationship Id="rId319" Type="http://schemas.openxmlformats.org/officeDocument/2006/relationships/tags" Target="../tags/tag349.xml"/><Relationship Id="rId526" Type="http://schemas.openxmlformats.org/officeDocument/2006/relationships/tags" Target="../tags/tag556.xml"/><Relationship Id="rId1156" Type="http://schemas.openxmlformats.org/officeDocument/2006/relationships/tags" Target="../tags/tag1186.xml"/><Relationship Id="rId1363" Type="http://schemas.openxmlformats.org/officeDocument/2006/relationships/tags" Target="../tags/tag1393.xml"/><Relationship Id="rId733" Type="http://schemas.openxmlformats.org/officeDocument/2006/relationships/tags" Target="../tags/tag763.xml"/><Relationship Id="rId940" Type="http://schemas.openxmlformats.org/officeDocument/2006/relationships/tags" Target="../tags/tag970.xml"/><Relationship Id="rId1016" Type="http://schemas.openxmlformats.org/officeDocument/2006/relationships/tags" Target="../tags/tag1046.xml"/><Relationship Id="rId1570" Type="http://schemas.openxmlformats.org/officeDocument/2006/relationships/tags" Target="../tags/tag1600.xml"/><Relationship Id="rId165" Type="http://schemas.openxmlformats.org/officeDocument/2006/relationships/tags" Target="../tags/tag195.xml"/><Relationship Id="rId372" Type="http://schemas.openxmlformats.org/officeDocument/2006/relationships/tags" Target="../tags/tag402.xml"/><Relationship Id="rId677" Type="http://schemas.openxmlformats.org/officeDocument/2006/relationships/tags" Target="../tags/tag707.xml"/><Relationship Id="rId800" Type="http://schemas.openxmlformats.org/officeDocument/2006/relationships/tags" Target="../tags/tag830.xml"/><Relationship Id="rId1223" Type="http://schemas.openxmlformats.org/officeDocument/2006/relationships/tags" Target="../tags/tag1253.xml"/><Relationship Id="rId1430" Type="http://schemas.openxmlformats.org/officeDocument/2006/relationships/tags" Target="../tags/tag1460.xml"/><Relationship Id="rId1528" Type="http://schemas.openxmlformats.org/officeDocument/2006/relationships/tags" Target="../tags/tag1558.xml"/><Relationship Id="rId232" Type="http://schemas.openxmlformats.org/officeDocument/2006/relationships/tags" Target="../tags/tag262.xml"/><Relationship Id="rId884" Type="http://schemas.openxmlformats.org/officeDocument/2006/relationships/tags" Target="../tags/tag914.xml"/><Relationship Id="rId27" Type="http://schemas.openxmlformats.org/officeDocument/2006/relationships/tags" Target="../tags/tag57.xml"/><Relationship Id="rId537" Type="http://schemas.openxmlformats.org/officeDocument/2006/relationships/tags" Target="../tags/tag567.xml"/><Relationship Id="rId744" Type="http://schemas.openxmlformats.org/officeDocument/2006/relationships/tags" Target="../tags/tag774.xml"/><Relationship Id="rId951" Type="http://schemas.openxmlformats.org/officeDocument/2006/relationships/tags" Target="../tags/tag981.xml"/><Relationship Id="rId1167" Type="http://schemas.openxmlformats.org/officeDocument/2006/relationships/tags" Target="../tags/tag1197.xml"/><Relationship Id="rId1374" Type="http://schemas.openxmlformats.org/officeDocument/2006/relationships/tags" Target="../tags/tag1404.xml"/><Relationship Id="rId1581" Type="http://schemas.openxmlformats.org/officeDocument/2006/relationships/tags" Target="../tags/tag1611.xml"/><Relationship Id="rId80" Type="http://schemas.openxmlformats.org/officeDocument/2006/relationships/tags" Target="../tags/tag110.xml"/><Relationship Id="rId176" Type="http://schemas.openxmlformats.org/officeDocument/2006/relationships/tags" Target="../tags/tag206.xml"/><Relationship Id="rId383" Type="http://schemas.openxmlformats.org/officeDocument/2006/relationships/tags" Target="../tags/tag413.xml"/><Relationship Id="rId590" Type="http://schemas.openxmlformats.org/officeDocument/2006/relationships/tags" Target="../tags/tag620.xml"/><Relationship Id="rId604" Type="http://schemas.openxmlformats.org/officeDocument/2006/relationships/tags" Target="../tags/tag634.xml"/><Relationship Id="rId811" Type="http://schemas.openxmlformats.org/officeDocument/2006/relationships/tags" Target="../tags/tag841.xml"/><Relationship Id="rId1027" Type="http://schemas.openxmlformats.org/officeDocument/2006/relationships/tags" Target="../tags/tag1057.xml"/><Relationship Id="rId1234" Type="http://schemas.openxmlformats.org/officeDocument/2006/relationships/tags" Target="../tags/tag1264.xml"/><Relationship Id="rId1441" Type="http://schemas.openxmlformats.org/officeDocument/2006/relationships/tags" Target="../tags/tag1471.xml"/><Relationship Id="rId243" Type="http://schemas.openxmlformats.org/officeDocument/2006/relationships/tags" Target="../tags/tag273.xml"/><Relationship Id="rId450" Type="http://schemas.openxmlformats.org/officeDocument/2006/relationships/tags" Target="../tags/tag480.xml"/><Relationship Id="rId688" Type="http://schemas.openxmlformats.org/officeDocument/2006/relationships/tags" Target="../tags/tag718.xml"/><Relationship Id="rId895" Type="http://schemas.openxmlformats.org/officeDocument/2006/relationships/tags" Target="../tags/tag925.xml"/><Relationship Id="rId909" Type="http://schemas.openxmlformats.org/officeDocument/2006/relationships/tags" Target="../tags/tag939.xml"/><Relationship Id="rId1080" Type="http://schemas.openxmlformats.org/officeDocument/2006/relationships/tags" Target="../tags/tag1110.xml"/><Relationship Id="rId1301" Type="http://schemas.openxmlformats.org/officeDocument/2006/relationships/tags" Target="../tags/tag1331.xml"/><Relationship Id="rId1539" Type="http://schemas.openxmlformats.org/officeDocument/2006/relationships/tags" Target="../tags/tag1569.xml"/><Relationship Id="rId38" Type="http://schemas.openxmlformats.org/officeDocument/2006/relationships/tags" Target="../tags/tag68.xml"/><Relationship Id="rId103" Type="http://schemas.openxmlformats.org/officeDocument/2006/relationships/tags" Target="../tags/tag133.xml"/><Relationship Id="rId310" Type="http://schemas.openxmlformats.org/officeDocument/2006/relationships/tags" Target="../tags/tag340.xml"/><Relationship Id="rId548" Type="http://schemas.openxmlformats.org/officeDocument/2006/relationships/tags" Target="../tags/tag578.xml"/><Relationship Id="rId755" Type="http://schemas.openxmlformats.org/officeDocument/2006/relationships/tags" Target="../tags/tag785.xml"/><Relationship Id="rId962" Type="http://schemas.openxmlformats.org/officeDocument/2006/relationships/tags" Target="../tags/tag992.xml"/><Relationship Id="rId1178" Type="http://schemas.openxmlformats.org/officeDocument/2006/relationships/tags" Target="../tags/tag1208.xml"/><Relationship Id="rId1385" Type="http://schemas.openxmlformats.org/officeDocument/2006/relationships/tags" Target="../tags/tag1415.xml"/><Relationship Id="rId1592" Type="http://schemas.openxmlformats.org/officeDocument/2006/relationships/tags" Target="../tags/tag1622.xml"/><Relationship Id="rId1606" Type="http://schemas.openxmlformats.org/officeDocument/2006/relationships/tags" Target="../tags/tag1636.xml"/><Relationship Id="rId91" Type="http://schemas.openxmlformats.org/officeDocument/2006/relationships/tags" Target="../tags/tag121.xml"/><Relationship Id="rId187" Type="http://schemas.openxmlformats.org/officeDocument/2006/relationships/tags" Target="../tags/tag217.xml"/><Relationship Id="rId394" Type="http://schemas.openxmlformats.org/officeDocument/2006/relationships/tags" Target="../tags/tag424.xml"/><Relationship Id="rId408" Type="http://schemas.openxmlformats.org/officeDocument/2006/relationships/tags" Target="../tags/tag438.xml"/><Relationship Id="rId615" Type="http://schemas.openxmlformats.org/officeDocument/2006/relationships/tags" Target="../tags/tag645.xml"/><Relationship Id="rId822" Type="http://schemas.openxmlformats.org/officeDocument/2006/relationships/tags" Target="../tags/tag852.xml"/><Relationship Id="rId1038" Type="http://schemas.openxmlformats.org/officeDocument/2006/relationships/tags" Target="../tags/tag1068.xml"/><Relationship Id="rId1245" Type="http://schemas.openxmlformats.org/officeDocument/2006/relationships/tags" Target="../tags/tag1275.xml"/><Relationship Id="rId1452" Type="http://schemas.openxmlformats.org/officeDocument/2006/relationships/tags" Target="../tags/tag1482.xml"/><Relationship Id="rId254" Type="http://schemas.openxmlformats.org/officeDocument/2006/relationships/tags" Target="../tags/tag284.xml"/><Relationship Id="rId699" Type="http://schemas.openxmlformats.org/officeDocument/2006/relationships/tags" Target="../tags/tag729.xml"/><Relationship Id="rId1091" Type="http://schemas.openxmlformats.org/officeDocument/2006/relationships/tags" Target="../tags/tag1121.xml"/><Relationship Id="rId1105" Type="http://schemas.openxmlformats.org/officeDocument/2006/relationships/tags" Target="../tags/tag1135.xml"/><Relationship Id="rId1312" Type="http://schemas.openxmlformats.org/officeDocument/2006/relationships/tags" Target="../tags/tag1342.xml"/><Relationship Id="rId49" Type="http://schemas.openxmlformats.org/officeDocument/2006/relationships/tags" Target="../tags/tag79.xml"/><Relationship Id="rId114" Type="http://schemas.openxmlformats.org/officeDocument/2006/relationships/tags" Target="../tags/tag144.xml"/><Relationship Id="rId461" Type="http://schemas.openxmlformats.org/officeDocument/2006/relationships/tags" Target="../tags/tag491.xml"/><Relationship Id="rId559" Type="http://schemas.openxmlformats.org/officeDocument/2006/relationships/tags" Target="../tags/tag589.xml"/><Relationship Id="rId766" Type="http://schemas.openxmlformats.org/officeDocument/2006/relationships/tags" Target="../tags/tag796.xml"/><Relationship Id="rId1189" Type="http://schemas.openxmlformats.org/officeDocument/2006/relationships/tags" Target="../tags/tag1219.xml"/><Relationship Id="rId1396" Type="http://schemas.openxmlformats.org/officeDocument/2006/relationships/tags" Target="../tags/tag1426.xml"/><Relationship Id="rId1617" Type="http://schemas.openxmlformats.org/officeDocument/2006/relationships/tags" Target="../tags/tag1647.xml"/><Relationship Id="rId198" Type="http://schemas.openxmlformats.org/officeDocument/2006/relationships/tags" Target="../tags/tag228.xml"/><Relationship Id="rId321" Type="http://schemas.openxmlformats.org/officeDocument/2006/relationships/tags" Target="../tags/tag351.xml"/><Relationship Id="rId419" Type="http://schemas.openxmlformats.org/officeDocument/2006/relationships/tags" Target="../tags/tag449.xml"/><Relationship Id="rId626" Type="http://schemas.openxmlformats.org/officeDocument/2006/relationships/tags" Target="../tags/tag656.xml"/><Relationship Id="rId973" Type="http://schemas.openxmlformats.org/officeDocument/2006/relationships/tags" Target="../tags/tag1003.xml"/><Relationship Id="rId1049" Type="http://schemas.openxmlformats.org/officeDocument/2006/relationships/tags" Target="../tags/tag1079.xml"/><Relationship Id="rId1256" Type="http://schemas.openxmlformats.org/officeDocument/2006/relationships/tags" Target="../tags/tag1286.xml"/><Relationship Id="rId833" Type="http://schemas.openxmlformats.org/officeDocument/2006/relationships/tags" Target="../tags/tag863.xml"/><Relationship Id="rId1116" Type="http://schemas.openxmlformats.org/officeDocument/2006/relationships/tags" Target="../tags/tag1146.xml"/><Relationship Id="rId1463" Type="http://schemas.openxmlformats.org/officeDocument/2006/relationships/tags" Target="../tags/tag1493.xml"/><Relationship Id="rId265" Type="http://schemas.openxmlformats.org/officeDocument/2006/relationships/tags" Target="../tags/tag295.xml"/><Relationship Id="rId472" Type="http://schemas.openxmlformats.org/officeDocument/2006/relationships/tags" Target="../tags/tag502.xml"/><Relationship Id="rId900" Type="http://schemas.openxmlformats.org/officeDocument/2006/relationships/tags" Target="../tags/tag930.xml"/><Relationship Id="rId1323" Type="http://schemas.openxmlformats.org/officeDocument/2006/relationships/tags" Target="../tags/tag1353.xml"/><Relationship Id="rId1530" Type="http://schemas.openxmlformats.org/officeDocument/2006/relationships/tags" Target="../tags/tag1560.xml"/><Relationship Id="rId1628" Type="http://schemas.openxmlformats.org/officeDocument/2006/relationships/tags" Target="../tags/tag1658.xml"/><Relationship Id="rId125" Type="http://schemas.openxmlformats.org/officeDocument/2006/relationships/tags" Target="../tags/tag155.xml"/><Relationship Id="rId332" Type="http://schemas.openxmlformats.org/officeDocument/2006/relationships/tags" Target="../tags/tag362.xml"/><Relationship Id="rId777" Type="http://schemas.openxmlformats.org/officeDocument/2006/relationships/tags" Target="../tags/tag807.xml"/><Relationship Id="rId984" Type="http://schemas.openxmlformats.org/officeDocument/2006/relationships/tags" Target="../tags/tag1014.xml"/><Relationship Id="rId637" Type="http://schemas.openxmlformats.org/officeDocument/2006/relationships/tags" Target="../tags/tag667.xml"/><Relationship Id="rId844" Type="http://schemas.openxmlformats.org/officeDocument/2006/relationships/tags" Target="../tags/tag874.xml"/><Relationship Id="rId1267" Type="http://schemas.openxmlformats.org/officeDocument/2006/relationships/tags" Target="../tags/tag1297.xml"/><Relationship Id="rId1474" Type="http://schemas.openxmlformats.org/officeDocument/2006/relationships/tags" Target="../tags/tag1504.xml"/><Relationship Id="rId276" Type="http://schemas.openxmlformats.org/officeDocument/2006/relationships/tags" Target="../tags/tag306.xml"/><Relationship Id="rId483" Type="http://schemas.openxmlformats.org/officeDocument/2006/relationships/tags" Target="../tags/tag513.xml"/><Relationship Id="rId690" Type="http://schemas.openxmlformats.org/officeDocument/2006/relationships/tags" Target="../tags/tag720.xml"/><Relationship Id="rId704" Type="http://schemas.openxmlformats.org/officeDocument/2006/relationships/tags" Target="../tags/tag734.xml"/><Relationship Id="rId911" Type="http://schemas.openxmlformats.org/officeDocument/2006/relationships/tags" Target="../tags/tag941.xml"/><Relationship Id="rId1127" Type="http://schemas.openxmlformats.org/officeDocument/2006/relationships/tags" Target="../tags/tag1157.xml"/><Relationship Id="rId1334" Type="http://schemas.openxmlformats.org/officeDocument/2006/relationships/tags" Target="../tags/tag1364.xml"/><Relationship Id="rId1541" Type="http://schemas.openxmlformats.org/officeDocument/2006/relationships/tags" Target="../tags/tag1571.xml"/><Relationship Id="rId40" Type="http://schemas.openxmlformats.org/officeDocument/2006/relationships/tags" Target="../tags/tag70.xml"/><Relationship Id="rId136" Type="http://schemas.openxmlformats.org/officeDocument/2006/relationships/tags" Target="../tags/tag166.xml"/><Relationship Id="rId343" Type="http://schemas.openxmlformats.org/officeDocument/2006/relationships/tags" Target="../tags/tag373.xml"/><Relationship Id="rId550" Type="http://schemas.openxmlformats.org/officeDocument/2006/relationships/tags" Target="../tags/tag580.xml"/><Relationship Id="rId788" Type="http://schemas.openxmlformats.org/officeDocument/2006/relationships/tags" Target="../tags/tag818.xml"/><Relationship Id="rId995" Type="http://schemas.openxmlformats.org/officeDocument/2006/relationships/tags" Target="../tags/tag1025.xml"/><Relationship Id="rId1180" Type="http://schemas.openxmlformats.org/officeDocument/2006/relationships/tags" Target="../tags/tag1210.xml"/><Relationship Id="rId1401" Type="http://schemas.openxmlformats.org/officeDocument/2006/relationships/tags" Target="../tags/tag1431.xml"/><Relationship Id="rId1639" Type="http://schemas.openxmlformats.org/officeDocument/2006/relationships/tags" Target="../tags/tag1669.xml"/><Relationship Id="rId203" Type="http://schemas.openxmlformats.org/officeDocument/2006/relationships/tags" Target="../tags/tag233.xml"/><Relationship Id="rId648" Type="http://schemas.openxmlformats.org/officeDocument/2006/relationships/tags" Target="../tags/tag678.xml"/><Relationship Id="rId855" Type="http://schemas.openxmlformats.org/officeDocument/2006/relationships/tags" Target="../tags/tag885.xml"/><Relationship Id="rId1040" Type="http://schemas.openxmlformats.org/officeDocument/2006/relationships/tags" Target="../tags/tag1070.xml"/><Relationship Id="rId1278" Type="http://schemas.openxmlformats.org/officeDocument/2006/relationships/tags" Target="../tags/tag1308.xml"/><Relationship Id="rId1485" Type="http://schemas.openxmlformats.org/officeDocument/2006/relationships/tags" Target="../tags/tag1515.xml"/><Relationship Id="rId287" Type="http://schemas.openxmlformats.org/officeDocument/2006/relationships/tags" Target="../tags/tag317.xml"/><Relationship Id="rId410" Type="http://schemas.openxmlformats.org/officeDocument/2006/relationships/tags" Target="../tags/tag440.xml"/><Relationship Id="rId494" Type="http://schemas.openxmlformats.org/officeDocument/2006/relationships/tags" Target="../tags/tag524.xml"/><Relationship Id="rId508" Type="http://schemas.openxmlformats.org/officeDocument/2006/relationships/tags" Target="../tags/tag538.xml"/><Relationship Id="rId715" Type="http://schemas.openxmlformats.org/officeDocument/2006/relationships/tags" Target="../tags/tag745.xml"/><Relationship Id="rId922" Type="http://schemas.openxmlformats.org/officeDocument/2006/relationships/tags" Target="../tags/tag952.xml"/><Relationship Id="rId1138" Type="http://schemas.openxmlformats.org/officeDocument/2006/relationships/tags" Target="../tags/tag1168.xml"/><Relationship Id="rId1345" Type="http://schemas.openxmlformats.org/officeDocument/2006/relationships/tags" Target="../tags/tag1375.xml"/><Relationship Id="rId1552" Type="http://schemas.openxmlformats.org/officeDocument/2006/relationships/tags" Target="../tags/tag1582.xml"/><Relationship Id="rId147" Type="http://schemas.openxmlformats.org/officeDocument/2006/relationships/tags" Target="../tags/tag177.xml"/><Relationship Id="rId354" Type="http://schemas.openxmlformats.org/officeDocument/2006/relationships/tags" Target="../tags/tag384.xml"/><Relationship Id="rId799" Type="http://schemas.openxmlformats.org/officeDocument/2006/relationships/tags" Target="../tags/tag829.xml"/><Relationship Id="rId1191" Type="http://schemas.openxmlformats.org/officeDocument/2006/relationships/tags" Target="../tags/tag1221.xml"/><Relationship Id="rId1205" Type="http://schemas.openxmlformats.org/officeDocument/2006/relationships/tags" Target="../tags/tag1235.xml"/><Relationship Id="rId51" Type="http://schemas.openxmlformats.org/officeDocument/2006/relationships/tags" Target="../tags/tag81.xml"/><Relationship Id="rId561" Type="http://schemas.openxmlformats.org/officeDocument/2006/relationships/tags" Target="../tags/tag591.xml"/><Relationship Id="rId659" Type="http://schemas.openxmlformats.org/officeDocument/2006/relationships/tags" Target="../tags/tag689.xml"/><Relationship Id="rId866" Type="http://schemas.openxmlformats.org/officeDocument/2006/relationships/tags" Target="../tags/tag896.xml"/><Relationship Id="rId1289" Type="http://schemas.openxmlformats.org/officeDocument/2006/relationships/tags" Target="../tags/tag1319.xml"/><Relationship Id="rId1412" Type="http://schemas.openxmlformats.org/officeDocument/2006/relationships/tags" Target="../tags/tag1442.xml"/><Relationship Id="rId1496" Type="http://schemas.openxmlformats.org/officeDocument/2006/relationships/tags" Target="../tags/tag1526.xml"/><Relationship Id="rId214" Type="http://schemas.openxmlformats.org/officeDocument/2006/relationships/tags" Target="../tags/tag244.xml"/><Relationship Id="rId298" Type="http://schemas.openxmlformats.org/officeDocument/2006/relationships/tags" Target="../tags/tag328.xml"/><Relationship Id="rId421" Type="http://schemas.openxmlformats.org/officeDocument/2006/relationships/tags" Target="../tags/tag451.xml"/><Relationship Id="rId519" Type="http://schemas.openxmlformats.org/officeDocument/2006/relationships/tags" Target="../tags/tag549.xml"/><Relationship Id="rId1051" Type="http://schemas.openxmlformats.org/officeDocument/2006/relationships/tags" Target="../tags/tag1081.xml"/><Relationship Id="rId1149" Type="http://schemas.openxmlformats.org/officeDocument/2006/relationships/tags" Target="../tags/tag1179.xml"/><Relationship Id="rId1356" Type="http://schemas.openxmlformats.org/officeDocument/2006/relationships/tags" Target="../tags/tag1386.xml"/><Relationship Id="rId158" Type="http://schemas.openxmlformats.org/officeDocument/2006/relationships/tags" Target="../tags/tag188.xml"/><Relationship Id="rId726" Type="http://schemas.openxmlformats.org/officeDocument/2006/relationships/tags" Target="../tags/tag756.xml"/><Relationship Id="rId933" Type="http://schemas.openxmlformats.org/officeDocument/2006/relationships/tags" Target="../tags/tag963.xml"/><Relationship Id="rId1009" Type="http://schemas.openxmlformats.org/officeDocument/2006/relationships/tags" Target="../tags/tag1039.xml"/><Relationship Id="rId1563" Type="http://schemas.openxmlformats.org/officeDocument/2006/relationships/tags" Target="../tags/tag1593.xml"/><Relationship Id="rId62" Type="http://schemas.openxmlformats.org/officeDocument/2006/relationships/tags" Target="../tags/tag92.xml"/><Relationship Id="rId365" Type="http://schemas.openxmlformats.org/officeDocument/2006/relationships/tags" Target="../tags/tag395.xml"/><Relationship Id="rId572" Type="http://schemas.openxmlformats.org/officeDocument/2006/relationships/tags" Target="../tags/tag602.xml"/><Relationship Id="rId1216" Type="http://schemas.openxmlformats.org/officeDocument/2006/relationships/tags" Target="../tags/tag1246.xml"/><Relationship Id="rId1423" Type="http://schemas.openxmlformats.org/officeDocument/2006/relationships/tags" Target="../tags/tag1453.xml"/><Relationship Id="rId1630" Type="http://schemas.openxmlformats.org/officeDocument/2006/relationships/tags" Target="../tags/tag1660.xml"/><Relationship Id="rId225" Type="http://schemas.openxmlformats.org/officeDocument/2006/relationships/tags" Target="../tags/tag255.xml"/><Relationship Id="rId432" Type="http://schemas.openxmlformats.org/officeDocument/2006/relationships/tags" Target="../tags/tag462.xml"/><Relationship Id="rId877" Type="http://schemas.openxmlformats.org/officeDocument/2006/relationships/tags" Target="../tags/tag907.xml"/><Relationship Id="rId1062" Type="http://schemas.openxmlformats.org/officeDocument/2006/relationships/tags" Target="../tags/tag1092.xml"/><Relationship Id="rId737" Type="http://schemas.openxmlformats.org/officeDocument/2006/relationships/tags" Target="../tags/tag767.xml"/><Relationship Id="rId944" Type="http://schemas.openxmlformats.org/officeDocument/2006/relationships/tags" Target="../tags/tag974.xml"/><Relationship Id="rId1367" Type="http://schemas.openxmlformats.org/officeDocument/2006/relationships/tags" Target="../tags/tag1397.xml"/><Relationship Id="rId1574" Type="http://schemas.openxmlformats.org/officeDocument/2006/relationships/tags" Target="../tags/tag1604.xml"/><Relationship Id="rId73" Type="http://schemas.openxmlformats.org/officeDocument/2006/relationships/tags" Target="../tags/tag103.xml"/><Relationship Id="rId169" Type="http://schemas.openxmlformats.org/officeDocument/2006/relationships/tags" Target="../tags/tag199.xml"/><Relationship Id="rId376" Type="http://schemas.openxmlformats.org/officeDocument/2006/relationships/tags" Target="../tags/tag406.xml"/><Relationship Id="rId583" Type="http://schemas.openxmlformats.org/officeDocument/2006/relationships/tags" Target="../tags/tag613.xml"/><Relationship Id="rId790" Type="http://schemas.openxmlformats.org/officeDocument/2006/relationships/tags" Target="../tags/tag820.xml"/><Relationship Id="rId804" Type="http://schemas.openxmlformats.org/officeDocument/2006/relationships/tags" Target="../tags/tag834.xml"/><Relationship Id="rId1227" Type="http://schemas.openxmlformats.org/officeDocument/2006/relationships/tags" Target="../tags/tag1257.xml"/><Relationship Id="rId1434" Type="http://schemas.openxmlformats.org/officeDocument/2006/relationships/tags" Target="../tags/tag1464.xml"/><Relationship Id="rId1641" Type="http://schemas.openxmlformats.org/officeDocument/2006/relationships/notesSlide" Target="../notesSlides/notesSlide20.xml"/><Relationship Id="rId4" Type="http://schemas.openxmlformats.org/officeDocument/2006/relationships/tags" Target="../tags/tag34.xml"/><Relationship Id="rId236" Type="http://schemas.openxmlformats.org/officeDocument/2006/relationships/tags" Target="../tags/tag266.xml"/><Relationship Id="rId443" Type="http://schemas.openxmlformats.org/officeDocument/2006/relationships/tags" Target="../tags/tag473.xml"/><Relationship Id="rId650" Type="http://schemas.openxmlformats.org/officeDocument/2006/relationships/tags" Target="../tags/tag680.xml"/><Relationship Id="rId888" Type="http://schemas.openxmlformats.org/officeDocument/2006/relationships/tags" Target="../tags/tag918.xml"/><Relationship Id="rId1073" Type="http://schemas.openxmlformats.org/officeDocument/2006/relationships/tags" Target="../tags/tag1103.xml"/><Relationship Id="rId1280" Type="http://schemas.openxmlformats.org/officeDocument/2006/relationships/tags" Target="../tags/tag1310.xml"/><Relationship Id="rId1501" Type="http://schemas.openxmlformats.org/officeDocument/2006/relationships/tags" Target="../tags/tag1531.xml"/><Relationship Id="rId303" Type="http://schemas.openxmlformats.org/officeDocument/2006/relationships/tags" Target="../tags/tag333.xml"/><Relationship Id="rId748" Type="http://schemas.openxmlformats.org/officeDocument/2006/relationships/tags" Target="../tags/tag778.xml"/><Relationship Id="rId955" Type="http://schemas.openxmlformats.org/officeDocument/2006/relationships/tags" Target="../tags/tag985.xml"/><Relationship Id="rId1140" Type="http://schemas.openxmlformats.org/officeDocument/2006/relationships/tags" Target="../tags/tag1170.xml"/><Relationship Id="rId1378" Type="http://schemas.openxmlformats.org/officeDocument/2006/relationships/tags" Target="../tags/tag1408.xml"/><Relationship Id="rId1585" Type="http://schemas.openxmlformats.org/officeDocument/2006/relationships/tags" Target="../tags/tag1615.xml"/><Relationship Id="rId84" Type="http://schemas.openxmlformats.org/officeDocument/2006/relationships/tags" Target="../tags/tag114.xml"/><Relationship Id="rId387" Type="http://schemas.openxmlformats.org/officeDocument/2006/relationships/tags" Target="../tags/tag417.xml"/><Relationship Id="rId510" Type="http://schemas.openxmlformats.org/officeDocument/2006/relationships/tags" Target="../tags/tag540.xml"/><Relationship Id="rId594" Type="http://schemas.openxmlformats.org/officeDocument/2006/relationships/tags" Target="../tags/tag624.xml"/><Relationship Id="rId608" Type="http://schemas.openxmlformats.org/officeDocument/2006/relationships/tags" Target="../tags/tag638.xml"/><Relationship Id="rId815" Type="http://schemas.openxmlformats.org/officeDocument/2006/relationships/tags" Target="../tags/tag845.xml"/><Relationship Id="rId1238" Type="http://schemas.openxmlformats.org/officeDocument/2006/relationships/tags" Target="../tags/tag1268.xml"/><Relationship Id="rId1445" Type="http://schemas.openxmlformats.org/officeDocument/2006/relationships/tags" Target="../tags/tag1475.xml"/><Relationship Id="rId247" Type="http://schemas.openxmlformats.org/officeDocument/2006/relationships/tags" Target="../tags/tag277.xml"/><Relationship Id="rId899" Type="http://schemas.openxmlformats.org/officeDocument/2006/relationships/tags" Target="../tags/tag929.xml"/><Relationship Id="rId1000" Type="http://schemas.openxmlformats.org/officeDocument/2006/relationships/tags" Target="../tags/tag1030.xml"/><Relationship Id="rId1084" Type="http://schemas.openxmlformats.org/officeDocument/2006/relationships/tags" Target="../tags/tag1114.xml"/><Relationship Id="rId1305" Type="http://schemas.openxmlformats.org/officeDocument/2006/relationships/tags" Target="../tags/tag1335.xml"/><Relationship Id="rId107" Type="http://schemas.openxmlformats.org/officeDocument/2006/relationships/tags" Target="../tags/tag137.xml"/><Relationship Id="rId454" Type="http://schemas.openxmlformats.org/officeDocument/2006/relationships/tags" Target="../tags/tag484.xml"/><Relationship Id="rId661" Type="http://schemas.openxmlformats.org/officeDocument/2006/relationships/tags" Target="../tags/tag691.xml"/><Relationship Id="rId759" Type="http://schemas.openxmlformats.org/officeDocument/2006/relationships/tags" Target="../tags/tag789.xml"/><Relationship Id="rId966" Type="http://schemas.openxmlformats.org/officeDocument/2006/relationships/tags" Target="../tags/tag996.xml"/><Relationship Id="rId1291" Type="http://schemas.openxmlformats.org/officeDocument/2006/relationships/tags" Target="../tags/tag1321.xml"/><Relationship Id="rId1389" Type="http://schemas.openxmlformats.org/officeDocument/2006/relationships/tags" Target="../tags/tag1419.xml"/><Relationship Id="rId1512" Type="http://schemas.openxmlformats.org/officeDocument/2006/relationships/tags" Target="../tags/tag1542.xml"/><Relationship Id="rId1596" Type="http://schemas.openxmlformats.org/officeDocument/2006/relationships/tags" Target="../tags/tag1626.xml"/><Relationship Id="rId11" Type="http://schemas.openxmlformats.org/officeDocument/2006/relationships/tags" Target="../tags/tag41.xml"/><Relationship Id="rId314" Type="http://schemas.openxmlformats.org/officeDocument/2006/relationships/tags" Target="../tags/tag344.xml"/><Relationship Id="rId398" Type="http://schemas.openxmlformats.org/officeDocument/2006/relationships/tags" Target="../tags/tag428.xml"/><Relationship Id="rId521" Type="http://schemas.openxmlformats.org/officeDocument/2006/relationships/tags" Target="../tags/tag551.xml"/><Relationship Id="rId619" Type="http://schemas.openxmlformats.org/officeDocument/2006/relationships/tags" Target="../tags/tag649.xml"/><Relationship Id="rId1151" Type="http://schemas.openxmlformats.org/officeDocument/2006/relationships/tags" Target="../tags/tag1181.xml"/><Relationship Id="rId1249" Type="http://schemas.openxmlformats.org/officeDocument/2006/relationships/tags" Target="../tags/tag1279.xml"/><Relationship Id="rId95" Type="http://schemas.openxmlformats.org/officeDocument/2006/relationships/tags" Target="../tags/tag125.xml"/><Relationship Id="rId160" Type="http://schemas.openxmlformats.org/officeDocument/2006/relationships/tags" Target="../tags/tag190.xml"/><Relationship Id="rId826" Type="http://schemas.openxmlformats.org/officeDocument/2006/relationships/tags" Target="../tags/tag856.xml"/><Relationship Id="rId1011" Type="http://schemas.openxmlformats.org/officeDocument/2006/relationships/tags" Target="../tags/tag1041.xml"/><Relationship Id="rId1109" Type="http://schemas.openxmlformats.org/officeDocument/2006/relationships/tags" Target="../tags/tag1139.xml"/><Relationship Id="rId1456" Type="http://schemas.openxmlformats.org/officeDocument/2006/relationships/tags" Target="../tags/tag1486.xml"/><Relationship Id="rId258" Type="http://schemas.openxmlformats.org/officeDocument/2006/relationships/tags" Target="../tags/tag288.xml"/><Relationship Id="rId465" Type="http://schemas.openxmlformats.org/officeDocument/2006/relationships/tags" Target="../tags/tag495.xml"/><Relationship Id="rId672" Type="http://schemas.openxmlformats.org/officeDocument/2006/relationships/tags" Target="../tags/tag702.xml"/><Relationship Id="rId1095" Type="http://schemas.openxmlformats.org/officeDocument/2006/relationships/tags" Target="../tags/tag1125.xml"/><Relationship Id="rId1316" Type="http://schemas.openxmlformats.org/officeDocument/2006/relationships/tags" Target="../tags/tag1346.xml"/><Relationship Id="rId1523" Type="http://schemas.openxmlformats.org/officeDocument/2006/relationships/tags" Target="../tags/tag1553.xml"/><Relationship Id="rId22" Type="http://schemas.openxmlformats.org/officeDocument/2006/relationships/tags" Target="../tags/tag52.xml"/><Relationship Id="rId118" Type="http://schemas.openxmlformats.org/officeDocument/2006/relationships/tags" Target="../tags/tag148.xml"/><Relationship Id="rId325" Type="http://schemas.openxmlformats.org/officeDocument/2006/relationships/tags" Target="../tags/tag355.xml"/><Relationship Id="rId532" Type="http://schemas.openxmlformats.org/officeDocument/2006/relationships/tags" Target="../tags/tag562.xml"/><Relationship Id="rId977" Type="http://schemas.openxmlformats.org/officeDocument/2006/relationships/tags" Target="../tags/tag1007.xml"/><Relationship Id="rId1162" Type="http://schemas.openxmlformats.org/officeDocument/2006/relationships/tags" Target="../tags/tag1192.xml"/><Relationship Id="rId171" Type="http://schemas.openxmlformats.org/officeDocument/2006/relationships/tags" Target="../tags/tag201.xml"/><Relationship Id="rId837" Type="http://schemas.openxmlformats.org/officeDocument/2006/relationships/tags" Target="../tags/tag867.xml"/><Relationship Id="rId1022" Type="http://schemas.openxmlformats.org/officeDocument/2006/relationships/tags" Target="../tags/tag1052.xml"/><Relationship Id="rId1467" Type="http://schemas.openxmlformats.org/officeDocument/2006/relationships/tags" Target="../tags/tag1497.xml"/><Relationship Id="rId269" Type="http://schemas.openxmlformats.org/officeDocument/2006/relationships/tags" Target="../tags/tag299.xml"/><Relationship Id="rId476" Type="http://schemas.openxmlformats.org/officeDocument/2006/relationships/tags" Target="../tags/tag506.xml"/><Relationship Id="rId683" Type="http://schemas.openxmlformats.org/officeDocument/2006/relationships/tags" Target="../tags/tag713.xml"/><Relationship Id="rId890" Type="http://schemas.openxmlformats.org/officeDocument/2006/relationships/tags" Target="../tags/tag920.xml"/><Relationship Id="rId904" Type="http://schemas.openxmlformats.org/officeDocument/2006/relationships/tags" Target="../tags/tag934.xml"/><Relationship Id="rId1327" Type="http://schemas.openxmlformats.org/officeDocument/2006/relationships/tags" Target="../tags/tag1357.xml"/><Relationship Id="rId1534" Type="http://schemas.openxmlformats.org/officeDocument/2006/relationships/tags" Target="../tags/tag1564.xml"/><Relationship Id="rId33" Type="http://schemas.openxmlformats.org/officeDocument/2006/relationships/tags" Target="../tags/tag63.xml"/><Relationship Id="rId129" Type="http://schemas.openxmlformats.org/officeDocument/2006/relationships/tags" Target="../tags/tag159.xml"/><Relationship Id="rId336" Type="http://schemas.openxmlformats.org/officeDocument/2006/relationships/tags" Target="../tags/tag366.xml"/><Relationship Id="rId543" Type="http://schemas.openxmlformats.org/officeDocument/2006/relationships/tags" Target="../tags/tag573.xml"/><Relationship Id="rId988" Type="http://schemas.openxmlformats.org/officeDocument/2006/relationships/tags" Target="../tags/tag1018.xml"/><Relationship Id="rId1173" Type="http://schemas.openxmlformats.org/officeDocument/2006/relationships/tags" Target="../tags/tag1203.xml"/><Relationship Id="rId1380" Type="http://schemas.openxmlformats.org/officeDocument/2006/relationships/tags" Target="../tags/tag1410.xml"/><Relationship Id="rId1601" Type="http://schemas.openxmlformats.org/officeDocument/2006/relationships/tags" Target="../tags/tag1631.xml"/><Relationship Id="rId182" Type="http://schemas.openxmlformats.org/officeDocument/2006/relationships/tags" Target="../tags/tag212.xml"/><Relationship Id="rId403" Type="http://schemas.openxmlformats.org/officeDocument/2006/relationships/tags" Target="../tags/tag433.xml"/><Relationship Id="rId750" Type="http://schemas.openxmlformats.org/officeDocument/2006/relationships/tags" Target="../tags/tag780.xml"/><Relationship Id="rId848" Type="http://schemas.openxmlformats.org/officeDocument/2006/relationships/tags" Target="../tags/tag878.xml"/><Relationship Id="rId1033" Type="http://schemas.openxmlformats.org/officeDocument/2006/relationships/tags" Target="../tags/tag1063.xml"/><Relationship Id="rId1478" Type="http://schemas.openxmlformats.org/officeDocument/2006/relationships/tags" Target="../tags/tag1508.xml"/><Relationship Id="rId487" Type="http://schemas.openxmlformats.org/officeDocument/2006/relationships/tags" Target="../tags/tag517.xml"/><Relationship Id="rId610" Type="http://schemas.openxmlformats.org/officeDocument/2006/relationships/tags" Target="../tags/tag640.xml"/><Relationship Id="rId694" Type="http://schemas.openxmlformats.org/officeDocument/2006/relationships/tags" Target="../tags/tag724.xml"/><Relationship Id="rId708" Type="http://schemas.openxmlformats.org/officeDocument/2006/relationships/tags" Target="../tags/tag738.xml"/><Relationship Id="rId915" Type="http://schemas.openxmlformats.org/officeDocument/2006/relationships/tags" Target="../tags/tag945.xml"/><Relationship Id="rId1240" Type="http://schemas.openxmlformats.org/officeDocument/2006/relationships/tags" Target="../tags/tag1270.xml"/><Relationship Id="rId1338" Type="http://schemas.openxmlformats.org/officeDocument/2006/relationships/tags" Target="../tags/tag1368.xml"/><Relationship Id="rId1545" Type="http://schemas.openxmlformats.org/officeDocument/2006/relationships/tags" Target="../tags/tag1575.xml"/><Relationship Id="rId347" Type="http://schemas.openxmlformats.org/officeDocument/2006/relationships/tags" Target="../tags/tag377.xml"/><Relationship Id="rId999" Type="http://schemas.openxmlformats.org/officeDocument/2006/relationships/tags" Target="../tags/tag1029.xml"/><Relationship Id="rId1100" Type="http://schemas.openxmlformats.org/officeDocument/2006/relationships/tags" Target="../tags/tag1130.xml"/><Relationship Id="rId1184" Type="http://schemas.openxmlformats.org/officeDocument/2006/relationships/tags" Target="../tags/tag1214.xml"/><Relationship Id="rId1405" Type="http://schemas.openxmlformats.org/officeDocument/2006/relationships/tags" Target="../tags/tag1435.xml"/><Relationship Id="rId44" Type="http://schemas.openxmlformats.org/officeDocument/2006/relationships/tags" Target="../tags/tag74.xml"/><Relationship Id="rId554" Type="http://schemas.openxmlformats.org/officeDocument/2006/relationships/tags" Target="../tags/tag584.xml"/><Relationship Id="rId761" Type="http://schemas.openxmlformats.org/officeDocument/2006/relationships/tags" Target="../tags/tag791.xml"/><Relationship Id="rId859" Type="http://schemas.openxmlformats.org/officeDocument/2006/relationships/tags" Target="../tags/tag889.xml"/><Relationship Id="rId1391" Type="http://schemas.openxmlformats.org/officeDocument/2006/relationships/tags" Target="../tags/tag1421.xml"/><Relationship Id="rId1489" Type="http://schemas.openxmlformats.org/officeDocument/2006/relationships/tags" Target="../tags/tag1519.xml"/><Relationship Id="rId1612" Type="http://schemas.openxmlformats.org/officeDocument/2006/relationships/tags" Target="../tags/tag1642.xml"/><Relationship Id="rId193" Type="http://schemas.openxmlformats.org/officeDocument/2006/relationships/tags" Target="../tags/tag223.xml"/><Relationship Id="rId207" Type="http://schemas.openxmlformats.org/officeDocument/2006/relationships/tags" Target="../tags/tag237.xml"/><Relationship Id="rId414" Type="http://schemas.openxmlformats.org/officeDocument/2006/relationships/tags" Target="../tags/tag444.xml"/><Relationship Id="rId498" Type="http://schemas.openxmlformats.org/officeDocument/2006/relationships/tags" Target="../tags/tag528.xml"/><Relationship Id="rId621" Type="http://schemas.openxmlformats.org/officeDocument/2006/relationships/tags" Target="../tags/tag651.xml"/><Relationship Id="rId1044" Type="http://schemas.openxmlformats.org/officeDocument/2006/relationships/tags" Target="../tags/tag1074.xml"/><Relationship Id="rId1251" Type="http://schemas.openxmlformats.org/officeDocument/2006/relationships/tags" Target="../tags/tag1281.xml"/><Relationship Id="rId1349" Type="http://schemas.openxmlformats.org/officeDocument/2006/relationships/tags" Target="../tags/tag1379.xml"/><Relationship Id="rId260" Type="http://schemas.openxmlformats.org/officeDocument/2006/relationships/tags" Target="../tags/tag290.xml"/><Relationship Id="rId719" Type="http://schemas.openxmlformats.org/officeDocument/2006/relationships/tags" Target="../tags/tag749.xml"/><Relationship Id="rId926" Type="http://schemas.openxmlformats.org/officeDocument/2006/relationships/tags" Target="../tags/tag956.xml"/><Relationship Id="rId1111" Type="http://schemas.openxmlformats.org/officeDocument/2006/relationships/tags" Target="../tags/tag1141.xml"/><Relationship Id="rId1556" Type="http://schemas.openxmlformats.org/officeDocument/2006/relationships/tags" Target="../tags/tag1586.xml"/><Relationship Id="rId55" Type="http://schemas.openxmlformats.org/officeDocument/2006/relationships/tags" Target="../tags/tag85.xml"/><Relationship Id="rId120" Type="http://schemas.openxmlformats.org/officeDocument/2006/relationships/tags" Target="../tags/tag150.xml"/><Relationship Id="rId358" Type="http://schemas.openxmlformats.org/officeDocument/2006/relationships/tags" Target="../tags/tag388.xml"/><Relationship Id="rId565" Type="http://schemas.openxmlformats.org/officeDocument/2006/relationships/tags" Target="../tags/tag595.xml"/><Relationship Id="rId772" Type="http://schemas.openxmlformats.org/officeDocument/2006/relationships/tags" Target="../tags/tag802.xml"/><Relationship Id="rId1195" Type="http://schemas.openxmlformats.org/officeDocument/2006/relationships/tags" Target="../tags/tag1225.xml"/><Relationship Id="rId1209" Type="http://schemas.openxmlformats.org/officeDocument/2006/relationships/tags" Target="../tags/tag1239.xml"/><Relationship Id="rId1416" Type="http://schemas.openxmlformats.org/officeDocument/2006/relationships/tags" Target="../tags/tag1446.xml"/><Relationship Id="rId1623" Type="http://schemas.openxmlformats.org/officeDocument/2006/relationships/tags" Target="../tags/tag1653.xml"/><Relationship Id="rId218" Type="http://schemas.openxmlformats.org/officeDocument/2006/relationships/tags" Target="../tags/tag248.xml"/><Relationship Id="rId425" Type="http://schemas.openxmlformats.org/officeDocument/2006/relationships/tags" Target="../tags/tag455.xml"/><Relationship Id="rId632" Type="http://schemas.openxmlformats.org/officeDocument/2006/relationships/tags" Target="../tags/tag662.xml"/><Relationship Id="rId1055" Type="http://schemas.openxmlformats.org/officeDocument/2006/relationships/tags" Target="../tags/tag1085.xml"/><Relationship Id="rId1262" Type="http://schemas.openxmlformats.org/officeDocument/2006/relationships/tags" Target="../tags/tag1292.xml"/><Relationship Id="rId271" Type="http://schemas.openxmlformats.org/officeDocument/2006/relationships/tags" Target="../tags/tag301.xml"/><Relationship Id="rId937" Type="http://schemas.openxmlformats.org/officeDocument/2006/relationships/tags" Target="../tags/tag967.xml"/><Relationship Id="rId1122" Type="http://schemas.openxmlformats.org/officeDocument/2006/relationships/tags" Target="../tags/tag1152.xml"/><Relationship Id="rId1567" Type="http://schemas.openxmlformats.org/officeDocument/2006/relationships/tags" Target="../tags/tag1597.xml"/><Relationship Id="rId66" Type="http://schemas.openxmlformats.org/officeDocument/2006/relationships/tags" Target="../tags/tag96.xml"/><Relationship Id="rId131" Type="http://schemas.openxmlformats.org/officeDocument/2006/relationships/tags" Target="../tags/tag161.xml"/><Relationship Id="rId369" Type="http://schemas.openxmlformats.org/officeDocument/2006/relationships/tags" Target="../tags/tag399.xml"/><Relationship Id="rId576" Type="http://schemas.openxmlformats.org/officeDocument/2006/relationships/tags" Target="../tags/tag606.xml"/><Relationship Id="rId783" Type="http://schemas.openxmlformats.org/officeDocument/2006/relationships/tags" Target="../tags/tag813.xml"/><Relationship Id="rId990" Type="http://schemas.openxmlformats.org/officeDocument/2006/relationships/tags" Target="../tags/tag1020.xml"/><Relationship Id="rId1427" Type="http://schemas.openxmlformats.org/officeDocument/2006/relationships/tags" Target="../tags/tag1457.xml"/><Relationship Id="rId1634" Type="http://schemas.openxmlformats.org/officeDocument/2006/relationships/tags" Target="../tags/tag1664.xml"/><Relationship Id="rId229" Type="http://schemas.openxmlformats.org/officeDocument/2006/relationships/tags" Target="../tags/tag259.xml"/><Relationship Id="rId436" Type="http://schemas.openxmlformats.org/officeDocument/2006/relationships/tags" Target="../tags/tag466.xml"/><Relationship Id="rId643" Type="http://schemas.openxmlformats.org/officeDocument/2006/relationships/tags" Target="../tags/tag673.xml"/><Relationship Id="rId1066" Type="http://schemas.openxmlformats.org/officeDocument/2006/relationships/tags" Target="../tags/tag1096.xml"/><Relationship Id="rId1273" Type="http://schemas.openxmlformats.org/officeDocument/2006/relationships/tags" Target="../tags/tag1303.xml"/><Relationship Id="rId1480" Type="http://schemas.openxmlformats.org/officeDocument/2006/relationships/tags" Target="../tags/tag1510.xml"/><Relationship Id="rId850" Type="http://schemas.openxmlformats.org/officeDocument/2006/relationships/tags" Target="../tags/tag880.xml"/><Relationship Id="rId948" Type="http://schemas.openxmlformats.org/officeDocument/2006/relationships/tags" Target="../tags/tag978.xml"/><Relationship Id="rId1133" Type="http://schemas.openxmlformats.org/officeDocument/2006/relationships/tags" Target="../tags/tag1163.xml"/><Relationship Id="rId1578" Type="http://schemas.openxmlformats.org/officeDocument/2006/relationships/tags" Target="../tags/tag1608.xml"/><Relationship Id="rId77" Type="http://schemas.openxmlformats.org/officeDocument/2006/relationships/tags" Target="../tags/tag107.xml"/><Relationship Id="rId282" Type="http://schemas.openxmlformats.org/officeDocument/2006/relationships/tags" Target="../tags/tag312.xml"/><Relationship Id="rId503" Type="http://schemas.openxmlformats.org/officeDocument/2006/relationships/tags" Target="../tags/tag533.xml"/><Relationship Id="rId587" Type="http://schemas.openxmlformats.org/officeDocument/2006/relationships/tags" Target="../tags/tag617.xml"/><Relationship Id="rId710" Type="http://schemas.openxmlformats.org/officeDocument/2006/relationships/tags" Target="../tags/tag740.xml"/><Relationship Id="rId808" Type="http://schemas.openxmlformats.org/officeDocument/2006/relationships/tags" Target="../tags/tag838.xml"/><Relationship Id="rId1340" Type="http://schemas.openxmlformats.org/officeDocument/2006/relationships/tags" Target="../tags/tag1370.xml"/><Relationship Id="rId1438" Type="http://schemas.openxmlformats.org/officeDocument/2006/relationships/tags" Target="../tags/tag1468.xml"/><Relationship Id="rId8" Type="http://schemas.openxmlformats.org/officeDocument/2006/relationships/tags" Target="../tags/tag38.xml"/><Relationship Id="rId142" Type="http://schemas.openxmlformats.org/officeDocument/2006/relationships/tags" Target="../tags/tag172.xml"/><Relationship Id="rId447" Type="http://schemas.openxmlformats.org/officeDocument/2006/relationships/tags" Target="../tags/tag477.xml"/><Relationship Id="rId794" Type="http://schemas.openxmlformats.org/officeDocument/2006/relationships/tags" Target="../tags/tag824.xml"/><Relationship Id="rId1077" Type="http://schemas.openxmlformats.org/officeDocument/2006/relationships/tags" Target="../tags/tag1107.xml"/><Relationship Id="rId1200" Type="http://schemas.openxmlformats.org/officeDocument/2006/relationships/tags" Target="../tags/tag1230.xml"/><Relationship Id="rId654" Type="http://schemas.openxmlformats.org/officeDocument/2006/relationships/tags" Target="../tags/tag684.xml"/><Relationship Id="rId861" Type="http://schemas.openxmlformats.org/officeDocument/2006/relationships/tags" Target="../tags/tag891.xml"/><Relationship Id="rId959" Type="http://schemas.openxmlformats.org/officeDocument/2006/relationships/tags" Target="../tags/tag989.xml"/><Relationship Id="rId1284" Type="http://schemas.openxmlformats.org/officeDocument/2006/relationships/tags" Target="../tags/tag1314.xml"/><Relationship Id="rId1491" Type="http://schemas.openxmlformats.org/officeDocument/2006/relationships/tags" Target="../tags/tag1521.xml"/><Relationship Id="rId1505" Type="http://schemas.openxmlformats.org/officeDocument/2006/relationships/tags" Target="../tags/tag1535.xml"/><Relationship Id="rId1589" Type="http://schemas.openxmlformats.org/officeDocument/2006/relationships/tags" Target="../tags/tag1619.xml"/><Relationship Id="rId293" Type="http://schemas.openxmlformats.org/officeDocument/2006/relationships/tags" Target="../tags/tag323.xml"/><Relationship Id="rId307" Type="http://schemas.openxmlformats.org/officeDocument/2006/relationships/tags" Target="../tags/tag337.xml"/><Relationship Id="rId514" Type="http://schemas.openxmlformats.org/officeDocument/2006/relationships/tags" Target="../tags/tag544.xml"/><Relationship Id="rId721" Type="http://schemas.openxmlformats.org/officeDocument/2006/relationships/tags" Target="../tags/tag751.xml"/><Relationship Id="rId1144" Type="http://schemas.openxmlformats.org/officeDocument/2006/relationships/tags" Target="../tags/tag1174.xml"/><Relationship Id="rId1351" Type="http://schemas.openxmlformats.org/officeDocument/2006/relationships/tags" Target="../tags/tag1381.xml"/><Relationship Id="rId1449" Type="http://schemas.openxmlformats.org/officeDocument/2006/relationships/tags" Target="../tags/tag1479.xml"/><Relationship Id="rId88" Type="http://schemas.openxmlformats.org/officeDocument/2006/relationships/tags" Target="../tags/tag118.xml"/><Relationship Id="rId153" Type="http://schemas.openxmlformats.org/officeDocument/2006/relationships/tags" Target="../tags/tag183.xml"/><Relationship Id="rId360" Type="http://schemas.openxmlformats.org/officeDocument/2006/relationships/tags" Target="../tags/tag390.xml"/><Relationship Id="rId598" Type="http://schemas.openxmlformats.org/officeDocument/2006/relationships/tags" Target="../tags/tag628.xml"/><Relationship Id="rId819" Type="http://schemas.openxmlformats.org/officeDocument/2006/relationships/tags" Target="../tags/tag849.xml"/><Relationship Id="rId1004" Type="http://schemas.openxmlformats.org/officeDocument/2006/relationships/tags" Target="../tags/tag1034.xml"/><Relationship Id="rId1211" Type="http://schemas.openxmlformats.org/officeDocument/2006/relationships/tags" Target="../tags/tag1241.xml"/><Relationship Id="rId220" Type="http://schemas.openxmlformats.org/officeDocument/2006/relationships/tags" Target="../tags/tag250.xml"/><Relationship Id="rId458" Type="http://schemas.openxmlformats.org/officeDocument/2006/relationships/tags" Target="../tags/tag488.xml"/><Relationship Id="rId665" Type="http://schemas.openxmlformats.org/officeDocument/2006/relationships/tags" Target="../tags/tag695.xml"/><Relationship Id="rId872" Type="http://schemas.openxmlformats.org/officeDocument/2006/relationships/tags" Target="../tags/tag902.xml"/><Relationship Id="rId1088" Type="http://schemas.openxmlformats.org/officeDocument/2006/relationships/tags" Target="../tags/tag1118.xml"/><Relationship Id="rId1295" Type="http://schemas.openxmlformats.org/officeDocument/2006/relationships/tags" Target="../tags/tag1325.xml"/><Relationship Id="rId1309" Type="http://schemas.openxmlformats.org/officeDocument/2006/relationships/tags" Target="../tags/tag1339.xml"/><Relationship Id="rId1516" Type="http://schemas.openxmlformats.org/officeDocument/2006/relationships/tags" Target="../tags/tag1546.xml"/><Relationship Id="rId15" Type="http://schemas.openxmlformats.org/officeDocument/2006/relationships/tags" Target="../tags/tag45.xml"/><Relationship Id="rId318" Type="http://schemas.openxmlformats.org/officeDocument/2006/relationships/tags" Target="../tags/tag348.xml"/><Relationship Id="rId525" Type="http://schemas.openxmlformats.org/officeDocument/2006/relationships/tags" Target="../tags/tag555.xml"/><Relationship Id="rId732" Type="http://schemas.openxmlformats.org/officeDocument/2006/relationships/tags" Target="../tags/tag762.xml"/><Relationship Id="rId1155" Type="http://schemas.openxmlformats.org/officeDocument/2006/relationships/tags" Target="../tags/tag1185.xml"/><Relationship Id="rId1362" Type="http://schemas.openxmlformats.org/officeDocument/2006/relationships/tags" Target="../tags/tag1392.xml"/><Relationship Id="rId99" Type="http://schemas.openxmlformats.org/officeDocument/2006/relationships/tags" Target="../tags/tag129.xml"/><Relationship Id="rId164" Type="http://schemas.openxmlformats.org/officeDocument/2006/relationships/tags" Target="../tags/tag194.xml"/><Relationship Id="rId371" Type="http://schemas.openxmlformats.org/officeDocument/2006/relationships/tags" Target="../tags/tag401.xml"/><Relationship Id="rId1015" Type="http://schemas.openxmlformats.org/officeDocument/2006/relationships/tags" Target="../tags/tag1045.xml"/><Relationship Id="rId1222" Type="http://schemas.openxmlformats.org/officeDocument/2006/relationships/tags" Target="../tags/tag1252.xml"/><Relationship Id="rId469" Type="http://schemas.openxmlformats.org/officeDocument/2006/relationships/tags" Target="../tags/tag499.xml"/><Relationship Id="rId676" Type="http://schemas.openxmlformats.org/officeDocument/2006/relationships/tags" Target="../tags/tag706.xml"/><Relationship Id="rId883" Type="http://schemas.openxmlformats.org/officeDocument/2006/relationships/tags" Target="../tags/tag913.xml"/><Relationship Id="rId1099" Type="http://schemas.openxmlformats.org/officeDocument/2006/relationships/tags" Target="../tags/tag1129.xml"/><Relationship Id="rId1527" Type="http://schemas.openxmlformats.org/officeDocument/2006/relationships/tags" Target="../tags/tag1557.xml"/><Relationship Id="rId26" Type="http://schemas.openxmlformats.org/officeDocument/2006/relationships/tags" Target="../tags/tag56.xml"/><Relationship Id="rId231" Type="http://schemas.openxmlformats.org/officeDocument/2006/relationships/tags" Target="../tags/tag261.xml"/><Relationship Id="rId329" Type="http://schemas.openxmlformats.org/officeDocument/2006/relationships/tags" Target="../tags/tag359.xml"/><Relationship Id="rId536" Type="http://schemas.openxmlformats.org/officeDocument/2006/relationships/tags" Target="../tags/tag566.xml"/><Relationship Id="rId1166" Type="http://schemas.openxmlformats.org/officeDocument/2006/relationships/tags" Target="../tags/tag1196.xml"/><Relationship Id="rId1373" Type="http://schemas.openxmlformats.org/officeDocument/2006/relationships/tags" Target="../tags/tag1403.xml"/><Relationship Id="rId175" Type="http://schemas.openxmlformats.org/officeDocument/2006/relationships/tags" Target="../tags/tag205.xml"/><Relationship Id="rId743" Type="http://schemas.openxmlformats.org/officeDocument/2006/relationships/tags" Target="../tags/tag773.xml"/><Relationship Id="rId950" Type="http://schemas.openxmlformats.org/officeDocument/2006/relationships/tags" Target="../tags/tag980.xml"/><Relationship Id="rId1026" Type="http://schemas.openxmlformats.org/officeDocument/2006/relationships/tags" Target="../tags/tag1056.xml"/><Relationship Id="rId1580" Type="http://schemas.openxmlformats.org/officeDocument/2006/relationships/tags" Target="../tags/tag1610.xml"/><Relationship Id="rId382" Type="http://schemas.openxmlformats.org/officeDocument/2006/relationships/tags" Target="../tags/tag412.xml"/><Relationship Id="rId603" Type="http://schemas.openxmlformats.org/officeDocument/2006/relationships/tags" Target="../tags/tag633.xml"/><Relationship Id="rId687" Type="http://schemas.openxmlformats.org/officeDocument/2006/relationships/tags" Target="../tags/tag717.xml"/><Relationship Id="rId810" Type="http://schemas.openxmlformats.org/officeDocument/2006/relationships/tags" Target="../tags/tag840.xml"/><Relationship Id="rId908" Type="http://schemas.openxmlformats.org/officeDocument/2006/relationships/tags" Target="../tags/tag938.xml"/><Relationship Id="rId1233" Type="http://schemas.openxmlformats.org/officeDocument/2006/relationships/tags" Target="../tags/tag1263.xml"/><Relationship Id="rId1440" Type="http://schemas.openxmlformats.org/officeDocument/2006/relationships/tags" Target="../tags/tag1470.xml"/><Relationship Id="rId1538" Type="http://schemas.openxmlformats.org/officeDocument/2006/relationships/tags" Target="../tags/tag1568.xml"/><Relationship Id="rId242" Type="http://schemas.openxmlformats.org/officeDocument/2006/relationships/tags" Target="../tags/tag272.xml"/><Relationship Id="rId894" Type="http://schemas.openxmlformats.org/officeDocument/2006/relationships/tags" Target="../tags/tag924.xml"/><Relationship Id="rId1177" Type="http://schemas.openxmlformats.org/officeDocument/2006/relationships/tags" Target="../tags/tag1207.xml"/><Relationship Id="rId1300" Type="http://schemas.openxmlformats.org/officeDocument/2006/relationships/tags" Target="../tags/tag1330.xml"/><Relationship Id="rId37" Type="http://schemas.openxmlformats.org/officeDocument/2006/relationships/tags" Target="../tags/tag67.xml"/><Relationship Id="rId102" Type="http://schemas.openxmlformats.org/officeDocument/2006/relationships/tags" Target="../tags/tag132.xml"/><Relationship Id="rId547" Type="http://schemas.openxmlformats.org/officeDocument/2006/relationships/tags" Target="../tags/tag577.xml"/><Relationship Id="rId754" Type="http://schemas.openxmlformats.org/officeDocument/2006/relationships/tags" Target="../tags/tag784.xml"/><Relationship Id="rId961" Type="http://schemas.openxmlformats.org/officeDocument/2006/relationships/tags" Target="../tags/tag991.xml"/><Relationship Id="rId1384" Type="http://schemas.openxmlformats.org/officeDocument/2006/relationships/tags" Target="../tags/tag1414.xml"/><Relationship Id="rId1591" Type="http://schemas.openxmlformats.org/officeDocument/2006/relationships/tags" Target="../tags/tag1621.xml"/><Relationship Id="rId1605" Type="http://schemas.openxmlformats.org/officeDocument/2006/relationships/tags" Target="../tags/tag1635.xml"/><Relationship Id="rId90" Type="http://schemas.openxmlformats.org/officeDocument/2006/relationships/tags" Target="../tags/tag120.xml"/><Relationship Id="rId186" Type="http://schemas.openxmlformats.org/officeDocument/2006/relationships/tags" Target="../tags/tag216.xml"/><Relationship Id="rId393" Type="http://schemas.openxmlformats.org/officeDocument/2006/relationships/tags" Target="../tags/tag423.xml"/><Relationship Id="rId407" Type="http://schemas.openxmlformats.org/officeDocument/2006/relationships/tags" Target="../tags/tag437.xml"/><Relationship Id="rId614" Type="http://schemas.openxmlformats.org/officeDocument/2006/relationships/tags" Target="../tags/tag644.xml"/><Relationship Id="rId821" Type="http://schemas.openxmlformats.org/officeDocument/2006/relationships/tags" Target="../tags/tag851.xml"/><Relationship Id="rId1037" Type="http://schemas.openxmlformats.org/officeDocument/2006/relationships/tags" Target="../tags/tag1067.xml"/><Relationship Id="rId1244" Type="http://schemas.openxmlformats.org/officeDocument/2006/relationships/tags" Target="../tags/tag1274.xml"/><Relationship Id="rId1451" Type="http://schemas.openxmlformats.org/officeDocument/2006/relationships/tags" Target="../tags/tag1481.xml"/><Relationship Id="rId253" Type="http://schemas.openxmlformats.org/officeDocument/2006/relationships/tags" Target="../tags/tag283.xml"/><Relationship Id="rId460" Type="http://schemas.openxmlformats.org/officeDocument/2006/relationships/tags" Target="../tags/tag490.xml"/><Relationship Id="rId698" Type="http://schemas.openxmlformats.org/officeDocument/2006/relationships/tags" Target="../tags/tag728.xml"/><Relationship Id="rId919" Type="http://schemas.openxmlformats.org/officeDocument/2006/relationships/tags" Target="../tags/tag949.xml"/><Relationship Id="rId1090" Type="http://schemas.openxmlformats.org/officeDocument/2006/relationships/tags" Target="../tags/tag1120.xml"/><Relationship Id="rId1104" Type="http://schemas.openxmlformats.org/officeDocument/2006/relationships/tags" Target="../tags/tag1134.xml"/><Relationship Id="rId1311" Type="http://schemas.openxmlformats.org/officeDocument/2006/relationships/tags" Target="../tags/tag1341.xml"/><Relationship Id="rId1549" Type="http://schemas.openxmlformats.org/officeDocument/2006/relationships/tags" Target="../tags/tag1579.xml"/><Relationship Id="rId48" Type="http://schemas.openxmlformats.org/officeDocument/2006/relationships/tags" Target="../tags/tag78.xml"/><Relationship Id="rId113" Type="http://schemas.openxmlformats.org/officeDocument/2006/relationships/tags" Target="../tags/tag143.xml"/><Relationship Id="rId320" Type="http://schemas.openxmlformats.org/officeDocument/2006/relationships/tags" Target="../tags/tag350.xml"/><Relationship Id="rId558" Type="http://schemas.openxmlformats.org/officeDocument/2006/relationships/tags" Target="../tags/tag588.xml"/><Relationship Id="rId765" Type="http://schemas.openxmlformats.org/officeDocument/2006/relationships/tags" Target="../tags/tag795.xml"/><Relationship Id="rId972" Type="http://schemas.openxmlformats.org/officeDocument/2006/relationships/tags" Target="../tags/tag1002.xml"/><Relationship Id="rId1188" Type="http://schemas.openxmlformats.org/officeDocument/2006/relationships/tags" Target="../tags/tag1218.xml"/><Relationship Id="rId1395" Type="http://schemas.openxmlformats.org/officeDocument/2006/relationships/tags" Target="../tags/tag1425.xml"/><Relationship Id="rId1409" Type="http://schemas.openxmlformats.org/officeDocument/2006/relationships/tags" Target="../tags/tag1439.xml"/><Relationship Id="rId1616" Type="http://schemas.openxmlformats.org/officeDocument/2006/relationships/tags" Target="../tags/tag1646.xml"/><Relationship Id="rId197" Type="http://schemas.openxmlformats.org/officeDocument/2006/relationships/tags" Target="../tags/tag227.xml"/><Relationship Id="rId418" Type="http://schemas.openxmlformats.org/officeDocument/2006/relationships/tags" Target="../tags/tag448.xml"/><Relationship Id="rId625" Type="http://schemas.openxmlformats.org/officeDocument/2006/relationships/tags" Target="../tags/tag655.xml"/><Relationship Id="rId832" Type="http://schemas.openxmlformats.org/officeDocument/2006/relationships/tags" Target="../tags/tag862.xml"/><Relationship Id="rId1048" Type="http://schemas.openxmlformats.org/officeDocument/2006/relationships/tags" Target="../tags/tag1078.xml"/><Relationship Id="rId1255" Type="http://schemas.openxmlformats.org/officeDocument/2006/relationships/tags" Target="../tags/tag1285.xml"/><Relationship Id="rId1462" Type="http://schemas.openxmlformats.org/officeDocument/2006/relationships/tags" Target="../tags/tag1492.xml"/><Relationship Id="rId264" Type="http://schemas.openxmlformats.org/officeDocument/2006/relationships/tags" Target="../tags/tag294.xml"/><Relationship Id="rId471" Type="http://schemas.openxmlformats.org/officeDocument/2006/relationships/tags" Target="../tags/tag501.xml"/><Relationship Id="rId1115" Type="http://schemas.openxmlformats.org/officeDocument/2006/relationships/tags" Target="../tags/tag1145.xml"/><Relationship Id="rId1322" Type="http://schemas.openxmlformats.org/officeDocument/2006/relationships/tags" Target="../tags/tag1352.xml"/><Relationship Id="rId59" Type="http://schemas.openxmlformats.org/officeDocument/2006/relationships/tags" Target="../tags/tag89.xml"/><Relationship Id="rId124" Type="http://schemas.openxmlformats.org/officeDocument/2006/relationships/tags" Target="../tags/tag154.xml"/><Relationship Id="rId569" Type="http://schemas.openxmlformats.org/officeDocument/2006/relationships/tags" Target="../tags/tag599.xml"/><Relationship Id="rId776" Type="http://schemas.openxmlformats.org/officeDocument/2006/relationships/tags" Target="../tags/tag806.xml"/><Relationship Id="rId983" Type="http://schemas.openxmlformats.org/officeDocument/2006/relationships/tags" Target="../tags/tag1013.xml"/><Relationship Id="rId1199" Type="http://schemas.openxmlformats.org/officeDocument/2006/relationships/tags" Target="../tags/tag1229.xml"/><Relationship Id="rId1627" Type="http://schemas.openxmlformats.org/officeDocument/2006/relationships/tags" Target="../tags/tag1657.xml"/><Relationship Id="rId331" Type="http://schemas.openxmlformats.org/officeDocument/2006/relationships/tags" Target="../tags/tag361.xml"/><Relationship Id="rId429" Type="http://schemas.openxmlformats.org/officeDocument/2006/relationships/tags" Target="../tags/tag459.xml"/><Relationship Id="rId636" Type="http://schemas.openxmlformats.org/officeDocument/2006/relationships/tags" Target="../tags/tag666.xml"/><Relationship Id="rId1059" Type="http://schemas.openxmlformats.org/officeDocument/2006/relationships/tags" Target="../tags/tag1089.xml"/><Relationship Id="rId1266" Type="http://schemas.openxmlformats.org/officeDocument/2006/relationships/tags" Target="../tags/tag1296.xml"/><Relationship Id="rId1473" Type="http://schemas.openxmlformats.org/officeDocument/2006/relationships/tags" Target="../tags/tag1503.xml"/><Relationship Id="rId843" Type="http://schemas.openxmlformats.org/officeDocument/2006/relationships/tags" Target="../tags/tag873.xml"/><Relationship Id="rId1126" Type="http://schemas.openxmlformats.org/officeDocument/2006/relationships/tags" Target="../tags/tag1156.xml"/><Relationship Id="rId275" Type="http://schemas.openxmlformats.org/officeDocument/2006/relationships/tags" Target="../tags/tag305.xml"/><Relationship Id="rId482" Type="http://schemas.openxmlformats.org/officeDocument/2006/relationships/tags" Target="../tags/tag512.xml"/><Relationship Id="rId703" Type="http://schemas.openxmlformats.org/officeDocument/2006/relationships/tags" Target="../tags/tag733.xml"/><Relationship Id="rId910" Type="http://schemas.openxmlformats.org/officeDocument/2006/relationships/tags" Target="../tags/tag940.xml"/><Relationship Id="rId1333" Type="http://schemas.openxmlformats.org/officeDocument/2006/relationships/tags" Target="../tags/tag1363.xml"/><Relationship Id="rId1540" Type="http://schemas.openxmlformats.org/officeDocument/2006/relationships/tags" Target="../tags/tag1570.xml"/><Relationship Id="rId1638" Type="http://schemas.openxmlformats.org/officeDocument/2006/relationships/tags" Target="../tags/tag1668.xml"/><Relationship Id="rId135" Type="http://schemas.openxmlformats.org/officeDocument/2006/relationships/tags" Target="../tags/tag165.xml"/><Relationship Id="rId342" Type="http://schemas.openxmlformats.org/officeDocument/2006/relationships/tags" Target="../tags/tag372.xml"/><Relationship Id="rId787" Type="http://schemas.openxmlformats.org/officeDocument/2006/relationships/tags" Target="../tags/tag817.xml"/><Relationship Id="rId994" Type="http://schemas.openxmlformats.org/officeDocument/2006/relationships/tags" Target="../tags/tag1024.xml"/><Relationship Id="rId1400" Type="http://schemas.openxmlformats.org/officeDocument/2006/relationships/tags" Target="../tags/tag1430.xml"/><Relationship Id="rId202" Type="http://schemas.openxmlformats.org/officeDocument/2006/relationships/tags" Target="../tags/tag232.xml"/><Relationship Id="rId647" Type="http://schemas.openxmlformats.org/officeDocument/2006/relationships/tags" Target="../tags/tag677.xml"/><Relationship Id="rId854" Type="http://schemas.openxmlformats.org/officeDocument/2006/relationships/tags" Target="../tags/tag884.xml"/><Relationship Id="rId1277" Type="http://schemas.openxmlformats.org/officeDocument/2006/relationships/tags" Target="../tags/tag1307.xml"/><Relationship Id="rId1484" Type="http://schemas.openxmlformats.org/officeDocument/2006/relationships/tags" Target="../tags/tag1514.xml"/><Relationship Id="rId286" Type="http://schemas.openxmlformats.org/officeDocument/2006/relationships/tags" Target="../tags/tag316.xml"/><Relationship Id="rId493" Type="http://schemas.openxmlformats.org/officeDocument/2006/relationships/tags" Target="../tags/tag523.xml"/><Relationship Id="rId507" Type="http://schemas.openxmlformats.org/officeDocument/2006/relationships/tags" Target="../tags/tag537.xml"/><Relationship Id="rId714" Type="http://schemas.openxmlformats.org/officeDocument/2006/relationships/tags" Target="../tags/tag744.xml"/><Relationship Id="rId921" Type="http://schemas.openxmlformats.org/officeDocument/2006/relationships/tags" Target="../tags/tag951.xml"/><Relationship Id="rId1137" Type="http://schemas.openxmlformats.org/officeDocument/2006/relationships/tags" Target="../tags/tag1167.xml"/><Relationship Id="rId1344" Type="http://schemas.openxmlformats.org/officeDocument/2006/relationships/tags" Target="../tags/tag1374.xml"/><Relationship Id="rId1551" Type="http://schemas.openxmlformats.org/officeDocument/2006/relationships/tags" Target="../tags/tag1581.xml"/><Relationship Id="rId50" Type="http://schemas.openxmlformats.org/officeDocument/2006/relationships/tags" Target="../tags/tag80.xml"/><Relationship Id="rId146" Type="http://schemas.openxmlformats.org/officeDocument/2006/relationships/tags" Target="../tags/tag176.xml"/><Relationship Id="rId353" Type="http://schemas.openxmlformats.org/officeDocument/2006/relationships/tags" Target="../tags/tag383.xml"/><Relationship Id="rId560" Type="http://schemas.openxmlformats.org/officeDocument/2006/relationships/tags" Target="../tags/tag590.xml"/><Relationship Id="rId798" Type="http://schemas.openxmlformats.org/officeDocument/2006/relationships/tags" Target="../tags/tag828.xml"/><Relationship Id="rId1190" Type="http://schemas.openxmlformats.org/officeDocument/2006/relationships/tags" Target="../tags/tag1220.xml"/><Relationship Id="rId1204" Type="http://schemas.openxmlformats.org/officeDocument/2006/relationships/tags" Target="../tags/tag1234.xml"/><Relationship Id="rId1411" Type="http://schemas.openxmlformats.org/officeDocument/2006/relationships/tags" Target="../tags/tag1441.xml"/><Relationship Id="rId213" Type="http://schemas.openxmlformats.org/officeDocument/2006/relationships/tags" Target="../tags/tag243.xml"/><Relationship Id="rId420" Type="http://schemas.openxmlformats.org/officeDocument/2006/relationships/tags" Target="../tags/tag450.xml"/><Relationship Id="rId658" Type="http://schemas.openxmlformats.org/officeDocument/2006/relationships/tags" Target="../tags/tag688.xml"/><Relationship Id="rId865" Type="http://schemas.openxmlformats.org/officeDocument/2006/relationships/tags" Target="../tags/tag895.xml"/><Relationship Id="rId1050" Type="http://schemas.openxmlformats.org/officeDocument/2006/relationships/tags" Target="../tags/tag1080.xml"/><Relationship Id="rId1288" Type="http://schemas.openxmlformats.org/officeDocument/2006/relationships/tags" Target="../tags/tag1318.xml"/><Relationship Id="rId1495" Type="http://schemas.openxmlformats.org/officeDocument/2006/relationships/tags" Target="../tags/tag1525.xml"/><Relationship Id="rId1509" Type="http://schemas.openxmlformats.org/officeDocument/2006/relationships/tags" Target="../tags/tag1539.xml"/><Relationship Id="rId297" Type="http://schemas.openxmlformats.org/officeDocument/2006/relationships/tags" Target="../tags/tag327.xml"/><Relationship Id="rId518" Type="http://schemas.openxmlformats.org/officeDocument/2006/relationships/tags" Target="../tags/tag548.xml"/><Relationship Id="rId725" Type="http://schemas.openxmlformats.org/officeDocument/2006/relationships/tags" Target="../tags/tag755.xml"/><Relationship Id="rId932" Type="http://schemas.openxmlformats.org/officeDocument/2006/relationships/tags" Target="../tags/tag962.xml"/><Relationship Id="rId1148" Type="http://schemas.openxmlformats.org/officeDocument/2006/relationships/tags" Target="../tags/tag1178.xml"/><Relationship Id="rId1355" Type="http://schemas.openxmlformats.org/officeDocument/2006/relationships/tags" Target="../tags/tag1385.xml"/><Relationship Id="rId1562" Type="http://schemas.openxmlformats.org/officeDocument/2006/relationships/tags" Target="../tags/tag1592.xml"/><Relationship Id="rId157" Type="http://schemas.openxmlformats.org/officeDocument/2006/relationships/tags" Target="../tags/tag187.xml"/><Relationship Id="rId364" Type="http://schemas.openxmlformats.org/officeDocument/2006/relationships/tags" Target="../tags/tag394.xml"/><Relationship Id="rId1008" Type="http://schemas.openxmlformats.org/officeDocument/2006/relationships/tags" Target="../tags/tag1038.xml"/><Relationship Id="rId1215" Type="http://schemas.openxmlformats.org/officeDocument/2006/relationships/tags" Target="../tags/tag1245.xml"/><Relationship Id="rId1422" Type="http://schemas.openxmlformats.org/officeDocument/2006/relationships/tags" Target="../tags/tag1452.xml"/><Relationship Id="rId61" Type="http://schemas.openxmlformats.org/officeDocument/2006/relationships/tags" Target="../tags/tag91.xml"/><Relationship Id="rId571" Type="http://schemas.openxmlformats.org/officeDocument/2006/relationships/tags" Target="../tags/tag601.xml"/><Relationship Id="rId669" Type="http://schemas.openxmlformats.org/officeDocument/2006/relationships/tags" Target="../tags/tag699.xml"/><Relationship Id="rId876" Type="http://schemas.openxmlformats.org/officeDocument/2006/relationships/tags" Target="../tags/tag906.xml"/><Relationship Id="rId1299" Type="http://schemas.openxmlformats.org/officeDocument/2006/relationships/tags" Target="../tags/tag1329.xml"/><Relationship Id="rId19" Type="http://schemas.openxmlformats.org/officeDocument/2006/relationships/tags" Target="../tags/tag49.xml"/><Relationship Id="rId224" Type="http://schemas.openxmlformats.org/officeDocument/2006/relationships/tags" Target="../tags/tag254.xml"/><Relationship Id="rId431" Type="http://schemas.openxmlformats.org/officeDocument/2006/relationships/tags" Target="../tags/tag461.xml"/><Relationship Id="rId529" Type="http://schemas.openxmlformats.org/officeDocument/2006/relationships/tags" Target="../tags/tag559.xml"/><Relationship Id="rId736" Type="http://schemas.openxmlformats.org/officeDocument/2006/relationships/tags" Target="../tags/tag766.xml"/><Relationship Id="rId1061" Type="http://schemas.openxmlformats.org/officeDocument/2006/relationships/tags" Target="../tags/tag1091.xml"/><Relationship Id="rId1159" Type="http://schemas.openxmlformats.org/officeDocument/2006/relationships/tags" Target="../tags/tag1189.xml"/><Relationship Id="rId1366" Type="http://schemas.openxmlformats.org/officeDocument/2006/relationships/tags" Target="../tags/tag1396.xml"/><Relationship Id="rId168" Type="http://schemas.openxmlformats.org/officeDocument/2006/relationships/tags" Target="../tags/tag198.xml"/><Relationship Id="rId943" Type="http://schemas.openxmlformats.org/officeDocument/2006/relationships/tags" Target="../tags/tag973.xml"/><Relationship Id="rId1019" Type="http://schemas.openxmlformats.org/officeDocument/2006/relationships/tags" Target="../tags/tag1049.xml"/><Relationship Id="rId1573" Type="http://schemas.openxmlformats.org/officeDocument/2006/relationships/tags" Target="../tags/tag1603.xml"/><Relationship Id="rId72" Type="http://schemas.openxmlformats.org/officeDocument/2006/relationships/tags" Target="../tags/tag102.xml"/><Relationship Id="rId375" Type="http://schemas.openxmlformats.org/officeDocument/2006/relationships/tags" Target="../tags/tag405.xml"/><Relationship Id="rId582" Type="http://schemas.openxmlformats.org/officeDocument/2006/relationships/tags" Target="../tags/tag612.xml"/><Relationship Id="rId803" Type="http://schemas.openxmlformats.org/officeDocument/2006/relationships/tags" Target="../tags/tag833.xml"/><Relationship Id="rId1226" Type="http://schemas.openxmlformats.org/officeDocument/2006/relationships/tags" Target="../tags/tag1256.xml"/><Relationship Id="rId1433" Type="http://schemas.openxmlformats.org/officeDocument/2006/relationships/tags" Target="../tags/tag1463.xml"/><Relationship Id="rId1640" Type="http://schemas.openxmlformats.org/officeDocument/2006/relationships/slideLayout" Target="../slideLayouts/slideLayout5.xml"/><Relationship Id="rId3" Type="http://schemas.openxmlformats.org/officeDocument/2006/relationships/tags" Target="../tags/tag33.xml"/><Relationship Id="rId235" Type="http://schemas.openxmlformats.org/officeDocument/2006/relationships/tags" Target="../tags/tag265.xml"/><Relationship Id="rId442" Type="http://schemas.openxmlformats.org/officeDocument/2006/relationships/tags" Target="../tags/tag472.xml"/><Relationship Id="rId887" Type="http://schemas.openxmlformats.org/officeDocument/2006/relationships/tags" Target="../tags/tag917.xml"/><Relationship Id="rId1072" Type="http://schemas.openxmlformats.org/officeDocument/2006/relationships/tags" Target="../tags/tag1102.xml"/><Relationship Id="rId1500" Type="http://schemas.openxmlformats.org/officeDocument/2006/relationships/tags" Target="../tags/tag1530.xml"/><Relationship Id="rId302" Type="http://schemas.openxmlformats.org/officeDocument/2006/relationships/tags" Target="../tags/tag332.xml"/><Relationship Id="rId747" Type="http://schemas.openxmlformats.org/officeDocument/2006/relationships/tags" Target="../tags/tag777.xml"/><Relationship Id="rId954" Type="http://schemas.openxmlformats.org/officeDocument/2006/relationships/tags" Target="../tags/tag984.xml"/><Relationship Id="rId1377" Type="http://schemas.openxmlformats.org/officeDocument/2006/relationships/tags" Target="../tags/tag1407.xml"/><Relationship Id="rId1584" Type="http://schemas.openxmlformats.org/officeDocument/2006/relationships/tags" Target="../tags/tag1614.xml"/><Relationship Id="rId83" Type="http://schemas.openxmlformats.org/officeDocument/2006/relationships/tags" Target="../tags/tag113.xml"/><Relationship Id="rId179" Type="http://schemas.openxmlformats.org/officeDocument/2006/relationships/tags" Target="../tags/tag209.xml"/><Relationship Id="rId386" Type="http://schemas.openxmlformats.org/officeDocument/2006/relationships/tags" Target="../tags/tag416.xml"/><Relationship Id="rId593" Type="http://schemas.openxmlformats.org/officeDocument/2006/relationships/tags" Target="../tags/tag623.xml"/><Relationship Id="rId607" Type="http://schemas.openxmlformats.org/officeDocument/2006/relationships/tags" Target="../tags/tag637.xml"/><Relationship Id="rId814" Type="http://schemas.openxmlformats.org/officeDocument/2006/relationships/tags" Target="../tags/tag844.xml"/><Relationship Id="rId1237" Type="http://schemas.openxmlformats.org/officeDocument/2006/relationships/tags" Target="../tags/tag1267.xml"/><Relationship Id="rId1444" Type="http://schemas.openxmlformats.org/officeDocument/2006/relationships/tags" Target="../tags/tag1474.xml"/><Relationship Id="rId246" Type="http://schemas.openxmlformats.org/officeDocument/2006/relationships/tags" Target="../tags/tag276.xml"/><Relationship Id="rId453" Type="http://schemas.openxmlformats.org/officeDocument/2006/relationships/tags" Target="../tags/tag483.xml"/><Relationship Id="rId660" Type="http://schemas.openxmlformats.org/officeDocument/2006/relationships/tags" Target="../tags/tag690.xml"/><Relationship Id="rId898" Type="http://schemas.openxmlformats.org/officeDocument/2006/relationships/tags" Target="../tags/tag928.xml"/><Relationship Id="rId1083" Type="http://schemas.openxmlformats.org/officeDocument/2006/relationships/tags" Target="../tags/tag1113.xml"/><Relationship Id="rId1290" Type="http://schemas.openxmlformats.org/officeDocument/2006/relationships/tags" Target="../tags/tag1320.xml"/><Relationship Id="rId1304" Type="http://schemas.openxmlformats.org/officeDocument/2006/relationships/tags" Target="../tags/tag1334.xml"/><Relationship Id="rId1511" Type="http://schemas.openxmlformats.org/officeDocument/2006/relationships/tags" Target="../tags/tag1541.xml"/><Relationship Id="rId106" Type="http://schemas.openxmlformats.org/officeDocument/2006/relationships/tags" Target="../tags/tag136.xml"/><Relationship Id="rId313" Type="http://schemas.openxmlformats.org/officeDocument/2006/relationships/tags" Target="../tags/tag343.xml"/><Relationship Id="rId758" Type="http://schemas.openxmlformats.org/officeDocument/2006/relationships/tags" Target="../tags/tag788.xml"/><Relationship Id="rId965" Type="http://schemas.openxmlformats.org/officeDocument/2006/relationships/tags" Target="../tags/tag995.xml"/><Relationship Id="rId1150" Type="http://schemas.openxmlformats.org/officeDocument/2006/relationships/tags" Target="../tags/tag1180.xml"/><Relationship Id="rId1388" Type="http://schemas.openxmlformats.org/officeDocument/2006/relationships/tags" Target="../tags/tag1418.xml"/><Relationship Id="rId1595" Type="http://schemas.openxmlformats.org/officeDocument/2006/relationships/tags" Target="../tags/tag1625.xml"/><Relationship Id="rId1609" Type="http://schemas.openxmlformats.org/officeDocument/2006/relationships/tags" Target="../tags/tag1639.xml"/><Relationship Id="rId10" Type="http://schemas.openxmlformats.org/officeDocument/2006/relationships/tags" Target="../tags/tag40.xml"/><Relationship Id="rId94" Type="http://schemas.openxmlformats.org/officeDocument/2006/relationships/tags" Target="../tags/tag124.xml"/><Relationship Id="rId397" Type="http://schemas.openxmlformats.org/officeDocument/2006/relationships/tags" Target="../tags/tag427.xml"/><Relationship Id="rId520" Type="http://schemas.openxmlformats.org/officeDocument/2006/relationships/tags" Target="../tags/tag550.xml"/><Relationship Id="rId618" Type="http://schemas.openxmlformats.org/officeDocument/2006/relationships/tags" Target="../tags/tag648.xml"/><Relationship Id="rId825" Type="http://schemas.openxmlformats.org/officeDocument/2006/relationships/tags" Target="../tags/tag855.xml"/><Relationship Id="rId1248" Type="http://schemas.openxmlformats.org/officeDocument/2006/relationships/tags" Target="../tags/tag1278.xml"/><Relationship Id="rId1455" Type="http://schemas.openxmlformats.org/officeDocument/2006/relationships/tags" Target="../tags/tag1485.xml"/><Relationship Id="rId257" Type="http://schemas.openxmlformats.org/officeDocument/2006/relationships/tags" Target="../tags/tag287.xml"/><Relationship Id="rId464" Type="http://schemas.openxmlformats.org/officeDocument/2006/relationships/tags" Target="../tags/tag494.xml"/><Relationship Id="rId1010" Type="http://schemas.openxmlformats.org/officeDocument/2006/relationships/tags" Target="../tags/tag1040.xml"/><Relationship Id="rId1094" Type="http://schemas.openxmlformats.org/officeDocument/2006/relationships/tags" Target="../tags/tag1124.xml"/><Relationship Id="rId1108" Type="http://schemas.openxmlformats.org/officeDocument/2006/relationships/tags" Target="../tags/tag1138.xml"/><Relationship Id="rId1315" Type="http://schemas.openxmlformats.org/officeDocument/2006/relationships/tags" Target="../tags/tag1345.xml"/><Relationship Id="rId117" Type="http://schemas.openxmlformats.org/officeDocument/2006/relationships/tags" Target="../tags/tag147.xml"/><Relationship Id="rId671" Type="http://schemas.openxmlformats.org/officeDocument/2006/relationships/tags" Target="../tags/tag701.xml"/><Relationship Id="rId769" Type="http://schemas.openxmlformats.org/officeDocument/2006/relationships/tags" Target="../tags/tag799.xml"/><Relationship Id="rId976" Type="http://schemas.openxmlformats.org/officeDocument/2006/relationships/tags" Target="../tags/tag1006.xml"/><Relationship Id="rId1399" Type="http://schemas.openxmlformats.org/officeDocument/2006/relationships/tags" Target="../tags/tag1429.xml"/><Relationship Id="rId324" Type="http://schemas.openxmlformats.org/officeDocument/2006/relationships/tags" Target="../tags/tag354.xml"/><Relationship Id="rId531" Type="http://schemas.openxmlformats.org/officeDocument/2006/relationships/tags" Target="../tags/tag561.xml"/><Relationship Id="rId629" Type="http://schemas.openxmlformats.org/officeDocument/2006/relationships/tags" Target="../tags/tag659.xml"/><Relationship Id="rId1161" Type="http://schemas.openxmlformats.org/officeDocument/2006/relationships/tags" Target="../tags/tag1191.xml"/><Relationship Id="rId1259" Type="http://schemas.openxmlformats.org/officeDocument/2006/relationships/tags" Target="../tags/tag1289.xml"/><Relationship Id="rId1466" Type="http://schemas.openxmlformats.org/officeDocument/2006/relationships/tags" Target="../tags/tag1496.xml"/><Relationship Id="rId836" Type="http://schemas.openxmlformats.org/officeDocument/2006/relationships/tags" Target="../tags/tag866.xml"/><Relationship Id="rId1021" Type="http://schemas.openxmlformats.org/officeDocument/2006/relationships/tags" Target="../tags/tag1051.xml"/><Relationship Id="rId1119" Type="http://schemas.openxmlformats.org/officeDocument/2006/relationships/tags" Target="../tags/tag1149.xml"/><Relationship Id="rId903" Type="http://schemas.openxmlformats.org/officeDocument/2006/relationships/tags" Target="../tags/tag933.xml"/><Relationship Id="rId1326" Type="http://schemas.openxmlformats.org/officeDocument/2006/relationships/tags" Target="../tags/tag1356.xml"/><Relationship Id="rId1533" Type="http://schemas.openxmlformats.org/officeDocument/2006/relationships/tags" Target="../tags/tag1563.xml"/><Relationship Id="rId32" Type="http://schemas.openxmlformats.org/officeDocument/2006/relationships/tags" Target="../tags/tag62.xml"/><Relationship Id="rId1600" Type="http://schemas.openxmlformats.org/officeDocument/2006/relationships/tags" Target="../tags/tag1630.xml"/><Relationship Id="rId181" Type="http://schemas.openxmlformats.org/officeDocument/2006/relationships/tags" Target="../tags/tag211.xml"/><Relationship Id="rId279" Type="http://schemas.openxmlformats.org/officeDocument/2006/relationships/tags" Target="../tags/tag309.xml"/><Relationship Id="rId486" Type="http://schemas.openxmlformats.org/officeDocument/2006/relationships/tags" Target="../tags/tag516.xml"/><Relationship Id="rId693" Type="http://schemas.openxmlformats.org/officeDocument/2006/relationships/tags" Target="../tags/tag723.xml"/><Relationship Id="rId139" Type="http://schemas.openxmlformats.org/officeDocument/2006/relationships/tags" Target="../tags/tag169.xml"/><Relationship Id="rId346" Type="http://schemas.openxmlformats.org/officeDocument/2006/relationships/tags" Target="../tags/tag376.xml"/><Relationship Id="rId553" Type="http://schemas.openxmlformats.org/officeDocument/2006/relationships/tags" Target="../tags/tag583.xml"/><Relationship Id="rId760" Type="http://schemas.openxmlformats.org/officeDocument/2006/relationships/tags" Target="../tags/tag790.xml"/><Relationship Id="rId998" Type="http://schemas.openxmlformats.org/officeDocument/2006/relationships/tags" Target="../tags/tag1028.xml"/><Relationship Id="rId1183" Type="http://schemas.openxmlformats.org/officeDocument/2006/relationships/tags" Target="../tags/tag1213.xml"/><Relationship Id="rId1390" Type="http://schemas.openxmlformats.org/officeDocument/2006/relationships/tags" Target="../tags/tag1420.xml"/><Relationship Id="rId206" Type="http://schemas.openxmlformats.org/officeDocument/2006/relationships/tags" Target="../tags/tag236.xml"/><Relationship Id="rId413" Type="http://schemas.openxmlformats.org/officeDocument/2006/relationships/tags" Target="../tags/tag443.xml"/><Relationship Id="rId858" Type="http://schemas.openxmlformats.org/officeDocument/2006/relationships/tags" Target="../tags/tag888.xml"/><Relationship Id="rId1043" Type="http://schemas.openxmlformats.org/officeDocument/2006/relationships/tags" Target="../tags/tag1073.xml"/><Relationship Id="rId1488" Type="http://schemas.openxmlformats.org/officeDocument/2006/relationships/tags" Target="../tags/tag1518.xml"/><Relationship Id="rId620" Type="http://schemas.openxmlformats.org/officeDocument/2006/relationships/tags" Target="../tags/tag650.xml"/><Relationship Id="rId718" Type="http://schemas.openxmlformats.org/officeDocument/2006/relationships/tags" Target="../tags/tag748.xml"/><Relationship Id="rId925" Type="http://schemas.openxmlformats.org/officeDocument/2006/relationships/tags" Target="../tags/tag955.xml"/><Relationship Id="rId1250" Type="http://schemas.openxmlformats.org/officeDocument/2006/relationships/tags" Target="../tags/tag1280.xml"/><Relationship Id="rId1348" Type="http://schemas.openxmlformats.org/officeDocument/2006/relationships/tags" Target="../tags/tag1378.xml"/><Relationship Id="rId1555" Type="http://schemas.openxmlformats.org/officeDocument/2006/relationships/tags" Target="../tags/tag1585.xml"/><Relationship Id="rId1110" Type="http://schemas.openxmlformats.org/officeDocument/2006/relationships/tags" Target="../tags/tag1140.xml"/><Relationship Id="rId1208" Type="http://schemas.openxmlformats.org/officeDocument/2006/relationships/tags" Target="../tags/tag1238.xml"/><Relationship Id="rId1415" Type="http://schemas.openxmlformats.org/officeDocument/2006/relationships/tags" Target="../tags/tag1445.xml"/><Relationship Id="rId54" Type="http://schemas.openxmlformats.org/officeDocument/2006/relationships/tags" Target="../tags/tag84.xml"/><Relationship Id="rId1622" Type="http://schemas.openxmlformats.org/officeDocument/2006/relationships/tags" Target="../tags/tag1652.xml"/><Relationship Id="rId270" Type="http://schemas.openxmlformats.org/officeDocument/2006/relationships/tags" Target="../tags/tag300.xml"/><Relationship Id="rId130" Type="http://schemas.openxmlformats.org/officeDocument/2006/relationships/tags" Target="../tags/tag160.xml"/><Relationship Id="rId368" Type="http://schemas.openxmlformats.org/officeDocument/2006/relationships/tags" Target="../tags/tag398.xml"/><Relationship Id="rId575" Type="http://schemas.openxmlformats.org/officeDocument/2006/relationships/tags" Target="../tags/tag605.xml"/><Relationship Id="rId782" Type="http://schemas.openxmlformats.org/officeDocument/2006/relationships/tags" Target="../tags/tag812.xml"/><Relationship Id="rId228" Type="http://schemas.openxmlformats.org/officeDocument/2006/relationships/tags" Target="../tags/tag258.xml"/><Relationship Id="rId435" Type="http://schemas.openxmlformats.org/officeDocument/2006/relationships/tags" Target="../tags/tag465.xml"/><Relationship Id="rId642" Type="http://schemas.openxmlformats.org/officeDocument/2006/relationships/tags" Target="../tags/tag672.xml"/><Relationship Id="rId1065" Type="http://schemas.openxmlformats.org/officeDocument/2006/relationships/tags" Target="../tags/tag1095.xml"/><Relationship Id="rId1272" Type="http://schemas.openxmlformats.org/officeDocument/2006/relationships/tags" Target="../tags/tag1302.xml"/><Relationship Id="rId502" Type="http://schemas.openxmlformats.org/officeDocument/2006/relationships/tags" Target="../tags/tag532.xml"/><Relationship Id="rId947" Type="http://schemas.openxmlformats.org/officeDocument/2006/relationships/tags" Target="../tags/tag977.xml"/><Relationship Id="rId1132" Type="http://schemas.openxmlformats.org/officeDocument/2006/relationships/tags" Target="../tags/tag1162.xml"/><Relationship Id="rId1577" Type="http://schemas.openxmlformats.org/officeDocument/2006/relationships/tags" Target="../tags/tag1607.xml"/><Relationship Id="rId76" Type="http://schemas.openxmlformats.org/officeDocument/2006/relationships/tags" Target="../tags/tag106.xml"/><Relationship Id="rId807" Type="http://schemas.openxmlformats.org/officeDocument/2006/relationships/tags" Target="../tags/tag837.xml"/><Relationship Id="rId1437" Type="http://schemas.openxmlformats.org/officeDocument/2006/relationships/tags" Target="../tags/tag146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670.xml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671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tags" Target="../tags/tag1674.xml"/><Relationship Id="rId7" Type="http://schemas.openxmlformats.org/officeDocument/2006/relationships/image" Target="../media/image3.png"/><Relationship Id="rId2" Type="http://schemas.openxmlformats.org/officeDocument/2006/relationships/tags" Target="../tags/tag1673.xml"/><Relationship Id="rId1" Type="http://schemas.openxmlformats.org/officeDocument/2006/relationships/tags" Target="../tags/tag1672.xml"/><Relationship Id="rId6" Type="http://schemas.openxmlformats.org/officeDocument/2006/relationships/notesSlide" Target="../notesSlides/notesSlide23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35.png"/><Relationship Id="rId4" Type="http://schemas.openxmlformats.org/officeDocument/2006/relationships/tags" Target="../tags/tag1675.xml"/><Relationship Id="rId9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ags" Target="../tags/tag1678.xml"/><Relationship Id="rId7" Type="http://schemas.openxmlformats.org/officeDocument/2006/relationships/notesSlide" Target="../notesSlides/notesSlide24.xml"/><Relationship Id="rId12" Type="http://schemas.openxmlformats.org/officeDocument/2006/relationships/image" Target="../media/image39.png"/><Relationship Id="rId2" Type="http://schemas.openxmlformats.org/officeDocument/2006/relationships/tags" Target="../tags/tag1677.xml"/><Relationship Id="rId1" Type="http://schemas.openxmlformats.org/officeDocument/2006/relationships/tags" Target="../tags/tag1676.xml"/><Relationship Id="rId6" Type="http://schemas.openxmlformats.org/officeDocument/2006/relationships/slideLayout" Target="../slideLayouts/slideLayout5.xml"/><Relationship Id="rId11" Type="http://schemas.openxmlformats.org/officeDocument/2006/relationships/image" Target="../media/image38.png"/><Relationship Id="rId5" Type="http://schemas.openxmlformats.org/officeDocument/2006/relationships/tags" Target="../tags/tag1680.xml"/><Relationship Id="rId10" Type="http://schemas.openxmlformats.org/officeDocument/2006/relationships/image" Target="../media/image37.png"/><Relationship Id="rId4" Type="http://schemas.openxmlformats.org/officeDocument/2006/relationships/tags" Target="../tags/tag1679.xml"/><Relationship Id="rId9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43.png"/><Relationship Id="rId3" Type="http://schemas.openxmlformats.org/officeDocument/2006/relationships/tags" Target="../tags/tag1683.xml"/><Relationship Id="rId7" Type="http://schemas.openxmlformats.org/officeDocument/2006/relationships/notesSlide" Target="../notesSlides/notesSlide25.xml"/><Relationship Id="rId12" Type="http://schemas.openxmlformats.org/officeDocument/2006/relationships/image" Target="../media/image42.png"/><Relationship Id="rId2" Type="http://schemas.openxmlformats.org/officeDocument/2006/relationships/tags" Target="../tags/tag1682.xml"/><Relationship Id="rId1" Type="http://schemas.openxmlformats.org/officeDocument/2006/relationships/tags" Target="../tags/tag1681.xml"/><Relationship Id="rId6" Type="http://schemas.openxmlformats.org/officeDocument/2006/relationships/slideLayout" Target="../slideLayouts/slideLayout5.xml"/><Relationship Id="rId11" Type="http://schemas.openxmlformats.org/officeDocument/2006/relationships/image" Target="../media/image41.png"/><Relationship Id="rId5" Type="http://schemas.openxmlformats.org/officeDocument/2006/relationships/tags" Target="../tags/tag1685.xml"/><Relationship Id="rId10" Type="http://schemas.openxmlformats.org/officeDocument/2006/relationships/image" Target="../media/image40.png"/><Relationship Id="rId4" Type="http://schemas.openxmlformats.org/officeDocument/2006/relationships/tags" Target="../tags/tag1684.xml"/><Relationship Id="rId9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686.xml"/><Relationship Id="rId5" Type="http://schemas.openxmlformats.org/officeDocument/2006/relationships/image" Target="../media/image44.jpeg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7" Type="http://schemas.openxmlformats.org/officeDocument/2006/relationships/image" Target="../media/image10.sv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5.xm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.png"/><Relationship Id="rId4" Type="http://schemas.microsoft.com/office/2007/relationships/hdphoto" Target="../media/hdphoto2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7" Type="http://schemas.openxmlformats.org/officeDocument/2006/relationships/image" Target="../media/image15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6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F1DD349-5083-4A07-A705-EADDAF61D9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D26EA0F4-67A5-45CF-9665-49DC21B8E8AC}"/>
              </a:ext>
            </a:extLst>
          </p:cNvPr>
          <p:cNvSpPr txBox="1"/>
          <p:nvPr/>
        </p:nvSpPr>
        <p:spPr>
          <a:xfrm>
            <a:off x="2062480" y="5743642"/>
            <a:ext cx="32918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鲍占宇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8548914-3E4E-4257-834D-9CB015A0D895}"/>
              </a:ext>
            </a:extLst>
          </p:cNvPr>
          <p:cNvSpPr txBox="1"/>
          <p:nvPr/>
        </p:nvSpPr>
        <p:spPr>
          <a:xfrm>
            <a:off x="7894320" y="5743642"/>
            <a:ext cx="32918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北京城市学院</a:t>
            </a:r>
          </a:p>
        </p:txBody>
      </p:sp>
    </p:spTree>
    <p:extLst>
      <p:ext uri="{BB962C8B-B14F-4D97-AF65-F5344CB8AC3E}">
        <p14:creationId xmlns:p14="http://schemas.microsoft.com/office/powerpoint/2010/main" val="33714225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" name="06b37568-bcb8-492b-974b-16796588cf42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1E198A85-36E9-47E9-B040-631058043330}"/>
              </a:ext>
            </a:extLst>
          </p:cNvPr>
          <p:cNvGrpSpPr>
            <a:grpSpLocks noChangeAspect="1"/>
          </p:cNvGrpSpPr>
          <p:nvPr>
            <p:custDataLst>
              <p:tags r:id="rId2"/>
            </p:custDataLst>
          </p:nvPr>
        </p:nvGrpSpPr>
        <p:grpSpPr>
          <a:xfrm rot="1469310">
            <a:off x="-6939349" y="-2215983"/>
            <a:ext cx="23682091" cy="10733477"/>
            <a:chOff x="6073140" y="-3082031"/>
            <a:chExt cx="14416223" cy="6533891"/>
          </a:xfrm>
          <a:solidFill>
            <a:schemeClr val="accent1">
              <a:alpha val="10000"/>
            </a:schemeClr>
          </a:solidFill>
        </p:grpSpPr>
        <p:sp>
          <p:nvSpPr>
            <p:cNvPr id="119" name="iṣļíḋé">
              <a:extLst>
                <a:ext uri="{FF2B5EF4-FFF2-40B4-BE49-F238E27FC236}">
                  <a16:creationId xmlns:a16="http://schemas.microsoft.com/office/drawing/2014/main" id="{D13E4BD8-E93B-4A35-807B-32E8563E93DF}"/>
                </a:ext>
              </a:extLst>
            </p:cNvPr>
            <p:cNvSpPr/>
            <p:nvPr/>
          </p:nvSpPr>
          <p:spPr>
            <a:xfrm flipV="1">
              <a:off x="6073140" y="3406140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0" name="išlïḓé">
              <a:extLst>
                <a:ext uri="{FF2B5EF4-FFF2-40B4-BE49-F238E27FC236}">
                  <a16:creationId xmlns:a16="http://schemas.microsoft.com/office/drawing/2014/main" id="{6BFF8D45-15C8-479D-9962-81BF7C5E140D}"/>
                </a:ext>
              </a:extLst>
            </p:cNvPr>
            <p:cNvSpPr/>
            <p:nvPr/>
          </p:nvSpPr>
          <p:spPr bwMode="auto">
            <a:xfrm rot="2491503" flipV="1">
              <a:off x="12421255" y="-3082031"/>
              <a:ext cx="8068108" cy="5109100"/>
            </a:xfrm>
            <a:custGeom>
              <a:avLst/>
              <a:gdLst>
                <a:gd name="connsiteX0" fmla="*/ 895880 w 3008313"/>
                <a:gd name="connsiteY0" fmla="*/ 49213 h 1905004"/>
                <a:gd name="connsiteX1" fmla="*/ 899231 w 3008313"/>
                <a:gd name="connsiteY1" fmla="*/ 26988 h 1905004"/>
                <a:gd name="connsiteX2" fmla="*/ 895880 w 3008313"/>
                <a:gd name="connsiteY2" fmla="*/ 49213 h 1905004"/>
                <a:gd name="connsiteX3" fmla="*/ 995363 w 3008313"/>
                <a:gd name="connsiteY3" fmla="*/ 85604 h 1905004"/>
                <a:gd name="connsiteX4" fmla="*/ 998736 w 3008313"/>
                <a:gd name="connsiteY4" fmla="*/ 49335 h 1905004"/>
                <a:gd name="connsiteX5" fmla="*/ 995363 w 3008313"/>
                <a:gd name="connsiteY5" fmla="*/ 85604 h 1905004"/>
                <a:gd name="connsiteX6" fmla="*/ 1305145 w 3008313"/>
                <a:gd name="connsiteY6" fmla="*/ 136535 h 1905004"/>
                <a:gd name="connsiteX7" fmla="*/ 1321991 w 3008313"/>
                <a:gd name="connsiteY7" fmla="*/ 136072 h 1905004"/>
                <a:gd name="connsiteX8" fmla="*/ 1315377 w 3008313"/>
                <a:gd name="connsiteY8" fmla="*/ 106476 h 1905004"/>
                <a:gd name="connsiteX9" fmla="*/ 1305145 w 3008313"/>
                <a:gd name="connsiteY9" fmla="*/ 136535 h 1905004"/>
                <a:gd name="connsiteX10" fmla="*/ 1543685 w 3008313"/>
                <a:gd name="connsiteY10" fmla="*/ 188913 h 1905004"/>
                <a:gd name="connsiteX11" fmla="*/ 1554163 w 3008313"/>
                <a:gd name="connsiteY11" fmla="*/ 178435 h 1905004"/>
                <a:gd name="connsiteX12" fmla="*/ 1550671 w 3008313"/>
                <a:gd name="connsiteY12" fmla="*/ 174942 h 1905004"/>
                <a:gd name="connsiteX13" fmla="*/ 1543685 w 3008313"/>
                <a:gd name="connsiteY13" fmla="*/ 188913 h 1905004"/>
                <a:gd name="connsiteX14" fmla="*/ 909638 w 3008313"/>
                <a:gd name="connsiteY14" fmla="*/ 261938 h 1905004"/>
                <a:gd name="connsiteX15" fmla="*/ 912813 w 3008313"/>
                <a:gd name="connsiteY15" fmla="*/ 250825 h 1905004"/>
                <a:gd name="connsiteX16" fmla="*/ 906463 w 3008313"/>
                <a:gd name="connsiteY16" fmla="*/ 254529 h 1905004"/>
                <a:gd name="connsiteX17" fmla="*/ 909638 w 3008313"/>
                <a:gd name="connsiteY17" fmla="*/ 261938 h 1905004"/>
                <a:gd name="connsiteX18" fmla="*/ 866775 w 3008313"/>
                <a:gd name="connsiteY18" fmla="*/ 271463 h 1905004"/>
                <a:gd name="connsiteX19" fmla="*/ 876300 w 3008313"/>
                <a:gd name="connsiteY19" fmla="*/ 271463 h 1905004"/>
                <a:gd name="connsiteX20" fmla="*/ 866775 w 3008313"/>
                <a:gd name="connsiteY20" fmla="*/ 261938 h 1905004"/>
                <a:gd name="connsiteX21" fmla="*/ 866775 w 3008313"/>
                <a:gd name="connsiteY21" fmla="*/ 271463 h 1905004"/>
                <a:gd name="connsiteX22" fmla="*/ 2422525 w 3008313"/>
                <a:gd name="connsiteY22" fmla="*/ 277813 h 1905004"/>
                <a:gd name="connsiteX23" fmla="*/ 2422525 w 3008313"/>
                <a:gd name="connsiteY23" fmla="*/ 268288 h 1905004"/>
                <a:gd name="connsiteX24" fmla="*/ 2413000 w 3008313"/>
                <a:gd name="connsiteY24" fmla="*/ 274638 h 1905004"/>
                <a:gd name="connsiteX25" fmla="*/ 2422525 w 3008313"/>
                <a:gd name="connsiteY25" fmla="*/ 277813 h 1905004"/>
                <a:gd name="connsiteX26" fmla="*/ 796925 w 3008313"/>
                <a:gd name="connsiteY26" fmla="*/ 284163 h 1905004"/>
                <a:gd name="connsiteX27" fmla="*/ 830187 w 3008313"/>
                <a:gd name="connsiteY27" fmla="*/ 258016 h 1905004"/>
                <a:gd name="connsiteX28" fmla="*/ 856797 w 3008313"/>
                <a:gd name="connsiteY28" fmla="*/ 235137 h 1905004"/>
                <a:gd name="connsiteX29" fmla="*/ 833513 w 3008313"/>
                <a:gd name="connsiteY29" fmla="*/ 235137 h 1905004"/>
                <a:gd name="connsiteX30" fmla="*/ 796925 w 3008313"/>
                <a:gd name="connsiteY30" fmla="*/ 284163 h 1905004"/>
                <a:gd name="connsiteX31" fmla="*/ 2426531 w 3008313"/>
                <a:gd name="connsiteY31" fmla="*/ 304374 h 1905004"/>
                <a:gd name="connsiteX32" fmla="*/ 2436019 w 3008313"/>
                <a:gd name="connsiteY32" fmla="*/ 287497 h 1905004"/>
                <a:gd name="connsiteX33" fmla="*/ 2422525 w 3008313"/>
                <a:gd name="connsiteY33" fmla="*/ 294164 h 1905004"/>
                <a:gd name="connsiteX34" fmla="*/ 2426531 w 3008313"/>
                <a:gd name="connsiteY34" fmla="*/ 304374 h 1905004"/>
                <a:gd name="connsiteX35" fmla="*/ 1286371 w 3008313"/>
                <a:gd name="connsiteY35" fmla="*/ 307976 h 1905004"/>
                <a:gd name="connsiteX36" fmla="*/ 1322388 w 3008313"/>
                <a:gd name="connsiteY36" fmla="*/ 274638 h 1905004"/>
                <a:gd name="connsiteX37" fmla="*/ 1273274 w 3008313"/>
                <a:gd name="connsiteY37" fmla="*/ 264637 h 1905004"/>
                <a:gd name="connsiteX38" fmla="*/ 1286371 w 3008313"/>
                <a:gd name="connsiteY38" fmla="*/ 307976 h 1905004"/>
                <a:gd name="connsiteX39" fmla="*/ 776288 w 3008313"/>
                <a:gd name="connsiteY39" fmla="*/ 314326 h 1905004"/>
                <a:gd name="connsiteX40" fmla="*/ 787401 w 3008313"/>
                <a:gd name="connsiteY40" fmla="*/ 301626 h 1905004"/>
                <a:gd name="connsiteX41" fmla="*/ 776288 w 3008313"/>
                <a:gd name="connsiteY41" fmla="*/ 314326 h 1905004"/>
                <a:gd name="connsiteX42" fmla="*/ 1203325 w 3008313"/>
                <a:gd name="connsiteY42" fmla="*/ 360467 h 1905004"/>
                <a:gd name="connsiteX43" fmla="*/ 1157044 w 3008313"/>
                <a:gd name="connsiteY43" fmla="*/ 337318 h 1905004"/>
                <a:gd name="connsiteX44" fmla="*/ 1157044 w 3008313"/>
                <a:gd name="connsiteY44" fmla="*/ 271177 h 1905004"/>
                <a:gd name="connsiteX45" fmla="*/ 1166961 w 3008313"/>
                <a:gd name="connsiteY45" fmla="*/ 221571 h 1905004"/>
                <a:gd name="connsiteX46" fmla="*/ 1242995 w 3008313"/>
                <a:gd name="connsiteY46" fmla="*/ 231492 h 1905004"/>
                <a:gd name="connsiteX47" fmla="*/ 1229772 w 3008313"/>
                <a:gd name="connsiteY47" fmla="*/ 300940 h 1905004"/>
                <a:gd name="connsiteX48" fmla="*/ 1203325 w 3008313"/>
                <a:gd name="connsiteY48" fmla="*/ 360467 h 1905004"/>
                <a:gd name="connsiteX49" fmla="*/ 2595563 w 3008313"/>
                <a:gd name="connsiteY49" fmla="*/ 393701 h 1905004"/>
                <a:gd name="connsiteX50" fmla="*/ 2620963 w 3008313"/>
                <a:gd name="connsiteY50" fmla="*/ 373460 h 1905004"/>
                <a:gd name="connsiteX51" fmla="*/ 2595563 w 3008313"/>
                <a:gd name="connsiteY51" fmla="*/ 376833 h 1905004"/>
                <a:gd name="connsiteX52" fmla="*/ 2595563 w 3008313"/>
                <a:gd name="connsiteY52" fmla="*/ 393701 h 1905004"/>
                <a:gd name="connsiteX53" fmla="*/ 727075 w 3008313"/>
                <a:gd name="connsiteY53" fmla="*/ 393701 h 1905004"/>
                <a:gd name="connsiteX54" fmla="*/ 741046 w 3008313"/>
                <a:gd name="connsiteY54" fmla="*/ 369888 h 1905004"/>
                <a:gd name="connsiteX55" fmla="*/ 727075 w 3008313"/>
                <a:gd name="connsiteY55" fmla="*/ 393701 h 1905004"/>
                <a:gd name="connsiteX56" fmla="*/ 2198688 w 3008313"/>
                <a:gd name="connsiteY56" fmla="*/ 400051 h 1905004"/>
                <a:gd name="connsiteX57" fmla="*/ 2228363 w 3008313"/>
                <a:gd name="connsiteY57" fmla="*/ 400051 h 1905004"/>
                <a:gd name="connsiteX58" fmla="*/ 2241551 w 3008313"/>
                <a:gd name="connsiteY58" fmla="*/ 380048 h 1905004"/>
                <a:gd name="connsiteX59" fmla="*/ 2198688 w 3008313"/>
                <a:gd name="connsiteY59" fmla="*/ 400051 h 1905004"/>
                <a:gd name="connsiteX60" fmla="*/ 2155825 w 3008313"/>
                <a:gd name="connsiteY60" fmla="*/ 430213 h 1905004"/>
                <a:gd name="connsiteX61" fmla="*/ 2189163 w 3008313"/>
                <a:gd name="connsiteY61" fmla="*/ 409575 h 1905004"/>
                <a:gd name="connsiteX62" fmla="*/ 2155825 w 3008313"/>
                <a:gd name="connsiteY62" fmla="*/ 430213 h 1905004"/>
                <a:gd name="connsiteX63" fmla="*/ 2433638 w 3008313"/>
                <a:gd name="connsiteY63" fmla="*/ 463551 h 1905004"/>
                <a:gd name="connsiteX64" fmla="*/ 2439988 w 3008313"/>
                <a:gd name="connsiteY64" fmla="*/ 452835 h 1905004"/>
                <a:gd name="connsiteX65" fmla="*/ 2433638 w 3008313"/>
                <a:gd name="connsiteY65" fmla="*/ 463551 h 1905004"/>
                <a:gd name="connsiteX66" fmla="*/ 2386815 w 3008313"/>
                <a:gd name="connsiteY66" fmla="*/ 466292 h 1905004"/>
                <a:gd name="connsiteX67" fmla="*/ 2304170 w 3008313"/>
                <a:gd name="connsiteY67" fmla="*/ 459678 h 1905004"/>
                <a:gd name="connsiteX68" fmla="*/ 2320699 w 3008313"/>
                <a:gd name="connsiteY68" fmla="*/ 453064 h 1905004"/>
                <a:gd name="connsiteX69" fmla="*/ 2347145 w 3008313"/>
                <a:gd name="connsiteY69" fmla="*/ 423301 h 1905004"/>
                <a:gd name="connsiteX70" fmla="*/ 2376898 w 3008313"/>
                <a:gd name="connsiteY70" fmla="*/ 396844 h 1905004"/>
                <a:gd name="connsiteX71" fmla="*/ 2393427 w 3008313"/>
                <a:gd name="connsiteY71" fmla="*/ 386923 h 1905004"/>
                <a:gd name="connsiteX72" fmla="*/ 2429791 w 3008313"/>
                <a:gd name="connsiteY72" fmla="*/ 360467 h 1905004"/>
                <a:gd name="connsiteX73" fmla="*/ 2386815 w 3008313"/>
                <a:gd name="connsiteY73" fmla="*/ 466292 h 1905004"/>
                <a:gd name="connsiteX74" fmla="*/ 661576 w 3008313"/>
                <a:gd name="connsiteY74" fmla="*/ 466608 h 1905004"/>
                <a:gd name="connsiteX75" fmla="*/ 691210 w 3008313"/>
                <a:gd name="connsiteY75" fmla="*/ 404049 h 1905004"/>
                <a:gd name="connsiteX76" fmla="*/ 631943 w 3008313"/>
                <a:gd name="connsiteY76" fmla="*/ 420512 h 1905004"/>
                <a:gd name="connsiteX77" fmla="*/ 661576 w 3008313"/>
                <a:gd name="connsiteY77" fmla="*/ 466608 h 1905004"/>
                <a:gd name="connsiteX78" fmla="*/ 717550 w 3008313"/>
                <a:gd name="connsiteY78" fmla="*/ 473076 h 1905004"/>
                <a:gd name="connsiteX79" fmla="*/ 723900 w 3008313"/>
                <a:gd name="connsiteY79" fmla="*/ 469901 h 1905004"/>
                <a:gd name="connsiteX80" fmla="*/ 723900 w 3008313"/>
                <a:gd name="connsiteY80" fmla="*/ 460376 h 1905004"/>
                <a:gd name="connsiteX81" fmla="*/ 711200 w 3008313"/>
                <a:gd name="connsiteY81" fmla="*/ 460376 h 1905004"/>
                <a:gd name="connsiteX82" fmla="*/ 717550 w 3008313"/>
                <a:gd name="connsiteY82" fmla="*/ 473076 h 1905004"/>
                <a:gd name="connsiteX83" fmla="*/ 2485991 w 3008313"/>
                <a:gd name="connsiteY83" fmla="*/ 476213 h 1905004"/>
                <a:gd name="connsiteX84" fmla="*/ 2400039 w 3008313"/>
                <a:gd name="connsiteY84" fmla="*/ 466292 h 1905004"/>
                <a:gd name="connsiteX85" fmla="*/ 2446321 w 3008313"/>
                <a:gd name="connsiteY85" fmla="*/ 403458 h 1905004"/>
                <a:gd name="connsiteX86" fmla="*/ 2515743 w 3008313"/>
                <a:gd name="connsiteY86" fmla="*/ 459678 h 1905004"/>
                <a:gd name="connsiteX87" fmla="*/ 2485991 w 3008313"/>
                <a:gd name="connsiteY87" fmla="*/ 476213 h 1905004"/>
                <a:gd name="connsiteX88" fmla="*/ 2270858 w 3008313"/>
                <a:gd name="connsiteY88" fmla="*/ 522288 h 1905004"/>
                <a:gd name="connsiteX89" fmla="*/ 2305050 w 3008313"/>
                <a:gd name="connsiteY89" fmla="*/ 509588 h 1905004"/>
                <a:gd name="connsiteX90" fmla="*/ 2270858 w 3008313"/>
                <a:gd name="connsiteY90" fmla="*/ 522288 h 1905004"/>
                <a:gd name="connsiteX91" fmla="*/ 1190625 w 3008313"/>
                <a:gd name="connsiteY91" fmla="*/ 522288 h 1905004"/>
                <a:gd name="connsiteX92" fmla="*/ 1196975 w 3008313"/>
                <a:gd name="connsiteY92" fmla="*/ 512763 h 1905004"/>
                <a:gd name="connsiteX93" fmla="*/ 1193800 w 3008313"/>
                <a:gd name="connsiteY93" fmla="*/ 509588 h 1905004"/>
                <a:gd name="connsiteX94" fmla="*/ 1190625 w 3008313"/>
                <a:gd name="connsiteY94" fmla="*/ 522288 h 1905004"/>
                <a:gd name="connsiteX95" fmla="*/ 2390121 w 3008313"/>
                <a:gd name="connsiteY95" fmla="*/ 525819 h 1905004"/>
                <a:gd name="connsiteX96" fmla="*/ 2443015 w 3008313"/>
                <a:gd name="connsiteY96" fmla="*/ 499362 h 1905004"/>
                <a:gd name="connsiteX97" fmla="*/ 2396733 w 3008313"/>
                <a:gd name="connsiteY97" fmla="*/ 515898 h 1905004"/>
                <a:gd name="connsiteX98" fmla="*/ 2403345 w 3008313"/>
                <a:gd name="connsiteY98" fmla="*/ 496055 h 1905004"/>
                <a:gd name="connsiteX99" fmla="*/ 2383510 w 3008313"/>
                <a:gd name="connsiteY99" fmla="*/ 522512 h 1905004"/>
                <a:gd name="connsiteX100" fmla="*/ 2390121 w 3008313"/>
                <a:gd name="connsiteY100" fmla="*/ 479520 h 1905004"/>
                <a:gd name="connsiteX101" fmla="*/ 2466156 w 3008313"/>
                <a:gd name="connsiteY101" fmla="*/ 489441 h 1905004"/>
                <a:gd name="connsiteX102" fmla="*/ 2446321 w 3008313"/>
                <a:gd name="connsiteY102" fmla="*/ 499362 h 1905004"/>
                <a:gd name="connsiteX103" fmla="*/ 2469461 w 3008313"/>
                <a:gd name="connsiteY103" fmla="*/ 492748 h 1905004"/>
                <a:gd name="connsiteX104" fmla="*/ 2390121 w 3008313"/>
                <a:gd name="connsiteY104" fmla="*/ 525819 h 1905004"/>
                <a:gd name="connsiteX105" fmla="*/ 714772 w 3008313"/>
                <a:gd name="connsiteY105" fmla="*/ 542236 h 1905004"/>
                <a:gd name="connsiteX106" fmla="*/ 711200 w 3008313"/>
                <a:gd name="connsiteY106" fmla="*/ 538798 h 1905004"/>
                <a:gd name="connsiteX107" fmla="*/ 714772 w 3008313"/>
                <a:gd name="connsiteY107" fmla="*/ 542236 h 1905004"/>
                <a:gd name="connsiteX108" fmla="*/ 687388 w 3008313"/>
                <a:gd name="connsiteY108" fmla="*/ 542926 h 1905004"/>
                <a:gd name="connsiteX109" fmla="*/ 690563 w 3008313"/>
                <a:gd name="connsiteY109" fmla="*/ 542926 h 1905004"/>
                <a:gd name="connsiteX110" fmla="*/ 687388 w 3008313"/>
                <a:gd name="connsiteY110" fmla="*/ 536576 h 1905004"/>
                <a:gd name="connsiteX111" fmla="*/ 687388 w 3008313"/>
                <a:gd name="connsiteY111" fmla="*/ 542926 h 1905004"/>
                <a:gd name="connsiteX112" fmla="*/ 743347 w 3008313"/>
                <a:gd name="connsiteY112" fmla="*/ 546101 h 1905004"/>
                <a:gd name="connsiteX113" fmla="*/ 754063 w 3008313"/>
                <a:gd name="connsiteY113" fmla="*/ 546101 h 1905004"/>
                <a:gd name="connsiteX114" fmla="*/ 743347 w 3008313"/>
                <a:gd name="connsiteY114" fmla="*/ 546101 h 1905004"/>
                <a:gd name="connsiteX115" fmla="*/ 763588 w 3008313"/>
                <a:gd name="connsiteY115" fmla="*/ 549276 h 1905004"/>
                <a:gd name="connsiteX116" fmla="*/ 773113 w 3008313"/>
                <a:gd name="connsiteY116" fmla="*/ 549276 h 1905004"/>
                <a:gd name="connsiteX117" fmla="*/ 763588 w 3008313"/>
                <a:gd name="connsiteY117" fmla="*/ 549276 h 1905004"/>
                <a:gd name="connsiteX118" fmla="*/ 2214563 w 3008313"/>
                <a:gd name="connsiteY118" fmla="*/ 552451 h 1905004"/>
                <a:gd name="connsiteX119" fmla="*/ 2228534 w 3008313"/>
                <a:gd name="connsiteY119" fmla="*/ 539751 h 1905004"/>
                <a:gd name="connsiteX120" fmla="*/ 2214563 w 3008313"/>
                <a:gd name="connsiteY120" fmla="*/ 552451 h 1905004"/>
                <a:gd name="connsiteX121" fmla="*/ 2168525 w 3008313"/>
                <a:gd name="connsiteY121" fmla="*/ 552451 h 1905004"/>
                <a:gd name="connsiteX122" fmla="*/ 2168525 w 3008313"/>
                <a:gd name="connsiteY122" fmla="*/ 552451 h 1905004"/>
                <a:gd name="connsiteX123" fmla="*/ 2486025 w 3008313"/>
                <a:gd name="connsiteY123" fmla="*/ 555626 h 1905004"/>
                <a:gd name="connsiteX124" fmla="*/ 2495550 w 3008313"/>
                <a:gd name="connsiteY124" fmla="*/ 542926 h 1905004"/>
                <a:gd name="connsiteX125" fmla="*/ 2486025 w 3008313"/>
                <a:gd name="connsiteY125" fmla="*/ 555626 h 1905004"/>
                <a:gd name="connsiteX126" fmla="*/ 730591 w 3008313"/>
                <a:gd name="connsiteY126" fmla="*/ 561369 h 1905004"/>
                <a:gd name="connsiteX127" fmla="*/ 727285 w 3008313"/>
                <a:gd name="connsiteY127" fmla="*/ 558889 h 1905004"/>
                <a:gd name="connsiteX128" fmla="*/ 733896 w 3008313"/>
                <a:gd name="connsiteY128" fmla="*/ 558889 h 1905004"/>
                <a:gd name="connsiteX129" fmla="*/ 730591 w 3008313"/>
                <a:gd name="connsiteY129" fmla="*/ 561369 h 1905004"/>
                <a:gd name="connsiteX130" fmla="*/ 1038225 w 3008313"/>
                <a:gd name="connsiteY130" fmla="*/ 561976 h 1905004"/>
                <a:gd name="connsiteX131" fmla="*/ 1022350 w 3008313"/>
                <a:gd name="connsiteY131" fmla="*/ 552451 h 1905004"/>
                <a:gd name="connsiteX132" fmla="*/ 1038225 w 3008313"/>
                <a:gd name="connsiteY132" fmla="*/ 561976 h 1905004"/>
                <a:gd name="connsiteX133" fmla="*/ 2595083 w 3008313"/>
                <a:gd name="connsiteY133" fmla="*/ 568810 h 1905004"/>
                <a:gd name="connsiteX134" fmla="*/ 2558719 w 3008313"/>
                <a:gd name="connsiteY134" fmla="*/ 515898 h 1905004"/>
                <a:gd name="connsiteX135" fmla="*/ 2581860 w 3008313"/>
                <a:gd name="connsiteY135" fmla="*/ 499362 h 1905004"/>
                <a:gd name="connsiteX136" fmla="*/ 2704176 w 3008313"/>
                <a:gd name="connsiteY136" fmla="*/ 489441 h 1905004"/>
                <a:gd name="connsiteX137" fmla="*/ 2661200 w 3008313"/>
                <a:gd name="connsiteY137" fmla="*/ 529126 h 1905004"/>
                <a:gd name="connsiteX138" fmla="*/ 2595083 w 3008313"/>
                <a:gd name="connsiteY138" fmla="*/ 568810 h 1905004"/>
                <a:gd name="connsiteX139" fmla="*/ 1061588 w 3008313"/>
                <a:gd name="connsiteY139" fmla="*/ 574184 h 1905004"/>
                <a:gd name="connsiteX140" fmla="*/ 1057868 w 3008313"/>
                <a:gd name="connsiteY140" fmla="*/ 568810 h 1905004"/>
                <a:gd name="connsiteX141" fmla="*/ 1067786 w 3008313"/>
                <a:gd name="connsiteY141" fmla="*/ 572117 h 1905004"/>
                <a:gd name="connsiteX142" fmla="*/ 1057868 w 3008313"/>
                <a:gd name="connsiteY142" fmla="*/ 562196 h 1905004"/>
                <a:gd name="connsiteX143" fmla="*/ 1094233 w 3008313"/>
                <a:gd name="connsiteY143" fmla="*/ 462985 h 1905004"/>
                <a:gd name="connsiteX144" fmla="*/ 1107456 w 3008313"/>
                <a:gd name="connsiteY144" fmla="*/ 423301 h 1905004"/>
                <a:gd name="connsiteX145" fmla="*/ 1150432 w 3008313"/>
                <a:gd name="connsiteY145" fmla="*/ 353853 h 1905004"/>
                <a:gd name="connsiteX146" fmla="*/ 1196714 w 3008313"/>
                <a:gd name="connsiteY146" fmla="*/ 386923 h 1905004"/>
                <a:gd name="connsiteX147" fmla="*/ 1170267 w 3008313"/>
                <a:gd name="connsiteY147" fmla="*/ 433222 h 1905004"/>
                <a:gd name="connsiteX148" fmla="*/ 1157044 w 3008313"/>
                <a:gd name="connsiteY148" fmla="*/ 489441 h 1905004"/>
                <a:gd name="connsiteX149" fmla="*/ 1127291 w 3008313"/>
                <a:gd name="connsiteY149" fmla="*/ 525819 h 1905004"/>
                <a:gd name="connsiteX150" fmla="*/ 1104150 w 3008313"/>
                <a:gd name="connsiteY150" fmla="*/ 572117 h 1905004"/>
                <a:gd name="connsiteX151" fmla="*/ 1077704 w 3008313"/>
                <a:gd name="connsiteY151" fmla="*/ 568810 h 1905004"/>
                <a:gd name="connsiteX152" fmla="*/ 1067786 w 3008313"/>
                <a:gd name="connsiteY152" fmla="*/ 572117 h 1905004"/>
                <a:gd name="connsiteX153" fmla="*/ 1061588 w 3008313"/>
                <a:gd name="connsiteY153" fmla="*/ 574184 h 1905004"/>
                <a:gd name="connsiteX154" fmla="*/ 803319 w 3008313"/>
                <a:gd name="connsiteY154" fmla="*/ 575424 h 1905004"/>
                <a:gd name="connsiteX155" fmla="*/ 813236 w 3008313"/>
                <a:gd name="connsiteY155" fmla="*/ 575424 h 1905004"/>
                <a:gd name="connsiteX156" fmla="*/ 819848 w 3008313"/>
                <a:gd name="connsiteY156" fmla="*/ 565503 h 1905004"/>
                <a:gd name="connsiteX157" fmla="*/ 819848 w 3008313"/>
                <a:gd name="connsiteY157" fmla="*/ 575424 h 1905004"/>
                <a:gd name="connsiteX158" fmla="*/ 813236 w 3008313"/>
                <a:gd name="connsiteY158" fmla="*/ 575424 h 1905004"/>
                <a:gd name="connsiteX159" fmla="*/ 811584 w 3008313"/>
                <a:gd name="connsiteY159" fmla="*/ 575424 h 1905004"/>
                <a:gd name="connsiteX160" fmla="*/ 803319 w 3008313"/>
                <a:gd name="connsiteY160" fmla="*/ 575424 h 1905004"/>
                <a:gd name="connsiteX161" fmla="*/ 909106 w 3008313"/>
                <a:gd name="connsiteY161" fmla="*/ 582038 h 1905004"/>
                <a:gd name="connsiteX162" fmla="*/ 889271 w 3008313"/>
                <a:gd name="connsiteY162" fmla="*/ 578731 h 1905004"/>
                <a:gd name="connsiteX163" fmla="*/ 899188 w 3008313"/>
                <a:gd name="connsiteY163" fmla="*/ 572117 h 1905004"/>
                <a:gd name="connsiteX164" fmla="*/ 909106 w 3008313"/>
                <a:gd name="connsiteY164" fmla="*/ 582038 h 1905004"/>
                <a:gd name="connsiteX165" fmla="*/ 2128960 w 3008313"/>
                <a:gd name="connsiteY165" fmla="*/ 595266 h 1905004"/>
                <a:gd name="connsiteX166" fmla="*/ 2039703 w 3008313"/>
                <a:gd name="connsiteY166" fmla="*/ 591959 h 1905004"/>
                <a:gd name="connsiteX167" fmla="*/ 2013256 w 3008313"/>
                <a:gd name="connsiteY167" fmla="*/ 532433 h 1905004"/>
                <a:gd name="connsiteX168" fmla="*/ 1996727 w 3008313"/>
                <a:gd name="connsiteY168" fmla="*/ 522512 h 1905004"/>
                <a:gd name="connsiteX169" fmla="*/ 1976892 w 3008313"/>
                <a:gd name="connsiteY169" fmla="*/ 479520 h 1905004"/>
                <a:gd name="connsiteX170" fmla="*/ 1970280 w 3008313"/>
                <a:gd name="connsiteY170" fmla="*/ 456371 h 1905004"/>
                <a:gd name="connsiteX171" fmla="*/ 1947139 w 3008313"/>
                <a:gd name="connsiteY171" fmla="*/ 396844 h 1905004"/>
                <a:gd name="connsiteX172" fmla="*/ 1973586 w 3008313"/>
                <a:gd name="connsiteY172" fmla="*/ 416686 h 1905004"/>
                <a:gd name="connsiteX173" fmla="*/ 1996727 w 3008313"/>
                <a:gd name="connsiteY173" fmla="*/ 443143 h 1905004"/>
                <a:gd name="connsiteX174" fmla="*/ 2039703 w 3008313"/>
                <a:gd name="connsiteY174" fmla="*/ 492748 h 1905004"/>
                <a:gd name="connsiteX175" fmla="*/ 2076067 w 3008313"/>
                <a:gd name="connsiteY175" fmla="*/ 512591 h 1905004"/>
                <a:gd name="connsiteX176" fmla="*/ 2102513 w 3008313"/>
                <a:gd name="connsiteY176" fmla="*/ 552275 h 1905004"/>
                <a:gd name="connsiteX177" fmla="*/ 2128960 w 3008313"/>
                <a:gd name="connsiteY177" fmla="*/ 595266 h 1905004"/>
                <a:gd name="connsiteX178" fmla="*/ 2469461 w 3008313"/>
                <a:gd name="connsiteY178" fmla="*/ 598573 h 1905004"/>
                <a:gd name="connsiteX179" fmla="*/ 2469461 w 3008313"/>
                <a:gd name="connsiteY179" fmla="*/ 588652 h 1905004"/>
                <a:gd name="connsiteX180" fmla="*/ 2446321 w 3008313"/>
                <a:gd name="connsiteY180" fmla="*/ 582038 h 1905004"/>
                <a:gd name="connsiteX181" fmla="*/ 2416568 w 3008313"/>
                <a:gd name="connsiteY181" fmla="*/ 552275 h 1905004"/>
                <a:gd name="connsiteX182" fmla="*/ 2528967 w 3008313"/>
                <a:gd name="connsiteY182" fmla="*/ 489441 h 1905004"/>
                <a:gd name="connsiteX183" fmla="*/ 2525661 w 3008313"/>
                <a:gd name="connsiteY183" fmla="*/ 479520 h 1905004"/>
                <a:gd name="connsiteX184" fmla="*/ 2545496 w 3008313"/>
                <a:gd name="connsiteY184" fmla="*/ 512591 h 1905004"/>
                <a:gd name="connsiteX185" fmla="*/ 2492602 w 3008313"/>
                <a:gd name="connsiteY185" fmla="*/ 562196 h 1905004"/>
                <a:gd name="connsiteX186" fmla="*/ 2522355 w 3008313"/>
                <a:gd name="connsiteY186" fmla="*/ 539047 h 1905004"/>
                <a:gd name="connsiteX187" fmla="*/ 2555413 w 3008313"/>
                <a:gd name="connsiteY187" fmla="*/ 522512 h 1905004"/>
                <a:gd name="connsiteX188" fmla="*/ 2532272 w 3008313"/>
                <a:gd name="connsiteY188" fmla="*/ 539047 h 1905004"/>
                <a:gd name="connsiteX189" fmla="*/ 2502520 w 3008313"/>
                <a:gd name="connsiteY189" fmla="*/ 595266 h 1905004"/>
                <a:gd name="connsiteX190" fmla="*/ 2469461 w 3008313"/>
                <a:gd name="connsiteY190" fmla="*/ 598573 h 1905004"/>
                <a:gd name="connsiteX191" fmla="*/ 2359956 w 3008313"/>
                <a:gd name="connsiteY191" fmla="*/ 607255 h 1905004"/>
                <a:gd name="connsiteX192" fmla="*/ 2350451 w 3008313"/>
                <a:gd name="connsiteY192" fmla="*/ 605188 h 1905004"/>
                <a:gd name="connsiteX193" fmla="*/ 2366980 w 3008313"/>
                <a:gd name="connsiteY193" fmla="*/ 601881 h 1905004"/>
                <a:gd name="connsiteX194" fmla="*/ 2359956 w 3008313"/>
                <a:gd name="connsiteY194" fmla="*/ 607255 h 1905004"/>
                <a:gd name="connsiteX195" fmla="*/ 2220675 w 3008313"/>
                <a:gd name="connsiteY195" fmla="*/ 611039 h 1905004"/>
                <a:gd name="connsiteX196" fmla="*/ 2232026 w 3008313"/>
                <a:gd name="connsiteY196" fmla="*/ 608807 h 1905004"/>
                <a:gd name="connsiteX197" fmla="*/ 2214563 w 3008313"/>
                <a:gd name="connsiteY197" fmla="*/ 605235 h 1905004"/>
                <a:gd name="connsiteX198" fmla="*/ 2220675 w 3008313"/>
                <a:gd name="connsiteY198" fmla="*/ 611039 h 1905004"/>
                <a:gd name="connsiteX199" fmla="*/ 2215325 w 3008313"/>
                <a:gd name="connsiteY199" fmla="*/ 613042 h 1905004"/>
                <a:gd name="connsiteX200" fmla="*/ 2178548 w 3008313"/>
                <a:gd name="connsiteY200" fmla="*/ 611802 h 1905004"/>
                <a:gd name="connsiteX201" fmla="*/ 2162018 w 3008313"/>
                <a:gd name="connsiteY201" fmla="*/ 608495 h 1905004"/>
                <a:gd name="connsiteX202" fmla="*/ 2191771 w 3008313"/>
                <a:gd name="connsiteY202" fmla="*/ 605188 h 1905004"/>
                <a:gd name="connsiteX203" fmla="*/ 2168630 w 3008313"/>
                <a:gd name="connsiteY203" fmla="*/ 598573 h 1905004"/>
                <a:gd name="connsiteX204" fmla="*/ 2181854 w 3008313"/>
                <a:gd name="connsiteY204" fmla="*/ 591959 h 1905004"/>
                <a:gd name="connsiteX205" fmla="*/ 2135572 w 3008313"/>
                <a:gd name="connsiteY205" fmla="*/ 582038 h 1905004"/>
                <a:gd name="connsiteX206" fmla="*/ 2092596 w 3008313"/>
                <a:gd name="connsiteY206" fmla="*/ 502669 h 1905004"/>
                <a:gd name="connsiteX207" fmla="*/ 2119043 w 3008313"/>
                <a:gd name="connsiteY207" fmla="*/ 472906 h 1905004"/>
                <a:gd name="connsiteX208" fmla="*/ 2287640 w 3008313"/>
                <a:gd name="connsiteY208" fmla="*/ 472906 h 1905004"/>
                <a:gd name="connsiteX209" fmla="*/ 2238053 w 3008313"/>
                <a:gd name="connsiteY209" fmla="*/ 529126 h 1905004"/>
                <a:gd name="connsiteX210" fmla="*/ 2294252 w 3008313"/>
                <a:gd name="connsiteY210" fmla="*/ 472906 h 1905004"/>
                <a:gd name="connsiteX211" fmla="*/ 2373592 w 3008313"/>
                <a:gd name="connsiteY211" fmla="*/ 479520 h 1905004"/>
                <a:gd name="connsiteX212" fmla="*/ 2347145 w 3008313"/>
                <a:gd name="connsiteY212" fmla="*/ 502669 h 1905004"/>
                <a:gd name="connsiteX213" fmla="*/ 2330616 w 3008313"/>
                <a:gd name="connsiteY213" fmla="*/ 479520 h 1905004"/>
                <a:gd name="connsiteX214" fmla="*/ 2314087 w 3008313"/>
                <a:gd name="connsiteY214" fmla="*/ 535740 h 1905004"/>
                <a:gd name="connsiteX215" fmla="*/ 2264499 w 3008313"/>
                <a:gd name="connsiteY215" fmla="*/ 565503 h 1905004"/>
                <a:gd name="connsiteX216" fmla="*/ 2257888 w 3008313"/>
                <a:gd name="connsiteY216" fmla="*/ 601881 h 1905004"/>
                <a:gd name="connsiteX217" fmla="*/ 2244664 w 3008313"/>
                <a:gd name="connsiteY217" fmla="*/ 611802 h 1905004"/>
                <a:gd name="connsiteX218" fmla="*/ 2215325 w 3008313"/>
                <a:gd name="connsiteY218" fmla="*/ 613042 h 1905004"/>
                <a:gd name="connsiteX219" fmla="*/ 381552 w 3008313"/>
                <a:gd name="connsiteY219" fmla="*/ 613768 h 1905004"/>
                <a:gd name="connsiteX220" fmla="*/ 393701 w 3008313"/>
                <a:gd name="connsiteY220" fmla="*/ 612458 h 1905004"/>
                <a:gd name="connsiteX221" fmla="*/ 370241 w 3008313"/>
                <a:gd name="connsiteY221" fmla="*/ 601980 h 1905004"/>
                <a:gd name="connsiteX222" fmla="*/ 366890 w 3008313"/>
                <a:gd name="connsiteY222" fmla="*/ 612458 h 1905004"/>
                <a:gd name="connsiteX223" fmla="*/ 381552 w 3008313"/>
                <a:gd name="connsiteY223" fmla="*/ 613768 h 1905004"/>
                <a:gd name="connsiteX224" fmla="*/ 358379 w 3008313"/>
                <a:gd name="connsiteY224" fmla="*/ 614463 h 1905004"/>
                <a:gd name="connsiteX225" fmla="*/ 363538 w 3008313"/>
                <a:gd name="connsiteY225" fmla="*/ 608013 h 1905004"/>
                <a:gd name="connsiteX226" fmla="*/ 350838 w 3008313"/>
                <a:gd name="connsiteY226" fmla="*/ 611982 h 1905004"/>
                <a:gd name="connsiteX227" fmla="*/ 358379 w 3008313"/>
                <a:gd name="connsiteY227" fmla="*/ 614463 h 1905004"/>
                <a:gd name="connsiteX228" fmla="*/ 2796739 w 3008313"/>
                <a:gd name="connsiteY228" fmla="*/ 618416 h 1905004"/>
                <a:gd name="connsiteX229" fmla="*/ 2796739 w 3008313"/>
                <a:gd name="connsiteY229" fmla="*/ 615109 h 1905004"/>
                <a:gd name="connsiteX230" fmla="*/ 2800045 w 3008313"/>
                <a:gd name="connsiteY230" fmla="*/ 615109 h 1905004"/>
                <a:gd name="connsiteX231" fmla="*/ 2800045 w 3008313"/>
                <a:gd name="connsiteY231" fmla="*/ 618416 h 1905004"/>
                <a:gd name="connsiteX232" fmla="*/ 2796739 w 3008313"/>
                <a:gd name="connsiteY232" fmla="*/ 618416 h 1905004"/>
                <a:gd name="connsiteX233" fmla="*/ 463035 w 3008313"/>
                <a:gd name="connsiteY233" fmla="*/ 627857 h 1905004"/>
                <a:gd name="connsiteX234" fmla="*/ 473076 w 3008313"/>
                <a:gd name="connsiteY234" fmla="*/ 625476 h 1905004"/>
                <a:gd name="connsiteX235" fmla="*/ 455613 w 3008313"/>
                <a:gd name="connsiteY235" fmla="*/ 625476 h 1905004"/>
                <a:gd name="connsiteX236" fmla="*/ 463035 w 3008313"/>
                <a:gd name="connsiteY236" fmla="*/ 627857 h 1905004"/>
                <a:gd name="connsiteX237" fmla="*/ 2788445 w 3008313"/>
                <a:gd name="connsiteY237" fmla="*/ 640557 h 1905004"/>
                <a:gd name="connsiteX238" fmla="*/ 2803526 w 3008313"/>
                <a:gd name="connsiteY238" fmla="*/ 638176 h 1905004"/>
                <a:gd name="connsiteX239" fmla="*/ 2773363 w 3008313"/>
                <a:gd name="connsiteY239" fmla="*/ 638176 h 1905004"/>
                <a:gd name="connsiteX240" fmla="*/ 2788445 w 3008313"/>
                <a:gd name="connsiteY240" fmla="*/ 640557 h 1905004"/>
                <a:gd name="connsiteX241" fmla="*/ 486172 w 3008313"/>
                <a:gd name="connsiteY241" fmla="*/ 642145 h 1905004"/>
                <a:gd name="connsiteX242" fmla="*/ 492125 w 3008313"/>
                <a:gd name="connsiteY242" fmla="*/ 641351 h 1905004"/>
                <a:gd name="connsiteX243" fmla="*/ 482600 w 3008313"/>
                <a:gd name="connsiteY243" fmla="*/ 638176 h 1905004"/>
                <a:gd name="connsiteX244" fmla="*/ 486172 w 3008313"/>
                <a:gd name="connsiteY244" fmla="*/ 642145 h 1905004"/>
                <a:gd name="connsiteX245" fmla="*/ 552450 w 3008313"/>
                <a:gd name="connsiteY245" fmla="*/ 647701 h 1905004"/>
                <a:gd name="connsiteX246" fmla="*/ 561975 w 3008313"/>
                <a:gd name="connsiteY246" fmla="*/ 644526 h 1905004"/>
                <a:gd name="connsiteX247" fmla="*/ 552450 w 3008313"/>
                <a:gd name="connsiteY247" fmla="*/ 647701 h 1905004"/>
                <a:gd name="connsiteX248" fmla="*/ 590948 w 3008313"/>
                <a:gd name="connsiteY248" fmla="*/ 648892 h 1905004"/>
                <a:gd name="connsiteX249" fmla="*/ 595313 w 3008313"/>
                <a:gd name="connsiteY249" fmla="*/ 647701 h 1905004"/>
                <a:gd name="connsiteX250" fmla="*/ 588963 w 3008313"/>
                <a:gd name="connsiteY250" fmla="*/ 647701 h 1905004"/>
                <a:gd name="connsiteX251" fmla="*/ 590948 w 3008313"/>
                <a:gd name="connsiteY251" fmla="*/ 648892 h 1905004"/>
                <a:gd name="connsiteX252" fmla="*/ 614363 w 3008313"/>
                <a:gd name="connsiteY252" fmla="*/ 655638 h 1905004"/>
                <a:gd name="connsiteX253" fmla="*/ 617538 w 3008313"/>
                <a:gd name="connsiteY253" fmla="*/ 648229 h 1905004"/>
                <a:gd name="connsiteX254" fmla="*/ 614363 w 3008313"/>
                <a:gd name="connsiteY254" fmla="*/ 655638 h 1905004"/>
                <a:gd name="connsiteX255" fmla="*/ 644128 w 3008313"/>
                <a:gd name="connsiteY255" fmla="*/ 656035 h 1905004"/>
                <a:gd name="connsiteX256" fmla="*/ 647700 w 3008313"/>
                <a:gd name="connsiteY256" fmla="*/ 655109 h 1905004"/>
                <a:gd name="connsiteX257" fmla="*/ 638175 w 3008313"/>
                <a:gd name="connsiteY257" fmla="*/ 651404 h 1905004"/>
                <a:gd name="connsiteX258" fmla="*/ 644128 w 3008313"/>
                <a:gd name="connsiteY258" fmla="*/ 656035 h 1905004"/>
                <a:gd name="connsiteX259" fmla="*/ 411078 w 3008313"/>
                <a:gd name="connsiteY259" fmla="*/ 659755 h 1905004"/>
                <a:gd name="connsiteX260" fmla="*/ 436563 w 3008313"/>
                <a:gd name="connsiteY260" fmla="*/ 658416 h 1905004"/>
                <a:gd name="connsiteX261" fmla="*/ 390525 w 3008313"/>
                <a:gd name="connsiteY261" fmla="*/ 647700 h 1905004"/>
                <a:gd name="connsiteX262" fmla="*/ 411078 w 3008313"/>
                <a:gd name="connsiteY262" fmla="*/ 659755 h 1905004"/>
                <a:gd name="connsiteX263" fmla="*/ 770261 w 3008313"/>
                <a:gd name="connsiteY263" fmla="*/ 661407 h 1905004"/>
                <a:gd name="connsiteX264" fmla="*/ 766955 w 3008313"/>
                <a:gd name="connsiteY264" fmla="*/ 651486 h 1905004"/>
                <a:gd name="connsiteX265" fmla="*/ 776872 w 3008313"/>
                <a:gd name="connsiteY265" fmla="*/ 654793 h 1905004"/>
                <a:gd name="connsiteX266" fmla="*/ 770261 w 3008313"/>
                <a:gd name="connsiteY266" fmla="*/ 661407 h 1905004"/>
                <a:gd name="connsiteX267" fmla="*/ 667780 w 3008313"/>
                <a:gd name="connsiteY267" fmla="*/ 661407 h 1905004"/>
                <a:gd name="connsiteX268" fmla="*/ 644639 w 3008313"/>
                <a:gd name="connsiteY268" fmla="*/ 658100 h 1905004"/>
                <a:gd name="connsiteX269" fmla="*/ 515711 w 3008313"/>
                <a:gd name="connsiteY269" fmla="*/ 644872 h 1905004"/>
                <a:gd name="connsiteX270" fmla="*/ 532240 w 3008313"/>
                <a:gd name="connsiteY270" fmla="*/ 641565 h 1905004"/>
                <a:gd name="connsiteX271" fmla="*/ 509099 w 3008313"/>
                <a:gd name="connsiteY271" fmla="*/ 638258 h 1905004"/>
                <a:gd name="connsiteX272" fmla="*/ 489264 w 3008313"/>
                <a:gd name="connsiteY272" fmla="*/ 621723 h 1905004"/>
                <a:gd name="connsiteX273" fmla="*/ 661168 w 3008313"/>
                <a:gd name="connsiteY273" fmla="*/ 644872 h 1905004"/>
                <a:gd name="connsiteX274" fmla="*/ 667780 w 3008313"/>
                <a:gd name="connsiteY274" fmla="*/ 661407 h 1905004"/>
                <a:gd name="connsiteX275" fmla="*/ 2595083 w 3008313"/>
                <a:gd name="connsiteY275" fmla="*/ 666368 h 1905004"/>
                <a:gd name="connsiteX276" fmla="*/ 2588472 w 3008313"/>
                <a:gd name="connsiteY276" fmla="*/ 661407 h 1905004"/>
                <a:gd name="connsiteX277" fmla="*/ 2571942 w 3008313"/>
                <a:gd name="connsiteY277" fmla="*/ 661407 h 1905004"/>
                <a:gd name="connsiteX278" fmla="*/ 2601695 w 3008313"/>
                <a:gd name="connsiteY278" fmla="*/ 661407 h 1905004"/>
                <a:gd name="connsiteX279" fmla="*/ 2595083 w 3008313"/>
                <a:gd name="connsiteY279" fmla="*/ 666368 h 1905004"/>
                <a:gd name="connsiteX280" fmla="*/ 2635250 w 3008313"/>
                <a:gd name="connsiteY280" fmla="*/ 668338 h 1905004"/>
                <a:gd name="connsiteX281" fmla="*/ 2641600 w 3008313"/>
                <a:gd name="connsiteY281" fmla="*/ 668338 h 1905004"/>
                <a:gd name="connsiteX282" fmla="*/ 2638425 w 3008313"/>
                <a:gd name="connsiteY282" fmla="*/ 661988 h 1905004"/>
                <a:gd name="connsiteX283" fmla="*/ 2635250 w 3008313"/>
                <a:gd name="connsiteY283" fmla="*/ 661988 h 1905004"/>
                <a:gd name="connsiteX284" fmla="*/ 2409956 w 3008313"/>
                <a:gd name="connsiteY284" fmla="*/ 674635 h 1905004"/>
                <a:gd name="connsiteX285" fmla="*/ 2423180 w 3008313"/>
                <a:gd name="connsiteY285" fmla="*/ 671328 h 1905004"/>
                <a:gd name="connsiteX286" fmla="*/ 2423180 w 3008313"/>
                <a:gd name="connsiteY286" fmla="*/ 674635 h 1905004"/>
                <a:gd name="connsiteX287" fmla="*/ 2409956 w 3008313"/>
                <a:gd name="connsiteY287" fmla="*/ 674635 h 1905004"/>
                <a:gd name="connsiteX288" fmla="*/ 869436 w 3008313"/>
                <a:gd name="connsiteY288" fmla="*/ 674635 h 1905004"/>
                <a:gd name="connsiteX289" fmla="*/ 869436 w 3008313"/>
                <a:gd name="connsiteY289" fmla="*/ 661407 h 1905004"/>
                <a:gd name="connsiteX290" fmla="*/ 882659 w 3008313"/>
                <a:gd name="connsiteY290" fmla="*/ 668021 h 1905004"/>
                <a:gd name="connsiteX291" fmla="*/ 869436 w 3008313"/>
                <a:gd name="connsiteY291" fmla="*/ 674635 h 1905004"/>
                <a:gd name="connsiteX292" fmla="*/ 857039 w 3008313"/>
                <a:gd name="connsiteY292" fmla="*/ 675462 h 1905004"/>
                <a:gd name="connsiteX293" fmla="*/ 852907 w 3008313"/>
                <a:gd name="connsiteY293" fmla="*/ 671328 h 1905004"/>
                <a:gd name="connsiteX294" fmla="*/ 866130 w 3008313"/>
                <a:gd name="connsiteY294" fmla="*/ 674635 h 1905004"/>
                <a:gd name="connsiteX295" fmla="*/ 857039 w 3008313"/>
                <a:gd name="connsiteY295" fmla="*/ 675462 h 1905004"/>
                <a:gd name="connsiteX296" fmla="*/ 2451693 w 3008313"/>
                <a:gd name="connsiteY296" fmla="*/ 678769 h 1905004"/>
                <a:gd name="connsiteX297" fmla="*/ 2446321 w 3008313"/>
                <a:gd name="connsiteY297" fmla="*/ 674635 h 1905004"/>
                <a:gd name="connsiteX298" fmla="*/ 2459544 w 3008313"/>
                <a:gd name="connsiteY298" fmla="*/ 677942 h 1905004"/>
                <a:gd name="connsiteX299" fmla="*/ 2451693 w 3008313"/>
                <a:gd name="connsiteY299" fmla="*/ 678769 h 1905004"/>
                <a:gd name="connsiteX300" fmla="*/ 641333 w 3008313"/>
                <a:gd name="connsiteY300" fmla="*/ 681249 h 1905004"/>
                <a:gd name="connsiteX301" fmla="*/ 654556 w 3008313"/>
                <a:gd name="connsiteY301" fmla="*/ 661407 h 1905004"/>
                <a:gd name="connsiteX302" fmla="*/ 661168 w 3008313"/>
                <a:gd name="connsiteY302" fmla="*/ 668021 h 1905004"/>
                <a:gd name="connsiteX303" fmla="*/ 654556 w 3008313"/>
                <a:gd name="connsiteY303" fmla="*/ 674635 h 1905004"/>
                <a:gd name="connsiteX304" fmla="*/ 664474 w 3008313"/>
                <a:gd name="connsiteY304" fmla="*/ 681249 h 1905004"/>
                <a:gd name="connsiteX305" fmla="*/ 641333 w 3008313"/>
                <a:gd name="connsiteY305" fmla="*/ 681249 h 1905004"/>
                <a:gd name="connsiteX306" fmla="*/ 770261 w 3008313"/>
                <a:gd name="connsiteY306" fmla="*/ 684556 h 1905004"/>
                <a:gd name="connsiteX307" fmla="*/ 776872 w 3008313"/>
                <a:gd name="connsiteY307" fmla="*/ 674635 h 1905004"/>
                <a:gd name="connsiteX308" fmla="*/ 783484 w 3008313"/>
                <a:gd name="connsiteY308" fmla="*/ 684556 h 1905004"/>
                <a:gd name="connsiteX309" fmla="*/ 770261 w 3008313"/>
                <a:gd name="connsiteY309" fmla="*/ 684556 h 1905004"/>
                <a:gd name="connsiteX310" fmla="*/ 725167 w 3008313"/>
                <a:gd name="connsiteY310" fmla="*/ 685022 h 1905004"/>
                <a:gd name="connsiteX311" fmla="*/ 681003 w 3008313"/>
                <a:gd name="connsiteY311" fmla="*/ 684556 h 1905004"/>
                <a:gd name="connsiteX312" fmla="*/ 671085 w 3008313"/>
                <a:gd name="connsiteY312" fmla="*/ 674635 h 1905004"/>
                <a:gd name="connsiteX313" fmla="*/ 737202 w 3008313"/>
                <a:gd name="connsiteY313" fmla="*/ 677942 h 1905004"/>
                <a:gd name="connsiteX314" fmla="*/ 725167 w 3008313"/>
                <a:gd name="connsiteY314" fmla="*/ 685022 h 1905004"/>
                <a:gd name="connsiteX315" fmla="*/ 2816225 w 3008313"/>
                <a:gd name="connsiteY315" fmla="*/ 704498 h 1905004"/>
                <a:gd name="connsiteX316" fmla="*/ 2816225 w 3008313"/>
                <a:gd name="connsiteY316" fmla="*/ 684389 h 1905004"/>
                <a:gd name="connsiteX317" fmla="*/ 2816225 w 3008313"/>
                <a:gd name="connsiteY317" fmla="*/ 704498 h 1905004"/>
                <a:gd name="connsiteX318" fmla="*/ 2495550 w 3008313"/>
                <a:gd name="connsiteY318" fmla="*/ 704851 h 1905004"/>
                <a:gd name="connsiteX319" fmla="*/ 2498725 w 3008313"/>
                <a:gd name="connsiteY319" fmla="*/ 698501 h 1905004"/>
                <a:gd name="connsiteX320" fmla="*/ 2495550 w 3008313"/>
                <a:gd name="connsiteY320" fmla="*/ 704851 h 1905004"/>
                <a:gd name="connsiteX321" fmla="*/ 2269613 w 3008313"/>
                <a:gd name="connsiteY321" fmla="*/ 705225 h 1905004"/>
                <a:gd name="connsiteX322" fmla="*/ 2264499 w 3008313"/>
                <a:gd name="connsiteY322" fmla="*/ 697785 h 1905004"/>
                <a:gd name="connsiteX323" fmla="*/ 2294252 w 3008313"/>
                <a:gd name="connsiteY323" fmla="*/ 697785 h 1905004"/>
                <a:gd name="connsiteX324" fmla="*/ 2269613 w 3008313"/>
                <a:gd name="connsiteY324" fmla="*/ 705225 h 1905004"/>
                <a:gd name="connsiteX325" fmla="*/ 2667812 w 3008313"/>
                <a:gd name="connsiteY325" fmla="*/ 711013 h 1905004"/>
                <a:gd name="connsiteX326" fmla="*/ 2628142 w 3008313"/>
                <a:gd name="connsiteY326" fmla="*/ 701092 h 1905004"/>
                <a:gd name="connsiteX327" fmla="*/ 2608307 w 3008313"/>
                <a:gd name="connsiteY327" fmla="*/ 701092 h 1905004"/>
                <a:gd name="connsiteX328" fmla="*/ 2552107 w 3008313"/>
                <a:gd name="connsiteY328" fmla="*/ 687863 h 1905004"/>
                <a:gd name="connsiteX329" fmla="*/ 2502520 w 3008313"/>
                <a:gd name="connsiteY329" fmla="*/ 684556 h 1905004"/>
                <a:gd name="connsiteX330" fmla="*/ 2489296 w 3008313"/>
                <a:gd name="connsiteY330" fmla="*/ 677942 h 1905004"/>
                <a:gd name="connsiteX331" fmla="*/ 2618224 w 3008313"/>
                <a:gd name="connsiteY331" fmla="*/ 671328 h 1905004"/>
                <a:gd name="connsiteX332" fmla="*/ 2608307 w 3008313"/>
                <a:gd name="connsiteY332" fmla="*/ 658100 h 1905004"/>
                <a:gd name="connsiteX333" fmla="*/ 2654588 w 3008313"/>
                <a:gd name="connsiteY333" fmla="*/ 654793 h 1905004"/>
                <a:gd name="connsiteX334" fmla="*/ 2644671 w 3008313"/>
                <a:gd name="connsiteY334" fmla="*/ 661407 h 1905004"/>
                <a:gd name="connsiteX335" fmla="*/ 2661200 w 3008313"/>
                <a:gd name="connsiteY335" fmla="*/ 668021 h 1905004"/>
                <a:gd name="connsiteX336" fmla="*/ 2667812 w 3008313"/>
                <a:gd name="connsiteY336" fmla="*/ 711013 h 1905004"/>
                <a:gd name="connsiteX337" fmla="*/ 2409956 w 3008313"/>
                <a:gd name="connsiteY337" fmla="*/ 711013 h 1905004"/>
                <a:gd name="connsiteX338" fmla="*/ 2436403 w 3008313"/>
                <a:gd name="connsiteY338" fmla="*/ 684556 h 1905004"/>
                <a:gd name="connsiteX339" fmla="*/ 2446321 w 3008313"/>
                <a:gd name="connsiteY339" fmla="*/ 687863 h 1905004"/>
                <a:gd name="connsiteX340" fmla="*/ 2409956 w 3008313"/>
                <a:gd name="connsiteY340" fmla="*/ 711013 h 1905004"/>
                <a:gd name="connsiteX341" fmla="*/ 2454585 w 3008313"/>
                <a:gd name="connsiteY341" fmla="*/ 713080 h 1905004"/>
                <a:gd name="connsiteX342" fmla="*/ 2443015 w 3008313"/>
                <a:gd name="connsiteY342" fmla="*/ 707706 h 1905004"/>
                <a:gd name="connsiteX343" fmla="*/ 2459544 w 3008313"/>
                <a:gd name="connsiteY343" fmla="*/ 707706 h 1905004"/>
                <a:gd name="connsiteX344" fmla="*/ 2452932 w 3008313"/>
                <a:gd name="connsiteY344" fmla="*/ 701092 h 1905004"/>
                <a:gd name="connsiteX345" fmla="*/ 2466156 w 3008313"/>
                <a:gd name="connsiteY345" fmla="*/ 711013 h 1905004"/>
                <a:gd name="connsiteX346" fmla="*/ 2454585 w 3008313"/>
                <a:gd name="connsiteY346" fmla="*/ 713080 h 1905004"/>
                <a:gd name="connsiteX347" fmla="*/ 2565003 w 3008313"/>
                <a:gd name="connsiteY347" fmla="*/ 717551 h 1905004"/>
                <a:gd name="connsiteX348" fmla="*/ 2568575 w 3008313"/>
                <a:gd name="connsiteY348" fmla="*/ 711201 h 1905004"/>
                <a:gd name="connsiteX349" fmla="*/ 2559050 w 3008313"/>
                <a:gd name="connsiteY349" fmla="*/ 714376 h 1905004"/>
                <a:gd name="connsiteX350" fmla="*/ 2565003 w 3008313"/>
                <a:gd name="connsiteY350" fmla="*/ 717551 h 1905004"/>
                <a:gd name="connsiteX351" fmla="*/ 2502959 w 3008313"/>
                <a:gd name="connsiteY351" fmla="*/ 717551 h 1905004"/>
                <a:gd name="connsiteX352" fmla="*/ 2506663 w 3008313"/>
                <a:gd name="connsiteY352" fmla="*/ 714376 h 1905004"/>
                <a:gd name="connsiteX353" fmla="*/ 2502959 w 3008313"/>
                <a:gd name="connsiteY353" fmla="*/ 717551 h 1905004"/>
                <a:gd name="connsiteX354" fmla="*/ 2329532 w 3008313"/>
                <a:gd name="connsiteY354" fmla="*/ 719952 h 1905004"/>
                <a:gd name="connsiteX355" fmla="*/ 2324005 w 3008313"/>
                <a:gd name="connsiteY355" fmla="*/ 714320 h 1905004"/>
                <a:gd name="connsiteX356" fmla="*/ 2330616 w 3008313"/>
                <a:gd name="connsiteY356" fmla="*/ 711013 h 1905004"/>
                <a:gd name="connsiteX357" fmla="*/ 2314087 w 3008313"/>
                <a:gd name="connsiteY357" fmla="*/ 704399 h 1905004"/>
                <a:gd name="connsiteX358" fmla="*/ 2403345 w 3008313"/>
                <a:gd name="connsiteY358" fmla="*/ 684556 h 1905004"/>
                <a:gd name="connsiteX359" fmla="*/ 2396733 w 3008313"/>
                <a:gd name="connsiteY359" fmla="*/ 681249 h 1905004"/>
                <a:gd name="connsiteX360" fmla="*/ 2416568 w 3008313"/>
                <a:gd name="connsiteY360" fmla="*/ 684556 h 1905004"/>
                <a:gd name="connsiteX361" fmla="*/ 2403345 w 3008313"/>
                <a:gd name="connsiteY361" fmla="*/ 694478 h 1905004"/>
                <a:gd name="connsiteX362" fmla="*/ 2403345 w 3008313"/>
                <a:gd name="connsiteY362" fmla="*/ 687863 h 1905004"/>
                <a:gd name="connsiteX363" fmla="*/ 2400039 w 3008313"/>
                <a:gd name="connsiteY363" fmla="*/ 694478 h 1905004"/>
                <a:gd name="connsiteX364" fmla="*/ 2403345 w 3008313"/>
                <a:gd name="connsiteY364" fmla="*/ 704399 h 1905004"/>
                <a:gd name="connsiteX365" fmla="*/ 2350451 w 3008313"/>
                <a:gd name="connsiteY365" fmla="*/ 717627 h 1905004"/>
                <a:gd name="connsiteX366" fmla="*/ 2329532 w 3008313"/>
                <a:gd name="connsiteY366" fmla="*/ 719952 h 1905004"/>
                <a:gd name="connsiteX367" fmla="*/ 387350 w 3008313"/>
                <a:gd name="connsiteY367" fmla="*/ 723901 h 1905004"/>
                <a:gd name="connsiteX368" fmla="*/ 396875 w 3008313"/>
                <a:gd name="connsiteY368" fmla="*/ 723901 h 1905004"/>
                <a:gd name="connsiteX369" fmla="*/ 387350 w 3008313"/>
                <a:gd name="connsiteY369" fmla="*/ 723901 h 1905004"/>
                <a:gd name="connsiteX370" fmla="*/ 290117 w 3008313"/>
                <a:gd name="connsiteY370" fmla="*/ 724695 h 1905004"/>
                <a:gd name="connsiteX371" fmla="*/ 301173 w 3008313"/>
                <a:gd name="connsiteY371" fmla="*/ 723901 h 1905004"/>
                <a:gd name="connsiteX372" fmla="*/ 307976 w 3008313"/>
                <a:gd name="connsiteY372" fmla="*/ 720726 h 1905004"/>
                <a:gd name="connsiteX373" fmla="*/ 297771 w 3008313"/>
                <a:gd name="connsiteY373" fmla="*/ 714376 h 1905004"/>
                <a:gd name="connsiteX374" fmla="*/ 287565 w 3008313"/>
                <a:gd name="connsiteY374" fmla="*/ 717551 h 1905004"/>
                <a:gd name="connsiteX375" fmla="*/ 284163 w 3008313"/>
                <a:gd name="connsiteY375" fmla="*/ 720726 h 1905004"/>
                <a:gd name="connsiteX376" fmla="*/ 290117 w 3008313"/>
                <a:gd name="connsiteY376" fmla="*/ 724695 h 1905004"/>
                <a:gd name="connsiteX377" fmla="*/ 402432 w 3008313"/>
                <a:gd name="connsiteY377" fmla="*/ 727473 h 1905004"/>
                <a:gd name="connsiteX378" fmla="*/ 409575 w 3008313"/>
                <a:gd name="connsiteY378" fmla="*/ 723901 h 1905004"/>
                <a:gd name="connsiteX379" fmla="*/ 400050 w 3008313"/>
                <a:gd name="connsiteY379" fmla="*/ 723901 h 1905004"/>
                <a:gd name="connsiteX380" fmla="*/ 402432 w 3008313"/>
                <a:gd name="connsiteY380" fmla="*/ 727473 h 1905004"/>
                <a:gd name="connsiteX381" fmla="*/ 416918 w 3008313"/>
                <a:gd name="connsiteY381" fmla="*/ 727870 h 1905004"/>
                <a:gd name="connsiteX382" fmla="*/ 423863 w 3008313"/>
                <a:gd name="connsiteY382" fmla="*/ 727076 h 1905004"/>
                <a:gd name="connsiteX383" fmla="*/ 412750 w 3008313"/>
                <a:gd name="connsiteY383" fmla="*/ 723901 h 1905004"/>
                <a:gd name="connsiteX384" fmla="*/ 416918 w 3008313"/>
                <a:gd name="connsiteY384" fmla="*/ 727870 h 1905004"/>
                <a:gd name="connsiteX385" fmla="*/ 2651969 w 3008313"/>
                <a:gd name="connsiteY385" fmla="*/ 729878 h 1905004"/>
                <a:gd name="connsiteX386" fmla="*/ 2647950 w 3008313"/>
                <a:gd name="connsiteY386" fmla="*/ 727869 h 1905004"/>
                <a:gd name="connsiteX387" fmla="*/ 2651969 w 3008313"/>
                <a:gd name="connsiteY387" fmla="*/ 729878 h 1905004"/>
                <a:gd name="connsiteX388" fmla="*/ 2619227 w 3008313"/>
                <a:gd name="connsiteY388" fmla="*/ 730101 h 1905004"/>
                <a:gd name="connsiteX389" fmla="*/ 2635251 w 3008313"/>
                <a:gd name="connsiteY389" fmla="*/ 727869 h 1905004"/>
                <a:gd name="connsiteX390" fmla="*/ 2608263 w 3008313"/>
                <a:gd name="connsiteY390" fmla="*/ 724297 h 1905004"/>
                <a:gd name="connsiteX391" fmla="*/ 2619227 w 3008313"/>
                <a:gd name="connsiteY391" fmla="*/ 730101 h 1905004"/>
                <a:gd name="connsiteX392" fmla="*/ 448712 w 3008313"/>
                <a:gd name="connsiteY392" fmla="*/ 734169 h 1905004"/>
                <a:gd name="connsiteX393" fmla="*/ 466726 w 3008313"/>
                <a:gd name="connsiteY393" fmla="*/ 731044 h 1905004"/>
                <a:gd name="connsiteX394" fmla="*/ 443266 w 3008313"/>
                <a:gd name="connsiteY394" fmla="*/ 723900 h 1905004"/>
                <a:gd name="connsiteX395" fmla="*/ 448712 w 3008313"/>
                <a:gd name="connsiteY395" fmla="*/ 734169 h 1905004"/>
                <a:gd name="connsiteX396" fmla="*/ 2053069 w 3008313"/>
                <a:gd name="connsiteY396" fmla="*/ 735019 h 1905004"/>
                <a:gd name="connsiteX397" fmla="*/ 2052926 w 3008313"/>
                <a:gd name="connsiteY397" fmla="*/ 734162 h 1905004"/>
                <a:gd name="connsiteX398" fmla="*/ 2052652 w 3008313"/>
                <a:gd name="connsiteY398" fmla="*/ 734847 h 1905004"/>
                <a:gd name="connsiteX399" fmla="*/ 2690813 w 3008313"/>
                <a:gd name="connsiteY399" fmla="*/ 741363 h 1905004"/>
                <a:gd name="connsiteX400" fmla="*/ 2690813 w 3008313"/>
                <a:gd name="connsiteY400" fmla="*/ 735013 h 1905004"/>
                <a:gd name="connsiteX401" fmla="*/ 2690813 w 3008313"/>
                <a:gd name="connsiteY401" fmla="*/ 741363 h 1905004"/>
                <a:gd name="connsiteX402" fmla="*/ 2565003 w 3008313"/>
                <a:gd name="connsiteY402" fmla="*/ 742554 h 1905004"/>
                <a:gd name="connsiteX403" fmla="*/ 2568575 w 3008313"/>
                <a:gd name="connsiteY403" fmla="*/ 741363 h 1905004"/>
                <a:gd name="connsiteX404" fmla="*/ 2559050 w 3008313"/>
                <a:gd name="connsiteY404" fmla="*/ 741363 h 1905004"/>
                <a:gd name="connsiteX405" fmla="*/ 2565003 w 3008313"/>
                <a:gd name="connsiteY405" fmla="*/ 742554 h 1905004"/>
                <a:gd name="connsiteX406" fmla="*/ 2052926 w 3008313"/>
                <a:gd name="connsiteY406" fmla="*/ 744083 h 1905004"/>
                <a:gd name="connsiteX407" fmla="*/ 2050446 w 3008313"/>
                <a:gd name="connsiteY407" fmla="*/ 740363 h 1905004"/>
                <a:gd name="connsiteX408" fmla="*/ 2052652 w 3008313"/>
                <a:gd name="connsiteY408" fmla="*/ 734847 h 1905004"/>
                <a:gd name="connsiteX409" fmla="*/ 2043008 w 3008313"/>
                <a:gd name="connsiteY409" fmla="*/ 730855 h 1905004"/>
                <a:gd name="connsiteX410" fmla="*/ 2069455 w 3008313"/>
                <a:gd name="connsiteY410" fmla="*/ 730855 h 1905004"/>
                <a:gd name="connsiteX411" fmla="*/ 2054992 w 3008313"/>
                <a:gd name="connsiteY411" fmla="*/ 735816 h 1905004"/>
                <a:gd name="connsiteX412" fmla="*/ 2053069 w 3008313"/>
                <a:gd name="connsiteY412" fmla="*/ 735019 h 1905004"/>
                <a:gd name="connsiteX413" fmla="*/ 2054166 w 3008313"/>
                <a:gd name="connsiteY413" fmla="*/ 741603 h 1905004"/>
                <a:gd name="connsiteX414" fmla="*/ 2052926 w 3008313"/>
                <a:gd name="connsiteY414" fmla="*/ 744083 h 1905004"/>
                <a:gd name="connsiteX415" fmla="*/ 357031 w 3008313"/>
                <a:gd name="connsiteY415" fmla="*/ 744083 h 1905004"/>
                <a:gd name="connsiteX416" fmla="*/ 343807 w 3008313"/>
                <a:gd name="connsiteY416" fmla="*/ 740776 h 1905004"/>
                <a:gd name="connsiteX417" fmla="*/ 357031 w 3008313"/>
                <a:gd name="connsiteY417" fmla="*/ 744083 h 1905004"/>
                <a:gd name="connsiteX418" fmla="*/ 442913 w 3008313"/>
                <a:gd name="connsiteY418" fmla="*/ 744538 h 1905004"/>
                <a:gd name="connsiteX419" fmla="*/ 423035 w 3008313"/>
                <a:gd name="connsiteY419" fmla="*/ 734219 h 1905004"/>
                <a:gd name="connsiteX420" fmla="*/ 366713 w 3008313"/>
                <a:gd name="connsiteY420" fmla="*/ 727340 h 1905004"/>
                <a:gd name="connsiteX421" fmla="*/ 442913 w 3008313"/>
                <a:gd name="connsiteY421" fmla="*/ 744538 h 1905004"/>
                <a:gd name="connsiteX422" fmla="*/ 511579 w 3008313"/>
                <a:gd name="connsiteY422" fmla="*/ 744910 h 1905004"/>
                <a:gd name="connsiteX423" fmla="*/ 495876 w 3008313"/>
                <a:gd name="connsiteY423" fmla="*/ 740776 h 1905004"/>
                <a:gd name="connsiteX424" fmla="*/ 532240 w 3008313"/>
                <a:gd name="connsiteY424" fmla="*/ 744083 h 1905004"/>
                <a:gd name="connsiteX425" fmla="*/ 511579 w 3008313"/>
                <a:gd name="connsiteY425" fmla="*/ 744910 h 1905004"/>
                <a:gd name="connsiteX426" fmla="*/ 543398 w 3008313"/>
                <a:gd name="connsiteY426" fmla="*/ 745737 h 1905004"/>
                <a:gd name="connsiteX427" fmla="*/ 535546 w 3008313"/>
                <a:gd name="connsiteY427" fmla="*/ 740776 h 1905004"/>
                <a:gd name="connsiteX428" fmla="*/ 548769 w 3008313"/>
                <a:gd name="connsiteY428" fmla="*/ 740776 h 1905004"/>
                <a:gd name="connsiteX429" fmla="*/ 543398 w 3008313"/>
                <a:gd name="connsiteY429" fmla="*/ 745737 h 1905004"/>
                <a:gd name="connsiteX430" fmla="*/ 454383 w 3008313"/>
                <a:gd name="connsiteY430" fmla="*/ 746125 h 1905004"/>
                <a:gd name="connsiteX431" fmla="*/ 460059 w 3008313"/>
                <a:gd name="connsiteY431" fmla="*/ 741363 h 1905004"/>
                <a:gd name="connsiteX432" fmla="*/ 446088 w 3008313"/>
                <a:gd name="connsiteY432" fmla="*/ 741363 h 1905004"/>
                <a:gd name="connsiteX433" fmla="*/ 454383 w 3008313"/>
                <a:gd name="connsiteY433" fmla="*/ 746125 h 1905004"/>
                <a:gd name="connsiteX434" fmla="*/ 2419874 w 3008313"/>
                <a:gd name="connsiteY434" fmla="*/ 747390 h 1905004"/>
                <a:gd name="connsiteX435" fmla="*/ 2403345 w 3008313"/>
                <a:gd name="connsiteY435" fmla="*/ 737469 h 1905004"/>
                <a:gd name="connsiteX436" fmla="*/ 2439709 w 3008313"/>
                <a:gd name="connsiteY436" fmla="*/ 740776 h 1905004"/>
                <a:gd name="connsiteX437" fmla="*/ 2419874 w 3008313"/>
                <a:gd name="connsiteY437" fmla="*/ 747390 h 1905004"/>
                <a:gd name="connsiteX438" fmla="*/ 2693988 w 3008313"/>
                <a:gd name="connsiteY438" fmla="*/ 747713 h 1905004"/>
                <a:gd name="connsiteX439" fmla="*/ 2717801 w 3008313"/>
                <a:gd name="connsiteY439" fmla="*/ 747713 h 1905004"/>
                <a:gd name="connsiteX440" fmla="*/ 2693988 w 3008313"/>
                <a:gd name="connsiteY440" fmla="*/ 747713 h 1905004"/>
                <a:gd name="connsiteX441" fmla="*/ 2662833 w 3008313"/>
                <a:gd name="connsiteY441" fmla="*/ 755650 h 1905004"/>
                <a:gd name="connsiteX442" fmla="*/ 2687638 w 3008313"/>
                <a:gd name="connsiteY442" fmla="*/ 754063 h 1905004"/>
                <a:gd name="connsiteX443" fmla="*/ 2647950 w 3008313"/>
                <a:gd name="connsiteY443" fmla="*/ 747713 h 1905004"/>
                <a:gd name="connsiteX444" fmla="*/ 2662833 w 3008313"/>
                <a:gd name="connsiteY444" fmla="*/ 755650 h 1905004"/>
                <a:gd name="connsiteX445" fmla="*/ 2637632 w 3008313"/>
                <a:gd name="connsiteY445" fmla="*/ 758032 h 1905004"/>
                <a:gd name="connsiteX446" fmla="*/ 2647950 w 3008313"/>
                <a:gd name="connsiteY446" fmla="*/ 757238 h 1905004"/>
                <a:gd name="connsiteX447" fmla="*/ 2632075 w 3008313"/>
                <a:gd name="connsiteY447" fmla="*/ 754063 h 1905004"/>
                <a:gd name="connsiteX448" fmla="*/ 2637632 w 3008313"/>
                <a:gd name="connsiteY448" fmla="*/ 758032 h 1905004"/>
                <a:gd name="connsiteX449" fmla="*/ 2647950 w 3008313"/>
                <a:gd name="connsiteY449" fmla="*/ 766763 h 1905004"/>
                <a:gd name="connsiteX450" fmla="*/ 2671763 w 3008313"/>
                <a:gd name="connsiteY450" fmla="*/ 766763 h 1905004"/>
                <a:gd name="connsiteX451" fmla="*/ 2647950 w 3008313"/>
                <a:gd name="connsiteY451" fmla="*/ 766763 h 1905004"/>
                <a:gd name="connsiteX452" fmla="*/ 2618224 w 3008313"/>
                <a:gd name="connsiteY452" fmla="*/ 767232 h 1905004"/>
                <a:gd name="connsiteX453" fmla="*/ 2588472 w 3008313"/>
                <a:gd name="connsiteY453" fmla="*/ 760618 h 1905004"/>
                <a:gd name="connsiteX454" fmla="*/ 2618224 w 3008313"/>
                <a:gd name="connsiteY454" fmla="*/ 767232 h 1905004"/>
                <a:gd name="connsiteX455" fmla="*/ 319840 w 3008313"/>
                <a:gd name="connsiteY455" fmla="*/ 773020 h 1905004"/>
                <a:gd name="connsiteX456" fmla="*/ 310749 w 3008313"/>
                <a:gd name="connsiteY456" fmla="*/ 770539 h 1905004"/>
                <a:gd name="connsiteX457" fmla="*/ 310749 w 3008313"/>
                <a:gd name="connsiteY457" fmla="*/ 760618 h 1905004"/>
                <a:gd name="connsiteX458" fmla="*/ 323972 w 3008313"/>
                <a:gd name="connsiteY458" fmla="*/ 763925 h 1905004"/>
                <a:gd name="connsiteX459" fmla="*/ 333890 w 3008313"/>
                <a:gd name="connsiteY459" fmla="*/ 770539 h 1905004"/>
                <a:gd name="connsiteX460" fmla="*/ 319840 w 3008313"/>
                <a:gd name="connsiteY460" fmla="*/ 773020 h 1905004"/>
                <a:gd name="connsiteX461" fmla="*/ 2758679 w 3008313"/>
                <a:gd name="connsiteY461" fmla="*/ 773212 h 1905004"/>
                <a:gd name="connsiteX462" fmla="*/ 2767013 w 3008313"/>
                <a:gd name="connsiteY462" fmla="*/ 766763 h 1905004"/>
                <a:gd name="connsiteX463" fmla="*/ 2747963 w 3008313"/>
                <a:gd name="connsiteY463" fmla="*/ 770732 h 1905004"/>
                <a:gd name="connsiteX464" fmla="*/ 2758679 w 3008313"/>
                <a:gd name="connsiteY464" fmla="*/ 773212 h 1905004"/>
                <a:gd name="connsiteX465" fmla="*/ 2585992 w 3008313"/>
                <a:gd name="connsiteY465" fmla="*/ 774673 h 1905004"/>
                <a:gd name="connsiteX466" fmla="*/ 2581860 w 3008313"/>
                <a:gd name="connsiteY466" fmla="*/ 770539 h 1905004"/>
                <a:gd name="connsiteX467" fmla="*/ 2595083 w 3008313"/>
                <a:gd name="connsiteY467" fmla="*/ 773846 h 1905004"/>
                <a:gd name="connsiteX468" fmla="*/ 2585992 w 3008313"/>
                <a:gd name="connsiteY468" fmla="*/ 774673 h 1905004"/>
                <a:gd name="connsiteX469" fmla="*/ 2523181 w 3008313"/>
                <a:gd name="connsiteY469" fmla="*/ 775913 h 1905004"/>
                <a:gd name="connsiteX470" fmla="*/ 2519049 w 3008313"/>
                <a:gd name="connsiteY470" fmla="*/ 770539 h 1905004"/>
                <a:gd name="connsiteX471" fmla="*/ 2532272 w 3008313"/>
                <a:gd name="connsiteY471" fmla="*/ 773846 h 1905004"/>
                <a:gd name="connsiteX472" fmla="*/ 2523181 w 3008313"/>
                <a:gd name="connsiteY472" fmla="*/ 775913 h 1905004"/>
                <a:gd name="connsiteX473" fmla="*/ 2711450 w 3008313"/>
                <a:gd name="connsiteY473" fmla="*/ 777876 h 1905004"/>
                <a:gd name="connsiteX474" fmla="*/ 2720975 w 3008313"/>
                <a:gd name="connsiteY474" fmla="*/ 774701 h 1905004"/>
                <a:gd name="connsiteX475" fmla="*/ 2711450 w 3008313"/>
                <a:gd name="connsiteY475" fmla="*/ 777876 h 1905004"/>
                <a:gd name="connsiteX476" fmla="*/ 2583100 w 3008313"/>
                <a:gd name="connsiteY476" fmla="*/ 783354 h 1905004"/>
                <a:gd name="connsiteX477" fmla="*/ 2575248 w 3008313"/>
                <a:gd name="connsiteY477" fmla="*/ 777153 h 1905004"/>
                <a:gd name="connsiteX478" fmla="*/ 2588472 w 3008313"/>
                <a:gd name="connsiteY478" fmla="*/ 777153 h 1905004"/>
                <a:gd name="connsiteX479" fmla="*/ 2583100 w 3008313"/>
                <a:gd name="connsiteY479" fmla="*/ 783354 h 1905004"/>
                <a:gd name="connsiteX480" fmla="*/ 2801975 w 3008313"/>
                <a:gd name="connsiteY480" fmla="*/ 787847 h 1905004"/>
                <a:gd name="connsiteX481" fmla="*/ 2813844 w 3008313"/>
                <a:gd name="connsiteY481" fmla="*/ 783630 h 1905004"/>
                <a:gd name="connsiteX482" fmla="*/ 2840038 w 3008313"/>
                <a:gd name="connsiteY482" fmla="*/ 776883 h 1905004"/>
                <a:gd name="connsiteX483" fmla="*/ 2804021 w 3008313"/>
                <a:gd name="connsiteY483" fmla="*/ 783630 h 1905004"/>
                <a:gd name="connsiteX484" fmla="*/ 2787650 w 3008313"/>
                <a:gd name="connsiteY484" fmla="*/ 787004 h 1905004"/>
                <a:gd name="connsiteX485" fmla="*/ 2801975 w 3008313"/>
                <a:gd name="connsiteY485" fmla="*/ 787847 h 1905004"/>
                <a:gd name="connsiteX486" fmla="*/ 2621530 w 3008313"/>
                <a:gd name="connsiteY486" fmla="*/ 790382 h 1905004"/>
                <a:gd name="connsiteX487" fmla="*/ 2618224 w 3008313"/>
                <a:gd name="connsiteY487" fmla="*/ 770539 h 1905004"/>
                <a:gd name="connsiteX488" fmla="*/ 2644671 w 3008313"/>
                <a:gd name="connsiteY488" fmla="*/ 763925 h 1905004"/>
                <a:gd name="connsiteX489" fmla="*/ 2621530 w 3008313"/>
                <a:gd name="connsiteY489" fmla="*/ 760618 h 1905004"/>
                <a:gd name="connsiteX490" fmla="*/ 2624836 w 3008313"/>
                <a:gd name="connsiteY490" fmla="*/ 750697 h 1905004"/>
                <a:gd name="connsiteX491" fmla="*/ 2591777 w 3008313"/>
                <a:gd name="connsiteY491" fmla="*/ 754004 h 1905004"/>
                <a:gd name="connsiteX492" fmla="*/ 2568637 w 3008313"/>
                <a:gd name="connsiteY492" fmla="*/ 754004 h 1905004"/>
                <a:gd name="connsiteX493" fmla="*/ 2538884 w 3008313"/>
                <a:gd name="connsiteY493" fmla="*/ 757311 h 1905004"/>
                <a:gd name="connsiteX494" fmla="*/ 2535578 w 3008313"/>
                <a:gd name="connsiteY494" fmla="*/ 763925 h 1905004"/>
                <a:gd name="connsiteX495" fmla="*/ 2528967 w 3008313"/>
                <a:gd name="connsiteY495" fmla="*/ 750697 h 1905004"/>
                <a:gd name="connsiteX496" fmla="*/ 2502520 w 3008313"/>
                <a:gd name="connsiteY496" fmla="*/ 747390 h 1905004"/>
                <a:gd name="connsiteX497" fmla="*/ 2525661 w 3008313"/>
                <a:gd name="connsiteY497" fmla="*/ 734162 h 1905004"/>
                <a:gd name="connsiteX498" fmla="*/ 2499214 w 3008313"/>
                <a:gd name="connsiteY498" fmla="*/ 734162 h 1905004"/>
                <a:gd name="connsiteX499" fmla="*/ 2502520 w 3008313"/>
                <a:gd name="connsiteY499" fmla="*/ 727548 h 1905004"/>
                <a:gd name="connsiteX500" fmla="*/ 2509132 w 3008313"/>
                <a:gd name="connsiteY500" fmla="*/ 724241 h 1905004"/>
                <a:gd name="connsiteX501" fmla="*/ 2489296 w 3008313"/>
                <a:gd name="connsiteY501" fmla="*/ 717627 h 1905004"/>
                <a:gd name="connsiteX502" fmla="*/ 2472767 w 3008313"/>
                <a:gd name="connsiteY502" fmla="*/ 707706 h 1905004"/>
                <a:gd name="connsiteX503" fmla="*/ 2479379 w 3008313"/>
                <a:gd name="connsiteY503" fmla="*/ 691171 h 1905004"/>
                <a:gd name="connsiteX504" fmla="*/ 2538884 w 3008313"/>
                <a:gd name="connsiteY504" fmla="*/ 704399 h 1905004"/>
                <a:gd name="connsiteX505" fmla="*/ 2571942 w 3008313"/>
                <a:gd name="connsiteY505" fmla="*/ 704399 h 1905004"/>
                <a:gd name="connsiteX506" fmla="*/ 2608307 w 3008313"/>
                <a:gd name="connsiteY506" fmla="*/ 711013 h 1905004"/>
                <a:gd name="connsiteX507" fmla="*/ 2631448 w 3008313"/>
                <a:gd name="connsiteY507" fmla="*/ 720934 h 1905004"/>
                <a:gd name="connsiteX508" fmla="*/ 2644671 w 3008313"/>
                <a:gd name="connsiteY508" fmla="*/ 717627 h 1905004"/>
                <a:gd name="connsiteX509" fmla="*/ 2697564 w 3008313"/>
                <a:gd name="connsiteY509" fmla="*/ 734162 h 1905004"/>
                <a:gd name="connsiteX510" fmla="*/ 2710788 w 3008313"/>
                <a:gd name="connsiteY510" fmla="*/ 734162 h 1905004"/>
                <a:gd name="connsiteX511" fmla="*/ 2783516 w 3008313"/>
                <a:gd name="connsiteY511" fmla="*/ 754004 h 1905004"/>
                <a:gd name="connsiteX512" fmla="*/ 2783516 w 3008313"/>
                <a:gd name="connsiteY512" fmla="*/ 767232 h 1905004"/>
                <a:gd name="connsiteX513" fmla="*/ 2740540 w 3008313"/>
                <a:gd name="connsiteY513" fmla="*/ 790382 h 1905004"/>
                <a:gd name="connsiteX514" fmla="*/ 2707482 w 3008313"/>
                <a:gd name="connsiteY514" fmla="*/ 787075 h 1905004"/>
                <a:gd name="connsiteX515" fmla="*/ 2621530 w 3008313"/>
                <a:gd name="connsiteY515" fmla="*/ 790382 h 1905004"/>
                <a:gd name="connsiteX516" fmla="*/ 366948 w 3008313"/>
                <a:gd name="connsiteY516" fmla="*/ 826759 h 1905004"/>
                <a:gd name="connsiteX517" fmla="*/ 386783 w 3008313"/>
                <a:gd name="connsiteY517" fmla="*/ 826759 h 1905004"/>
                <a:gd name="connsiteX518" fmla="*/ 366948 w 3008313"/>
                <a:gd name="connsiteY518" fmla="*/ 826759 h 1905004"/>
                <a:gd name="connsiteX519" fmla="*/ 360337 w 3008313"/>
                <a:gd name="connsiteY519" fmla="*/ 826759 h 1905004"/>
                <a:gd name="connsiteX520" fmla="*/ 340502 w 3008313"/>
                <a:gd name="connsiteY520" fmla="*/ 820145 h 1905004"/>
                <a:gd name="connsiteX521" fmla="*/ 360337 w 3008313"/>
                <a:gd name="connsiteY521" fmla="*/ 826759 h 1905004"/>
                <a:gd name="connsiteX522" fmla="*/ 304137 w 3008313"/>
                <a:gd name="connsiteY522" fmla="*/ 826759 h 1905004"/>
                <a:gd name="connsiteX523" fmla="*/ 287608 w 3008313"/>
                <a:gd name="connsiteY523" fmla="*/ 820145 h 1905004"/>
                <a:gd name="connsiteX524" fmla="*/ 304137 w 3008313"/>
                <a:gd name="connsiteY524" fmla="*/ 826759 h 1905004"/>
                <a:gd name="connsiteX525" fmla="*/ 207963 w 3008313"/>
                <a:gd name="connsiteY525" fmla="*/ 827088 h 1905004"/>
                <a:gd name="connsiteX526" fmla="*/ 201613 w 3008313"/>
                <a:gd name="connsiteY526" fmla="*/ 823913 h 1905004"/>
                <a:gd name="connsiteX527" fmla="*/ 207963 w 3008313"/>
                <a:gd name="connsiteY527" fmla="*/ 827088 h 1905004"/>
                <a:gd name="connsiteX528" fmla="*/ 119460 w 3008313"/>
                <a:gd name="connsiteY528" fmla="*/ 916782 h 1905004"/>
                <a:gd name="connsiteX529" fmla="*/ 125413 w 3008313"/>
                <a:gd name="connsiteY529" fmla="*/ 915988 h 1905004"/>
                <a:gd name="connsiteX530" fmla="*/ 115888 w 3008313"/>
                <a:gd name="connsiteY530" fmla="*/ 912813 h 1905004"/>
                <a:gd name="connsiteX531" fmla="*/ 119460 w 3008313"/>
                <a:gd name="connsiteY531" fmla="*/ 916782 h 1905004"/>
                <a:gd name="connsiteX532" fmla="*/ 238021 w 3008313"/>
                <a:gd name="connsiteY532" fmla="*/ 949120 h 1905004"/>
                <a:gd name="connsiteX533" fmla="*/ 236985 w 3008313"/>
                <a:gd name="connsiteY533" fmla="*/ 948356 h 1905004"/>
                <a:gd name="connsiteX534" fmla="*/ 234715 w 3008313"/>
                <a:gd name="connsiteY534" fmla="*/ 948293 h 1905004"/>
                <a:gd name="connsiteX535" fmla="*/ 214880 w 3008313"/>
                <a:gd name="connsiteY535" fmla="*/ 942506 h 1905004"/>
                <a:gd name="connsiteX536" fmla="*/ 230169 w 3008313"/>
                <a:gd name="connsiteY536" fmla="*/ 943332 h 1905004"/>
                <a:gd name="connsiteX537" fmla="*/ 236985 w 3008313"/>
                <a:gd name="connsiteY537" fmla="*/ 948356 h 1905004"/>
                <a:gd name="connsiteX538" fmla="*/ 239684 w 3008313"/>
                <a:gd name="connsiteY538" fmla="*/ 948431 h 1905004"/>
                <a:gd name="connsiteX539" fmla="*/ 250004 w 3008313"/>
                <a:gd name="connsiteY539" fmla="*/ 944159 h 1905004"/>
                <a:gd name="connsiteX540" fmla="*/ 264467 w 3008313"/>
                <a:gd name="connsiteY540" fmla="*/ 949120 h 1905004"/>
                <a:gd name="connsiteX541" fmla="*/ 239684 w 3008313"/>
                <a:gd name="connsiteY541" fmla="*/ 948431 h 1905004"/>
                <a:gd name="connsiteX542" fmla="*/ 165292 w 3008313"/>
                <a:gd name="connsiteY542" fmla="*/ 949120 h 1905004"/>
                <a:gd name="connsiteX543" fmla="*/ 178516 w 3008313"/>
                <a:gd name="connsiteY543" fmla="*/ 949120 h 1905004"/>
                <a:gd name="connsiteX544" fmla="*/ 165292 w 3008313"/>
                <a:gd name="connsiteY544" fmla="*/ 949120 h 1905004"/>
                <a:gd name="connsiteX545" fmla="*/ 2723598 w 3008313"/>
                <a:gd name="connsiteY545" fmla="*/ 964828 h 1905004"/>
                <a:gd name="connsiteX546" fmla="*/ 2710788 w 3008313"/>
                <a:gd name="connsiteY546" fmla="*/ 962348 h 1905004"/>
                <a:gd name="connsiteX547" fmla="*/ 2714094 w 3008313"/>
                <a:gd name="connsiteY547" fmla="*/ 955734 h 1905004"/>
                <a:gd name="connsiteX548" fmla="*/ 2733929 w 3008313"/>
                <a:gd name="connsiteY548" fmla="*/ 962348 h 1905004"/>
                <a:gd name="connsiteX549" fmla="*/ 2723598 w 3008313"/>
                <a:gd name="connsiteY549" fmla="*/ 964828 h 1905004"/>
                <a:gd name="connsiteX550" fmla="*/ 2845594 w 3008313"/>
                <a:gd name="connsiteY550" fmla="*/ 973336 h 1905004"/>
                <a:gd name="connsiteX551" fmla="*/ 2855913 w 3008313"/>
                <a:gd name="connsiteY551" fmla="*/ 972344 h 1905004"/>
                <a:gd name="connsiteX552" fmla="*/ 2840038 w 3008313"/>
                <a:gd name="connsiteY552" fmla="*/ 968375 h 1905004"/>
                <a:gd name="connsiteX553" fmla="*/ 2845594 w 3008313"/>
                <a:gd name="connsiteY553" fmla="*/ 973336 h 1905004"/>
                <a:gd name="connsiteX554" fmla="*/ 2760375 w 3008313"/>
                <a:gd name="connsiteY554" fmla="*/ 975576 h 1905004"/>
                <a:gd name="connsiteX555" fmla="*/ 2743846 w 3008313"/>
                <a:gd name="connsiteY555" fmla="*/ 962348 h 1905004"/>
                <a:gd name="connsiteX556" fmla="*/ 2790128 w 3008313"/>
                <a:gd name="connsiteY556" fmla="*/ 972269 h 1905004"/>
                <a:gd name="connsiteX557" fmla="*/ 2760375 w 3008313"/>
                <a:gd name="connsiteY557" fmla="*/ 972269 h 1905004"/>
                <a:gd name="connsiteX558" fmla="*/ 2760375 w 3008313"/>
                <a:gd name="connsiteY558" fmla="*/ 975576 h 1905004"/>
                <a:gd name="connsiteX559" fmla="*/ 2796739 w 3008313"/>
                <a:gd name="connsiteY559" fmla="*/ 978883 h 1905004"/>
                <a:gd name="connsiteX560" fmla="*/ 2790128 w 3008313"/>
                <a:gd name="connsiteY560" fmla="*/ 968962 h 1905004"/>
                <a:gd name="connsiteX561" fmla="*/ 2803351 w 3008313"/>
                <a:gd name="connsiteY561" fmla="*/ 968962 h 1905004"/>
                <a:gd name="connsiteX562" fmla="*/ 2796739 w 3008313"/>
                <a:gd name="connsiteY562" fmla="*/ 978883 h 1905004"/>
                <a:gd name="connsiteX563" fmla="*/ 2697564 w 3008313"/>
                <a:gd name="connsiteY563" fmla="*/ 980123 h 1905004"/>
                <a:gd name="connsiteX564" fmla="*/ 2690953 w 3008313"/>
                <a:gd name="connsiteY564" fmla="*/ 978883 h 1905004"/>
                <a:gd name="connsiteX565" fmla="*/ 2704176 w 3008313"/>
                <a:gd name="connsiteY565" fmla="*/ 978883 h 1905004"/>
                <a:gd name="connsiteX566" fmla="*/ 2697564 w 3008313"/>
                <a:gd name="connsiteY566" fmla="*/ 980123 h 1905004"/>
                <a:gd name="connsiteX567" fmla="*/ 2714094 w 3008313"/>
                <a:gd name="connsiteY567" fmla="*/ 982190 h 1905004"/>
                <a:gd name="connsiteX568" fmla="*/ 2704176 w 3008313"/>
                <a:gd name="connsiteY568" fmla="*/ 975576 h 1905004"/>
                <a:gd name="connsiteX569" fmla="*/ 2714094 w 3008313"/>
                <a:gd name="connsiteY569" fmla="*/ 982190 h 1905004"/>
                <a:gd name="connsiteX570" fmla="*/ 2755003 w 3008313"/>
                <a:gd name="connsiteY570" fmla="*/ 985910 h 1905004"/>
                <a:gd name="connsiteX571" fmla="*/ 2743846 w 3008313"/>
                <a:gd name="connsiteY571" fmla="*/ 982190 h 1905004"/>
                <a:gd name="connsiteX572" fmla="*/ 2720705 w 3008313"/>
                <a:gd name="connsiteY572" fmla="*/ 978883 h 1905004"/>
                <a:gd name="connsiteX573" fmla="*/ 2763681 w 3008313"/>
                <a:gd name="connsiteY573" fmla="*/ 982190 h 1905004"/>
                <a:gd name="connsiteX574" fmla="*/ 2755003 w 3008313"/>
                <a:gd name="connsiteY574" fmla="*/ 985910 h 1905004"/>
                <a:gd name="connsiteX575" fmla="*/ 2776904 w 3008313"/>
                <a:gd name="connsiteY575" fmla="*/ 992111 h 1905004"/>
                <a:gd name="connsiteX576" fmla="*/ 2766987 w 3008313"/>
                <a:gd name="connsiteY576" fmla="*/ 985497 h 1905004"/>
                <a:gd name="connsiteX577" fmla="*/ 2783516 w 3008313"/>
                <a:gd name="connsiteY577" fmla="*/ 985497 h 1905004"/>
                <a:gd name="connsiteX578" fmla="*/ 2796739 w 3008313"/>
                <a:gd name="connsiteY578" fmla="*/ 985497 h 1905004"/>
                <a:gd name="connsiteX579" fmla="*/ 2796739 w 3008313"/>
                <a:gd name="connsiteY579" fmla="*/ 988804 h 1905004"/>
                <a:gd name="connsiteX580" fmla="*/ 2780210 w 3008313"/>
                <a:gd name="connsiteY580" fmla="*/ 985497 h 1905004"/>
                <a:gd name="connsiteX581" fmla="*/ 2776904 w 3008313"/>
                <a:gd name="connsiteY581" fmla="*/ 992111 h 1905004"/>
                <a:gd name="connsiteX582" fmla="*/ 2836863 w 3008313"/>
                <a:gd name="connsiteY582" fmla="*/ 1001713 h 1905004"/>
                <a:gd name="connsiteX583" fmla="*/ 2846388 w 3008313"/>
                <a:gd name="connsiteY583" fmla="*/ 1001713 h 1905004"/>
                <a:gd name="connsiteX584" fmla="*/ 2836863 w 3008313"/>
                <a:gd name="connsiteY584" fmla="*/ 1001713 h 1905004"/>
                <a:gd name="connsiteX585" fmla="*/ 2856707 w 3008313"/>
                <a:gd name="connsiteY585" fmla="*/ 1003301 h 1905004"/>
                <a:gd name="connsiteX586" fmla="*/ 2863587 w 3008313"/>
                <a:gd name="connsiteY586" fmla="*/ 998538 h 1905004"/>
                <a:gd name="connsiteX587" fmla="*/ 2849828 w 3008313"/>
                <a:gd name="connsiteY587" fmla="*/ 998538 h 1905004"/>
                <a:gd name="connsiteX588" fmla="*/ 2856707 w 3008313"/>
                <a:gd name="connsiteY588" fmla="*/ 1003301 h 1905004"/>
                <a:gd name="connsiteX589" fmla="*/ 624804 w 3008313"/>
                <a:gd name="connsiteY589" fmla="*/ 1035103 h 1905004"/>
                <a:gd name="connsiteX590" fmla="*/ 611580 w 3008313"/>
                <a:gd name="connsiteY590" fmla="*/ 1028489 h 1905004"/>
                <a:gd name="connsiteX591" fmla="*/ 624804 w 3008313"/>
                <a:gd name="connsiteY591" fmla="*/ 1035103 h 1905004"/>
                <a:gd name="connsiteX592" fmla="*/ 554141 w 3008313"/>
                <a:gd name="connsiteY592" fmla="*/ 1049157 h 1905004"/>
                <a:gd name="connsiteX593" fmla="*/ 548769 w 3008313"/>
                <a:gd name="connsiteY593" fmla="*/ 1045024 h 1905004"/>
                <a:gd name="connsiteX594" fmla="*/ 561993 w 3008313"/>
                <a:gd name="connsiteY594" fmla="*/ 1048331 h 1905004"/>
                <a:gd name="connsiteX595" fmla="*/ 554141 w 3008313"/>
                <a:gd name="connsiteY595" fmla="*/ 1049157 h 1905004"/>
                <a:gd name="connsiteX596" fmla="*/ 2565331 w 3008313"/>
                <a:gd name="connsiteY596" fmla="*/ 1051638 h 1905004"/>
                <a:gd name="connsiteX597" fmla="*/ 2535578 w 3008313"/>
                <a:gd name="connsiteY597" fmla="*/ 1041717 h 1905004"/>
                <a:gd name="connsiteX598" fmla="*/ 2548802 w 3008313"/>
                <a:gd name="connsiteY598" fmla="*/ 1038410 h 1905004"/>
                <a:gd name="connsiteX599" fmla="*/ 2565331 w 3008313"/>
                <a:gd name="connsiteY599" fmla="*/ 1051638 h 1905004"/>
                <a:gd name="connsiteX600" fmla="*/ 443396 w 3008313"/>
                <a:gd name="connsiteY600" fmla="*/ 1057425 h 1905004"/>
                <a:gd name="connsiteX601" fmla="*/ 439677 w 3008313"/>
                <a:gd name="connsiteY601" fmla="*/ 1054945 h 1905004"/>
                <a:gd name="connsiteX602" fmla="*/ 449594 w 3008313"/>
                <a:gd name="connsiteY602" fmla="*/ 1054945 h 1905004"/>
                <a:gd name="connsiteX603" fmla="*/ 443396 w 3008313"/>
                <a:gd name="connsiteY603" fmla="*/ 1057425 h 1905004"/>
                <a:gd name="connsiteX604" fmla="*/ 2581860 w 3008313"/>
                <a:gd name="connsiteY604" fmla="*/ 1061559 h 1905004"/>
                <a:gd name="connsiteX605" fmla="*/ 2578554 w 3008313"/>
                <a:gd name="connsiteY605" fmla="*/ 1048331 h 1905004"/>
                <a:gd name="connsiteX606" fmla="*/ 2595083 w 3008313"/>
                <a:gd name="connsiteY606" fmla="*/ 1048331 h 1905004"/>
                <a:gd name="connsiteX607" fmla="*/ 2581860 w 3008313"/>
                <a:gd name="connsiteY607" fmla="*/ 1061559 h 1905004"/>
                <a:gd name="connsiteX608" fmla="*/ 184296 w 3008313"/>
                <a:gd name="connsiteY608" fmla="*/ 1064131 h 1905004"/>
                <a:gd name="connsiteX609" fmla="*/ 225425 w 3008313"/>
                <a:gd name="connsiteY609" fmla="*/ 1051322 h 1905004"/>
                <a:gd name="connsiteX610" fmla="*/ 171637 w 3008313"/>
                <a:gd name="connsiteY610" fmla="*/ 1058069 h 1905004"/>
                <a:gd name="connsiteX611" fmla="*/ 168275 w 3008313"/>
                <a:gd name="connsiteY611" fmla="*/ 1061443 h 1905004"/>
                <a:gd name="connsiteX612" fmla="*/ 184296 w 3008313"/>
                <a:gd name="connsiteY612" fmla="*/ 1064131 h 1905004"/>
                <a:gd name="connsiteX613" fmla="*/ 290513 w 3008313"/>
                <a:gd name="connsiteY613" fmla="*/ 1065213 h 1905004"/>
                <a:gd name="connsiteX614" fmla="*/ 293887 w 3008313"/>
                <a:gd name="connsiteY614" fmla="*/ 1065213 h 1905004"/>
                <a:gd name="connsiteX615" fmla="*/ 310754 w 3008313"/>
                <a:gd name="connsiteY615" fmla="*/ 1062038 h 1905004"/>
                <a:gd name="connsiteX616" fmla="*/ 290513 w 3008313"/>
                <a:gd name="connsiteY616" fmla="*/ 1065213 h 1905004"/>
                <a:gd name="connsiteX617" fmla="*/ 254149 w 3008313"/>
                <a:gd name="connsiteY617" fmla="*/ 1070372 h 1905004"/>
                <a:gd name="connsiteX618" fmla="*/ 265113 w 3008313"/>
                <a:gd name="connsiteY618" fmla="*/ 1065213 h 1905004"/>
                <a:gd name="connsiteX619" fmla="*/ 238125 w 3008313"/>
                <a:gd name="connsiteY619" fmla="*/ 1068388 h 1905004"/>
                <a:gd name="connsiteX620" fmla="*/ 254149 w 3008313"/>
                <a:gd name="connsiteY620" fmla="*/ 1070372 h 1905004"/>
                <a:gd name="connsiteX621" fmla="*/ 2605001 w 3008313"/>
                <a:gd name="connsiteY621" fmla="*/ 1071480 h 1905004"/>
                <a:gd name="connsiteX622" fmla="*/ 2611613 w 3008313"/>
                <a:gd name="connsiteY622" fmla="*/ 1068173 h 1905004"/>
                <a:gd name="connsiteX623" fmla="*/ 2605001 w 3008313"/>
                <a:gd name="connsiteY623" fmla="*/ 1071480 h 1905004"/>
                <a:gd name="connsiteX624" fmla="*/ 2831307 w 3008313"/>
                <a:gd name="connsiteY624" fmla="*/ 1074738 h 1905004"/>
                <a:gd name="connsiteX625" fmla="*/ 2855913 w 3008313"/>
                <a:gd name="connsiteY625" fmla="*/ 1074738 h 1905004"/>
                <a:gd name="connsiteX626" fmla="*/ 2806700 w 3008313"/>
                <a:gd name="connsiteY626" fmla="*/ 1065213 h 1905004"/>
                <a:gd name="connsiteX627" fmla="*/ 2831307 w 3008313"/>
                <a:gd name="connsiteY627" fmla="*/ 1074738 h 1905004"/>
                <a:gd name="connsiteX628" fmla="*/ 2532272 w 3008313"/>
                <a:gd name="connsiteY628" fmla="*/ 1084708 h 1905004"/>
                <a:gd name="connsiteX629" fmla="*/ 2509132 w 3008313"/>
                <a:gd name="connsiteY629" fmla="*/ 1074787 h 1905004"/>
                <a:gd name="connsiteX630" fmla="*/ 2502520 w 3008313"/>
                <a:gd name="connsiteY630" fmla="*/ 1081401 h 1905004"/>
                <a:gd name="connsiteX631" fmla="*/ 2466156 w 3008313"/>
                <a:gd name="connsiteY631" fmla="*/ 1074787 h 1905004"/>
                <a:gd name="connsiteX632" fmla="*/ 2528967 w 3008313"/>
                <a:gd name="connsiteY632" fmla="*/ 1078094 h 1905004"/>
                <a:gd name="connsiteX633" fmla="*/ 2545496 w 3008313"/>
                <a:gd name="connsiteY633" fmla="*/ 1078094 h 1905004"/>
                <a:gd name="connsiteX634" fmla="*/ 2581860 w 3008313"/>
                <a:gd name="connsiteY634" fmla="*/ 1081401 h 1905004"/>
                <a:gd name="connsiteX635" fmla="*/ 2558719 w 3008313"/>
                <a:gd name="connsiteY635" fmla="*/ 1084708 h 1905004"/>
                <a:gd name="connsiteX636" fmla="*/ 2532272 w 3008313"/>
                <a:gd name="connsiteY636" fmla="*/ 1084708 h 1905004"/>
                <a:gd name="connsiteX637" fmla="*/ 2682876 w 3008313"/>
                <a:gd name="connsiteY637" fmla="*/ 1085454 h 1905004"/>
                <a:gd name="connsiteX638" fmla="*/ 2687638 w 3008313"/>
                <a:gd name="connsiteY638" fmla="*/ 1084263 h 1905004"/>
                <a:gd name="connsiteX639" fmla="*/ 2678113 w 3008313"/>
                <a:gd name="connsiteY639" fmla="*/ 1084263 h 1905004"/>
                <a:gd name="connsiteX640" fmla="*/ 2682876 w 3008313"/>
                <a:gd name="connsiteY640" fmla="*/ 1085454 h 1905004"/>
                <a:gd name="connsiteX641" fmla="*/ 430586 w 3008313"/>
                <a:gd name="connsiteY641" fmla="*/ 1088842 h 1905004"/>
                <a:gd name="connsiteX642" fmla="*/ 426453 w 3008313"/>
                <a:gd name="connsiteY642" fmla="*/ 1084708 h 1905004"/>
                <a:gd name="connsiteX643" fmla="*/ 439677 w 3008313"/>
                <a:gd name="connsiteY643" fmla="*/ 1088015 h 1905004"/>
                <a:gd name="connsiteX644" fmla="*/ 430586 w 3008313"/>
                <a:gd name="connsiteY644" fmla="*/ 1088842 h 1905004"/>
                <a:gd name="connsiteX645" fmla="*/ 409924 w 3008313"/>
                <a:gd name="connsiteY645" fmla="*/ 1091322 h 1905004"/>
                <a:gd name="connsiteX646" fmla="*/ 413230 w 3008313"/>
                <a:gd name="connsiteY646" fmla="*/ 1084708 h 1905004"/>
                <a:gd name="connsiteX647" fmla="*/ 423148 w 3008313"/>
                <a:gd name="connsiteY647" fmla="*/ 1088015 h 1905004"/>
                <a:gd name="connsiteX648" fmla="*/ 409924 w 3008313"/>
                <a:gd name="connsiteY648" fmla="*/ 1091322 h 1905004"/>
                <a:gd name="connsiteX649" fmla="*/ 302717 w 3008313"/>
                <a:gd name="connsiteY649" fmla="*/ 1093144 h 1905004"/>
                <a:gd name="connsiteX650" fmla="*/ 314326 w 3008313"/>
                <a:gd name="connsiteY650" fmla="*/ 1091804 h 1905004"/>
                <a:gd name="connsiteX651" fmla="*/ 293688 w 3008313"/>
                <a:gd name="connsiteY651" fmla="*/ 1091804 h 1905004"/>
                <a:gd name="connsiteX652" fmla="*/ 302717 w 3008313"/>
                <a:gd name="connsiteY652" fmla="*/ 1093144 h 1905004"/>
                <a:gd name="connsiteX653" fmla="*/ 2750458 w 3008313"/>
                <a:gd name="connsiteY653" fmla="*/ 1101243 h 1905004"/>
                <a:gd name="connsiteX654" fmla="*/ 2608307 w 3008313"/>
                <a:gd name="connsiteY654" fmla="*/ 1084708 h 1905004"/>
                <a:gd name="connsiteX655" fmla="*/ 2664506 w 3008313"/>
                <a:gd name="connsiteY655" fmla="*/ 1081401 h 1905004"/>
                <a:gd name="connsiteX656" fmla="*/ 2631448 w 3008313"/>
                <a:gd name="connsiteY656" fmla="*/ 1068173 h 1905004"/>
                <a:gd name="connsiteX657" fmla="*/ 2720705 w 3008313"/>
                <a:gd name="connsiteY657" fmla="*/ 1081401 h 1905004"/>
                <a:gd name="connsiteX658" fmla="*/ 2707482 w 3008313"/>
                <a:gd name="connsiteY658" fmla="*/ 1084708 h 1905004"/>
                <a:gd name="connsiteX659" fmla="*/ 2720705 w 3008313"/>
                <a:gd name="connsiteY659" fmla="*/ 1091322 h 1905004"/>
                <a:gd name="connsiteX660" fmla="*/ 2737234 w 3008313"/>
                <a:gd name="connsiteY660" fmla="*/ 1094629 h 1905004"/>
                <a:gd name="connsiteX661" fmla="*/ 2750458 w 3008313"/>
                <a:gd name="connsiteY661" fmla="*/ 1101243 h 1905004"/>
                <a:gd name="connsiteX662" fmla="*/ 298782 w 3008313"/>
                <a:gd name="connsiteY662" fmla="*/ 1105298 h 1905004"/>
                <a:gd name="connsiteX663" fmla="*/ 301097 w 3008313"/>
                <a:gd name="connsiteY663" fmla="*/ 1101726 h 1905004"/>
                <a:gd name="connsiteX664" fmla="*/ 297393 w 3008313"/>
                <a:gd name="connsiteY664" fmla="*/ 1101726 h 1905004"/>
                <a:gd name="connsiteX665" fmla="*/ 293688 w 3008313"/>
                <a:gd name="connsiteY665" fmla="*/ 1101726 h 1905004"/>
                <a:gd name="connsiteX666" fmla="*/ 298782 w 3008313"/>
                <a:gd name="connsiteY666" fmla="*/ 1105298 h 1905004"/>
                <a:gd name="connsiteX667" fmla="*/ 727285 w 3008313"/>
                <a:gd name="connsiteY667" fmla="*/ 1137621 h 1905004"/>
                <a:gd name="connsiteX668" fmla="*/ 723979 w 3008313"/>
                <a:gd name="connsiteY668" fmla="*/ 1127700 h 1905004"/>
                <a:gd name="connsiteX669" fmla="*/ 783484 w 3008313"/>
                <a:gd name="connsiteY669" fmla="*/ 1134314 h 1905004"/>
                <a:gd name="connsiteX670" fmla="*/ 786790 w 3008313"/>
                <a:gd name="connsiteY670" fmla="*/ 1137621 h 1905004"/>
                <a:gd name="connsiteX671" fmla="*/ 753318 w 3008313"/>
                <a:gd name="connsiteY671" fmla="*/ 1137621 h 1905004"/>
                <a:gd name="connsiteX672" fmla="*/ 727285 w 3008313"/>
                <a:gd name="connsiteY672" fmla="*/ 1137621 h 1905004"/>
                <a:gd name="connsiteX673" fmla="*/ 819848 w 3008313"/>
                <a:gd name="connsiteY673" fmla="*/ 1140928 h 1905004"/>
                <a:gd name="connsiteX674" fmla="*/ 809931 w 3008313"/>
                <a:gd name="connsiteY674" fmla="*/ 1137621 h 1905004"/>
                <a:gd name="connsiteX675" fmla="*/ 819848 w 3008313"/>
                <a:gd name="connsiteY675" fmla="*/ 1134314 h 1905004"/>
                <a:gd name="connsiteX676" fmla="*/ 819848 w 3008313"/>
                <a:gd name="connsiteY676" fmla="*/ 1140928 h 1905004"/>
                <a:gd name="connsiteX677" fmla="*/ 2877989 w 3008313"/>
                <a:gd name="connsiteY677" fmla="*/ 1145928 h 1905004"/>
                <a:gd name="connsiteX678" fmla="*/ 2882900 w 3008313"/>
                <a:gd name="connsiteY678" fmla="*/ 1144588 h 1905004"/>
                <a:gd name="connsiteX679" fmla="*/ 2877989 w 3008313"/>
                <a:gd name="connsiteY679" fmla="*/ 1145928 h 1905004"/>
                <a:gd name="connsiteX680" fmla="*/ 552450 w 3008313"/>
                <a:gd name="connsiteY680" fmla="*/ 1154113 h 1905004"/>
                <a:gd name="connsiteX681" fmla="*/ 558800 w 3008313"/>
                <a:gd name="connsiteY681" fmla="*/ 1154113 h 1905004"/>
                <a:gd name="connsiteX682" fmla="*/ 558800 w 3008313"/>
                <a:gd name="connsiteY682" fmla="*/ 1150938 h 1905004"/>
                <a:gd name="connsiteX683" fmla="*/ 558800 w 3008313"/>
                <a:gd name="connsiteY683" fmla="*/ 1147763 h 1905004"/>
                <a:gd name="connsiteX684" fmla="*/ 558800 w 3008313"/>
                <a:gd name="connsiteY684" fmla="*/ 1144588 h 1905004"/>
                <a:gd name="connsiteX685" fmla="*/ 552450 w 3008313"/>
                <a:gd name="connsiteY685" fmla="*/ 1144588 h 1905004"/>
                <a:gd name="connsiteX686" fmla="*/ 552450 w 3008313"/>
                <a:gd name="connsiteY686" fmla="*/ 1147763 h 1905004"/>
                <a:gd name="connsiteX687" fmla="*/ 552450 w 3008313"/>
                <a:gd name="connsiteY687" fmla="*/ 1150938 h 1905004"/>
                <a:gd name="connsiteX688" fmla="*/ 552450 w 3008313"/>
                <a:gd name="connsiteY688" fmla="*/ 1154113 h 1905004"/>
                <a:gd name="connsiteX689" fmla="*/ 2324005 w 3008313"/>
                <a:gd name="connsiteY689" fmla="*/ 1164077 h 1905004"/>
                <a:gd name="connsiteX690" fmla="*/ 2320699 w 3008313"/>
                <a:gd name="connsiteY690" fmla="*/ 1154156 h 1905004"/>
                <a:gd name="connsiteX691" fmla="*/ 2337228 w 3008313"/>
                <a:gd name="connsiteY691" fmla="*/ 1164077 h 1905004"/>
                <a:gd name="connsiteX692" fmla="*/ 2324005 w 3008313"/>
                <a:gd name="connsiteY692" fmla="*/ 1164077 h 1905004"/>
                <a:gd name="connsiteX693" fmla="*/ 571910 w 3008313"/>
                <a:gd name="connsiteY693" fmla="*/ 1164077 h 1905004"/>
                <a:gd name="connsiteX694" fmla="*/ 466123 w 3008313"/>
                <a:gd name="connsiteY694" fmla="*/ 1134314 h 1905004"/>
                <a:gd name="connsiteX695" fmla="*/ 552075 w 3008313"/>
                <a:gd name="connsiteY695" fmla="*/ 1134314 h 1905004"/>
                <a:gd name="connsiteX696" fmla="*/ 571910 w 3008313"/>
                <a:gd name="connsiteY696" fmla="*/ 1164077 h 1905004"/>
                <a:gd name="connsiteX697" fmla="*/ 2121935 w 3008313"/>
                <a:gd name="connsiteY697" fmla="*/ 1164490 h 1905004"/>
                <a:gd name="connsiteX698" fmla="*/ 2120112 w 3008313"/>
                <a:gd name="connsiteY698" fmla="*/ 1164121 h 1905004"/>
                <a:gd name="connsiteX699" fmla="*/ 2119043 w 3008313"/>
                <a:gd name="connsiteY699" fmla="*/ 1164077 h 1905004"/>
                <a:gd name="connsiteX700" fmla="*/ 2118896 w 3008313"/>
                <a:gd name="connsiteY700" fmla="*/ 1163875 h 1905004"/>
                <a:gd name="connsiteX701" fmla="*/ 2112999 w 3008313"/>
                <a:gd name="connsiteY701" fmla="*/ 1162682 h 1905004"/>
                <a:gd name="connsiteX702" fmla="*/ 2112431 w 3008313"/>
                <a:gd name="connsiteY702" fmla="*/ 1157463 h 1905004"/>
                <a:gd name="connsiteX703" fmla="*/ 2115737 w 3008313"/>
                <a:gd name="connsiteY703" fmla="*/ 1159530 h 1905004"/>
                <a:gd name="connsiteX704" fmla="*/ 2118896 w 3008313"/>
                <a:gd name="connsiteY704" fmla="*/ 1163875 h 1905004"/>
                <a:gd name="connsiteX705" fmla="*/ 2120112 w 3008313"/>
                <a:gd name="connsiteY705" fmla="*/ 1164121 h 1905004"/>
                <a:gd name="connsiteX706" fmla="*/ 2127772 w 3008313"/>
                <a:gd name="connsiteY706" fmla="*/ 1164439 h 1905004"/>
                <a:gd name="connsiteX707" fmla="*/ 2121935 w 3008313"/>
                <a:gd name="connsiteY707" fmla="*/ 1164490 h 1905004"/>
                <a:gd name="connsiteX708" fmla="*/ 2152101 w 3008313"/>
                <a:gd name="connsiteY708" fmla="*/ 1170691 h 1905004"/>
                <a:gd name="connsiteX709" fmla="*/ 2142183 w 3008313"/>
                <a:gd name="connsiteY709" fmla="*/ 1160770 h 1905004"/>
                <a:gd name="connsiteX710" fmla="*/ 2155407 w 3008313"/>
                <a:gd name="connsiteY710" fmla="*/ 1164077 h 1905004"/>
                <a:gd name="connsiteX711" fmla="*/ 2152101 w 3008313"/>
                <a:gd name="connsiteY711" fmla="*/ 1170691 h 1905004"/>
                <a:gd name="connsiteX712" fmla="*/ 588439 w 3008313"/>
                <a:gd name="connsiteY712" fmla="*/ 1170691 h 1905004"/>
                <a:gd name="connsiteX713" fmla="*/ 568604 w 3008313"/>
                <a:gd name="connsiteY713" fmla="*/ 1137621 h 1905004"/>
                <a:gd name="connsiteX714" fmla="*/ 624804 w 3008313"/>
                <a:gd name="connsiteY714" fmla="*/ 1137621 h 1905004"/>
                <a:gd name="connsiteX715" fmla="*/ 638027 w 3008313"/>
                <a:gd name="connsiteY715" fmla="*/ 1134314 h 1905004"/>
                <a:gd name="connsiteX716" fmla="*/ 700838 w 3008313"/>
                <a:gd name="connsiteY716" fmla="*/ 1137621 h 1905004"/>
                <a:gd name="connsiteX717" fmla="*/ 690920 w 3008313"/>
                <a:gd name="connsiteY717" fmla="*/ 1144235 h 1905004"/>
                <a:gd name="connsiteX718" fmla="*/ 624804 w 3008313"/>
                <a:gd name="connsiteY718" fmla="*/ 1144235 h 1905004"/>
                <a:gd name="connsiteX719" fmla="*/ 604969 w 3008313"/>
                <a:gd name="connsiteY719" fmla="*/ 1150849 h 1905004"/>
                <a:gd name="connsiteX720" fmla="*/ 614886 w 3008313"/>
                <a:gd name="connsiteY720" fmla="*/ 1157463 h 1905004"/>
                <a:gd name="connsiteX721" fmla="*/ 588439 w 3008313"/>
                <a:gd name="connsiteY721" fmla="*/ 1170691 h 1905004"/>
                <a:gd name="connsiteX722" fmla="*/ 2252103 w 3008313"/>
                <a:gd name="connsiteY722" fmla="*/ 1174825 h 1905004"/>
                <a:gd name="connsiteX723" fmla="*/ 2241359 w 3008313"/>
                <a:gd name="connsiteY723" fmla="*/ 1170691 h 1905004"/>
                <a:gd name="connsiteX724" fmla="*/ 2267805 w 3008313"/>
                <a:gd name="connsiteY724" fmla="*/ 1173998 h 1905004"/>
                <a:gd name="connsiteX725" fmla="*/ 2252103 w 3008313"/>
                <a:gd name="connsiteY725" fmla="*/ 1174825 h 1905004"/>
                <a:gd name="connsiteX726" fmla="*/ 2132266 w 3008313"/>
                <a:gd name="connsiteY726" fmla="*/ 1177305 h 1905004"/>
                <a:gd name="connsiteX727" fmla="*/ 2128960 w 3008313"/>
                <a:gd name="connsiteY727" fmla="*/ 1170691 h 1905004"/>
                <a:gd name="connsiteX728" fmla="*/ 2135572 w 3008313"/>
                <a:gd name="connsiteY728" fmla="*/ 1177305 h 1905004"/>
                <a:gd name="connsiteX729" fmla="*/ 2132266 w 3008313"/>
                <a:gd name="connsiteY729" fmla="*/ 1177305 h 1905004"/>
                <a:gd name="connsiteX730" fmla="*/ 370285 w 3008313"/>
                <a:gd name="connsiteY730" fmla="*/ 1177926 h 1905004"/>
                <a:gd name="connsiteX731" fmla="*/ 381001 w 3008313"/>
                <a:gd name="connsiteY731" fmla="*/ 1174751 h 1905004"/>
                <a:gd name="connsiteX732" fmla="*/ 370285 w 3008313"/>
                <a:gd name="connsiteY732" fmla="*/ 1177926 h 1905004"/>
                <a:gd name="connsiteX733" fmla="*/ 416949 w 3008313"/>
                <a:gd name="connsiteY733" fmla="*/ 1181026 h 1905004"/>
                <a:gd name="connsiteX734" fmla="*/ 409924 w 3008313"/>
                <a:gd name="connsiteY734" fmla="*/ 1177305 h 1905004"/>
                <a:gd name="connsiteX735" fmla="*/ 426453 w 3008313"/>
                <a:gd name="connsiteY735" fmla="*/ 1177305 h 1905004"/>
                <a:gd name="connsiteX736" fmla="*/ 416949 w 3008313"/>
                <a:gd name="connsiteY736" fmla="*/ 1181026 h 1905004"/>
                <a:gd name="connsiteX737" fmla="*/ 2362995 w 3008313"/>
                <a:gd name="connsiteY737" fmla="*/ 1188245 h 1905004"/>
                <a:gd name="connsiteX738" fmla="*/ 2373313 w 3008313"/>
                <a:gd name="connsiteY738" fmla="*/ 1187451 h 1905004"/>
                <a:gd name="connsiteX739" fmla="*/ 2357438 w 3008313"/>
                <a:gd name="connsiteY739" fmla="*/ 1184276 h 1905004"/>
                <a:gd name="connsiteX740" fmla="*/ 2362995 w 3008313"/>
                <a:gd name="connsiteY740" fmla="*/ 1188245 h 1905004"/>
                <a:gd name="connsiteX741" fmla="*/ 2583657 w 3008313"/>
                <a:gd name="connsiteY741" fmla="*/ 1194595 h 1905004"/>
                <a:gd name="connsiteX742" fmla="*/ 2592388 w 3008313"/>
                <a:gd name="connsiteY742" fmla="*/ 1193801 h 1905004"/>
                <a:gd name="connsiteX743" fmla="*/ 2574925 w 3008313"/>
                <a:gd name="connsiteY743" fmla="*/ 1190626 h 1905004"/>
                <a:gd name="connsiteX744" fmla="*/ 2583657 w 3008313"/>
                <a:gd name="connsiteY744" fmla="*/ 1194595 h 1905004"/>
                <a:gd name="connsiteX745" fmla="*/ 2449910 w 3008313"/>
                <a:gd name="connsiteY745" fmla="*/ 1197373 h 1905004"/>
                <a:gd name="connsiteX746" fmla="*/ 2459038 w 3008313"/>
                <a:gd name="connsiteY746" fmla="*/ 1193801 h 1905004"/>
                <a:gd name="connsiteX747" fmla="*/ 2443163 w 3008313"/>
                <a:gd name="connsiteY747" fmla="*/ 1193801 h 1905004"/>
                <a:gd name="connsiteX748" fmla="*/ 2449910 w 3008313"/>
                <a:gd name="connsiteY748" fmla="*/ 1197373 h 1905004"/>
                <a:gd name="connsiteX749" fmla="*/ 221780 w 3008313"/>
                <a:gd name="connsiteY749" fmla="*/ 1203928 h 1905004"/>
                <a:gd name="connsiteX750" fmla="*/ 277343 w 3008313"/>
                <a:gd name="connsiteY750" fmla="*/ 1201058 h 1905004"/>
                <a:gd name="connsiteX751" fmla="*/ 290513 w 3008313"/>
                <a:gd name="connsiteY751" fmla="*/ 1194254 h 1905004"/>
                <a:gd name="connsiteX752" fmla="*/ 201613 w 3008313"/>
                <a:gd name="connsiteY752" fmla="*/ 1201058 h 1905004"/>
                <a:gd name="connsiteX753" fmla="*/ 221780 w 3008313"/>
                <a:gd name="connsiteY753" fmla="*/ 1203928 h 1905004"/>
                <a:gd name="connsiteX754" fmla="*/ 2519049 w 3008313"/>
                <a:gd name="connsiteY754" fmla="*/ 1213683 h 1905004"/>
                <a:gd name="connsiteX755" fmla="*/ 2409956 w 3008313"/>
                <a:gd name="connsiteY755" fmla="*/ 1200454 h 1905004"/>
                <a:gd name="connsiteX756" fmla="*/ 2330616 w 3008313"/>
                <a:gd name="connsiteY756" fmla="*/ 1197147 h 1905004"/>
                <a:gd name="connsiteX757" fmla="*/ 2290946 w 3008313"/>
                <a:gd name="connsiteY757" fmla="*/ 1187226 h 1905004"/>
                <a:gd name="connsiteX758" fmla="*/ 2231441 w 3008313"/>
                <a:gd name="connsiteY758" fmla="*/ 1183919 h 1905004"/>
                <a:gd name="connsiteX759" fmla="*/ 2254582 w 3008313"/>
                <a:gd name="connsiteY759" fmla="*/ 1180612 h 1905004"/>
                <a:gd name="connsiteX760" fmla="*/ 2290946 w 3008313"/>
                <a:gd name="connsiteY760" fmla="*/ 1180612 h 1905004"/>
                <a:gd name="connsiteX761" fmla="*/ 2300864 w 3008313"/>
                <a:gd name="connsiteY761" fmla="*/ 1187226 h 1905004"/>
                <a:gd name="connsiteX762" fmla="*/ 2310781 w 3008313"/>
                <a:gd name="connsiteY762" fmla="*/ 1187226 h 1905004"/>
                <a:gd name="connsiteX763" fmla="*/ 2314087 w 3008313"/>
                <a:gd name="connsiteY763" fmla="*/ 1180612 h 1905004"/>
                <a:gd name="connsiteX764" fmla="*/ 2350451 w 3008313"/>
                <a:gd name="connsiteY764" fmla="*/ 1177305 h 1905004"/>
                <a:gd name="connsiteX765" fmla="*/ 2396733 w 3008313"/>
                <a:gd name="connsiteY765" fmla="*/ 1187226 h 1905004"/>
                <a:gd name="connsiteX766" fmla="*/ 2376898 w 3008313"/>
                <a:gd name="connsiteY766" fmla="*/ 1187226 h 1905004"/>
                <a:gd name="connsiteX767" fmla="*/ 2400039 w 3008313"/>
                <a:gd name="connsiteY767" fmla="*/ 1190533 h 1905004"/>
                <a:gd name="connsiteX768" fmla="*/ 2403345 w 3008313"/>
                <a:gd name="connsiteY768" fmla="*/ 1180612 h 1905004"/>
                <a:gd name="connsiteX769" fmla="*/ 2459544 w 3008313"/>
                <a:gd name="connsiteY769" fmla="*/ 1180612 h 1905004"/>
                <a:gd name="connsiteX770" fmla="*/ 2459544 w 3008313"/>
                <a:gd name="connsiteY770" fmla="*/ 1187226 h 1905004"/>
                <a:gd name="connsiteX771" fmla="*/ 2466156 w 3008313"/>
                <a:gd name="connsiteY771" fmla="*/ 1180612 h 1905004"/>
                <a:gd name="connsiteX772" fmla="*/ 2482685 w 3008313"/>
                <a:gd name="connsiteY772" fmla="*/ 1193840 h 1905004"/>
                <a:gd name="connsiteX773" fmla="*/ 2472767 w 3008313"/>
                <a:gd name="connsiteY773" fmla="*/ 1197147 h 1905004"/>
                <a:gd name="connsiteX774" fmla="*/ 2519049 w 3008313"/>
                <a:gd name="connsiteY774" fmla="*/ 1213683 h 1905004"/>
                <a:gd name="connsiteX775" fmla="*/ 179208 w 3008313"/>
                <a:gd name="connsiteY775" fmla="*/ 1215653 h 1905004"/>
                <a:gd name="connsiteX776" fmla="*/ 185738 w 3008313"/>
                <a:gd name="connsiteY776" fmla="*/ 1213644 h 1905004"/>
                <a:gd name="connsiteX777" fmla="*/ 179208 w 3008313"/>
                <a:gd name="connsiteY777" fmla="*/ 1215653 h 1905004"/>
                <a:gd name="connsiteX778" fmla="*/ 696913 w 3008313"/>
                <a:gd name="connsiteY778" fmla="*/ 1243013 h 1905004"/>
                <a:gd name="connsiteX779" fmla="*/ 687388 w 3008313"/>
                <a:gd name="connsiteY779" fmla="*/ 1239838 h 1905004"/>
                <a:gd name="connsiteX780" fmla="*/ 696913 w 3008313"/>
                <a:gd name="connsiteY780" fmla="*/ 1243013 h 1905004"/>
                <a:gd name="connsiteX781" fmla="*/ 1213243 w 3008313"/>
                <a:gd name="connsiteY781" fmla="*/ 1243446 h 1905004"/>
                <a:gd name="connsiteX782" fmla="*/ 1226466 w 3008313"/>
                <a:gd name="connsiteY782" fmla="*/ 1243446 h 1905004"/>
                <a:gd name="connsiteX783" fmla="*/ 1213243 w 3008313"/>
                <a:gd name="connsiteY783" fmla="*/ 1243446 h 1905004"/>
                <a:gd name="connsiteX784" fmla="*/ 2651125 w 3008313"/>
                <a:gd name="connsiteY784" fmla="*/ 1257301 h 1905004"/>
                <a:gd name="connsiteX785" fmla="*/ 2641600 w 3008313"/>
                <a:gd name="connsiteY785" fmla="*/ 1250951 h 1905004"/>
                <a:gd name="connsiteX786" fmla="*/ 2651125 w 3008313"/>
                <a:gd name="connsiteY786" fmla="*/ 1257301 h 1905004"/>
                <a:gd name="connsiteX787" fmla="*/ 1333906 w 3008313"/>
                <a:gd name="connsiteY787" fmla="*/ 1263288 h 1905004"/>
                <a:gd name="connsiteX788" fmla="*/ 1312418 w 3008313"/>
                <a:gd name="connsiteY788" fmla="*/ 1259981 h 1905004"/>
                <a:gd name="connsiteX789" fmla="*/ 1319030 w 3008313"/>
                <a:gd name="connsiteY789" fmla="*/ 1250060 h 1905004"/>
                <a:gd name="connsiteX790" fmla="*/ 1302501 w 3008313"/>
                <a:gd name="connsiteY790" fmla="*/ 1259981 h 1905004"/>
                <a:gd name="connsiteX791" fmla="*/ 1272748 w 3008313"/>
                <a:gd name="connsiteY791" fmla="*/ 1250060 h 1905004"/>
                <a:gd name="connsiteX792" fmla="*/ 1312418 w 3008313"/>
                <a:gd name="connsiteY792" fmla="*/ 1243446 h 1905004"/>
                <a:gd name="connsiteX793" fmla="*/ 1315724 w 3008313"/>
                <a:gd name="connsiteY793" fmla="*/ 1236832 h 1905004"/>
                <a:gd name="connsiteX794" fmla="*/ 1342171 w 3008313"/>
                <a:gd name="connsiteY794" fmla="*/ 1243446 h 1905004"/>
                <a:gd name="connsiteX795" fmla="*/ 1335559 w 3008313"/>
                <a:gd name="connsiteY795" fmla="*/ 1246753 h 1905004"/>
                <a:gd name="connsiteX796" fmla="*/ 1345476 w 3008313"/>
                <a:gd name="connsiteY796" fmla="*/ 1246753 h 1905004"/>
                <a:gd name="connsiteX797" fmla="*/ 1333906 w 3008313"/>
                <a:gd name="connsiteY797" fmla="*/ 1263288 h 1905004"/>
                <a:gd name="connsiteX798" fmla="*/ 2204994 w 3008313"/>
                <a:gd name="connsiteY798" fmla="*/ 1266595 h 1905004"/>
                <a:gd name="connsiteX799" fmla="*/ 2191771 w 3008313"/>
                <a:gd name="connsiteY799" fmla="*/ 1263288 h 1905004"/>
                <a:gd name="connsiteX800" fmla="*/ 2204994 w 3008313"/>
                <a:gd name="connsiteY800" fmla="*/ 1266595 h 1905004"/>
                <a:gd name="connsiteX801" fmla="*/ 770570 w 3008313"/>
                <a:gd name="connsiteY801" fmla="*/ 1270264 h 1905004"/>
                <a:gd name="connsiteX802" fmla="*/ 763649 w 3008313"/>
                <a:gd name="connsiteY802" fmla="*/ 1266595 h 1905004"/>
                <a:gd name="connsiteX803" fmla="*/ 786790 w 3008313"/>
                <a:gd name="connsiteY803" fmla="*/ 1240139 h 1905004"/>
                <a:gd name="connsiteX804" fmla="*/ 790096 w 3008313"/>
                <a:gd name="connsiteY804" fmla="*/ 1263288 h 1905004"/>
                <a:gd name="connsiteX805" fmla="*/ 770570 w 3008313"/>
                <a:gd name="connsiteY805" fmla="*/ 1270264 h 1905004"/>
                <a:gd name="connsiteX806" fmla="*/ 735085 w 3008313"/>
                <a:gd name="connsiteY806" fmla="*/ 1274294 h 1905004"/>
                <a:gd name="connsiteX807" fmla="*/ 690920 w 3008313"/>
                <a:gd name="connsiteY807" fmla="*/ 1253367 h 1905004"/>
                <a:gd name="connsiteX808" fmla="*/ 661168 w 3008313"/>
                <a:gd name="connsiteY808" fmla="*/ 1230218 h 1905004"/>
                <a:gd name="connsiteX809" fmla="*/ 730591 w 3008313"/>
                <a:gd name="connsiteY809" fmla="*/ 1226911 h 1905004"/>
                <a:gd name="connsiteX810" fmla="*/ 740508 w 3008313"/>
                <a:gd name="connsiteY810" fmla="*/ 1236832 h 1905004"/>
                <a:gd name="connsiteX811" fmla="*/ 773566 w 3008313"/>
                <a:gd name="connsiteY811" fmla="*/ 1230218 h 1905004"/>
                <a:gd name="connsiteX812" fmla="*/ 763649 w 3008313"/>
                <a:gd name="connsiteY812" fmla="*/ 1226911 h 1905004"/>
                <a:gd name="connsiteX813" fmla="*/ 783484 w 3008313"/>
                <a:gd name="connsiteY813" fmla="*/ 1230218 h 1905004"/>
                <a:gd name="connsiteX814" fmla="*/ 780178 w 3008313"/>
                <a:gd name="connsiteY814" fmla="*/ 1236832 h 1905004"/>
                <a:gd name="connsiteX815" fmla="*/ 750426 w 3008313"/>
                <a:gd name="connsiteY815" fmla="*/ 1273209 h 1905004"/>
                <a:gd name="connsiteX816" fmla="*/ 735085 w 3008313"/>
                <a:gd name="connsiteY816" fmla="*/ 1274294 h 1905004"/>
                <a:gd name="connsiteX817" fmla="*/ 1004975 w 3008313"/>
                <a:gd name="connsiteY817" fmla="*/ 1279823 h 1905004"/>
                <a:gd name="connsiteX818" fmla="*/ 955388 w 3008313"/>
                <a:gd name="connsiteY818" fmla="*/ 1273209 h 1905004"/>
                <a:gd name="connsiteX819" fmla="*/ 895882 w 3008313"/>
                <a:gd name="connsiteY819" fmla="*/ 1250060 h 1905004"/>
                <a:gd name="connsiteX820" fmla="*/ 935553 w 3008313"/>
                <a:gd name="connsiteY820" fmla="*/ 1246753 h 1905004"/>
                <a:gd name="connsiteX821" fmla="*/ 1094233 w 3008313"/>
                <a:gd name="connsiteY821" fmla="*/ 1250060 h 1905004"/>
                <a:gd name="connsiteX822" fmla="*/ 1117374 w 3008313"/>
                <a:gd name="connsiteY822" fmla="*/ 1266595 h 1905004"/>
                <a:gd name="connsiteX823" fmla="*/ 1137209 w 3008313"/>
                <a:gd name="connsiteY823" fmla="*/ 1246753 h 1905004"/>
                <a:gd name="connsiteX824" fmla="*/ 1209937 w 3008313"/>
                <a:gd name="connsiteY824" fmla="*/ 1246753 h 1905004"/>
                <a:gd name="connsiteX825" fmla="*/ 1004975 w 3008313"/>
                <a:gd name="connsiteY825" fmla="*/ 1279823 h 1905004"/>
                <a:gd name="connsiteX826" fmla="*/ 1408287 w 3008313"/>
                <a:gd name="connsiteY826" fmla="*/ 1286437 h 1905004"/>
                <a:gd name="connsiteX827" fmla="*/ 1391758 w 3008313"/>
                <a:gd name="connsiteY827" fmla="*/ 1256674 h 1905004"/>
                <a:gd name="connsiteX828" fmla="*/ 1358700 w 3008313"/>
                <a:gd name="connsiteY828" fmla="*/ 1243446 h 1905004"/>
                <a:gd name="connsiteX829" fmla="*/ 1365311 w 3008313"/>
                <a:gd name="connsiteY829" fmla="*/ 1236832 h 1905004"/>
                <a:gd name="connsiteX830" fmla="*/ 1401676 w 3008313"/>
                <a:gd name="connsiteY830" fmla="*/ 1236832 h 1905004"/>
                <a:gd name="connsiteX831" fmla="*/ 1457875 w 3008313"/>
                <a:gd name="connsiteY831" fmla="*/ 1243446 h 1905004"/>
                <a:gd name="connsiteX832" fmla="*/ 1411593 w 3008313"/>
                <a:gd name="connsiteY832" fmla="*/ 1279823 h 1905004"/>
                <a:gd name="connsiteX833" fmla="*/ 1408287 w 3008313"/>
                <a:gd name="connsiteY833" fmla="*/ 1286437 h 1905004"/>
                <a:gd name="connsiteX834" fmla="*/ 710755 w 3008313"/>
                <a:gd name="connsiteY834" fmla="*/ 1293052 h 1905004"/>
                <a:gd name="connsiteX835" fmla="*/ 671085 w 3008313"/>
                <a:gd name="connsiteY835" fmla="*/ 1250060 h 1905004"/>
                <a:gd name="connsiteX836" fmla="*/ 717367 w 3008313"/>
                <a:gd name="connsiteY836" fmla="*/ 1279823 h 1905004"/>
                <a:gd name="connsiteX837" fmla="*/ 710755 w 3008313"/>
                <a:gd name="connsiteY837" fmla="*/ 1293052 h 1905004"/>
                <a:gd name="connsiteX838" fmla="*/ 2184043 w 3008313"/>
                <a:gd name="connsiteY838" fmla="*/ 1294756 h 1905004"/>
                <a:gd name="connsiteX839" fmla="*/ 2192338 w 3008313"/>
                <a:gd name="connsiteY839" fmla="*/ 1293416 h 1905004"/>
                <a:gd name="connsiteX840" fmla="*/ 2178368 w 3008313"/>
                <a:gd name="connsiteY840" fmla="*/ 1293416 h 1905004"/>
                <a:gd name="connsiteX841" fmla="*/ 2184043 w 3008313"/>
                <a:gd name="connsiteY841" fmla="*/ 1294756 h 1905004"/>
                <a:gd name="connsiteX842" fmla="*/ 2240360 w 3008313"/>
                <a:gd name="connsiteY842" fmla="*/ 1296062 h 1905004"/>
                <a:gd name="connsiteX843" fmla="*/ 2247900 w 3008313"/>
                <a:gd name="connsiteY843" fmla="*/ 1293284 h 1905004"/>
                <a:gd name="connsiteX844" fmla="*/ 2235200 w 3008313"/>
                <a:gd name="connsiteY844" fmla="*/ 1293284 h 1905004"/>
                <a:gd name="connsiteX845" fmla="*/ 2240360 w 3008313"/>
                <a:gd name="connsiteY845" fmla="*/ 1296062 h 1905004"/>
                <a:gd name="connsiteX846" fmla="*/ 2261236 w 3008313"/>
                <a:gd name="connsiteY846" fmla="*/ 1298824 h 1905004"/>
                <a:gd name="connsiteX847" fmla="*/ 2268221 w 3008313"/>
                <a:gd name="connsiteY847" fmla="*/ 1296591 h 1905004"/>
                <a:gd name="connsiteX848" fmla="*/ 2254250 w 3008313"/>
                <a:gd name="connsiteY848" fmla="*/ 1293019 h 1905004"/>
                <a:gd name="connsiteX849" fmla="*/ 2261236 w 3008313"/>
                <a:gd name="connsiteY849" fmla="*/ 1298824 h 1905004"/>
                <a:gd name="connsiteX850" fmla="*/ 1457875 w 3008313"/>
                <a:gd name="connsiteY850" fmla="*/ 1299666 h 1905004"/>
                <a:gd name="connsiteX851" fmla="*/ 1471098 w 3008313"/>
                <a:gd name="connsiteY851" fmla="*/ 1283130 h 1905004"/>
                <a:gd name="connsiteX852" fmla="*/ 1474404 w 3008313"/>
                <a:gd name="connsiteY852" fmla="*/ 1296359 h 1905004"/>
                <a:gd name="connsiteX853" fmla="*/ 1457875 w 3008313"/>
                <a:gd name="connsiteY853" fmla="*/ 1299666 h 1905004"/>
                <a:gd name="connsiteX854" fmla="*/ 1421511 w 3008313"/>
                <a:gd name="connsiteY854" fmla="*/ 1299666 h 1905004"/>
                <a:gd name="connsiteX855" fmla="*/ 1451263 w 3008313"/>
                <a:gd name="connsiteY855" fmla="*/ 1279823 h 1905004"/>
                <a:gd name="connsiteX856" fmla="*/ 1421511 w 3008313"/>
                <a:gd name="connsiteY856" fmla="*/ 1299666 h 1905004"/>
                <a:gd name="connsiteX857" fmla="*/ 2291081 w 3008313"/>
                <a:gd name="connsiteY857" fmla="*/ 1300163 h 1905004"/>
                <a:gd name="connsiteX858" fmla="*/ 2301559 w 3008313"/>
                <a:gd name="connsiteY858" fmla="*/ 1300163 h 1905004"/>
                <a:gd name="connsiteX859" fmla="*/ 2291081 w 3008313"/>
                <a:gd name="connsiteY859" fmla="*/ 1300163 h 1905004"/>
                <a:gd name="connsiteX860" fmla="*/ 2321719 w 3008313"/>
                <a:gd name="connsiteY860" fmla="*/ 1302147 h 1905004"/>
                <a:gd name="connsiteX861" fmla="*/ 2324100 w 3008313"/>
                <a:gd name="connsiteY861" fmla="*/ 1296988 h 1905004"/>
                <a:gd name="connsiteX862" fmla="*/ 2314575 w 3008313"/>
                <a:gd name="connsiteY862" fmla="*/ 1300163 h 1905004"/>
                <a:gd name="connsiteX863" fmla="*/ 2321719 w 3008313"/>
                <a:gd name="connsiteY863" fmla="*/ 1302147 h 1905004"/>
                <a:gd name="connsiteX864" fmla="*/ 2360613 w 3008313"/>
                <a:gd name="connsiteY864" fmla="*/ 1303735 h 1905004"/>
                <a:gd name="connsiteX865" fmla="*/ 2366963 w 3008313"/>
                <a:gd name="connsiteY865" fmla="*/ 1300163 h 1905004"/>
                <a:gd name="connsiteX866" fmla="*/ 2354263 w 3008313"/>
                <a:gd name="connsiteY866" fmla="*/ 1300163 h 1905004"/>
                <a:gd name="connsiteX867" fmla="*/ 2360613 w 3008313"/>
                <a:gd name="connsiteY867" fmla="*/ 1303735 h 1905004"/>
                <a:gd name="connsiteX868" fmla="*/ 1254153 w 3008313"/>
                <a:gd name="connsiteY868" fmla="*/ 1310000 h 1905004"/>
                <a:gd name="connsiteX869" fmla="*/ 1239690 w 3008313"/>
                <a:gd name="connsiteY869" fmla="*/ 1302973 h 1905004"/>
                <a:gd name="connsiteX870" fmla="*/ 1266136 w 3008313"/>
                <a:gd name="connsiteY870" fmla="*/ 1299666 h 1905004"/>
                <a:gd name="connsiteX871" fmla="*/ 1254153 w 3008313"/>
                <a:gd name="connsiteY871" fmla="*/ 1310000 h 1905004"/>
                <a:gd name="connsiteX872" fmla="*/ 1109935 w 3008313"/>
                <a:gd name="connsiteY872" fmla="*/ 1321575 h 1905004"/>
                <a:gd name="connsiteX873" fmla="*/ 1097539 w 3008313"/>
                <a:gd name="connsiteY873" fmla="*/ 1302973 h 1905004"/>
                <a:gd name="connsiteX874" fmla="*/ 1097539 w 3008313"/>
                <a:gd name="connsiteY874" fmla="*/ 1299666 h 1905004"/>
                <a:gd name="connsiteX875" fmla="*/ 1262830 w 3008313"/>
                <a:gd name="connsiteY875" fmla="*/ 1250060 h 1905004"/>
                <a:gd name="connsiteX876" fmla="*/ 1292583 w 3008313"/>
                <a:gd name="connsiteY876" fmla="*/ 1273209 h 1905004"/>
                <a:gd name="connsiteX877" fmla="*/ 1200020 w 3008313"/>
                <a:gd name="connsiteY877" fmla="*/ 1299666 h 1905004"/>
                <a:gd name="connsiteX878" fmla="*/ 1200020 w 3008313"/>
                <a:gd name="connsiteY878" fmla="*/ 1293052 h 1905004"/>
                <a:gd name="connsiteX879" fmla="*/ 1196714 w 3008313"/>
                <a:gd name="connsiteY879" fmla="*/ 1302973 h 1905004"/>
                <a:gd name="connsiteX880" fmla="*/ 1150432 w 3008313"/>
                <a:gd name="connsiteY880" fmla="*/ 1316201 h 1905004"/>
                <a:gd name="connsiteX881" fmla="*/ 1137209 w 3008313"/>
                <a:gd name="connsiteY881" fmla="*/ 1312894 h 1905004"/>
                <a:gd name="connsiteX882" fmla="*/ 1109935 w 3008313"/>
                <a:gd name="connsiteY882" fmla="*/ 1321575 h 1905004"/>
                <a:gd name="connsiteX883" fmla="*/ 1164482 w 3008313"/>
                <a:gd name="connsiteY883" fmla="*/ 1330256 h 1905004"/>
                <a:gd name="connsiteX884" fmla="*/ 1147126 w 3008313"/>
                <a:gd name="connsiteY884" fmla="*/ 1329429 h 1905004"/>
                <a:gd name="connsiteX885" fmla="*/ 1176879 w 3008313"/>
                <a:gd name="connsiteY885" fmla="*/ 1326122 h 1905004"/>
                <a:gd name="connsiteX886" fmla="*/ 1164482 w 3008313"/>
                <a:gd name="connsiteY886" fmla="*/ 1330256 h 1905004"/>
                <a:gd name="connsiteX887" fmla="*/ 649598 w 3008313"/>
                <a:gd name="connsiteY887" fmla="*/ 1332736 h 1905004"/>
                <a:gd name="connsiteX888" fmla="*/ 631415 w 3008313"/>
                <a:gd name="connsiteY888" fmla="*/ 1322815 h 1905004"/>
                <a:gd name="connsiteX889" fmla="*/ 667780 w 3008313"/>
                <a:gd name="connsiteY889" fmla="*/ 1322815 h 1905004"/>
                <a:gd name="connsiteX890" fmla="*/ 649598 w 3008313"/>
                <a:gd name="connsiteY890" fmla="*/ 1332736 h 1905004"/>
                <a:gd name="connsiteX891" fmla="*/ 1576885 w 3008313"/>
                <a:gd name="connsiteY891" fmla="*/ 1336043 h 1905004"/>
                <a:gd name="connsiteX892" fmla="*/ 1590108 w 3008313"/>
                <a:gd name="connsiteY892" fmla="*/ 1259981 h 1905004"/>
                <a:gd name="connsiteX893" fmla="*/ 1639696 w 3008313"/>
                <a:gd name="connsiteY893" fmla="*/ 1259981 h 1905004"/>
                <a:gd name="connsiteX894" fmla="*/ 1613249 w 3008313"/>
                <a:gd name="connsiteY894" fmla="*/ 1299666 h 1905004"/>
                <a:gd name="connsiteX895" fmla="*/ 1580191 w 3008313"/>
                <a:gd name="connsiteY895" fmla="*/ 1332736 h 1905004"/>
                <a:gd name="connsiteX896" fmla="*/ 1576885 w 3008313"/>
                <a:gd name="connsiteY896" fmla="*/ 1336043 h 1905004"/>
                <a:gd name="connsiteX897" fmla="*/ 634721 w 3008313"/>
                <a:gd name="connsiteY897" fmla="*/ 1336043 h 1905004"/>
                <a:gd name="connsiteX898" fmla="*/ 624804 w 3008313"/>
                <a:gd name="connsiteY898" fmla="*/ 1329429 h 1905004"/>
                <a:gd name="connsiteX899" fmla="*/ 634721 w 3008313"/>
                <a:gd name="connsiteY899" fmla="*/ 1336043 h 1905004"/>
                <a:gd name="connsiteX900" fmla="*/ 1442641 w 3008313"/>
                <a:gd name="connsiteY900" fmla="*/ 1346598 h 1905004"/>
                <a:gd name="connsiteX901" fmla="*/ 1444625 w 3008313"/>
                <a:gd name="connsiteY901" fmla="*/ 1339851 h 1905004"/>
                <a:gd name="connsiteX902" fmla="*/ 1438275 w 3008313"/>
                <a:gd name="connsiteY902" fmla="*/ 1339851 h 1905004"/>
                <a:gd name="connsiteX903" fmla="*/ 1438275 w 3008313"/>
                <a:gd name="connsiteY903" fmla="*/ 1346201 h 1905004"/>
                <a:gd name="connsiteX904" fmla="*/ 1442641 w 3008313"/>
                <a:gd name="connsiteY904" fmla="*/ 1346598 h 1905004"/>
                <a:gd name="connsiteX905" fmla="*/ 687615 w 3008313"/>
                <a:gd name="connsiteY905" fmla="*/ 1362499 h 1905004"/>
                <a:gd name="connsiteX906" fmla="*/ 664474 w 3008313"/>
                <a:gd name="connsiteY906" fmla="*/ 1345964 h 1905004"/>
                <a:gd name="connsiteX907" fmla="*/ 690920 w 3008313"/>
                <a:gd name="connsiteY907" fmla="*/ 1336043 h 1905004"/>
                <a:gd name="connsiteX908" fmla="*/ 697532 w 3008313"/>
                <a:gd name="connsiteY908" fmla="*/ 1339350 h 1905004"/>
                <a:gd name="connsiteX909" fmla="*/ 687615 w 3008313"/>
                <a:gd name="connsiteY909" fmla="*/ 1362499 h 1905004"/>
                <a:gd name="connsiteX910" fmla="*/ 905800 w 3008313"/>
                <a:gd name="connsiteY910" fmla="*/ 1375727 h 1905004"/>
                <a:gd name="connsiteX911" fmla="*/ 849601 w 3008313"/>
                <a:gd name="connsiteY911" fmla="*/ 1345964 h 1905004"/>
                <a:gd name="connsiteX912" fmla="*/ 905800 w 3008313"/>
                <a:gd name="connsiteY912" fmla="*/ 1375727 h 1905004"/>
                <a:gd name="connsiteX913" fmla="*/ 1500851 w 3008313"/>
                <a:gd name="connsiteY913" fmla="*/ 1388956 h 1905004"/>
                <a:gd name="connsiteX914" fmla="*/ 1510768 w 3008313"/>
                <a:gd name="connsiteY914" fmla="*/ 1329429 h 1905004"/>
                <a:gd name="connsiteX915" fmla="*/ 1566968 w 3008313"/>
                <a:gd name="connsiteY915" fmla="*/ 1316201 h 1905004"/>
                <a:gd name="connsiteX916" fmla="*/ 1566968 w 3008313"/>
                <a:gd name="connsiteY916" fmla="*/ 1342657 h 1905004"/>
                <a:gd name="connsiteX917" fmla="*/ 1540521 w 3008313"/>
                <a:gd name="connsiteY917" fmla="*/ 1359192 h 1905004"/>
                <a:gd name="connsiteX918" fmla="*/ 1500851 w 3008313"/>
                <a:gd name="connsiteY918" fmla="*/ 1388956 h 1905004"/>
                <a:gd name="connsiteX919" fmla="*/ 1123366 w 3008313"/>
                <a:gd name="connsiteY919" fmla="*/ 1399962 h 1905004"/>
                <a:gd name="connsiteX920" fmla="*/ 1107456 w 3008313"/>
                <a:gd name="connsiteY920" fmla="*/ 1395570 h 1905004"/>
                <a:gd name="connsiteX921" fmla="*/ 1170267 w 3008313"/>
                <a:gd name="connsiteY921" fmla="*/ 1362499 h 1905004"/>
                <a:gd name="connsiteX922" fmla="*/ 1173573 w 3008313"/>
                <a:gd name="connsiteY922" fmla="*/ 1379034 h 1905004"/>
                <a:gd name="connsiteX923" fmla="*/ 1123366 w 3008313"/>
                <a:gd name="connsiteY923" fmla="*/ 1399962 h 1905004"/>
                <a:gd name="connsiteX924" fmla="*/ 753731 w 3008313"/>
                <a:gd name="connsiteY924" fmla="*/ 1402184 h 1905004"/>
                <a:gd name="connsiteX925" fmla="*/ 697532 w 3008313"/>
                <a:gd name="connsiteY925" fmla="*/ 1372420 h 1905004"/>
                <a:gd name="connsiteX926" fmla="*/ 763649 w 3008313"/>
                <a:gd name="connsiteY926" fmla="*/ 1388956 h 1905004"/>
                <a:gd name="connsiteX927" fmla="*/ 753731 w 3008313"/>
                <a:gd name="connsiteY927" fmla="*/ 1402184 h 1905004"/>
                <a:gd name="connsiteX928" fmla="*/ 1580191 w 3008313"/>
                <a:gd name="connsiteY928" fmla="*/ 1405491 h 1905004"/>
                <a:gd name="connsiteX929" fmla="*/ 1576885 w 3008313"/>
                <a:gd name="connsiteY929" fmla="*/ 1369113 h 1905004"/>
                <a:gd name="connsiteX930" fmla="*/ 1633084 w 3008313"/>
                <a:gd name="connsiteY930" fmla="*/ 1336043 h 1905004"/>
                <a:gd name="connsiteX931" fmla="*/ 1586803 w 3008313"/>
                <a:gd name="connsiteY931" fmla="*/ 1405491 h 1905004"/>
                <a:gd name="connsiteX932" fmla="*/ 1580191 w 3008313"/>
                <a:gd name="connsiteY932" fmla="*/ 1405491 h 1905004"/>
                <a:gd name="connsiteX933" fmla="*/ 647945 w 3008313"/>
                <a:gd name="connsiteY933" fmla="*/ 1408798 h 1905004"/>
                <a:gd name="connsiteX934" fmla="*/ 621498 w 3008313"/>
                <a:gd name="connsiteY934" fmla="*/ 1388956 h 1905004"/>
                <a:gd name="connsiteX935" fmla="*/ 657862 w 3008313"/>
                <a:gd name="connsiteY935" fmla="*/ 1349271 h 1905004"/>
                <a:gd name="connsiteX936" fmla="*/ 684309 w 3008313"/>
                <a:gd name="connsiteY936" fmla="*/ 1365806 h 1905004"/>
                <a:gd name="connsiteX937" fmla="*/ 647945 w 3008313"/>
                <a:gd name="connsiteY937" fmla="*/ 1408798 h 1905004"/>
                <a:gd name="connsiteX938" fmla="*/ 985140 w 3008313"/>
                <a:gd name="connsiteY938" fmla="*/ 1415412 h 1905004"/>
                <a:gd name="connsiteX939" fmla="*/ 968611 w 3008313"/>
                <a:gd name="connsiteY939" fmla="*/ 1408798 h 1905004"/>
                <a:gd name="connsiteX940" fmla="*/ 948776 w 3008313"/>
                <a:gd name="connsiteY940" fmla="*/ 1382342 h 1905004"/>
                <a:gd name="connsiteX941" fmla="*/ 985140 w 3008313"/>
                <a:gd name="connsiteY941" fmla="*/ 1415412 h 1905004"/>
                <a:gd name="connsiteX942" fmla="*/ 1173163 w 3008313"/>
                <a:gd name="connsiteY942" fmla="*/ 1425576 h 1905004"/>
                <a:gd name="connsiteX943" fmla="*/ 1176338 w 3008313"/>
                <a:gd name="connsiteY943" fmla="*/ 1416051 h 1905004"/>
                <a:gd name="connsiteX944" fmla="*/ 1173163 w 3008313"/>
                <a:gd name="connsiteY944" fmla="*/ 1425576 h 1905004"/>
                <a:gd name="connsiteX945" fmla="*/ 876047 w 3008313"/>
                <a:gd name="connsiteY945" fmla="*/ 1431947 h 1905004"/>
                <a:gd name="connsiteX946" fmla="*/ 842989 w 3008313"/>
                <a:gd name="connsiteY946" fmla="*/ 1412105 h 1905004"/>
                <a:gd name="connsiteX947" fmla="*/ 813236 w 3008313"/>
                <a:gd name="connsiteY947" fmla="*/ 1388956 h 1905004"/>
                <a:gd name="connsiteX948" fmla="*/ 796707 w 3008313"/>
                <a:gd name="connsiteY948" fmla="*/ 1382342 h 1905004"/>
                <a:gd name="connsiteX949" fmla="*/ 876047 w 3008313"/>
                <a:gd name="connsiteY949" fmla="*/ 1395570 h 1905004"/>
                <a:gd name="connsiteX950" fmla="*/ 823154 w 3008313"/>
                <a:gd name="connsiteY950" fmla="*/ 1375727 h 1905004"/>
                <a:gd name="connsiteX951" fmla="*/ 770261 w 3008313"/>
                <a:gd name="connsiteY951" fmla="*/ 1352578 h 1905004"/>
                <a:gd name="connsiteX952" fmla="*/ 780178 w 3008313"/>
                <a:gd name="connsiteY952" fmla="*/ 1316201 h 1905004"/>
                <a:gd name="connsiteX953" fmla="*/ 803319 w 3008313"/>
                <a:gd name="connsiteY953" fmla="*/ 1336043 h 1905004"/>
                <a:gd name="connsiteX954" fmla="*/ 839683 w 3008313"/>
                <a:gd name="connsiteY954" fmla="*/ 1352578 h 1905004"/>
                <a:gd name="connsiteX955" fmla="*/ 882659 w 3008313"/>
                <a:gd name="connsiteY955" fmla="*/ 1388956 h 1905004"/>
                <a:gd name="connsiteX956" fmla="*/ 876047 w 3008313"/>
                <a:gd name="connsiteY956" fmla="*/ 1431947 h 1905004"/>
                <a:gd name="connsiteX957" fmla="*/ 1481016 w 3008313"/>
                <a:gd name="connsiteY957" fmla="*/ 1488167 h 1905004"/>
                <a:gd name="connsiteX958" fmla="*/ 1494239 w 3008313"/>
                <a:gd name="connsiteY958" fmla="*/ 1412105 h 1905004"/>
                <a:gd name="connsiteX959" fmla="*/ 1553744 w 3008313"/>
                <a:gd name="connsiteY959" fmla="*/ 1385649 h 1905004"/>
                <a:gd name="connsiteX960" fmla="*/ 1570273 w 3008313"/>
                <a:gd name="connsiteY960" fmla="*/ 1379034 h 1905004"/>
                <a:gd name="connsiteX961" fmla="*/ 1481016 w 3008313"/>
                <a:gd name="connsiteY961" fmla="*/ 1488167 h 1905004"/>
                <a:gd name="connsiteX962" fmla="*/ 681832 w 3008313"/>
                <a:gd name="connsiteY962" fmla="*/ 1490734 h 1905004"/>
                <a:gd name="connsiteX963" fmla="*/ 674688 w 3008313"/>
                <a:gd name="connsiteY963" fmla="*/ 1484994 h 1905004"/>
                <a:gd name="connsiteX964" fmla="*/ 677863 w 3008313"/>
                <a:gd name="connsiteY964" fmla="*/ 1488396 h 1905004"/>
                <a:gd name="connsiteX965" fmla="*/ 681832 w 3008313"/>
                <a:gd name="connsiteY965" fmla="*/ 1490734 h 1905004"/>
                <a:gd name="connsiteX966" fmla="*/ 1397544 w 3008313"/>
                <a:gd name="connsiteY966" fmla="*/ 1491474 h 1905004"/>
                <a:gd name="connsiteX967" fmla="*/ 1332253 w 3008313"/>
                <a:gd name="connsiteY967" fmla="*/ 1484860 h 1905004"/>
                <a:gd name="connsiteX968" fmla="*/ 1242995 w 3008313"/>
                <a:gd name="connsiteY968" fmla="*/ 1458403 h 1905004"/>
                <a:gd name="connsiteX969" fmla="*/ 1186796 w 3008313"/>
                <a:gd name="connsiteY969" fmla="*/ 1438561 h 1905004"/>
                <a:gd name="connsiteX970" fmla="*/ 1140514 w 3008313"/>
                <a:gd name="connsiteY970" fmla="*/ 1412105 h 1905004"/>
                <a:gd name="connsiteX971" fmla="*/ 1176879 w 3008313"/>
                <a:gd name="connsiteY971" fmla="*/ 1388956 h 1905004"/>
                <a:gd name="connsiteX972" fmla="*/ 1256219 w 3008313"/>
                <a:gd name="connsiteY972" fmla="*/ 1422026 h 1905004"/>
                <a:gd name="connsiteX973" fmla="*/ 1272748 w 3008313"/>
                <a:gd name="connsiteY973" fmla="*/ 1435254 h 1905004"/>
                <a:gd name="connsiteX974" fmla="*/ 1299195 w 3008313"/>
                <a:gd name="connsiteY974" fmla="*/ 1441868 h 1905004"/>
                <a:gd name="connsiteX975" fmla="*/ 1319030 w 3008313"/>
                <a:gd name="connsiteY975" fmla="*/ 1451789 h 1905004"/>
                <a:gd name="connsiteX976" fmla="*/ 1358700 w 3008313"/>
                <a:gd name="connsiteY976" fmla="*/ 1422026 h 1905004"/>
                <a:gd name="connsiteX977" fmla="*/ 1431428 w 3008313"/>
                <a:gd name="connsiteY977" fmla="*/ 1349271 h 1905004"/>
                <a:gd name="connsiteX978" fmla="*/ 1352088 w 3008313"/>
                <a:gd name="connsiteY978" fmla="*/ 1405491 h 1905004"/>
                <a:gd name="connsiteX979" fmla="*/ 1289277 w 3008313"/>
                <a:gd name="connsiteY979" fmla="*/ 1425333 h 1905004"/>
                <a:gd name="connsiteX980" fmla="*/ 1259525 w 3008313"/>
                <a:gd name="connsiteY980" fmla="*/ 1415412 h 1905004"/>
                <a:gd name="connsiteX981" fmla="*/ 1269442 w 3008313"/>
                <a:gd name="connsiteY981" fmla="*/ 1398877 h 1905004"/>
                <a:gd name="connsiteX982" fmla="*/ 1279360 w 3008313"/>
                <a:gd name="connsiteY982" fmla="*/ 1375727 h 1905004"/>
                <a:gd name="connsiteX983" fmla="*/ 1345476 w 3008313"/>
                <a:gd name="connsiteY983" fmla="*/ 1382342 h 1905004"/>
                <a:gd name="connsiteX984" fmla="*/ 1385147 w 3008313"/>
                <a:gd name="connsiteY984" fmla="*/ 1345964 h 1905004"/>
                <a:gd name="connsiteX985" fmla="*/ 1358700 w 3008313"/>
                <a:gd name="connsiteY985" fmla="*/ 1379034 h 1905004"/>
                <a:gd name="connsiteX986" fmla="*/ 1395064 w 3008313"/>
                <a:gd name="connsiteY986" fmla="*/ 1352578 h 1905004"/>
                <a:gd name="connsiteX987" fmla="*/ 1431428 w 3008313"/>
                <a:gd name="connsiteY987" fmla="*/ 1326122 h 1905004"/>
                <a:gd name="connsiteX988" fmla="*/ 1487627 w 3008313"/>
                <a:gd name="connsiteY988" fmla="*/ 1316201 h 1905004"/>
                <a:gd name="connsiteX989" fmla="*/ 1507463 w 3008313"/>
                <a:gd name="connsiteY989" fmla="*/ 1326122 h 1905004"/>
                <a:gd name="connsiteX990" fmla="*/ 1487627 w 3008313"/>
                <a:gd name="connsiteY990" fmla="*/ 1385649 h 1905004"/>
                <a:gd name="connsiteX991" fmla="*/ 1467792 w 3008313"/>
                <a:gd name="connsiteY991" fmla="*/ 1488167 h 1905004"/>
                <a:gd name="connsiteX992" fmla="*/ 1397544 w 3008313"/>
                <a:gd name="connsiteY992" fmla="*/ 1491474 h 1905004"/>
                <a:gd name="connsiteX993" fmla="*/ 998538 w 3008313"/>
                <a:gd name="connsiteY993" fmla="*/ 1495426 h 1905004"/>
                <a:gd name="connsiteX994" fmla="*/ 1004888 w 3008313"/>
                <a:gd name="connsiteY994" fmla="*/ 1481667 h 1905004"/>
                <a:gd name="connsiteX995" fmla="*/ 992188 w 3008313"/>
                <a:gd name="connsiteY995" fmla="*/ 1478228 h 1905004"/>
                <a:gd name="connsiteX996" fmla="*/ 998538 w 3008313"/>
                <a:gd name="connsiteY996" fmla="*/ 1495426 h 1905004"/>
                <a:gd name="connsiteX997" fmla="*/ 739775 w 3008313"/>
                <a:gd name="connsiteY997" fmla="*/ 1498601 h 1905004"/>
                <a:gd name="connsiteX998" fmla="*/ 723900 w 3008313"/>
                <a:gd name="connsiteY998" fmla="*/ 1474788 h 1905004"/>
                <a:gd name="connsiteX999" fmla="*/ 739775 w 3008313"/>
                <a:gd name="connsiteY999" fmla="*/ 1498601 h 1905004"/>
                <a:gd name="connsiteX1000" fmla="*/ 1474404 w 3008313"/>
                <a:gd name="connsiteY1000" fmla="*/ 1514623 h 1905004"/>
                <a:gd name="connsiteX1001" fmla="*/ 1504157 w 3008313"/>
                <a:gd name="connsiteY1001" fmla="*/ 1498088 h 1905004"/>
                <a:gd name="connsiteX1002" fmla="*/ 1474404 w 3008313"/>
                <a:gd name="connsiteY1002" fmla="*/ 1514623 h 1905004"/>
                <a:gd name="connsiteX1003" fmla="*/ 812801 w 3008313"/>
                <a:gd name="connsiteY1003" fmla="*/ 1528498 h 1905004"/>
                <a:gd name="connsiteX1004" fmla="*/ 776288 w 3008313"/>
                <a:gd name="connsiteY1004" fmla="*/ 1511300 h 1905004"/>
                <a:gd name="connsiteX1005" fmla="*/ 812801 w 3008313"/>
                <a:gd name="connsiteY1005" fmla="*/ 1528498 h 1905004"/>
                <a:gd name="connsiteX1006" fmla="*/ 968611 w 3008313"/>
                <a:gd name="connsiteY1006" fmla="*/ 1541079 h 1905004"/>
                <a:gd name="connsiteX1007" fmla="*/ 899188 w 3008313"/>
                <a:gd name="connsiteY1007" fmla="*/ 1504702 h 1905004"/>
                <a:gd name="connsiteX1008" fmla="*/ 971917 w 3008313"/>
                <a:gd name="connsiteY1008" fmla="*/ 1537772 h 1905004"/>
                <a:gd name="connsiteX1009" fmla="*/ 968611 w 3008313"/>
                <a:gd name="connsiteY1009" fmla="*/ 1541079 h 1905004"/>
                <a:gd name="connsiteX1010" fmla="*/ 1329361 w 3008313"/>
                <a:gd name="connsiteY1010" fmla="*/ 1545626 h 1905004"/>
                <a:gd name="connsiteX1011" fmla="*/ 1305806 w 3008313"/>
                <a:gd name="connsiteY1011" fmla="*/ 1544386 h 1905004"/>
                <a:gd name="connsiteX1012" fmla="*/ 1285971 w 3008313"/>
                <a:gd name="connsiteY1012" fmla="*/ 1531158 h 1905004"/>
                <a:gd name="connsiteX1013" fmla="*/ 1219855 w 3008313"/>
                <a:gd name="connsiteY1013" fmla="*/ 1517930 h 1905004"/>
                <a:gd name="connsiteX1014" fmla="*/ 1213243 w 3008313"/>
                <a:gd name="connsiteY1014" fmla="*/ 1531158 h 1905004"/>
                <a:gd name="connsiteX1015" fmla="*/ 1183490 w 3008313"/>
                <a:gd name="connsiteY1015" fmla="*/ 1501395 h 1905004"/>
                <a:gd name="connsiteX1016" fmla="*/ 1137209 w 3008313"/>
                <a:gd name="connsiteY1016" fmla="*/ 1458403 h 1905004"/>
                <a:gd name="connsiteX1017" fmla="*/ 1242995 w 3008313"/>
                <a:gd name="connsiteY1017" fmla="*/ 1481553 h 1905004"/>
                <a:gd name="connsiteX1018" fmla="*/ 1259525 w 3008313"/>
                <a:gd name="connsiteY1018" fmla="*/ 1488167 h 1905004"/>
                <a:gd name="connsiteX1019" fmla="*/ 1272748 w 3008313"/>
                <a:gd name="connsiteY1019" fmla="*/ 1484860 h 1905004"/>
                <a:gd name="connsiteX1020" fmla="*/ 1467792 w 3008313"/>
                <a:gd name="connsiteY1020" fmla="*/ 1501395 h 1905004"/>
                <a:gd name="connsiteX1021" fmla="*/ 1447957 w 3008313"/>
                <a:gd name="connsiteY1021" fmla="*/ 1541079 h 1905004"/>
                <a:gd name="connsiteX1022" fmla="*/ 1355394 w 3008313"/>
                <a:gd name="connsiteY1022" fmla="*/ 1544386 h 1905004"/>
                <a:gd name="connsiteX1023" fmla="*/ 1329361 w 3008313"/>
                <a:gd name="connsiteY1023" fmla="*/ 1545626 h 1905004"/>
                <a:gd name="connsiteX1024" fmla="*/ 1034728 w 3008313"/>
                <a:gd name="connsiteY1024" fmla="*/ 1554307 h 1905004"/>
                <a:gd name="connsiteX1025" fmla="*/ 1034728 w 3008313"/>
                <a:gd name="connsiteY1025" fmla="*/ 1547693 h 1905004"/>
                <a:gd name="connsiteX1026" fmla="*/ 1011587 w 3008313"/>
                <a:gd name="connsiteY1026" fmla="*/ 1544386 h 1905004"/>
                <a:gd name="connsiteX1027" fmla="*/ 1004975 w 3008313"/>
                <a:gd name="connsiteY1027" fmla="*/ 1541079 h 1905004"/>
                <a:gd name="connsiteX1028" fmla="*/ 925635 w 3008313"/>
                <a:gd name="connsiteY1028" fmla="*/ 1481553 h 1905004"/>
                <a:gd name="connsiteX1029" fmla="*/ 978528 w 3008313"/>
                <a:gd name="connsiteY1029" fmla="*/ 1445175 h 1905004"/>
                <a:gd name="connsiteX1030" fmla="*/ 991752 w 3008313"/>
                <a:gd name="connsiteY1030" fmla="*/ 1425333 h 1905004"/>
                <a:gd name="connsiteX1031" fmla="*/ 1028116 w 3008313"/>
                <a:gd name="connsiteY1031" fmla="*/ 1471631 h 1905004"/>
                <a:gd name="connsiteX1032" fmla="*/ 1064480 w 3008313"/>
                <a:gd name="connsiteY1032" fmla="*/ 1511316 h 1905004"/>
                <a:gd name="connsiteX1033" fmla="*/ 1047951 w 3008313"/>
                <a:gd name="connsiteY1033" fmla="*/ 1504702 h 1905004"/>
                <a:gd name="connsiteX1034" fmla="*/ 998363 w 3008313"/>
                <a:gd name="connsiteY1034" fmla="*/ 1468324 h 1905004"/>
                <a:gd name="connsiteX1035" fmla="*/ 1054563 w 3008313"/>
                <a:gd name="connsiteY1035" fmla="*/ 1521237 h 1905004"/>
                <a:gd name="connsiteX1036" fmla="*/ 1034728 w 3008313"/>
                <a:gd name="connsiteY1036" fmla="*/ 1554307 h 1905004"/>
                <a:gd name="connsiteX1037" fmla="*/ 899188 w 3008313"/>
                <a:gd name="connsiteY1037" fmla="*/ 1554307 h 1905004"/>
                <a:gd name="connsiteX1038" fmla="*/ 879353 w 3008313"/>
                <a:gd name="connsiteY1038" fmla="*/ 1517930 h 1905004"/>
                <a:gd name="connsiteX1039" fmla="*/ 885965 w 3008313"/>
                <a:gd name="connsiteY1039" fmla="*/ 1511316 h 1905004"/>
                <a:gd name="connsiteX1040" fmla="*/ 912412 w 3008313"/>
                <a:gd name="connsiteY1040" fmla="*/ 1534465 h 1905004"/>
                <a:gd name="connsiteX1041" fmla="*/ 905800 w 3008313"/>
                <a:gd name="connsiteY1041" fmla="*/ 1517930 h 1905004"/>
                <a:gd name="connsiteX1042" fmla="*/ 971917 w 3008313"/>
                <a:gd name="connsiteY1042" fmla="*/ 1547693 h 1905004"/>
                <a:gd name="connsiteX1043" fmla="*/ 899188 w 3008313"/>
                <a:gd name="connsiteY1043" fmla="*/ 1554307 h 1905004"/>
                <a:gd name="connsiteX1044" fmla="*/ 709103 w 3008313"/>
                <a:gd name="connsiteY1044" fmla="*/ 1562162 h 1905004"/>
                <a:gd name="connsiteX1045" fmla="*/ 621498 w 3008313"/>
                <a:gd name="connsiteY1045" fmla="*/ 1560921 h 1905004"/>
                <a:gd name="connsiteX1046" fmla="*/ 601663 w 3008313"/>
                <a:gd name="connsiteY1046" fmla="*/ 1534465 h 1905004"/>
                <a:gd name="connsiteX1047" fmla="*/ 644639 w 3008313"/>
                <a:gd name="connsiteY1047" fmla="*/ 1451789 h 1905004"/>
                <a:gd name="connsiteX1048" fmla="*/ 690920 w 3008313"/>
                <a:gd name="connsiteY1048" fmla="*/ 1438561 h 1905004"/>
                <a:gd name="connsiteX1049" fmla="*/ 667780 w 3008313"/>
                <a:gd name="connsiteY1049" fmla="*/ 1422026 h 1905004"/>
                <a:gd name="connsiteX1050" fmla="*/ 690920 w 3008313"/>
                <a:gd name="connsiteY1050" fmla="*/ 1372420 h 1905004"/>
                <a:gd name="connsiteX1051" fmla="*/ 753731 w 3008313"/>
                <a:gd name="connsiteY1051" fmla="*/ 1405491 h 1905004"/>
                <a:gd name="connsiteX1052" fmla="*/ 770261 w 3008313"/>
                <a:gd name="connsiteY1052" fmla="*/ 1448482 h 1905004"/>
                <a:gd name="connsiteX1053" fmla="*/ 793401 w 3008313"/>
                <a:gd name="connsiteY1053" fmla="*/ 1488167 h 1905004"/>
                <a:gd name="connsiteX1054" fmla="*/ 819848 w 3008313"/>
                <a:gd name="connsiteY1054" fmla="*/ 1531158 h 1905004"/>
                <a:gd name="connsiteX1055" fmla="*/ 856212 w 3008313"/>
                <a:gd name="connsiteY1055" fmla="*/ 1531158 h 1905004"/>
                <a:gd name="connsiteX1056" fmla="*/ 882659 w 3008313"/>
                <a:gd name="connsiteY1056" fmla="*/ 1554307 h 1905004"/>
                <a:gd name="connsiteX1057" fmla="*/ 803319 w 3008313"/>
                <a:gd name="connsiteY1057" fmla="*/ 1560921 h 1905004"/>
                <a:gd name="connsiteX1058" fmla="*/ 740508 w 3008313"/>
                <a:gd name="connsiteY1058" fmla="*/ 1501395 h 1905004"/>
                <a:gd name="connsiteX1059" fmla="*/ 796707 w 3008313"/>
                <a:gd name="connsiteY1059" fmla="*/ 1560921 h 1905004"/>
                <a:gd name="connsiteX1060" fmla="*/ 709103 w 3008313"/>
                <a:gd name="connsiteY1060" fmla="*/ 1562162 h 1905004"/>
                <a:gd name="connsiteX1061" fmla="*/ 1183490 w 3008313"/>
                <a:gd name="connsiteY1061" fmla="*/ 1564229 h 1905004"/>
                <a:gd name="connsiteX1062" fmla="*/ 1143820 w 3008313"/>
                <a:gd name="connsiteY1062" fmla="*/ 1560921 h 1905004"/>
                <a:gd name="connsiteX1063" fmla="*/ 1067786 w 3008313"/>
                <a:gd name="connsiteY1063" fmla="*/ 1517930 h 1905004"/>
                <a:gd name="connsiteX1064" fmla="*/ 1100844 w 3008313"/>
                <a:gd name="connsiteY1064" fmla="*/ 1465017 h 1905004"/>
                <a:gd name="connsiteX1065" fmla="*/ 1163655 w 3008313"/>
                <a:gd name="connsiteY1065" fmla="*/ 1501395 h 1905004"/>
                <a:gd name="connsiteX1066" fmla="*/ 1213243 w 3008313"/>
                <a:gd name="connsiteY1066" fmla="*/ 1547693 h 1905004"/>
                <a:gd name="connsiteX1067" fmla="*/ 1183490 w 3008313"/>
                <a:gd name="connsiteY1067" fmla="*/ 1564229 h 1905004"/>
                <a:gd name="connsiteX1068" fmla="*/ 942182 w 3008313"/>
                <a:gd name="connsiteY1068" fmla="*/ 1581151 h 1905004"/>
                <a:gd name="connsiteX1069" fmla="*/ 949326 w 3008313"/>
                <a:gd name="connsiteY1069" fmla="*/ 1574801 h 1905004"/>
                <a:gd name="connsiteX1070" fmla="*/ 942182 w 3008313"/>
                <a:gd name="connsiteY1070" fmla="*/ 1581151 h 1905004"/>
                <a:gd name="connsiteX1071" fmla="*/ 1612900 w 3008313"/>
                <a:gd name="connsiteY1071" fmla="*/ 1584326 h 1905004"/>
                <a:gd name="connsiteX1072" fmla="*/ 1609725 w 3008313"/>
                <a:gd name="connsiteY1072" fmla="*/ 1581151 h 1905004"/>
                <a:gd name="connsiteX1073" fmla="*/ 1612900 w 3008313"/>
                <a:gd name="connsiteY1073" fmla="*/ 1584326 h 1905004"/>
                <a:gd name="connsiteX1074" fmla="*/ 1657485 w 3008313"/>
                <a:gd name="connsiteY1074" fmla="*/ 1615309 h 1905004"/>
                <a:gd name="connsiteX1075" fmla="*/ 1665923 w 3008313"/>
                <a:gd name="connsiteY1075" fmla="*/ 1597025 h 1905004"/>
                <a:gd name="connsiteX1076" fmla="*/ 1652588 w 3008313"/>
                <a:gd name="connsiteY1076" fmla="*/ 1603693 h 1905004"/>
                <a:gd name="connsiteX1077" fmla="*/ 1657485 w 3008313"/>
                <a:gd name="connsiteY1077" fmla="*/ 1615309 h 1905004"/>
                <a:gd name="connsiteX1078" fmla="*/ 698369 w 3008313"/>
                <a:gd name="connsiteY1078" fmla="*/ 1627188 h 1905004"/>
                <a:gd name="connsiteX1079" fmla="*/ 661988 w 3008313"/>
                <a:gd name="connsiteY1079" fmla="*/ 1600200 h 1905004"/>
                <a:gd name="connsiteX1080" fmla="*/ 698369 w 3008313"/>
                <a:gd name="connsiteY1080" fmla="*/ 1627188 h 1905004"/>
                <a:gd name="connsiteX1081" fmla="*/ 981111 w 3008313"/>
                <a:gd name="connsiteY1081" fmla="*/ 1631351 h 1905004"/>
                <a:gd name="connsiteX1082" fmla="*/ 952082 w 3008313"/>
                <a:gd name="connsiteY1082" fmla="*/ 1630369 h 1905004"/>
                <a:gd name="connsiteX1083" fmla="*/ 909106 w 3008313"/>
                <a:gd name="connsiteY1083" fmla="*/ 1567536 h 1905004"/>
                <a:gd name="connsiteX1084" fmla="*/ 995058 w 3008313"/>
                <a:gd name="connsiteY1084" fmla="*/ 1557614 h 1905004"/>
                <a:gd name="connsiteX1085" fmla="*/ 1024810 w 3008313"/>
                <a:gd name="connsiteY1085" fmla="*/ 1574150 h 1905004"/>
                <a:gd name="connsiteX1086" fmla="*/ 981111 w 3008313"/>
                <a:gd name="connsiteY1086" fmla="*/ 1631351 h 1905004"/>
                <a:gd name="connsiteX1087" fmla="*/ 456206 w 3008313"/>
                <a:gd name="connsiteY1087" fmla="*/ 1636983 h 1905004"/>
                <a:gd name="connsiteX1088" fmla="*/ 452900 w 3008313"/>
                <a:gd name="connsiteY1088" fmla="*/ 1630369 h 1905004"/>
                <a:gd name="connsiteX1089" fmla="*/ 479347 w 3008313"/>
                <a:gd name="connsiteY1089" fmla="*/ 1574150 h 1905004"/>
                <a:gd name="connsiteX1090" fmla="*/ 502488 w 3008313"/>
                <a:gd name="connsiteY1090" fmla="*/ 1517930 h 1905004"/>
                <a:gd name="connsiteX1091" fmla="*/ 522323 w 3008313"/>
                <a:gd name="connsiteY1091" fmla="*/ 1498088 h 1905004"/>
                <a:gd name="connsiteX1092" fmla="*/ 528934 w 3008313"/>
                <a:gd name="connsiteY1092" fmla="*/ 1478246 h 1905004"/>
                <a:gd name="connsiteX1093" fmla="*/ 555381 w 3008313"/>
                <a:gd name="connsiteY1093" fmla="*/ 1425333 h 1905004"/>
                <a:gd name="connsiteX1094" fmla="*/ 588439 w 3008313"/>
                <a:gd name="connsiteY1094" fmla="*/ 1422026 h 1905004"/>
                <a:gd name="connsiteX1095" fmla="*/ 565299 w 3008313"/>
                <a:gd name="connsiteY1095" fmla="*/ 1412105 h 1905004"/>
                <a:gd name="connsiteX1096" fmla="*/ 614886 w 3008313"/>
                <a:gd name="connsiteY1096" fmla="*/ 1395570 h 1905004"/>
                <a:gd name="connsiteX1097" fmla="*/ 638027 w 3008313"/>
                <a:gd name="connsiteY1097" fmla="*/ 1438561 h 1905004"/>
                <a:gd name="connsiteX1098" fmla="*/ 611580 w 3008313"/>
                <a:gd name="connsiteY1098" fmla="*/ 1481553 h 1905004"/>
                <a:gd name="connsiteX1099" fmla="*/ 581828 w 3008313"/>
                <a:gd name="connsiteY1099" fmla="*/ 1521237 h 1905004"/>
                <a:gd name="connsiteX1100" fmla="*/ 552075 w 3008313"/>
                <a:gd name="connsiteY1100" fmla="*/ 1537772 h 1905004"/>
                <a:gd name="connsiteX1101" fmla="*/ 525629 w 3008313"/>
                <a:gd name="connsiteY1101" fmla="*/ 1567536 h 1905004"/>
                <a:gd name="connsiteX1102" fmla="*/ 495876 w 3008313"/>
                <a:gd name="connsiteY1102" fmla="*/ 1597299 h 1905004"/>
                <a:gd name="connsiteX1103" fmla="*/ 459512 w 3008313"/>
                <a:gd name="connsiteY1103" fmla="*/ 1636983 h 1905004"/>
                <a:gd name="connsiteX1104" fmla="*/ 456206 w 3008313"/>
                <a:gd name="connsiteY1104" fmla="*/ 1636983 h 1905004"/>
                <a:gd name="connsiteX1105" fmla="*/ 1196975 w 3008313"/>
                <a:gd name="connsiteY1105" fmla="*/ 1647826 h 1905004"/>
                <a:gd name="connsiteX1106" fmla="*/ 1196975 w 3008313"/>
                <a:gd name="connsiteY1106" fmla="*/ 1647826 h 1905004"/>
                <a:gd name="connsiteX1107" fmla="*/ 734446 w 3008313"/>
                <a:gd name="connsiteY1107" fmla="*/ 1660526 h 1905004"/>
                <a:gd name="connsiteX1108" fmla="*/ 747600 w 3008313"/>
                <a:gd name="connsiteY1108" fmla="*/ 1650472 h 1905004"/>
                <a:gd name="connsiteX1109" fmla="*/ 734446 w 3008313"/>
                <a:gd name="connsiteY1109" fmla="*/ 1633715 h 1905004"/>
                <a:gd name="connsiteX1110" fmla="*/ 711427 w 3008313"/>
                <a:gd name="connsiteY1110" fmla="*/ 1630363 h 1905004"/>
                <a:gd name="connsiteX1111" fmla="*/ 718004 w 3008313"/>
                <a:gd name="connsiteY1111" fmla="*/ 1640417 h 1905004"/>
                <a:gd name="connsiteX1112" fmla="*/ 734446 w 3008313"/>
                <a:gd name="connsiteY1112" fmla="*/ 1660526 h 1905004"/>
                <a:gd name="connsiteX1113" fmla="*/ 1118990 w 3008313"/>
                <a:gd name="connsiteY1113" fmla="*/ 1662929 h 1905004"/>
                <a:gd name="connsiteX1114" fmla="*/ 1130301 w 3008313"/>
                <a:gd name="connsiteY1114" fmla="*/ 1656645 h 1905004"/>
                <a:gd name="connsiteX1115" fmla="*/ 1103490 w 3008313"/>
                <a:gd name="connsiteY1115" fmla="*/ 1639888 h 1905004"/>
                <a:gd name="connsiteX1116" fmla="*/ 1100138 w 3008313"/>
                <a:gd name="connsiteY1116" fmla="*/ 1656645 h 1905004"/>
                <a:gd name="connsiteX1117" fmla="*/ 1118990 w 3008313"/>
                <a:gd name="connsiteY1117" fmla="*/ 1662929 h 1905004"/>
                <a:gd name="connsiteX1118" fmla="*/ 932247 w 3008313"/>
                <a:gd name="connsiteY1118" fmla="*/ 1673361 h 1905004"/>
                <a:gd name="connsiteX1119" fmla="*/ 902494 w 3008313"/>
                <a:gd name="connsiteY1119" fmla="*/ 1646904 h 1905004"/>
                <a:gd name="connsiteX1120" fmla="*/ 829766 w 3008313"/>
                <a:gd name="connsiteY1120" fmla="*/ 1587378 h 1905004"/>
                <a:gd name="connsiteX1121" fmla="*/ 826460 w 3008313"/>
                <a:gd name="connsiteY1121" fmla="*/ 1577457 h 1905004"/>
                <a:gd name="connsiteX1122" fmla="*/ 813236 w 3008313"/>
                <a:gd name="connsiteY1122" fmla="*/ 1570843 h 1905004"/>
                <a:gd name="connsiteX1123" fmla="*/ 892577 w 3008313"/>
                <a:gd name="connsiteY1123" fmla="*/ 1567536 h 1905004"/>
                <a:gd name="connsiteX1124" fmla="*/ 935553 w 3008313"/>
                <a:gd name="connsiteY1124" fmla="*/ 1673361 h 1905004"/>
                <a:gd name="connsiteX1125" fmla="*/ 932247 w 3008313"/>
                <a:gd name="connsiteY1125" fmla="*/ 1673361 h 1905004"/>
                <a:gd name="connsiteX1126" fmla="*/ 985140 w 3008313"/>
                <a:gd name="connsiteY1126" fmla="*/ 1709738 h 1905004"/>
                <a:gd name="connsiteX1127" fmla="*/ 1014893 w 3008313"/>
                <a:gd name="connsiteY1127" fmla="*/ 1633676 h 1905004"/>
                <a:gd name="connsiteX1128" fmla="*/ 1031422 w 3008313"/>
                <a:gd name="connsiteY1128" fmla="*/ 1597299 h 1905004"/>
                <a:gd name="connsiteX1129" fmla="*/ 1034728 w 3008313"/>
                <a:gd name="connsiteY1129" fmla="*/ 1580764 h 1905004"/>
                <a:gd name="connsiteX1130" fmla="*/ 1071092 w 3008313"/>
                <a:gd name="connsiteY1130" fmla="*/ 1603913 h 1905004"/>
                <a:gd name="connsiteX1131" fmla="*/ 1064480 w 3008313"/>
                <a:gd name="connsiteY1131" fmla="*/ 1590685 h 1905004"/>
                <a:gd name="connsiteX1132" fmla="*/ 1133903 w 3008313"/>
                <a:gd name="connsiteY1132" fmla="*/ 1636983 h 1905004"/>
                <a:gd name="connsiteX1133" fmla="*/ 1140514 w 3008313"/>
                <a:gd name="connsiteY1133" fmla="*/ 1633676 h 1905004"/>
                <a:gd name="connsiteX1134" fmla="*/ 1173573 w 3008313"/>
                <a:gd name="connsiteY1134" fmla="*/ 1646904 h 1905004"/>
                <a:gd name="connsiteX1135" fmla="*/ 1213243 w 3008313"/>
                <a:gd name="connsiteY1135" fmla="*/ 1663440 h 1905004"/>
                <a:gd name="connsiteX1136" fmla="*/ 1193408 w 3008313"/>
                <a:gd name="connsiteY1136" fmla="*/ 1650211 h 1905004"/>
                <a:gd name="connsiteX1137" fmla="*/ 1047951 w 3008313"/>
                <a:gd name="connsiteY1137" fmla="*/ 1567536 h 1905004"/>
                <a:gd name="connsiteX1138" fmla="*/ 1061174 w 3008313"/>
                <a:gd name="connsiteY1138" fmla="*/ 1531158 h 1905004"/>
                <a:gd name="connsiteX1139" fmla="*/ 1219855 w 3008313"/>
                <a:gd name="connsiteY1139" fmla="*/ 1570843 h 1905004"/>
                <a:gd name="connsiteX1140" fmla="*/ 1223160 w 3008313"/>
                <a:gd name="connsiteY1140" fmla="*/ 1551000 h 1905004"/>
                <a:gd name="connsiteX1141" fmla="*/ 1272748 w 3008313"/>
                <a:gd name="connsiteY1141" fmla="*/ 1567536 h 1905004"/>
                <a:gd name="connsiteX1142" fmla="*/ 1305806 w 3008313"/>
                <a:gd name="connsiteY1142" fmla="*/ 1554307 h 1905004"/>
                <a:gd name="connsiteX1143" fmla="*/ 1375229 w 3008313"/>
                <a:gd name="connsiteY1143" fmla="*/ 1554307 h 1905004"/>
                <a:gd name="connsiteX1144" fmla="*/ 1457875 w 3008313"/>
                <a:gd name="connsiteY1144" fmla="*/ 1557614 h 1905004"/>
                <a:gd name="connsiteX1145" fmla="*/ 1451263 w 3008313"/>
                <a:gd name="connsiteY1145" fmla="*/ 1597299 h 1905004"/>
                <a:gd name="connsiteX1146" fmla="*/ 1477710 w 3008313"/>
                <a:gd name="connsiteY1146" fmla="*/ 1544386 h 1905004"/>
                <a:gd name="connsiteX1147" fmla="*/ 1537215 w 3008313"/>
                <a:gd name="connsiteY1147" fmla="*/ 1491474 h 1905004"/>
                <a:gd name="connsiteX1148" fmla="*/ 1547133 w 3008313"/>
                <a:gd name="connsiteY1148" fmla="*/ 1484860 h 1905004"/>
                <a:gd name="connsiteX1149" fmla="*/ 1573579 w 3008313"/>
                <a:gd name="connsiteY1149" fmla="*/ 1455096 h 1905004"/>
                <a:gd name="connsiteX1150" fmla="*/ 1580191 w 3008313"/>
                <a:gd name="connsiteY1150" fmla="*/ 1465017 h 1905004"/>
                <a:gd name="connsiteX1151" fmla="*/ 1583497 w 3008313"/>
                <a:gd name="connsiteY1151" fmla="*/ 1445175 h 1905004"/>
                <a:gd name="connsiteX1152" fmla="*/ 1623167 w 3008313"/>
                <a:gd name="connsiteY1152" fmla="*/ 1388956 h 1905004"/>
                <a:gd name="connsiteX1153" fmla="*/ 1662837 w 3008313"/>
                <a:gd name="connsiteY1153" fmla="*/ 1339350 h 1905004"/>
                <a:gd name="connsiteX1154" fmla="*/ 1709119 w 3008313"/>
                <a:gd name="connsiteY1154" fmla="*/ 1299666 h 1905004"/>
                <a:gd name="connsiteX1155" fmla="*/ 1755400 w 3008313"/>
                <a:gd name="connsiteY1155" fmla="*/ 1266595 h 1905004"/>
                <a:gd name="connsiteX1156" fmla="*/ 1914081 w 3008313"/>
                <a:gd name="connsiteY1156" fmla="*/ 1266595 h 1905004"/>
                <a:gd name="connsiteX1157" fmla="*/ 1970280 w 3008313"/>
                <a:gd name="connsiteY1157" fmla="*/ 1266595 h 1905004"/>
                <a:gd name="connsiteX1158" fmla="*/ 1804988 w 3008313"/>
                <a:gd name="connsiteY1158" fmla="*/ 1422026 h 1905004"/>
                <a:gd name="connsiteX1159" fmla="*/ 1768624 w 3008313"/>
                <a:gd name="connsiteY1159" fmla="*/ 1438561 h 1905004"/>
                <a:gd name="connsiteX1160" fmla="*/ 1685978 w 3008313"/>
                <a:gd name="connsiteY1160" fmla="*/ 1468324 h 1905004"/>
                <a:gd name="connsiteX1161" fmla="*/ 1603332 w 3008313"/>
                <a:gd name="connsiteY1161" fmla="*/ 1544386 h 1905004"/>
                <a:gd name="connsiteX1162" fmla="*/ 1692589 w 3008313"/>
                <a:gd name="connsiteY1162" fmla="*/ 1560921 h 1905004"/>
                <a:gd name="connsiteX1163" fmla="*/ 1719036 w 3008313"/>
                <a:gd name="connsiteY1163" fmla="*/ 1534465 h 1905004"/>
                <a:gd name="connsiteX1164" fmla="*/ 1725648 w 3008313"/>
                <a:gd name="connsiteY1164" fmla="*/ 1521237 h 1905004"/>
                <a:gd name="connsiteX1165" fmla="*/ 1738871 w 3008313"/>
                <a:gd name="connsiteY1165" fmla="*/ 1511316 h 1905004"/>
                <a:gd name="connsiteX1166" fmla="*/ 1765318 w 3008313"/>
                <a:gd name="connsiteY1166" fmla="*/ 1488167 h 1905004"/>
                <a:gd name="connsiteX1167" fmla="*/ 1824823 w 3008313"/>
                <a:gd name="connsiteY1167" fmla="*/ 1445175 h 1905004"/>
                <a:gd name="connsiteX1168" fmla="*/ 1831435 w 3008313"/>
                <a:gd name="connsiteY1168" fmla="*/ 1441868 h 1905004"/>
                <a:gd name="connsiteX1169" fmla="*/ 1877716 w 3008313"/>
                <a:gd name="connsiteY1169" fmla="*/ 1398877 h 1905004"/>
                <a:gd name="connsiteX1170" fmla="*/ 1910775 w 3008313"/>
                <a:gd name="connsiteY1170" fmla="*/ 1365806 h 1905004"/>
                <a:gd name="connsiteX1171" fmla="*/ 1930610 w 3008313"/>
                <a:gd name="connsiteY1171" fmla="*/ 1339350 h 1905004"/>
                <a:gd name="connsiteX1172" fmla="*/ 1947139 w 3008313"/>
                <a:gd name="connsiteY1172" fmla="*/ 1329429 h 1905004"/>
                <a:gd name="connsiteX1173" fmla="*/ 1986809 w 3008313"/>
                <a:gd name="connsiteY1173" fmla="*/ 1266595 h 1905004"/>
                <a:gd name="connsiteX1174" fmla="*/ 2119043 w 3008313"/>
                <a:gd name="connsiteY1174" fmla="*/ 1273209 h 1905004"/>
                <a:gd name="connsiteX1175" fmla="*/ 2102513 w 3008313"/>
                <a:gd name="connsiteY1175" fmla="*/ 1256674 h 1905004"/>
                <a:gd name="connsiteX1176" fmla="*/ 2138878 w 3008313"/>
                <a:gd name="connsiteY1176" fmla="*/ 1259981 h 1905004"/>
                <a:gd name="connsiteX1177" fmla="*/ 2112431 w 3008313"/>
                <a:gd name="connsiteY1177" fmla="*/ 1279823 h 1905004"/>
                <a:gd name="connsiteX1178" fmla="*/ 2155407 w 3008313"/>
                <a:gd name="connsiteY1178" fmla="*/ 1279823 h 1905004"/>
                <a:gd name="connsiteX1179" fmla="*/ 2171936 w 3008313"/>
                <a:gd name="connsiteY1179" fmla="*/ 1276516 h 1905004"/>
                <a:gd name="connsiteX1180" fmla="*/ 2191771 w 3008313"/>
                <a:gd name="connsiteY1180" fmla="*/ 1276516 h 1905004"/>
                <a:gd name="connsiteX1181" fmla="*/ 2228135 w 3008313"/>
                <a:gd name="connsiteY1181" fmla="*/ 1286437 h 1905004"/>
                <a:gd name="connsiteX1182" fmla="*/ 2241359 w 3008313"/>
                <a:gd name="connsiteY1182" fmla="*/ 1279823 h 1905004"/>
                <a:gd name="connsiteX1183" fmla="*/ 2244664 w 3008313"/>
                <a:gd name="connsiteY1183" fmla="*/ 1286437 h 1905004"/>
                <a:gd name="connsiteX1184" fmla="*/ 2429791 w 3008313"/>
                <a:gd name="connsiteY1184" fmla="*/ 1296359 h 1905004"/>
                <a:gd name="connsiteX1185" fmla="*/ 2436403 w 3008313"/>
                <a:gd name="connsiteY1185" fmla="*/ 1289744 h 1905004"/>
                <a:gd name="connsiteX1186" fmla="*/ 2522355 w 3008313"/>
                <a:gd name="connsiteY1186" fmla="*/ 1299666 h 1905004"/>
                <a:gd name="connsiteX1187" fmla="*/ 2532272 w 3008313"/>
                <a:gd name="connsiteY1187" fmla="*/ 1302973 h 1905004"/>
                <a:gd name="connsiteX1188" fmla="*/ 2601695 w 3008313"/>
                <a:gd name="connsiteY1188" fmla="*/ 1302973 h 1905004"/>
                <a:gd name="connsiteX1189" fmla="*/ 2512437 w 3008313"/>
                <a:gd name="connsiteY1189" fmla="*/ 1286437 h 1905004"/>
                <a:gd name="connsiteX1190" fmla="*/ 2552107 w 3008313"/>
                <a:gd name="connsiteY1190" fmla="*/ 1286437 h 1905004"/>
                <a:gd name="connsiteX1191" fmla="*/ 2631448 w 3008313"/>
                <a:gd name="connsiteY1191" fmla="*/ 1286437 h 1905004"/>
                <a:gd name="connsiteX1192" fmla="*/ 2591777 w 3008313"/>
                <a:gd name="connsiteY1192" fmla="*/ 1256674 h 1905004"/>
                <a:gd name="connsiteX1193" fmla="*/ 2634753 w 3008313"/>
                <a:gd name="connsiteY1193" fmla="*/ 1250060 h 1905004"/>
                <a:gd name="connsiteX1194" fmla="*/ 2608307 w 3008313"/>
                <a:gd name="connsiteY1194" fmla="*/ 1243446 h 1905004"/>
                <a:gd name="connsiteX1195" fmla="*/ 2614919 w 3008313"/>
                <a:gd name="connsiteY1195" fmla="*/ 1239725 h 1905004"/>
                <a:gd name="connsiteX1196" fmla="*/ 2621502 w 3008313"/>
                <a:gd name="connsiteY1196" fmla="*/ 1233551 h 1905004"/>
                <a:gd name="connsiteX1197" fmla="*/ 2632354 w 3008313"/>
                <a:gd name="connsiteY1197" fmla="*/ 1236663 h 1905004"/>
                <a:gd name="connsiteX1198" fmla="*/ 2640966 w 3008313"/>
                <a:gd name="connsiteY1198" fmla="*/ 1230313 h 1905004"/>
                <a:gd name="connsiteX1199" fmla="*/ 2660651 w 3008313"/>
                <a:gd name="connsiteY1199" fmla="*/ 1227138 h 1905004"/>
                <a:gd name="connsiteX1200" fmla="*/ 2611438 w 3008313"/>
                <a:gd name="connsiteY1200" fmla="*/ 1230313 h 1905004"/>
                <a:gd name="connsiteX1201" fmla="*/ 2621281 w 3008313"/>
                <a:gd name="connsiteY1201" fmla="*/ 1233488 h 1905004"/>
                <a:gd name="connsiteX1202" fmla="*/ 2621343 w 3008313"/>
                <a:gd name="connsiteY1202" fmla="*/ 1233506 h 1905004"/>
                <a:gd name="connsiteX1203" fmla="*/ 2576488 w 3008313"/>
                <a:gd name="connsiteY1203" fmla="*/ 1228978 h 1905004"/>
                <a:gd name="connsiteX1204" fmla="*/ 2538884 w 3008313"/>
                <a:gd name="connsiteY1204" fmla="*/ 1216990 h 1905004"/>
                <a:gd name="connsiteX1205" fmla="*/ 2555413 w 3008313"/>
                <a:gd name="connsiteY1205" fmla="*/ 1213683 h 1905004"/>
                <a:gd name="connsiteX1206" fmla="*/ 2515743 w 3008313"/>
                <a:gd name="connsiteY1206" fmla="*/ 1203762 h 1905004"/>
                <a:gd name="connsiteX1207" fmla="*/ 2528967 w 3008313"/>
                <a:gd name="connsiteY1207" fmla="*/ 1200454 h 1905004"/>
                <a:gd name="connsiteX1208" fmla="*/ 2495908 w 3008313"/>
                <a:gd name="connsiteY1208" fmla="*/ 1193840 h 1905004"/>
                <a:gd name="connsiteX1209" fmla="*/ 2502520 w 3008313"/>
                <a:gd name="connsiteY1209" fmla="*/ 1187226 h 1905004"/>
                <a:gd name="connsiteX1210" fmla="*/ 2489296 w 3008313"/>
                <a:gd name="connsiteY1210" fmla="*/ 1183919 h 1905004"/>
                <a:gd name="connsiteX1211" fmla="*/ 2654588 w 3008313"/>
                <a:gd name="connsiteY1211" fmla="*/ 1187226 h 1905004"/>
                <a:gd name="connsiteX1212" fmla="*/ 2667812 w 3008313"/>
                <a:gd name="connsiteY1212" fmla="*/ 1180612 h 1905004"/>
                <a:gd name="connsiteX1213" fmla="*/ 2717399 w 3008313"/>
                <a:gd name="connsiteY1213" fmla="*/ 1187226 h 1905004"/>
                <a:gd name="connsiteX1214" fmla="*/ 2753764 w 3008313"/>
                <a:gd name="connsiteY1214" fmla="*/ 1190533 h 1905004"/>
                <a:gd name="connsiteX1215" fmla="*/ 2770293 w 3008313"/>
                <a:gd name="connsiteY1215" fmla="*/ 1197147 h 1905004"/>
                <a:gd name="connsiteX1216" fmla="*/ 2839715 w 3008313"/>
                <a:gd name="connsiteY1216" fmla="*/ 1197147 h 1905004"/>
                <a:gd name="connsiteX1217" fmla="*/ 2816574 w 3008313"/>
                <a:gd name="connsiteY1217" fmla="*/ 1187226 h 1905004"/>
                <a:gd name="connsiteX1218" fmla="*/ 2743846 w 3008313"/>
                <a:gd name="connsiteY1218" fmla="*/ 1177305 h 1905004"/>
                <a:gd name="connsiteX1219" fmla="*/ 2869468 w 3008313"/>
                <a:gd name="connsiteY1219" fmla="*/ 1177305 h 1905004"/>
                <a:gd name="connsiteX1220" fmla="*/ 2826492 w 3008313"/>
                <a:gd name="connsiteY1220" fmla="*/ 1144235 h 1905004"/>
                <a:gd name="connsiteX1221" fmla="*/ 2872774 w 3008313"/>
                <a:gd name="connsiteY1221" fmla="*/ 1140928 h 1905004"/>
                <a:gd name="connsiteX1222" fmla="*/ 2846327 w 3008313"/>
                <a:gd name="connsiteY1222" fmla="*/ 1134314 h 1905004"/>
                <a:gd name="connsiteX1223" fmla="*/ 2872774 w 3008313"/>
                <a:gd name="connsiteY1223" fmla="*/ 1127700 h 1905004"/>
                <a:gd name="connsiteX1224" fmla="*/ 2876080 w 3008313"/>
                <a:gd name="connsiteY1224" fmla="*/ 1121086 h 1905004"/>
                <a:gd name="connsiteX1225" fmla="*/ 2895915 w 3008313"/>
                <a:gd name="connsiteY1225" fmla="*/ 1114472 h 1905004"/>
                <a:gd name="connsiteX1226" fmla="*/ 2849633 w 3008313"/>
                <a:gd name="connsiteY1226" fmla="*/ 1117779 h 1905004"/>
                <a:gd name="connsiteX1227" fmla="*/ 2852939 w 3008313"/>
                <a:gd name="connsiteY1227" fmla="*/ 1124393 h 1905004"/>
                <a:gd name="connsiteX1228" fmla="*/ 2770293 w 3008313"/>
                <a:gd name="connsiteY1228" fmla="*/ 1107857 h 1905004"/>
                <a:gd name="connsiteX1229" fmla="*/ 2786822 w 3008313"/>
                <a:gd name="connsiteY1229" fmla="*/ 1101243 h 1905004"/>
                <a:gd name="connsiteX1230" fmla="*/ 2766987 w 3008313"/>
                <a:gd name="connsiteY1230" fmla="*/ 1104550 h 1905004"/>
                <a:gd name="connsiteX1231" fmla="*/ 2747152 w 3008313"/>
                <a:gd name="connsiteY1231" fmla="*/ 1091322 h 1905004"/>
                <a:gd name="connsiteX1232" fmla="*/ 2760375 w 3008313"/>
                <a:gd name="connsiteY1232" fmla="*/ 1084708 h 1905004"/>
                <a:gd name="connsiteX1233" fmla="*/ 2720705 w 3008313"/>
                <a:gd name="connsiteY1233" fmla="*/ 1071480 h 1905004"/>
                <a:gd name="connsiteX1234" fmla="*/ 2803351 w 3008313"/>
                <a:gd name="connsiteY1234" fmla="*/ 1068173 h 1905004"/>
                <a:gd name="connsiteX1235" fmla="*/ 2783516 w 3008313"/>
                <a:gd name="connsiteY1235" fmla="*/ 1061559 h 1905004"/>
                <a:gd name="connsiteX1236" fmla="*/ 2694258 w 3008313"/>
                <a:gd name="connsiteY1236" fmla="*/ 1048331 h 1905004"/>
                <a:gd name="connsiteX1237" fmla="*/ 2727317 w 3008313"/>
                <a:gd name="connsiteY1237" fmla="*/ 1048331 h 1905004"/>
                <a:gd name="connsiteX1238" fmla="*/ 2730623 w 3008313"/>
                <a:gd name="connsiteY1238" fmla="*/ 1045024 h 1905004"/>
                <a:gd name="connsiteX1239" fmla="*/ 2796739 w 3008313"/>
                <a:gd name="connsiteY1239" fmla="*/ 1048331 h 1905004"/>
                <a:gd name="connsiteX1240" fmla="*/ 2786822 w 3008313"/>
                <a:gd name="connsiteY1240" fmla="*/ 1041717 h 1905004"/>
                <a:gd name="connsiteX1241" fmla="*/ 2809963 w 3008313"/>
                <a:gd name="connsiteY1241" fmla="*/ 1051638 h 1905004"/>
                <a:gd name="connsiteX1242" fmla="*/ 2852939 w 3008313"/>
                <a:gd name="connsiteY1242" fmla="*/ 1054945 h 1905004"/>
                <a:gd name="connsiteX1243" fmla="*/ 2826492 w 3008313"/>
                <a:gd name="connsiteY1243" fmla="*/ 1048331 h 1905004"/>
                <a:gd name="connsiteX1244" fmla="*/ 2889303 w 3008313"/>
                <a:gd name="connsiteY1244" fmla="*/ 1045024 h 1905004"/>
                <a:gd name="connsiteX1245" fmla="*/ 2833104 w 3008313"/>
                <a:gd name="connsiteY1245" fmla="*/ 1028489 h 1905004"/>
                <a:gd name="connsiteX1246" fmla="*/ 2882691 w 3008313"/>
                <a:gd name="connsiteY1246" fmla="*/ 1028489 h 1905004"/>
                <a:gd name="connsiteX1247" fmla="*/ 2846327 w 3008313"/>
                <a:gd name="connsiteY1247" fmla="*/ 1015260 h 1905004"/>
                <a:gd name="connsiteX1248" fmla="*/ 2813269 w 3008313"/>
                <a:gd name="connsiteY1248" fmla="*/ 1018567 h 1905004"/>
                <a:gd name="connsiteX1249" fmla="*/ 2809963 w 3008313"/>
                <a:gd name="connsiteY1249" fmla="*/ 1025182 h 1905004"/>
                <a:gd name="connsiteX1250" fmla="*/ 2790128 w 3008313"/>
                <a:gd name="connsiteY1250" fmla="*/ 1021875 h 1905004"/>
                <a:gd name="connsiteX1251" fmla="*/ 2796739 w 3008313"/>
                <a:gd name="connsiteY1251" fmla="*/ 1015260 h 1905004"/>
                <a:gd name="connsiteX1252" fmla="*/ 2750458 w 3008313"/>
                <a:gd name="connsiteY1252" fmla="*/ 1005339 h 1905004"/>
                <a:gd name="connsiteX1253" fmla="*/ 2717399 w 3008313"/>
                <a:gd name="connsiteY1253" fmla="*/ 1002032 h 1905004"/>
                <a:gd name="connsiteX1254" fmla="*/ 2697564 w 3008313"/>
                <a:gd name="connsiteY1254" fmla="*/ 998725 h 1905004"/>
                <a:gd name="connsiteX1255" fmla="*/ 2753764 w 3008313"/>
                <a:gd name="connsiteY1255" fmla="*/ 988804 h 1905004"/>
                <a:gd name="connsiteX1256" fmla="*/ 2800045 w 3008313"/>
                <a:gd name="connsiteY1256" fmla="*/ 998725 h 1905004"/>
                <a:gd name="connsiteX1257" fmla="*/ 2800045 w 3008313"/>
                <a:gd name="connsiteY1257" fmla="*/ 988804 h 1905004"/>
                <a:gd name="connsiteX1258" fmla="*/ 2819880 w 3008313"/>
                <a:gd name="connsiteY1258" fmla="*/ 988804 h 1905004"/>
                <a:gd name="connsiteX1259" fmla="*/ 2813269 w 3008313"/>
                <a:gd name="connsiteY1259" fmla="*/ 985497 h 1905004"/>
                <a:gd name="connsiteX1260" fmla="*/ 2829798 w 3008313"/>
                <a:gd name="connsiteY1260" fmla="*/ 988804 h 1905004"/>
                <a:gd name="connsiteX1261" fmla="*/ 2819880 w 3008313"/>
                <a:gd name="connsiteY1261" fmla="*/ 998725 h 1905004"/>
                <a:gd name="connsiteX1262" fmla="*/ 2836410 w 3008313"/>
                <a:gd name="connsiteY1262" fmla="*/ 992111 h 1905004"/>
                <a:gd name="connsiteX1263" fmla="*/ 2882691 w 3008313"/>
                <a:gd name="connsiteY1263" fmla="*/ 995418 h 1905004"/>
                <a:gd name="connsiteX1264" fmla="*/ 2809963 w 3008313"/>
                <a:gd name="connsiteY1264" fmla="*/ 975576 h 1905004"/>
                <a:gd name="connsiteX1265" fmla="*/ 2833104 w 3008313"/>
                <a:gd name="connsiteY1265" fmla="*/ 972269 h 1905004"/>
                <a:gd name="connsiteX1266" fmla="*/ 2843021 w 3008313"/>
                <a:gd name="connsiteY1266" fmla="*/ 965655 h 1905004"/>
                <a:gd name="connsiteX1267" fmla="*/ 2909138 w 3008313"/>
                <a:gd name="connsiteY1267" fmla="*/ 965655 h 1905004"/>
                <a:gd name="connsiteX1268" fmla="*/ 2836410 w 3008313"/>
                <a:gd name="connsiteY1268" fmla="*/ 949120 h 1905004"/>
                <a:gd name="connsiteX1269" fmla="*/ 2852939 w 3008313"/>
                <a:gd name="connsiteY1269" fmla="*/ 945813 h 1905004"/>
                <a:gd name="connsiteX1270" fmla="*/ 2849633 w 3008313"/>
                <a:gd name="connsiteY1270" fmla="*/ 932585 h 1905004"/>
                <a:gd name="connsiteX1271" fmla="*/ 2846327 w 3008313"/>
                <a:gd name="connsiteY1271" fmla="*/ 942506 h 1905004"/>
                <a:gd name="connsiteX1272" fmla="*/ 2819880 w 3008313"/>
                <a:gd name="connsiteY1272" fmla="*/ 942506 h 1905004"/>
                <a:gd name="connsiteX1273" fmla="*/ 2849633 w 3008313"/>
                <a:gd name="connsiteY1273" fmla="*/ 929277 h 1905004"/>
                <a:gd name="connsiteX1274" fmla="*/ 2846327 w 3008313"/>
                <a:gd name="connsiteY1274" fmla="*/ 919356 h 1905004"/>
                <a:gd name="connsiteX1275" fmla="*/ 2862856 w 3008313"/>
                <a:gd name="connsiteY1275" fmla="*/ 919356 h 1905004"/>
                <a:gd name="connsiteX1276" fmla="*/ 2836410 w 3008313"/>
                <a:gd name="connsiteY1276" fmla="*/ 902821 h 1905004"/>
                <a:gd name="connsiteX1277" fmla="*/ 2856245 w 3008313"/>
                <a:gd name="connsiteY1277" fmla="*/ 902821 h 1905004"/>
                <a:gd name="connsiteX1278" fmla="*/ 2849633 w 3008313"/>
                <a:gd name="connsiteY1278" fmla="*/ 892900 h 1905004"/>
                <a:gd name="connsiteX1279" fmla="*/ 2912444 w 3008313"/>
                <a:gd name="connsiteY1279" fmla="*/ 889593 h 1905004"/>
                <a:gd name="connsiteX1280" fmla="*/ 2899220 w 3008313"/>
                <a:gd name="connsiteY1280" fmla="*/ 879672 h 1905004"/>
                <a:gd name="connsiteX1281" fmla="*/ 2938891 w 3008313"/>
                <a:gd name="connsiteY1281" fmla="*/ 876365 h 1905004"/>
                <a:gd name="connsiteX1282" fmla="*/ 2932279 w 3008313"/>
                <a:gd name="connsiteY1282" fmla="*/ 869751 h 1905004"/>
                <a:gd name="connsiteX1283" fmla="*/ 2955420 w 3008313"/>
                <a:gd name="connsiteY1283" fmla="*/ 863136 h 1905004"/>
                <a:gd name="connsiteX1284" fmla="*/ 2932279 w 3008313"/>
                <a:gd name="connsiteY1284" fmla="*/ 856522 h 1905004"/>
                <a:gd name="connsiteX1285" fmla="*/ 2952114 w 3008313"/>
                <a:gd name="connsiteY1285" fmla="*/ 853215 h 1905004"/>
                <a:gd name="connsiteX1286" fmla="*/ 2945502 w 3008313"/>
                <a:gd name="connsiteY1286" fmla="*/ 846601 h 1905004"/>
                <a:gd name="connsiteX1287" fmla="*/ 2975255 w 3008313"/>
                <a:gd name="connsiteY1287" fmla="*/ 839987 h 1905004"/>
                <a:gd name="connsiteX1288" fmla="*/ 2968643 w 3008313"/>
                <a:gd name="connsiteY1288" fmla="*/ 833373 h 1905004"/>
                <a:gd name="connsiteX1289" fmla="*/ 3008313 w 3008313"/>
                <a:gd name="connsiteY1289" fmla="*/ 826759 h 1905004"/>
                <a:gd name="connsiteX1290" fmla="*/ 2985172 w 3008313"/>
                <a:gd name="connsiteY1290" fmla="*/ 813531 h 1905004"/>
                <a:gd name="connsiteX1291" fmla="*/ 2995090 w 3008313"/>
                <a:gd name="connsiteY1291" fmla="*/ 803610 h 1905004"/>
                <a:gd name="connsiteX1292" fmla="*/ 2962031 w 3008313"/>
                <a:gd name="connsiteY1292" fmla="*/ 793689 h 1905004"/>
                <a:gd name="connsiteX1293" fmla="*/ 2882691 w 3008313"/>
                <a:gd name="connsiteY1293" fmla="*/ 796996 h 1905004"/>
                <a:gd name="connsiteX1294" fmla="*/ 2809963 w 3008313"/>
                <a:gd name="connsiteY1294" fmla="*/ 796996 h 1905004"/>
                <a:gd name="connsiteX1295" fmla="*/ 2760375 w 3008313"/>
                <a:gd name="connsiteY1295" fmla="*/ 787075 h 1905004"/>
                <a:gd name="connsiteX1296" fmla="*/ 2816574 w 3008313"/>
                <a:gd name="connsiteY1296" fmla="*/ 767232 h 1905004"/>
                <a:gd name="connsiteX1297" fmla="*/ 2816574 w 3008313"/>
                <a:gd name="connsiteY1297" fmla="*/ 747390 h 1905004"/>
                <a:gd name="connsiteX1298" fmla="*/ 2809963 w 3008313"/>
                <a:gd name="connsiteY1298" fmla="*/ 740776 h 1905004"/>
                <a:gd name="connsiteX1299" fmla="*/ 2730623 w 3008313"/>
                <a:gd name="connsiteY1299" fmla="*/ 730855 h 1905004"/>
                <a:gd name="connsiteX1300" fmla="*/ 2770293 w 3008313"/>
                <a:gd name="connsiteY1300" fmla="*/ 681249 h 1905004"/>
                <a:gd name="connsiteX1301" fmla="*/ 2766987 w 3008313"/>
                <a:gd name="connsiteY1301" fmla="*/ 648179 h 1905004"/>
                <a:gd name="connsiteX1302" fmla="*/ 2773599 w 3008313"/>
                <a:gd name="connsiteY1302" fmla="*/ 641565 h 1905004"/>
                <a:gd name="connsiteX1303" fmla="*/ 2757069 w 3008313"/>
                <a:gd name="connsiteY1303" fmla="*/ 631644 h 1905004"/>
                <a:gd name="connsiteX1304" fmla="*/ 2809963 w 3008313"/>
                <a:gd name="connsiteY1304" fmla="*/ 625030 h 1905004"/>
                <a:gd name="connsiteX1305" fmla="*/ 2806657 w 3008313"/>
                <a:gd name="connsiteY1305" fmla="*/ 611802 h 1905004"/>
                <a:gd name="connsiteX1306" fmla="*/ 2833104 w 3008313"/>
                <a:gd name="connsiteY1306" fmla="*/ 618416 h 1905004"/>
                <a:gd name="connsiteX1307" fmla="*/ 2826492 w 3008313"/>
                <a:gd name="connsiteY1307" fmla="*/ 605188 h 1905004"/>
                <a:gd name="connsiteX1308" fmla="*/ 2806657 w 3008313"/>
                <a:gd name="connsiteY1308" fmla="*/ 595266 h 1905004"/>
                <a:gd name="connsiteX1309" fmla="*/ 2661200 w 3008313"/>
                <a:gd name="connsiteY1309" fmla="*/ 595266 h 1905004"/>
                <a:gd name="connsiteX1310" fmla="*/ 2733929 w 3008313"/>
                <a:gd name="connsiteY1310" fmla="*/ 562196 h 1905004"/>
                <a:gd name="connsiteX1311" fmla="*/ 2760375 w 3008313"/>
                <a:gd name="connsiteY1311" fmla="*/ 545661 h 1905004"/>
                <a:gd name="connsiteX1312" fmla="*/ 2733929 w 3008313"/>
                <a:gd name="connsiteY1312" fmla="*/ 552275 h 1905004"/>
                <a:gd name="connsiteX1313" fmla="*/ 2631448 w 3008313"/>
                <a:gd name="connsiteY1313" fmla="*/ 575424 h 1905004"/>
                <a:gd name="connsiteX1314" fmla="*/ 2651283 w 3008313"/>
                <a:gd name="connsiteY1314" fmla="*/ 552275 h 1905004"/>
                <a:gd name="connsiteX1315" fmla="*/ 2690953 w 3008313"/>
                <a:gd name="connsiteY1315" fmla="*/ 519205 h 1905004"/>
                <a:gd name="connsiteX1316" fmla="*/ 2717399 w 3008313"/>
                <a:gd name="connsiteY1316" fmla="*/ 469599 h 1905004"/>
                <a:gd name="connsiteX1317" fmla="*/ 2644671 w 3008313"/>
                <a:gd name="connsiteY1317" fmla="*/ 459678 h 1905004"/>
                <a:gd name="connsiteX1318" fmla="*/ 2555413 w 3008313"/>
                <a:gd name="connsiteY1318" fmla="*/ 502669 h 1905004"/>
                <a:gd name="connsiteX1319" fmla="*/ 2538884 w 3008313"/>
                <a:gd name="connsiteY1319" fmla="*/ 469599 h 1905004"/>
                <a:gd name="connsiteX1320" fmla="*/ 2687647 w 3008313"/>
                <a:gd name="connsiteY1320" fmla="*/ 383616 h 1905004"/>
                <a:gd name="connsiteX1321" fmla="*/ 2704176 w 3008313"/>
                <a:gd name="connsiteY1321" fmla="*/ 370388 h 1905004"/>
                <a:gd name="connsiteX1322" fmla="*/ 2651283 w 3008313"/>
                <a:gd name="connsiteY1322" fmla="*/ 390230 h 1905004"/>
                <a:gd name="connsiteX1323" fmla="*/ 2634753 w 3008313"/>
                <a:gd name="connsiteY1323" fmla="*/ 400151 h 1905004"/>
                <a:gd name="connsiteX1324" fmla="*/ 2628142 w 3008313"/>
                <a:gd name="connsiteY1324" fmla="*/ 396844 h 1905004"/>
                <a:gd name="connsiteX1325" fmla="*/ 2558719 w 3008313"/>
                <a:gd name="connsiteY1325" fmla="*/ 439836 h 1905004"/>
                <a:gd name="connsiteX1326" fmla="*/ 2562025 w 3008313"/>
                <a:gd name="connsiteY1326" fmla="*/ 429915 h 1905004"/>
                <a:gd name="connsiteX1327" fmla="*/ 2532272 w 3008313"/>
                <a:gd name="connsiteY1327" fmla="*/ 453064 h 1905004"/>
                <a:gd name="connsiteX1328" fmla="*/ 2505826 w 3008313"/>
                <a:gd name="connsiteY1328" fmla="*/ 393537 h 1905004"/>
                <a:gd name="connsiteX1329" fmla="*/ 2446321 w 3008313"/>
                <a:gd name="connsiteY1329" fmla="*/ 330703 h 1905004"/>
                <a:gd name="connsiteX1330" fmla="*/ 2433097 w 3008313"/>
                <a:gd name="connsiteY1330" fmla="*/ 343932 h 1905004"/>
                <a:gd name="connsiteX1331" fmla="*/ 2386815 w 3008313"/>
                <a:gd name="connsiteY1331" fmla="*/ 373695 h 1905004"/>
                <a:gd name="connsiteX1332" fmla="*/ 2363675 w 3008313"/>
                <a:gd name="connsiteY1332" fmla="*/ 400151 h 1905004"/>
                <a:gd name="connsiteX1333" fmla="*/ 2294252 w 3008313"/>
                <a:gd name="connsiteY1333" fmla="*/ 462985 h 1905004"/>
                <a:gd name="connsiteX1334" fmla="*/ 2128960 w 3008313"/>
                <a:gd name="connsiteY1334" fmla="*/ 459678 h 1905004"/>
                <a:gd name="connsiteX1335" fmla="*/ 2122348 w 3008313"/>
                <a:gd name="connsiteY1335" fmla="*/ 453064 h 1905004"/>
                <a:gd name="connsiteX1336" fmla="*/ 2109125 w 3008313"/>
                <a:gd name="connsiteY1336" fmla="*/ 453064 h 1905004"/>
                <a:gd name="connsiteX1337" fmla="*/ 2003338 w 3008313"/>
                <a:gd name="connsiteY1337" fmla="*/ 373695 h 1905004"/>
                <a:gd name="connsiteX1338" fmla="*/ 1927304 w 3008313"/>
                <a:gd name="connsiteY1338" fmla="*/ 367081 h 1905004"/>
                <a:gd name="connsiteX1339" fmla="*/ 1953751 w 3008313"/>
                <a:gd name="connsiteY1339" fmla="*/ 453064 h 1905004"/>
                <a:gd name="connsiteX1340" fmla="*/ 1990115 w 3008313"/>
                <a:gd name="connsiteY1340" fmla="*/ 525819 h 1905004"/>
                <a:gd name="connsiteX1341" fmla="*/ 2019867 w 3008313"/>
                <a:gd name="connsiteY1341" fmla="*/ 588652 h 1905004"/>
                <a:gd name="connsiteX1342" fmla="*/ 1957057 w 3008313"/>
                <a:gd name="connsiteY1342" fmla="*/ 588652 h 1905004"/>
                <a:gd name="connsiteX1343" fmla="*/ 1920692 w 3008313"/>
                <a:gd name="connsiteY1343" fmla="*/ 555582 h 1905004"/>
                <a:gd name="connsiteX1344" fmla="*/ 1884328 w 3008313"/>
                <a:gd name="connsiteY1344" fmla="*/ 588652 h 1905004"/>
                <a:gd name="connsiteX1345" fmla="*/ 1804988 w 3008313"/>
                <a:gd name="connsiteY1345" fmla="*/ 595266 h 1905004"/>
                <a:gd name="connsiteX1346" fmla="*/ 1808294 w 3008313"/>
                <a:gd name="connsiteY1346" fmla="*/ 601881 h 1905004"/>
                <a:gd name="connsiteX1347" fmla="*/ 1778541 w 3008313"/>
                <a:gd name="connsiteY1347" fmla="*/ 605188 h 1905004"/>
                <a:gd name="connsiteX1348" fmla="*/ 1778541 w 3008313"/>
                <a:gd name="connsiteY1348" fmla="*/ 595266 h 1905004"/>
                <a:gd name="connsiteX1349" fmla="*/ 1762012 w 3008313"/>
                <a:gd name="connsiteY1349" fmla="*/ 595266 h 1905004"/>
                <a:gd name="connsiteX1350" fmla="*/ 1762012 w 3008313"/>
                <a:gd name="connsiteY1350" fmla="*/ 575424 h 1905004"/>
                <a:gd name="connsiteX1351" fmla="*/ 1669449 w 3008313"/>
                <a:gd name="connsiteY1351" fmla="*/ 588652 h 1905004"/>
                <a:gd name="connsiteX1352" fmla="*/ 1639696 w 3008313"/>
                <a:gd name="connsiteY1352" fmla="*/ 601881 h 1905004"/>
                <a:gd name="connsiteX1353" fmla="*/ 1606638 w 3008313"/>
                <a:gd name="connsiteY1353" fmla="*/ 601881 h 1905004"/>
                <a:gd name="connsiteX1354" fmla="*/ 1523992 w 3008313"/>
                <a:gd name="connsiteY1354" fmla="*/ 595266 h 1905004"/>
                <a:gd name="connsiteX1355" fmla="*/ 1527298 w 3008313"/>
                <a:gd name="connsiteY1355" fmla="*/ 522512 h 1905004"/>
                <a:gd name="connsiteX1356" fmla="*/ 1537215 w 3008313"/>
                <a:gd name="connsiteY1356" fmla="*/ 509283 h 1905004"/>
                <a:gd name="connsiteX1357" fmla="*/ 1530603 w 3008313"/>
                <a:gd name="connsiteY1357" fmla="*/ 436529 h 1905004"/>
                <a:gd name="connsiteX1358" fmla="*/ 1530603 w 3008313"/>
                <a:gd name="connsiteY1358" fmla="*/ 377002 h 1905004"/>
                <a:gd name="connsiteX1359" fmla="*/ 1523992 w 3008313"/>
                <a:gd name="connsiteY1359" fmla="*/ 350546 h 1905004"/>
                <a:gd name="connsiteX1360" fmla="*/ 1523992 w 3008313"/>
                <a:gd name="connsiteY1360" fmla="*/ 294326 h 1905004"/>
                <a:gd name="connsiteX1361" fmla="*/ 1464487 w 3008313"/>
                <a:gd name="connsiteY1361" fmla="*/ 238106 h 1905004"/>
                <a:gd name="connsiteX1362" fmla="*/ 1451263 w 3008313"/>
                <a:gd name="connsiteY1362" fmla="*/ 281098 h 1905004"/>
                <a:gd name="connsiteX1363" fmla="*/ 1457875 w 3008313"/>
                <a:gd name="connsiteY1363" fmla="*/ 317475 h 1905004"/>
                <a:gd name="connsiteX1364" fmla="*/ 1500851 w 3008313"/>
                <a:gd name="connsiteY1364" fmla="*/ 367081 h 1905004"/>
                <a:gd name="connsiteX1365" fmla="*/ 1481016 w 3008313"/>
                <a:gd name="connsiteY1365" fmla="*/ 373695 h 1905004"/>
                <a:gd name="connsiteX1366" fmla="*/ 1471098 w 3008313"/>
                <a:gd name="connsiteY1366" fmla="*/ 436529 h 1905004"/>
                <a:gd name="connsiteX1367" fmla="*/ 1500851 w 3008313"/>
                <a:gd name="connsiteY1367" fmla="*/ 462985 h 1905004"/>
                <a:gd name="connsiteX1368" fmla="*/ 1504157 w 3008313"/>
                <a:gd name="connsiteY1368" fmla="*/ 482827 h 1905004"/>
                <a:gd name="connsiteX1369" fmla="*/ 1510768 w 3008313"/>
                <a:gd name="connsiteY1369" fmla="*/ 591959 h 1905004"/>
                <a:gd name="connsiteX1370" fmla="*/ 1388452 w 3008313"/>
                <a:gd name="connsiteY1370" fmla="*/ 578731 h 1905004"/>
                <a:gd name="connsiteX1371" fmla="*/ 1444652 w 3008313"/>
                <a:gd name="connsiteY1371" fmla="*/ 545661 h 1905004"/>
                <a:gd name="connsiteX1372" fmla="*/ 1451263 w 3008313"/>
                <a:gd name="connsiteY1372" fmla="*/ 489441 h 1905004"/>
                <a:gd name="connsiteX1373" fmla="*/ 1371923 w 3008313"/>
                <a:gd name="connsiteY1373" fmla="*/ 496055 h 1905004"/>
                <a:gd name="connsiteX1374" fmla="*/ 1362006 w 3008313"/>
                <a:gd name="connsiteY1374" fmla="*/ 578731 h 1905004"/>
                <a:gd name="connsiteX1375" fmla="*/ 1120679 w 3008313"/>
                <a:gd name="connsiteY1375" fmla="*/ 572117 h 1905004"/>
                <a:gd name="connsiteX1376" fmla="*/ 1157044 w 3008313"/>
                <a:gd name="connsiteY1376" fmla="*/ 509283 h 1905004"/>
                <a:gd name="connsiteX1377" fmla="*/ 1163655 w 3008313"/>
                <a:gd name="connsiteY1377" fmla="*/ 558889 h 1905004"/>
                <a:gd name="connsiteX1378" fmla="*/ 1180185 w 3008313"/>
                <a:gd name="connsiteY1378" fmla="*/ 502669 h 1905004"/>
                <a:gd name="connsiteX1379" fmla="*/ 1206631 w 3008313"/>
                <a:gd name="connsiteY1379" fmla="*/ 476213 h 1905004"/>
                <a:gd name="connsiteX1380" fmla="*/ 1186796 w 3008313"/>
                <a:gd name="connsiteY1380" fmla="*/ 466292 h 1905004"/>
                <a:gd name="connsiteX1381" fmla="*/ 1213243 w 3008313"/>
                <a:gd name="connsiteY1381" fmla="*/ 400151 h 1905004"/>
                <a:gd name="connsiteX1382" fmla="*/ 1289277 w 3008313"/>
                <a:gd name="connsiteY1382" fmla="*/ 482827 h 1905004"/>
                <a:gd name="connsiteX1383" fmla="*/ 1342171 w 3008313"/>
                <a:gd name="connsiteY1383" fmla="*/ 439836 h 1905004"/>
                <a:gd name="connsiteX1384" fmla="*/ 1322336 w 3008313"/>
                <a:gd name="connsiteY1384" fmla="*/ 400151 h 1905004"/>
                <a:gd name="connsiteX1385" fmla="*/ 1279360 w 3008313"/>
                <a:gd name="connsiteY1385" fmla="*/ 383616 h 1905004"/>
                <a:gd name="connsiteX1386" fmla="*/ 1223160 w 3008313"/>
                <a:gd name="connsiteY1386" fmla="*/ 373695 h 1905004"/>
                <a:gd name="connsiteX1387" fmla="*/ 1256219 w 3008313"/>
                <a:gd name="connsiteY1387" fmla="*/ 294326 h 1905004"/>
                <a:gd name="connsiteX1388" fmla="*/ 1259525 w 3008313"/>
                <a:gd name="connsiteY1388" fmla="*/ 271177 h 1905004"/>
                <a:gd name="connsiteX1389" fmla="*/ 1269442 w 3008313"/>
                <a:gd name="connsiteY1389" fmla="*/ 257949 h 1905004"/>
                <a:gd name="connsiteX1390" fmla="*/ 1266136 w 3008313"/>
                <a:gd name="connsiteY1390" fmla="*/ 185194 h 1905004"/>
                <a:gd name="connsiteX1391" fmla="*/ 1190102 w 3008313"/>
                <a:gd name="connsiteY1391" fmla="*/ 135588 h 1905004"/>
                <a:gd name="connsiteX1392" fmla="*/ 1203325 w 3008313"/>
                <a:gd name="connsiteY1392" fmla="*/ 0 h 1905004"/>
                <a:gd name="connsiteX1393" fmla="*/ 1180185 w 3008313"/>
                <a:gd name="connsiteY1393" fmla="*/ 42991 h 1905004"/>
                <a:gd name="connsiteX1394" fmla="*/ 1186796 w 3008313"/>
                <a:gd name="connsiteY1394" fmla="*/ 69448 h 1905004"/>
                <a:gd name="connsiteX1395" fmla="*/ 1114068 w 3008313"/>
                <a:gd name="connsiteY1395" fmla="*/ 195115 h 1905004"/>
                <a:gd name="connsiteX1396" fmla="*/ 1150432 w 3008313"/>
                <a:gd name="connsiteY1396" fmla="*/ 221571 h 1905004"/>
                <a:gd name="connsiteX1397" fmla="*/ 1137209 w 3008313"/>
                <a:gd name="connsiteY1397" fmla="*/ 261256 h 1905004"/>
                <a:gd name="connsiteX1398" fmla="*/ 1114068 w 3008313"/>
                <a:gd name="connsiteY1398" fmla="*/ 307554 h 1905004"/>
                <a:gd name="connsiteX1399" fmla="*/ 1100844 w 3008313"/>
                <a:gd name="connsiteY1399" fmla="*/ 294326 h 1905004"/>
                <a:gd name="connsiteX1400" fmla="*/ 1090927 w 3008313"/>
                <a:gd name="connsiteY1400" fmla="*/ 297633 h 1905004"/>
                <a:gd name="connsiteX1401" fmla="*/ 1004975 w 3008313"/>
                <a:gd name="connsiteY1401" fmla="*/ 257949 h 1905004"/>
                <a:gd name="connsiteX1402" fmla="*/ 1024810 w 3008313"/>
                <a:gd name="connsiteY1402" fmla="*/ 271177 h 1905004"/>
                <a:gd name="connsiteX1403" fmla="*/ 1087621 w 3008313"/>
                <a:gd name="connsiteY1403" fmla="*/ 307554 h 1905004"/>
                <a:gd name="connsiteX1404" fmla="*/ 1071092 w 3008313"/>
                <a:gd name="connsiteY1404" fmla="*/ 350546 h 1905004"/>
                <a:gd name="connsiteX1405" fmla="*/ 1061174 w 3008313"/>
                <a:gd name="connsiteY1405" fmla="*/ 446450 h 1905004"/>
                <a:gd name="connsiteX1406" fmla="*/ 1084315 w 3008313"/>
                <a:gd name="connsiteY1406" fmla="*/ 357160 h 1905004"/>
                <a:gd name="connsiteX1407" fmla="*/ 1094233 w 3008313"/>
                <a:gd name="connsiteY1407" fmla="*/ 314168 h 1905004"/>
                <a:gd name="connsiteX1408" fmla="*/ 1107456 w 3008313"/>
                <a:gd name="connsiteY1408" fmla="*/ 324089 h 1905004"/>
                <a:gd name="connsiteX1409" fmla="*/ 1041339 w 3008313"/>
                <a:gd name="connsiteY1409" fmla="*/ 568810 h 1905004"/>
                <a:gd name="connsiteX1410" fmla="*/ 922329 w 3008313"/>
                <a:gd name="connsiteY1410" fmla="*/ 558889 h 1905004"/>
                <a:gd name="connsiteX1411" fmla="*/ 932247 w 3008313"/>
                <a:gd name="connsiteY1411" fmla="*/ 459678 h 1905004"/>
                <a:gd name="connsiteX1412" fmla="*/ 965305 w 3008313"/>
                <a:gd name="connsiteY1412" fmla="*/ 403458 h 1905004"/>
                <a:gd name="connsiteX1413" fmla="*/ 912412 w 3008313"/>
                <a:gd name="connsiteY1413" fmla="*/ 456371 h 1905004"/>
                <a:gd name="connsiteX1414" fmla="*/ 836377 w 3008313"/>
                <a:gd name="connsiteY1414" fmla="*/ 545661 h 1905004"/>
                <a:gd name="connsiteX1415" fmla="*/ 823154 w 3008313"/>
                <a:gd name="connsiteY1415" fmla="*/ 545661 h 1905004"/>
                <a:gd name="connsiteX1416" fmla="*/ 833072 w 3008313"/>
                <a:gd name="connsiteY1416" fmla="*/ 552275 h 1905004"/>
                <a:gd name="connsiteX1417" fmla="*/ 819848 w 3008313"/>
                <a:gd name="connsiteY1417" fmla="*/ 562196 h 1905004"/>
                <a:gd name="connsiteX1418" fmla="*/ 783484 w 3008313"/>
                <a:gd name="connsiteY1418" fmla="*/ 552275 h 1905004"/>
                <a:gd name="connsiteX1419" fmla="*/ 776872 w 3008313"/>
                <a:gd name="connsiteY1419" fmla="*/ 562196 h 1905004"/>
                <a:gd name="connsiteX1420" fmla="*/ 760343 w 3008313"/>
                <a:gd name="connsiteY1420" fmla="*/ 552275 h 1905004"/>
                <a:gd name="connsiteX1421" fmla="*/ 647945 w 3008313"/>
                <a:gd name="connsiteY1421" fmla="*/ 545661 h 1905004"/>
                <a:gd name="connsiteX1422" fmla="*/ 645019 w 3008313"/>
                <a:gd name="connsiteY1422" fmla="*/ 542734 h 1905004"/>
                <a:gd name="connsiteX1423" fmla="*/ 654050 w 3008313"/>
                <a:gd name="connsiteY1423" fmla="*/ 539222 h 1905004"/>
                <a:gd name="connsiteX1424" fmla="*/ 648097 w 3008313"/>
                <a:gd name="connsiteY1424" fmla="*/ 534128 h 1905004"/>
                <a:gd name="connsiteX1425" fmla="*/ 644723 w 3008313"/>
                <a:gd name="connsiteY1425" fmla="*/ 542438 h 1905004"/>
                <a:gd name="connsiteX1426" fmla="*/ 644639 w 3008313"/>
                <a:gd name="connsiteY1426" fmla="*/ 542354 h 1905004"/>
                <a:gd name="connsiteX1427" fmla="*/ 601663 w 3008313"/>
                <a:gd name="connsiteY1427" fmla="*/ 522512 h 1905004"/>
                <a:gd name="connsiteX1428" fmla="*/ 604969 w 3008313"/>
                <a:gd name="connsiteY1428" fmla="*/ 545661 h 1905004"/>
                <a:gd name="connsiteX1429" fmla="*/ 571910 w 3008313"/>
                <a:gd name="connsiteY1429" fmla="*/ 552275 h 1905004"/>
                <a:gd name="connsiteX1430" fmla="*/ 565299 w 3008313"/>
                <a:gd name="connsiteY1430" fmla="*/ 545661 h 1905004"/>
                <a:gd name="connsiteX1431" fmla="*/ 472735 w 3008313"/>
                <a:gd name="connsiteY1431" fmla="*/ 535740 h 1905004"/>
                <a:gd name="connsiteX1432" fmla="*/ 409924 w 3008313"/>
                <a:gd name="connsiteY1432" fmla="*/ 535740 h 1905004"/>
                <a:gd name="connsiteX1433" fmla="*/ 495876 w 3008313"/>
                <a:gd name="connsiteY1433" fmla="*/ 555582 h 1905004"/>
                <a:gd name="connsiteX1434" fmla="*/ 376866 w 3008313"/>
                <a:gd name="connsiteY1434" fmla="*/ 552275 h 1905004"/>
                <a:gd name="connsiteX1435" fmla="*/ 423148 w 3008313"/>
                <a:gd name="connsiteY1435" fmla="*/ 582038 h 1905004"/>
                <a:gd name="connsiteX1436" fmla="*/ 376866 w 3008313"/>
                <a:gd name="connsiteY1436" fmla="*/ 588652 h 1905004"/>
                <a:gd name="connsiteX1437" fmla="*/ 403313 w 3008313"/>
                <a:gd name="connsiteY1437" fmla="*/ 595266 h 1905004"/>
                <a:gd name="connsiteX1438" fmla="*/ 393395 w 3008313"/>
                <a:gd name="connsiteY1438" fmla="*/ 605188 h 1905004"/>
                <a:gd name="connsiteX1439" fmla="*/ 466123 w 3008313"/>
                <a:gd name="connsiteY1439" fmla="*/ 618416 h 1905004"/>
                <a:gd name="connsiteX1440" fmla="*/ 495876 w 3008313"/>
                <a:gd name="connsiteY1440" fmla="*/ 641565 h 1905004"/>
                <a:gd name="connsiteX1441" fmla="*/ 522323 w 3008313"/>
                <a:gd name="connsiteY1441" fmla="*/ 654793 h 1905004"/>
                <a:gd name="connsiteX1442" fmla="*/ 482653 w 3008313"/>
                <a:gd name="connsiteY1442" fmla="*/ 654793 h 1905004"/>
                <a:gd name="connsiteX1443" fmla="*/ 472735 w 3008313"/>
                <a:gd name="connsiteY1443" fmla="*/ 661407 h 1905004"/>
                <a:gd name="connsiteX1444" fmla="*/ 442983 w 3008313"/>
                <a:gd name="connsiteY1444" fmla="*/ 661407 h 1905004"/>
                <a:gd name="connsiteX1445" fmla="*/ 538852 w 3008313"/>
                <a:gd name="connsiteY1445" fmla="*/ 671328 h 1905004"/>
                <a:gd name="connsiteX1446" fmla="*/ 548769 w 3008313"/>
                <a:gd name="connsiteY1446" fmla="*/ 674635 h 1905004"/>
                <a:gd name="connsiteX1447" fmla="*/ 519017 w 3008313"/>
                <a:gd name="connsiteY1447" fmla="*/ 677942 h 1905004"/>
                <a:gd name="connsiteX1448" fmla="*/ 449594 w 3008313"/>
                <a:gd name="connsiteY1448" fmla="*/ 677942 h 1905004"/>
                <a:gd name="connsiteX1449" fmla="*/ 469429 w 3008313"/>
                <a:gd name="connsiteY1449" fmla="*/ 684556 h 1905004"/>
                <a:gd name="connsiteX1450" fmla="*/ 433065 w 3008313"/>
                <a:gd name="connsiteY1450" fmla="*/ 674635 h 1905004"/>
                <a:gd name="connsiteX1451" fmla="*/ 400007 w 3008313"/>
                <a:gd name="connsiteY1451" fmla="*/ 671328 h 1905004"/>
                <a:gd name="connsiteX1452" fmla="*/ 429759 w 3008313"/>
                <a:gd name="connsiteY1452" fmla="*/ 677942 h 1905004"/>
                <a:gd name="connsiteX1453" fmla="*/ 366948 w 3008313"/>
                <a:gd name="connsiteY1453" fmla="*/ 681249 h 1905004"/>
                <a:gd name="connsiteX1454" fmla="*/ 426453 w 3008313"/>
                <a:gd name="connsiteY1454" fmla="*/ 697785 h 1905004"/>
                <a:gd name="connsiteX1455" fmla="*/ 366948 w 3008313"/>
                <a:gd name="connsiteY1455" fmla="*/ 697785 h 1905004"/>
                <a:gd name="connsiteX1456" fmla="*/ 386783 w 3008313"/>
                <a:gd name="connsiteY1456" fmla="*/ 704399 h 1905004"/>
                <a:gd name="connsiteX1457" fmla="*/ 429759 w 3008313"/>
                <a:gd name="connsiteY1457" fmla="*/ 707706 h 1905004"/>
                <a:gd name="connsiteX1458" fmla="*/ 446288 w 3008313"/>
                <a:gd name="connsiteY1458" fmla="*/ 694478 h 1905004"/>
                <a:gd name="connsiteX1459" fmla="*/ 452900 w 3008313"/>
                <a:gd name="connsiteY1459" fmla="*/ 701092 h 1905004"/>
                <a:gd name="connsiteX1460" fmla="*/ 446288 w 3008313"/>
                <a:gd name="connsiteY1460" fmla="*/ 704399 h 1905004"/>
                <a:gd name="connsiteX1461" fmla="*/ 495876 w 3008313"/>
                <a:gd name="connsiteY1461" fmla="*/ 720934 h 1905004"/>
                <a:gd name="connsiteX1462" fmla="*/ 502488 w 3008313"/>
                <a:gd name="connsiteY1462" fmla="*/ 717627 h 1905004"/>
                <a:gd name="connsiteX1463" fmla="*/ 505794 w 3008313"/>
                <a:gd name="connsiteY1463" fmla="*/ 724241 h 1905004"/>
                <a:gd name="connsiteX1464" fmla="*/ 489264 w 3008313"/>
                <a:gd name="connsiteY1464" fmla="*/ 734162 h 1905004"/>
                <a:gd name="connsiteX1465" fmla="*/ 466123 w 3008313"/>
                <a:gd name="connsiteY1465" fmla="*/ 734162 h 1905004"/>
                <a:gd name="connsiteX1466" fmla="*/ 479347 w 3008313"/>
                <a:gd name="connsiteY1466" fmla="*/ 737469 h 1905004"/>
                <a:gd name="connsiteX1467" fmla="*/ 466123 w 3008313"/>
                <a:gd name="connsiteY1467" fmla="*/ 747390 h 1905004"/>
                <a:gd name="connsiteX1468" fmla="*/ 495876 w 3008313"/>
                <a:gd name="connsiteY1468" fmla="*/ 747390 h 1905004"/>
                <a:gd name="connsiteX1469" fmla="*/ 472735 w 3008313"/>
                <a:gd name="connsiteY1469" fmla="*/ 754004 h 1905004"/>
                <a:gd name="connsiteX1470" fmla="*/ 449594 w 3008313"/>
                <a:gd name="connsiteY1470" fmla="*/ 750697 h 1905004"/>
                <a:gd name="connsiteX1471" fmla="*/ 426453 w 3008313"/>
                <a:gd name="connsiteY1471" fmla="*/ 744083 h 1905004"/>
                <a:gd name="connsiteX1472" fmla="*/ 423148 w 3008313"/>
                <a:gd name="connsiteY1472" fmla="*/ 757311 h 1905004"/>
                <a:gd name="connsiteX1473" fmla="*/ 403313 w 3008313"/>
                <a:gd name="connsiteY1473" fmla="*/ 754004 h 1905004"/>
                <a:gd name="connsiteX1474" fmla="*/ 403313 w 3008313"/>
                <a:gd name="connsiteY1474" fmla="*/ 747390 h 1905004"/>
                <a:gd name="connsiteX1475" fmla="*/ 350419 w 3008313"/>
                <a:gd name="connsiteY1475" fmla="*/ 727548 h 1905004"/>
                <a:gd name="connsiteX1476" fmla="*/ 340502 w 3008313"/>
                <a:gd name="connsiteY1476" fmla="*/ 734162 h 1905004"/>
                <a:gd name="connsiteX1477" fmla="*/ 343807 w 3008313"/>
                <a:gd name="connsiteY1477" fmla="*/ 724241 h 1905004"/>
                <a:gd name="connsiteX1478" fmla="*/ 314055 w 3008313"/>
                <a:gd name="connsiteY1478" fmla="*/ 720934 h 1905004"/>
                <a:gd name="connsiteX1479" fmla="*/ 327278 w 3008313"/>
                <a:gd name="connsiteY1479" fmla="*/ 724241 h 1905004"/>
                <a:gd name="connsiteX1480" fmla="*/ 317361 w 3008313"/>
                <a:gd name="connsiteY1480" fmla="*/ 740776 h 1905004"/>
                <a:gd name="connsiteX1481" fmla="*/ 274385 w 3008313"/>
                <a:gd name="connsiteY1481" fmla="*/ 734162 h 1905004"/>
                <a:gd name="connsiteX1482" fmla="*/ 287608 w 3008313"/>
                <a:gd name="connsiteY1482" fmla="*/ 744083 h 1905004"/>
                <a:gd name="connsiteX1483" fmla="*/ 244632 w 3008313"/>
                <a:gd name="connsiteY1483" fmla="*/ 747390 h 1905004"/>
                <a:gd name="connsiteX1484" fmla="*/ 264467 w 3008313"/>
                <a:gd name="connsiteY1484" fmla="*/ 757311 h 1905004"/>
                <a:gd name="connsiteX1485" fmla="*/ 304137 w 3008313"/>
                <a:gd name="connsiteY1485" fmla="*/ 760618 h 1905004"/>
                <a:gd name="connsiteX1486" fmla="*/ 277691 w 3008313"/>
                <a:gd name="connsiteY1486" fmla="*/ 767232 h 1905004"/>
                <a:gd name="connsiteX1487" fmla="*/ 280997 w 3008313"/>
                <a:gd name="connsiteY1487" fmla="*/ 780461 h 1905004"/>
                <a:gd name="connsiteX1488" fmla="*/ 300832 w 3008313"/>
                <a:gd name="connsiteY1488" fmla="*/ 770539 h 1905004"/>
                <a:gd name="connsiteX1489" fmla="*/ 280997 w 3008313"/>
                <a:gd name="connsiteY1489" fmla="*/ 783768 h 1905004"/>
                <a:gd name="connsiteX1490" fmla="*/ 287608 w 3008313"/>
                <a:gd name="connsiteY1490" fmla="*/ 790382 h 1905004"/>
                <a:gd name="connsiteX1491" fmla="*/ 267773 w 3008313"/>
                <a:gd name="connsiteY1491" fmla="*/ 793689 h 1905004"/>
                <a:gd name="connsiteX1492" fmla="*/ 294220 w 3008313"/>
                <a:gd name="connsiteY1492" fmla="*/ 813531 h 1905004"/>
                <a:gd name="connsiteX1493" fmla="*/ 280997 w 3008313"/>
                <a:gd name="connsiteY1493" fmla="*/ 813531 h 1905004"/>
                <a:gd name="connsiteX1494" fmla="*/ 280997 w 3008313"/>
                <a:gd name="connsiteY1494" fmla="*/ 823452 h 1905004"/>
                <a:gd name="connsiteX1495" fmla="*/ 204962 w 3008313"/>
                <a:gd name="connsiteY1495" fmla="*/ 820145 h 1905004"/>
                <a:gd name="connsiteX1496" fmla="*/ 211574 w 3008313"/>
                <a:gd name="connsiteY1496" fmla="*/ 823452 h 1905004"/>
                <a:gd name="connsiteX1497" fmla="*/ 208268 w 3008313"/>
                <a:gd name="connsiteY1497" fmla="*/ 826759 h 1905004"/>
                <a:gd name="connsiteX1498" fmla="*/ 228103 w 3008313"/>
                <a:gd name="connsiteY1498" fmla="*/ 836680 h 1905004"/>
                <a:gd name="connsiteX1499" fmla="*/ 185127 w 3008313"/>
                <a:gd name="connsiteY1499" fmla="*/ 839987 h 1905004"/>
                <a:gd name="connsiteX1500" fmla="*/ 195045 w 3008313"/>
                <a:gd name="connsiteY1500" fmla="*/ 846601 h 1905004"/>
                <a:gd name="connsiteX1501" fmla="*/ 181821 w 3008313"/>
                <a:gd name="connsiteY1501" fmla="*/ 849908 h 1905004"/>
                <a:gd name="connsiteX1502" fmla="*/ 161986 w 3008313"/>
                <a:gd name="connsiteY1502" fmla="*/ 849908 h 1905004"/>
                <a:gd name="connsiteX1503" fmla="*/ 195045 w 3008313"/>
                <a:gd name="connsiteY1503" fmla="*/ 863136 h 1905004"/>
                <a:gd name="connsiteX1504" fmla="*/ 155375 w 3008313"/>
                <a:gd name="connsiteY1504" fmla="*/ 863136 h 1905004"/>
                <a:gd name="connsiteX1505" fmla="*/ 165292 w 3008313"/>
                <a:gd name="connsiteY1505" fmla="*/ 869751 h 1905004"/>
                <a:gd name="connsiteX1506" fmla="*/ 148763 w 3008313"/>
                <a:gd name="connsiteY1506" fmla="*/ 876365 h 1905004"/>
                <a:gd name="connsiteX1507" fmla="*/ 128928 w 3008313"/>
                <a:gd name="connsiteY1507" fmla="*/ 869751 h 1905004"/>
                <a:gd name="connsiteX1508" fmla="*/ 142151 w 3008313"/>
                <a:gd name="connsiteY1508" fmla="*/ 876365 h 1905004"/>
                <a:gd name="connsiteX1509" fmla="*/ 115705 w 3008313"/>
                <a:gd name="connsiteY1509" fmla="*/ 892900 h 1905004"/>
                <a:gd name="connsiteX1510" fmla="*/ 138845 w 3008313"/>
                <a:gd name="connsiteY1510" fmla="*/ 902821 h 1905004"/>
                <a:gd name="connsiteX1511" fmla="*/ 128928 w 3008313"/>
                <a:gd name="connsiteY1511" fmla="*/ 919356 h 1905004"/>
                <a:gd name="connsiteX1512" fmla="*/ 171904 w 3008313"/>
                <a:gd name="connsiteY1512" fmla="*/ 935892 h 1905004"/>
                <a:gd name="connsiteX1513" fmla="*/ 155375 w 3008313"/>
                <a:gd name="connsiteY1513" fmla="*/ 935892 h 1905004"/>
                <a:gd name="connsiteX1514" fmla="*/ 161986 w 3008313"/>
                <a:gd name="connsiteY1514" fmla="*/ 945813 h 1905004"/>
                <a:gd name="connsiteX1515" fmla="*/ 85952 w 3008313"/>
                <a:gd name="connsiteY1515" fmla="*/ 942506 h 1905004"/>
                <a:gd name="connsiteX1516" fmla="*/ 109093 w 3008313"/>
                <a:gd name="connsiteY1516" fmla="*/ 962348 h 1905004"/>
                <a:gd name="connsiteX1517" fmla="*/ 69422 w 3008313"/>
                <a:gd name="connsiteY1517" fmla="*/ 962348 h 1905004"/>
                <a:gd name="connsiteX1518" fmla="*/ 76034 w 3008313"/>
                <a:gd name="connsiteY1518" fmla="*/ 968962 h 1905004"/>
                <a:gd name="connsiteX1519" fmla="*/ 49587 w 3008313"/>
                <a:gd name="connsiteY1519" fmla="*/ 975576 h 1905004"/>
                <a:gd name="connsiteX1520" fmla="*/ 76034 w 3008313"/>
                <a:gd name="connsiteY1520" fmla="*/ 982190 h 1905004"/>
                <a:gd name="connsiteX1521" fmla="*/ 59505 w 3008313"/>
                <a:gd name="connsiteY1521" fmla="*/ 985497 h 1905004"/>
                <a:gd name="connsiteX1522" fmla="*/ 62811 w 3008313"/>
                <a:gd name="connsiteY1522" fmla="*/ 992111 h 1905004"/>
                <a:gd name="connsiteX1523" fmla="*/ 36364 w 3008313"/>
                <a:gd name="connsiteY1523" fmla="*/ 995418 h 1905004"/>
                <a:gd name="connsiteX1524" fmla="*/ 36364 w 3008313"/>
                <a:gd name="connsiteY1524" fmla="*/ 1005339 h 1905004"/>
                <a:gd name="connsiteX1525" fmla="*/ 19835 w 3008313"/>
                <a:gd name="connsiteY1525" fmla="*/ 1011953 h 1905004"/>
                <a:gd name="connsiteX1526" fmla="*/ 0 w 3008313"/>
                <a:gd name="connsiteY1526" fmla="*/ 1011953 h 1905004"/>
                <a:gd name="connsiteX1527" fmla="*/ 26446 w 3008313"/>
                <a:gd name="connsiteY1527" fmla="*/ 1021875 h 1905004"/>
                <a:gd name="connsiteX1528" fmla="*/ 3306 w 3008313"/>
                <a:gd name="connsiteY1528" fmla="*/ 1031796 h 1905004"/>
                <a:gd name="connsiteX1529" fmla="*/ 109093 w 3008313"/>
                <a:gd name="connsiteY1529" fmla="*/ 1048331 h 1905004"/>
                <a:gd name="connsiteX1530" fmla="*/ 128928 w 3008313"/>
                <a:gd name="connsiteY1530" fmla="*/ 1041717 h 1905004"/>
                <a:gd name="connsiteX1531" fmla="*/ 201656 w 3008313"/>
                <a:gd name="connsiteY1531" fmla="*/ 1041717 h 1905004"/>
                <a:gd name="connsiteX1532" fmla="*/ 277691 w 3008313"/>
                <a:gd name="connsiteY1532" fmla="*/ 1045024 h 1905004"/>
                <a:gd name="connsiteX1533" fmla="*/ 489264 w 3008313"/>
                <a:gd name="connsiteY1533" fmla="*/ 1045024 h 1905004"/>
                <a:gd name="connsiteX1534" fmla="*/ 462818 w 3008313"/>
                <a:gd name="connsiteY1534" fmla="*/ 1048331 h 1905004"/>
                <a:gd name="connsiteX1535" fmla="*/ 489264 w 3008313"/>
                <a:gd name="connsiteY1535" fmla="*/ 1054945 h 1905004"/>
                <a:gd name="connsiteX1536" fmla="*/ 452900 w 3008313"/>
                <a:gd name="connsiteY1536" fmla="*/ 1054945 h 1905004"/>
                <a:gd name="connsiteX1537" fmla="*/ 452900 w 3008313"/>
                <a:gd name="connsiteY1537" fmla="*/ 1051638 h 1905004"/>
                <a:gd name="connsiteX1538" fmla="*/ 403313 w 3008313"/>
                <a:gd name="connsiteY1538" fmla="*/ 1054945 h 1905004"/>
                <a:gd name="connsiteX1539" fmla="*/ 423148 w 3008313"/>
                <a:gd name="connsiteY1539" fmla="*/ 1054945 h 1905004"/>
                <a:gd name="connsiteX1540" fmla="*/ 413230 w 3008313"/>
                <a:gd name="connsiteY1540" fmla="*/ 1058252 h 1905004"/>
                <a:gd name="connsiteX1541" fmla="*/ 423148 w 3008313"/>
                <a:gd name="connsiteY1541" fmla="*/ 1068173 h 1905004"/>
                <a:gd name="connsiteX1542" fmla="*/ 403313 w 3008313"/>
                <a:gd name="connsiteY1542" fmla="*/ 1064866 h 1905004"/>
                <a:gd name="connsiteX1543" fmla="*/ 386783 w 3008313"/>
                <a:gd name="connsiteY1543" fmla="*/ 1054945 h 1905004"/>
                <a:gd name="connsiteX1544" fmla="*/ 350419 w 3008313"/>
                <a:gd name="connsiteY1544" fmla="*/ 1068173 h 1905004"/>
                <a:gd name="connsiteX1545" fmla="*/ 337196 w 3008313"/>
                <a:gd name="connsiteY1545" fmla="*/ 1071480 h 1905004"/>
                <a:gd name="connsiteX1546" fmla="*/ 350419 w 3008313"/>
                <a:gd name="connsiteY1546" fmla="*/ 1078094 h 1905004"/>
                <a:gd name="connsiteX1547" fmla="*/ 320667 w 3008313"/>
                <a:gd name="connsiteY1547" fmla="*/ 1088015 h 1905004"/>
                <a:gd name="connsiteX1548" fmla="*/ 357031 w 3008313"/>
                <a:gd name="connsiteY1548" fmla="*/ 1101243 h 1905004"/>
                <a:gd name="connsiteX1549" fmla="*/ 350419 w 3008313"/>
                <a:gd name="connsiteY1549" fmla="*/ 1094629 h 1905004"/>
                <a:gd name="connsiteX1550" fmla="*/ 323972 w 3008313"/>
                <a:gd name="connsiteY1550" fmla="*/ 1101243 h 1905004"/>
                <a:gd name="connsiteX1551" fmla="*/ 327278 w 3008313"/>
                <a:gd name="connsiteY1551" fmla="*/ 1114472 h 1905004"/>
                <a:gd name="connsiteX1552" fmla="*/ 300832 w 3008313"/>
                <a:gd name="connsiteY1552" fmla="*/ 1107857 h 1905004"/>
                <a:gd name="connsiteX1553" fmla="*/ 304137 w 3008313"/>
                <a:gd name="connsiteY1553" fmla="*/ 1124393 h 1905004"/>
                <a:gd name="connsiteX1554" fmla="*/ 327278 w 3008313"/>
                <a:gd name="connsiteY1554" fmla="*/ 1127700 h 1905004"/>
                <a:gd name="connsiteX1555" fmla="*/ 317361 w 3008313"/>
                <a:gd name="connsiteY1555" fmla="*/ 1127700 h 1905004"/>
                <a:gd name="connsiteX1556" fmla="*/ 439677 w 3008313"/>
                <a:gd name="connsiteY1556" fmla="*/ 1131007 h 1905004"/>
                <a:gd name="connsiteX1557" fmla="*/ 502488 w 3008313"/>
                <a:gd name="connsiteY1557" fmla="*/ 1157463 h 1905004"/>
                <a:gd name="connsiteX1558" fmla="*/ 393395 w 3008313"/>
                <a:gd name="connsiteY1558" fmla="*/ 1164077 h 1905004"/>
                <a:gd name="connsiteX1559" fmla="*/ 386783 w 3008313"/>
                <a:gd name="connsiteY1559" fmla="*/ 1170691 h 1905004"/>
                <a:gd name="connsiteX1560" fmla="*/ 400007 w 3008313"/>
                <a:gd name="connsiteY1560" fmla="*/ 1177305 h 1905004"/>
                <a:gd name="connsiteX1561" fmla="*/ 386783 w 3008313"/>
                <a:gd name="connsiteY1561" fmla="*/ 1177305 h 1905004"/>
                <a:gd name="connsiteX1562" fmla="*/ 357031 w 3008313"/>
                <a:gd name="connsiteY1562" fmla="*/ 1183919 h 1905004"/>
                <a:gd name="connsiteX1563" fmla="*/ 366948 w 3008313"/>
                <a:gd name="connsiteY1563" fmla="*/ 1177305 h 1905004"/>
                <a:gd name="connsiteX1564" fmla="*/ 310749 w 3008313"/>
                <a:gd name="connsiteY1564" fmla="*/ 1170691 h 1905004"/>
                <a:gd name="connsiteX1565" fmla="*/ 310749 w 3008313"/>
                <a:gd name="connsiteY1565" fmla="*/ 1164077 h 1905004"/>
                <a:gd name="connsiteX1566" fmla="*/ 277691 w 3008313"/>
                <a:gd name="connsiteY1566" fmla="*/ 1167384 h 1905004"/>
                <a:gd name="connsiteX1567" fmla="*/ 294220 w 3008313"/>
                <a:gd name="connsiteY1567" fmla="*/ 1170691 h 1905004"/>
                <a:gd name="connsiteX1568" fmla="*/ 297526 w 3008313"/>
                <a:gd name="connsiteY1568" fmla="*/ 1180612 h 1905004"/>
                <a:gd name="connsiteX1569" fmla="*/ 347113 w 3008313"/>
                <a:gd name="connsiteY1569" fmla="*/ 1177305 h 1905004"/>
                <a:gd name="connsiteX1570" fmla="*/ 323972 w 3008313"/>
                <a:gd name="connsiteY1570" fmla="*/ 1187226 h 1905004"/>
                <a:gd name="connsiteX1571" fmla="*/ 320667 w 3008313"/>
                <a:gd name="connsiteY1571" fmla="*/ 1197147 h 1905004"/>
                <a:gd name="connsiteX1572" fmla="*/ 294220 w 3008313"/>
                <a:gd name="connsiteY1572" fmla="*/ 1200454 h 1905004"/>
                <a:gd name="connsiteX1573" fmla="*/ 277691 w 3008313"/>
                <a:gd name="connsiteY1573" fmla="*/ 1210376 h 1905004"/>
                <a:gd name="connsiteX1574" fmla="*/ 201656 w 3008313"/>
                <a:gd name="connsiteY1574" fmla="*/ 1213683 h 1905004"/>
                <a:gd name="connsiteX1575" fmla="*/ 201656 w 3008313"/>
                <a:gd name="connsiteY1575" fmla="*/ 1223604 h 1905004"/>
                <a:gd name="connsiteX1576" fmla="*/ 178516 w 3008313"/>
                <a:gd name="connsiteY1576" fmla="*/ 1220297 h 1905004"/>
                <a:gd name="connsiteX1577" fmla="*/ 178516 w 3008313"/>
                <a:gd name="connsiteY1577" fmla="*/ 1233525 h 1905004"/>
                <a:gd name="connsiteX1578" fmla="*/ 201656 w 3008313"/>
                <a:gd name="connsiteY1578" fmla="*/ 1236832 h 1905004"/>
                <a:gd name="connsiteX1579" fmla="*/ 195045 w 3008313"/>
                <a:gd name="connsiteY1579" fmla="*/ 1240139 h 1905004"/>
                <a:gd name="connsiteX1580" fmla="*/ 238021 w 3008313"/>
                <a:gd name="connsiteY1580" fmla="*/ 1243446 h 1905004"/>
                <a:gd name="connsiteX1581" fmla="*/ 436371 w 3008313"/>
                <a:gd name="connsiteY1581" fmla="*/ 1243446 h 1905004"/>
                <a:gd name="connsiteX1582" fmla="*/ 449594 w 3008313"/>
                <a:gd name="connsiteY1582" fmla="*/ 1259981 h 1905004"/>
                <a:gd name="connsiteX1583" fmla="*/ 446288 w 3008313"/>
                <a:gd name="connsiteY1583" fmla="*/ 1246753 h 1905004"/>
                <a:gd name="connsiteX1584" fmla="*/ 591745 w 3008313"/>
                <a:gd name="connsiteY1584" fmla="*/ 1236832 h 1905004"/>
                <a:gd name="connsiteX1585" fmla="*/ 595051 w 3008313"/>
                <a:gd name="connsiteY1585" fmla="*/ 1322815 h 1905004"/>
                <a:gd name="connsiteX1586" fmla="*/ 558687 w 3008313"/>
                <a:gd name="connsiteY1586" fmla="*/ 1365806 h 1905004"/>
                <a:gd name="connsiteX1587" fmla="*/ 552075 w 3008313"/>
                <a:gd name="connsiteY1587" fmla="*/ 1412105 h 1905004"/>
                <a:gd name="connsiteX1588" fmla="*/ 393395 w 3008313"/>
                <a:gd name="connsiteY1588" fmla="*/ 1461710 h 1905004"/>
                <a:gd name="connsiteX1589" fmla="*/ 429759 w 3008313"/>
                <a:gd name="connsiteY1589" fmla="*/ 1478246 h 1905004"/>
                <a:gd name="connsiteX1590" fmla="*/ 472735 w 3008313"/>
                <a:gd name="connsiteY1590" fmla="*/ 1422026 h 1905004"/>
                <a:gd name="connsiteX1591" fmla="*/ 542158 w 3008313"/>
                <a:gd name="connsiteY1591" fmla="*/ 1422026 h 1905004"/>
                <a:gd name="connsiteX1592" fmla="*/ 519017 w 3008313"/>
                <a:gd name="connsiteY1592" fmla="*/ 1465017 h 1905004"/>
                <a:gd name="connsiteX1593" fmla="*/ 502488 w 3008313"/>
                <a:gd name="connsiteY1593" fmla="*/ 1484860 h 1905004"/>
                <a:gd name="connsiteX1594" fmla="*/ 462818 w 3008313"/>
                <a:gd name="connsiteY1594" fmla="*/ 1580764 h 1905004"/>
                <a:gd name="connsiteX1595" fmla="*/ 446288 w 3008313"/>
                <a:gd name="connsiteY1595" fmla="*/ 1613834 h 1905004"/>
                <a:gd name="connsiteX1596" fmla="*/ 429759 w 3008313"/>
                <a:gd name="connsiteY1596" fmla="*/ 1660133 h 1905004"/>
                <a:gd name="connsiteX1597" fmla="*/ 436371 w 3008313"/>
                <a:gd name="connsiteY1597" fmla="*/ 1666747 h 1905004"/>
                <a:gd name="connsiteX1598" fmla="*/ 515711 w 3008313"/>
                <a:gd name="connsiteY1598" fmla="*/ 1660133 h 1905004"/>
                <a:gd name="connsiteX1599" fmla="*/ 542158 w 3008313"/>
                <a:gd name="connsiteY1599" fmla="*/ 1643597 h 1905004"/>
                <a:gd name="connsiteX1600" fmla="*/ 595051 w 3008313"/>
                <a:gd name="connsiteY1600" fmla="*/ 1597299 h 1905004"/>
                <a:gd name="connsiteX1601" fmla="*/ 614886 w 3008313"/>
                <a:gd name="connsiteY1601" fmla="*/ 1580764 h 1905004"/>
                <a:gd name="connsiteX1602" fmla="*/ 628110 w 3008313"/>
                <a:gd name="connsiteY1602" fmla="*/ 1580764 h 1905004"/>
                <a:gd name="connsiteX1603" fmla="*/ 638027 w 3008313"/>
                <a:gd name="connsiteY1603" fmla="*/ 1574150 h 1905004"/>
                <a:gd name="connsiteX1604" fmla="*/ 760343 w 3008313"/>
                <a:gd name="connsiteY1604" fmla="*/ 1570843 h 1905004"/>
                <a:gd name="connsiteX1605" fmla="*/ 803319 w 3008313"/>
                <a:gd name="connsiteY1605" fmla="*/ 1570843 h 1905004"/>
                <a:gd name="connsiteX1606" fmla="*/ 849601 w 3008313"/>
                <a:gd name="connsiteY1606" fmla="*/ 1613834 h 1905004"/>
                <a:gd name="connsiteX1607" fmla="*/ 912412 w 3008313"/>
                <a:gd name="connsiteY1607" fmla="*/ 1670054 h 1905004"/>
                <a:gd name="connsiteX1608" fmla="*/ 948776 w 3008313"/>
                <a:gd name="connsiteY1608" fmla="*/ 1696510 h 1905004"/>
                <a:gd name="connsiteX1609" fmla="*/ 985140 w 3008313"/>
                <a:gd name="connsiteY1609" fmla="*/ 1709738 h 1905004"/>
                <a:gd name="connsiteX1610" fmla="*/ 1107396 w 3008313"/>
                <a:gd name="connsiteY1610" fmla="*/ 1712825 h 1905004"/>
                <a:gd name="connsiteX1611" fmla="*/ 1130150 w 3008313"/>
                <a:gd name="connsiteY1611" fmla="*/ 1689982 h 1905004"/>
                <a:gd name="connsiteX1612" fmla="*/ 1107396 w 3008313"/>
                <a:gd name="connsiteY1612" fmla="*/ 1712825 h 1905004"/>
                <a:gd name="connsiteX1613" fmla="*/ 945698 w 3008313"/>
                <a:gd name="connsiteY1613" fmla="*/ 1746251 h 1905004"/>
                <a:gd name="connsiteX1614" fmla="*/ 942296 w 3008313"/>
                <a:gd name="connsiteY1614" fmla="*/ 1727201 h 1905004"/>
                <a:gd name="connsiteX1615" fmla="*/ 945698 w 3008313"/>
                <a:gd name="connsiteY1615" fmla="*/ 1746251 h 1905004"/>
                <a:gd name="connsiteX1616" fmla="*/ 931863 w 3008313"/>
                <a:gd name="connsiteY1616" fmla="*/ 1766888 h 1905004"/>
                <a:gd name="connsiteX1617" fmla="*/ 931863 w 3008313"/>
                <a:gd name="connsiteY1617" fmla="*/ 1755775 h 1905004"/>
                <a:gd name="connsiteX1618" fmla="*/ 922338 w 3008313"/>
                <a:gd name="connsiteY1618" fmla="*/ 1763184 h 1905004"/>
                <a:gd name="connsiteX1619" fmla="*/ 931863 w 3008313"/>
                <a:gd name="connsiteY1619" fmla="*/ 1766888 h 1905004"/>
                <a:gd name="connsiteX1620" fmla="*/ 720386 w 3008313"/>
                <a:gd name="connsiteY1620" fmla="*/ 1806803 h 1905004"/>
                <a:gd name="connsiteX1621" fmla="*/ 727076 w 3008313"/>
                <a:gd name="connsiteY1621" fmla="*/ 1792532 h 1905004"/>
                <a:gd name="connsiteX1622" fmla="*/ 717118 w 3008313"/>
                <a:gd name="connsiteY1622" fmla="*/ 1785938 h 1905004"/>
                <a:gd name="connsiteX1623" fmla="*/ 720386 w 3008313"/>
                <a:gd name="connsiteY1623" fmla="*/ 1806803 h 1905004"/>
                <a:gd name="connsiteX1624" fmla="*/ 1404320 w 3008313"/>
                <a:gd name="connsiteY1624" fmla="*/ 1904288 h 1905004"/>
                <a:gd name="connsiteX1625" fmla="*/ 1450622 w 3008313"/>
                <a:gd name="connsiteY1625" fmla="*/ 1868122 h 1905004"/>
                <a:gd name="connsiteX1626" fmla="*/ 1447330 w 3008313"/>
                <a:gd name="connsiteY1626" fmla="*/ 1690078 h 1905004"/>
                <a:gd name="connsiteX1627" fmla="*/ 1450622 w 3008313"/>
                <a:gd name="connsiteY1627" fmla="*/ 1620838 h 1905004"/>
                <a:gd name="connsiteX1628" fmla="*/ 1437452 w 3008313"/>
                <a:gd name="connsiteY1628" fmla="*/ 1666998 h 1905004"/>
                <a:gd name="connsiteX1629" fmla="*/ 1430867 w 3008313"/>
                <a:gd name="connsiteY1629" fmla="*/ 1709860 h 1905004"/>
                <a:gd name="connsiteX1630" fmla="*/ 1411111 w 3008313"/>
                <a:gd name="connsiteY1630" fmla="*/ 1775803 h 1905004"/>
                <a:gd name="connsiteX1631" fmla="*/ 1381478 w 3008313"/>
                <a:gd name="connsiteY1631" fmla="*/ 1815368 h 1905004"/>
                <a:gd name="connsiteX1632" fmla="*/ 1384771 w 3008313"/>
                <a:gd name="connsiteY1632" fmla="*/ 1891202 h 1905004"/>
                <a:gd name="connsiteX1633" fmla="*/ 1404320 w 3008313"/>
                <a:gd name="connsiteY1633" fmla="*/ 1904288 h 1905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</a:cxnLst>
              <a:rect l="l" t="t" r="r" b="b"/>
              <a:pathLst>
                <a:path w="3008313" h="1905004">
                  <a:moveTo>
                    <a:pt x="895880" y="49213"/>
                  </a:moveTo>
                  <a:cubicBezTo>
                    <a:pt x="915988" y="55563"/>
                    <a:pt x="915988" y="26988"/>
                    <a:pt x="899231" y="26988"/>
                  </a:cubicBezTo>
                  <a:cubicBezTo>
                    <a:pt x="885825" y="26988"/>
                    <a:pt x="885825" y="46038"/>
                    <a:pt x="895880" y="49213"/>
                  </a:cubicBezTo>
                  <a:close/>
                  <a:moveTo>
                    <a:pt x="995363" y="85604"/>
                  </a:moveTo>
                  <a:cubicBezTo>
                    <a:pt x="1022350" y="88901"/>
                    <a:pt x="1018977" y="49335"/>
                    <a:pt x="998736" y="49335"/>
                  </a:cubicBezTo>
                  <a:cubicBezTo>
                    <a:pt x="985242" y="46038"/>
                    <a:pt x="968375" y="79009"/>
                    <a:pt x="995363" y="85604"/>
                  </a:cubicBezTo>
                  <a:close/>
                  <a:moveTo>
                    <a:pt x="1305145" y="136535"/>
                  </a:moveTo>
                  <a:cubicBezTo>
                    <a:pt x="1308969" y="138950"/>
                    <a:pt x="1314550" y="139361"/>
                    <a:pt x="1321991" y="136072"/>
                  </a:cubicBezTo>
                  <a:cubicBezTo>
                    <a:pt x="1331913" y="122918"/>
                    <a:pt x="1325299" y="106476"/>
                    <a:pt x="1315377" y="106476"/>
                  </a:cubicBezTo>
                  <a:cubicBezTo>
                    <a:pt x="1298013" y="104010"/>
                    <a:pt x="1293672" y="129290"/>
                    <a:pt x="1305145" y="136535"/>
                  </a:cubicBezTo>
                  <a:close/>
                  <a:moveTo>
                    <a:pt x="1543685" y="188913"/>
                  </a:moveTo>
                  <a:cubicBezTo>
                    <a:pt x="1550671" y="188913"/>
                    <a:pt x="1554163" y="185420"/>
                    <a:pt x="1554163" y="178435"/>
                  </a:cubicBezTo>
                  <a:cubicBezTo>
                    <a:pt x="1550671" y="178435"/>
                    <a:pt x="1550671" y="178435"/>
                    <a:pt x="1550671" y="174942"/>
                  </a:cubicBezTo>
                  <a:cubicBezTo>
                    <a:pt x="1540193" y="171450"/>
                    <a:pt x="1536700" y="185420"/>
                    <a:pt x="1543685" y="188913"/>
                  </a:cubicBezTo>
                  <a:close/>
                  <a:moveTo>
                    <a:pt x="909638" y="261938"/>
                  </a:moveTo>
                  <a:cubicBezTo>
                    <a:pt x="912813" y="261938"/>
                    <a:pt x="915988" y="258234"/>
                    <a:pt x="912813" y="250825"/>
                  </a:cubicBezTo>
                  <a:cubicBezTo>
                    <a:pt x="909638" y="250825"/>
                    <a:pt x="909638" y="254529"/>
                    <a:pt x="906463" y="254529"/>
                  </a:cubicBezTo>
                  <a:cubicBezTo>
                    <a:pt x="906463" y="258234"/>
                    <a:pt x="909638" y="258234"/>
                    <a:pt x="909638" y="261938"/>
                  </a:cubicBezTo>
                  <a:close/>
                  <a:moveTo>
                    <a:pt x="866775" y="271463"/>
                  </a:moveTo>
                  <a:cubicBezTo>
                    <a:pt x="869950" y="271463"/>
                    <a:pt x="873125" y="271463"/>
                    <a:pt x="876300" y="271463"/>
                  </a:cubicBezTo>
                  <a:cubicBezTo>
                    <a:pt x="876300" y="265113"/>
                    <a:pt x="873125" y="261938"/>
                    <a:pt x="866775" y="261938"/>
                  </a:cubicBezTo>
                  <a:cubicBezTo>
                    <a:pt x="866775" y="268288"/>
                    <a:pt x="866775" y="265113"/>
                    <a:pt x="866775" y="271463"/>
                  </a:cubicBezTo>
                  <a:close/>
                  <a:moveTo>
                    <a:pt x="2422525" y="277813"/>
                  </a:moveTo>
                  <a:cubicBezTo>
                    <a:pt x="2422525" y="268288"/>
                    <a:pt x="2422525" y="268288"/>
                    <a:pt x="2422525" y="268288"/>
                  </a:cubicBezTo>
                  <a:cubicBezTo>
                    <a:pt x="2416175" y="268288"/>
                    <a:pt x="2413000" y="268288"/>
                    <a:pt x="2413000" y="274638"/>
                  </a:cubicBezTo>
                  <a:cubicBezTo>
                    <a:pt x="2416175" y="274638"/>
                    <a:pt x="2419350" y="277813"/>
                    <a:pt x="2422525" y="277813"/>
                  </a:cubicBezTo>
                  <a:close/>
                  <a:moveTo>
                    <a:pt x="796925" y="284163"/>
                  </a:moveTo>
                  <a:cubicBezTo>
                    <a:pt x="810230" y="284163"/>
                    <a:pt x="816882" y="261284"/>
                    <a:pt x="830187" y="258016"/>
                  </a:cubicBezTo>
                  <a:cubicBezTo>
                    <a:pt x="846818" y="264552"/>
                    <a:pt x="866775" y="248210"/>
                    <a:pt x="856797" y="235137"/>
                  </a:cubicBezTo>
                  <a:cubicBezTo>
                    <a:pt x="850144" y="228600"/>
                    <a:pt x="843492" y="228600"/>
                    <a:pt x="833513" y="235137"/>
                  </a:cubicBezTo>
                  <a:cubicBezTo>
                    <a:pt x="826861" y="254747"/>
                    <a:pt x="806904" y="267821"/>
                    <a:pt x="796925" y="284163"/>
                  </a:cubicBezTo>
                  <a:close/>
                  <a:moveTo>
                    <a:pt x="2426531" y="304374"/>
                  </a:moveTo>
                  <a:cubicBezTo>
                    <a:pt x="2433489" y="308125"/>
                    <a:pt x="2446140" y="294998"/>
                    <a:pt x="2436019" y="287497"/>
                  </a:cubicBezTo>
                  <a:cubicBezTo>
                    <a:pt x="2429272" y="284163"/>
                    <a:pt x="2425899" y="290830"/>
                    <a:pt x="2422525" y="294164"/>
                  </a:cubicBezTo>
                  <a:cubicBezTo>
                    <a:pt x="2422525" y="299999"/>
                    <a:pt x="2424212" y="303124"/>
                    <a:pt x="2426531" y="304374"/>
                  </a:cubicBezTo>
                  <a:close/>
                  <a:moveTo>
                    <a:pt x="1286371" y="307976"/>
                  </a:moveTo>
                  <a:cubicBezTo>
                    <a:pt x="1306017" y="304642"/>
                    <a:pt x="1322388" y="294641"/>
                    <a:pt x="1322388" y="274638"/>
                  </a:cubicBezTo>
                  <a:cubicBezTo>
                    <a:pt x="1322388" y="247968"/>
                    <a:pt x="1289646" y="241301"/>
                    <a:pt x="1273274" y="264637"/>
                  </a:cubicBezTo>
                  <a:cubicBezTo>
                    <a:pt x="1270000" y="284640"/>
                    <a:pt x="1283097" y="294641"/>
                    <a:pt x="1286371" y="307976"/>
                  </a:cubicBezTo>
                  <a:close/>
                  <a:moveTo>
                    <a:pt x="776288" y="314326"/>
                  </a:moveTo>
                  <a:cubicBezTo>
                    <a:pt x="783697" y="314326"/>
                    <a:pt x="787401" y="307976"/>
                    <a:pt x="787401" y="301626"/>
                  </a:cubicBezTo>
                  <a:cubicBezTo>
                    <a:pt x="783697" y="304801"/>
                    <a:pt x="776288" y="304801"/>
                    <a:pt x="776288" y="314326"/>
                  </a:cubicBezTo>
                  <a:close/>
                  <a:moveTo>
                    <a:pt x="1203325" y="360467"/>
                  </a:moveTo>
                  <a:cubicBezTo>
                    <a:pt x="1186796" y="353853"/>
                    <a:pt x="1170267" y="343932"/>
                    <a:pt x="1157044" y="337318"/>
                  </a:cubicBezTo>
                  <a:cubicBezTo>
                    <a:pt x="1140514" y="310861"/>
                    <a:pt x="1153738" y="291019"/>
                    <a:pt x="1157044" y="271177"/>
                  </a:cubicBezTo>
                  <a:cubicBezTo>
                    <a:pt x="1160349" y="254642"/>
                    <a:pt x="1157044" y="234799"/>
                    <a:pt x="1166961" y="221571"/>
                  </a:cubicBezTo>
                  <a:cubicBezTo>
                    <a:pt x="1186796" y="208343"/>
                    <a:pt x="1233078" y="211650"/>
                    <a:pt x="1242995" y="231492"/>
                  </a:cubicBezTo>
                  <a:cubicBezTo>
                    <a:pt x="1246301" y="257949"/>
                    <a:pt x="1236384" y="281098"/>
                    <a:pt x="1229772" y="300940"/>
                  </a:cubicBezTo>
                  <a:cubicBezTo>
                    <a:pt x="1223160" y="324089"/>
                    <a:pt x="1219855" y="347239"/>
                    <a:pt x="1203325" y="360467"/>
                  </a:cubicBezTo>
                  <a:close/>
                  <a:moveTo>
                    <a:pt x="2595563" y="393701"/>
                  </a:moveTo>
                  <a:cubicBezTo>
                    <a:pt x="2608263" y="393701"/>
                    <a:pt x="2617788" y="386954"/>
                    <a:pt x="2620963" y="373460"/>
                  </a:cubicBezTo>
                  <a:cubicBezTo>
                    <a:pt x="2617788" y="366713"/>
                    <a:pt x="2598738" y="373460"/>
                    <a:pt x="2595563" y="376833"/>
                  </a:cubicBezTo>
                  <a:cubicBezTo>
                    <a:pt x="2595563" y="383580"/>
                    <a:pt x="2592388" y="390327"/>
                    <a:pt x="2595563" y="393701"/>
                  </a:cubicBezTo>
                  <a:close/>
                  <a:moveTo>
                    <a:pt x="727075" y="393701"/>
                  </a:moveTo>
                  <a:cubicBezTo>
                    <a:pt x="734060" y="386897"/>
                    <a:pt x="744538" y="383495"/>
                    <a:pt x="741046" y="369888"/>
                  </a:cubicBezTo>
                  <a:cubicBezTo>
                    <a:pt x="730568" y="369888"/>
                    <a:pt x="730568" y="383495"/>
                    <a:pt x="727075" y="393701"/>
                  </a:cubicBezTo>
                  <a:close/>
                  <a:moveTo>
                    <a:pt x="2198688" y="400051"/>
                  </a:moveTo>
                  <a:cubicBezTo>
                    <a:pt x="2205283" y="400051"/>
                    <a:pt x="2218471" y="393383"/>
                    <a:pt x="2228363" y="400051"/>
                  </a:cubicBezTo>
                  <a:cubicBezTo>
                    <a:pt x="2231660" y="396717"/>
                    <a:pt x="2241551" y="393383"/>
                    <a:pt x="2241551" y="380048"/>
                  </a:cubicBezTo>
                  <a:cubicBezTo>
                    <a:pt x="2218471" y="366713"/>
                    <a:pt x="2211877" y="393383"/>
                    <a:pt x="2198688" y="400051"/>
                  </a:cubicBezTo>
                  <a:close/>
                  <a:moveTo>
                    <a:pt x="2155825" y="430213"/>
                  </a:moveTo>
                  <a:cubicBezTo>
                    <a:pt x="2162493" y="430213"/>
                    <a:pt x="2185829" y="423334"/>
                    <a:pt x="2189163" y="409575"/>
                  </a:cubicBezTo>
                  <a:cubicBezTo>
                    <a:pt x="2172494" y="409575"/>
                    <a:pt x="2169160" y="426773"/>
                    <a:pt x="2155825" y="430213"/>
                  </a:cubicBezTo>
                  <a:close/>
                  <a:moveTo>
                    <a:pt x="2433638" y="463551"/>
                  </a:moveTo>
                  <a:cubicBezTo>
                    <a:pt x="2436813" y="459979"/>
                    <a:pt x="2439988" y="459979"/>
                    <a:pt x="2439988" y="452835"/>
                  </a:cubicBezTo>
                  <a:cubicBezTo>
                    <a:pt x="2433638" y="449263"/>
                    <a:pt x="2430463" y="456407"/>
                    <a:pt x="2433638" y="463551"/>
                  </a:cubicBezTo>
                  <a:close/>
                  <a:moveTo>
                    <a:pt x="2386815" y="466292"/>
                  </a:moveTo>
                  <a:cubicBezTo>
                    <a:pt x="2353757" y="462985"/>
                    <a:pt x="2330616" y="469599"/>
                    <a:pt x="2304170" y="459678"/>
                  </a:cubicBezTo>
                  <a:cubicBezTo>
                    <a:pt x="2310781" y="456371"/>
                    <a:pt x="2314087" y="456371"/>
                    <a:pt x="2320699" y="453064"/>
                  </a:cubicBezTo>
                  <a:cubicBezTo>
                    <a:pt x="2324005" y="443143"/>
                    <a:pt x="2337228" y="433222"/>
                    <a:pt x="2347145" y="423301"/>
                  </a:cubicBezTo>
                  <a:cubicBezTo>
                    <a:pt x="2357063" y="413379"/>
                    <a:pt x="2366980" y="403458"/>
                    <a:pt x="2376898" y="396844"/>
                  </a:cubicBezTo>
                  <a:cubicBezTo>
                    <a:pt x="2383510" y="393537"/>
                    <a:pt x="2390121" y="393537"/>
                    <a:pt x="2393427" y="386923"/>
                  </a:cubicBezTo>
                  <a:cubicBezTo>
                    <a:pt x="2406651" y="377002"/>
                    <a:pt x="2409956" y="360467"/>
                    <a:pt x="2429791" y="360467"/>
                  </a:cubicBezTo>
                  <a:cubicBezTo>
                    <a:pt x="2439709" y="403458"/>
                    <a:pt x="2403345" y="436529"/>
                    <a:pt x="2386815" y="466292"/>
                  </a:cubicBezTo>
                  <a:close/>
                  <a:moveTo>
                    <a:pt x="661576" y="466608"/>
                  </a:moveTo>
                  <a:cubicBezTo>
                    <a:pt x="691210" y="469901"/>
                    <a:pt x="717550" y="430390"/>
                    <a:pt x="691210" y="404049"/>
                  </a:cubicBezTo>
                  <a:cubicBezTo>
                    <a:pt x="674747" y="381001"/>
                    <a:pt x="635235" y="390879"/>
                    <a:pt x="631943" y="420512"/>
                  </a:cubicBezTo>
                  <a:cubicBezTo>
                    <a:pt x="628650" y="443560"/>
                    <a:pt x="645113" y="463316"/>
                    <a:pt x="661576" y="466608"/>
                  </a:cubicBezTo>
                  <a:close/>
                  <a:moveTo>
                    <a:pt x="717550" y="473076"/>
                  </a:moveTo>
                  <a:cubicBezTo>
                    <a:pt x="720725" y="473076"/>
                    <a:pt x="720725" y="469901"/>
                    <a:pt x="723900" y="469901"/>
                  </a:cubicBezTo>
                  <a:cubicBezTo>
                    <a:pt x="723900" y="460376"/>
                    <a:pt x="723900" y="460376"/>
                    <a:pt x="723900" y="460376"/>
                  </a:cubicBezTo>
                  <a:cubicBezTo>
                    <a:pt x="720725" y="457201"/>
                    <a:pt x="714375" y="457201"/>
                    <a:pt x="711200" y="460376"/>
                  </a:cubicBezTo>
                  <a:cubicBezTo>
                    <a:pt x="711200" y="466726"/>
                    <a:pt x="714375" y="466726"/>
                    <a:pt x="717550" y="473076"/>
                  </a:cubicBezTo>
                  <a:close/>
                  <a:moveTo>
                    <a:pt x="2485991" y="476213"/>
                  </a:moveTo>
                  <a:cubicBezTo>
                    <a:pt x="2456238" y="479520"/>
                    <a:pt x="2423180" y="466292"/>
                    <a:pt x="2400039" y="466292"/>
                  </a:cubicBezTo>
                  <a:cubicBezTo>
                    <a:pt x="2416568" y="449757"/>
                    <a:pt x="2426486" y="410072"/>
                    <a:pt x="2446321" y="403458"/>
                  </a:cubicBezTo>
                  <a:cubicBezTo>
                    <a:pt x="2485991" y="386923"/>
                    <a:pt x="2505826" y="429915"/>
                    <a:pt x="2515743" y="459678"/>
                  </a:cubicBezTo>
                  <a:cubicBezTo>
                    <a:pt x="2505826" y="462985"/>
                    <a:pt x="2495908" y="472906"/>
                    <a:pt x="2485991" y="476213"/>
                  </a:cubicBezTo>
                  <a:close/>
                  <a:moveTo>
                    <a:pt x="2270858" y="522288"/>
                  </a:moveTo>
                  <a:cubicBezTo>
                    <a:pt x="2284535" y="522288"/>
                    <a:pt x="2294793" y="515938"/>
                    <a:pt x="2305050" y="509588"/>
                  </a:cubicBezTo>
                  <a:cubicBezTo>
                    <a:pt x="2301631" y="506413"/>
                    <a:pt x="2260600" y="506413"/>
                    <a:pt x="2270858" y="522288"/>
                  </a:cubicBezTo>
                  <a:close/>
                  <a:moveTo>
                    <a:pt x="1190625" y="522288"/>
                  </a:moveTo>
                  <a:cubicBezTo>
                    <a:pt x="1196975" y="522288"/>
                    <a:pt x="1196975" y="515938"/>
                    <a:pt x="1196975" y="512763"/>
                  </a:cubicBezTo>
                  <a:cubicBezTo>
                    <a:pt x="1193800" y="512763"/>
                    <a:pt x="1193800" y="509588"/>
                    <a:pt x="1193800" y="509588"/>
                  </a:cubicBezTo>
                  <a:cubicBezTo>
                    <a:pt x="1187450" y="509588"/>
                    <a:pt x="1187450" y="519113"/>
                    <a:pt x="1190625" y="522288"/>
                  </a:cubicBezTo>
                  <a:close/>
                  <a:moveTo>
                    <a:pt x="2390121" y="525819"/>
                  </a:moveTo>
                  <a:cubicBezTo>
                    <a:pt x="2406651" y="515898"/>
                    <a:pt x="2429791" y="512591"/>
                    <a:pt x="2443015" y="499362"/>
                  </a:cubicBezTo>
                  <a:cubicBezTo>
                    <a:pt x="2426486" y="502669"/>
                    <a:pt x="2409956" y="515898"/>
                    <a:pt x="2396733" y="515898"/>
                  </a:cubicBezTo>
                  <a:cubicBezTo>
                    <a:pt x="2403345" y="512591"/>
                    <a:pt x="2403345" y="505976"/>
                    <a:pt x="2403345" y="496055"/>
                  </a:cubicBezTo>
                  <a:cubicBezTo>
                    <a:pt x="2393427" y="502669"/>
                    <a:pt x="2390121" y="515898"/>
                    <a:pt x="2383510" y="522512"/>
                  </a:cubicBezTo>
                  <a:cubicBezTo>
                    <a:pt x="2353757" y="515898"/>
                    <a:pt x="2386815" y="496055"/>
                    <a:pt x="2390121" y="479520"/>
                  </a:cubicBezTo>
                  <a:cubicBezTo>
                    <a:pt x="2416568" y="482827"/>
                    <a:pt x="2443015" y="479520"/>
                    <a:pt x="2466156" y="489441"/>
                  </a:cubicBezTo>
                  <a:cubicBezTo>
                    <a:pt x="2459544" y="492748"/>
                    <a:pt x="2449626" y="492748"/>
                    <a:pt x="2446321" y="499362"/>
                  </a:cubicBezTo>
                  <a:cubicBezTo>
                    <a:pt x="2452932" y="496055"/>
                    <a:pt x="2466156" y="489441"/>
                    <a:pt x="2469461" y="492748"/>
                  </a:cubicBezTo>
                  <a:cubicBezTo>
                    <a:pt x="2446321" y="505976"/>
                    <a:pt x="2419874" y="525819"/>
                    <a:pt x="2390121" y="525819"/>
                  </a:cubicBezTo>
                  <a:close/>
                  <a:moveTo>
                    <a:pt x="714772" y="542236"/>
                  </a:moveTo>
                  <a:cubicBezTo>
                    <a:pt x="717153" y="542072"/>
                    <a:pt x="715963" y="533559"/>
                    <a:pt x="711200" y="538798"/>
                  </a:cubicBezTo>
                  <a:cubicBezTo>
                    <a:pt x="712788" y="541418"/>
                    <a:pt x="713978" y="542291"/>
                    <a:pt x="714772" y="542236"/>
                  </a:cubicBezTo>
                  <a:close/>
                  <a:moveTo>
                    <a:pt x="687388" y="542926"/>
                  </a:moveTo>
                  <a:lnTo>
                    <a:pt x="690563" y="542926"/>
                  </a:lnTo>
                  <a:cubicBezTo>
                    <a:pt x="693738" y="539751"/>
                    <a:pt x="687388" y="539751"/>
                    <a:pt x="687388" y="536576"/>
                  </a:cubicBezTo>
                  <a:cubicBezTo>
                    <a:pt x="684213" y="536576"/>
                    <a:pt x="687388" y="539751"/>
                    <a:pt x="687388" y="542926"/>
                  </a:cubicBezTo>
                  <a:close/>
                  <a:moveTo>
                    <a:pt x="743347" y="546101"/>
                  </a:moveTo>
                  <a:lnTo>
                    <a:pt x="754063" y="546101"/>
                  </a:lnTo>
                  <a:cubicBezTo>
                    <a:pt x="754063" y="539751"/>
                    <a:pt x="739775" y="536576"/>
                    <a:pt x="743347" y="546101"/>
                  </a:cubicBezTo>
                  <a:close/>
                  <a:moveTo>
                    <a:pt x="763588" y="549276"/>
                  </a:moveTo>
                  <a:lnTo>
                    <a:pt x="773113" y="549276"/>
                  </a:lnTo>
                  <a:cubicBezTo>
                    <a:pt x="776288" y="539751"/>
                    <a:pt x="760413" y="539751"/>
                    <a:pt x="763588" y="549276"/>
                  </a:cubicBezTo>
                  <a:close/>
                  <a:moveTo>
                    <a:pt x="2214563" y="552451"/>
                  </a:moveTo>
                  <a:cubicBezTo>
                    <a:pt x="2214563" y="552451"/>
                    <a:pt x="2232026" y="549276"/>
                    <a:pt x="2228534" y="539751"/>
                  </a:cubicBezTo>
                  <a:cubicBezTo>
                    <a:pt x="2218056" y="539751"/>
                    <a:pt x="2221548" y="549276"/>
                    <a:pt x="2214563" y="552451"/>
                  </a:cubicBezTo>
                  <a:close/>
                  <a:moveTo>
                    <a:pt x="2168525" y="552451"/>
                  </a:moveTo>
                  <a:cubicBezTo>
                    <a:pt x="2178050" y="549276"/>
                    <a:pt x="2165350" y="539751"/>
                    <a:pt x="2168525" y="552451"/>
                  </a:cubicBezTo>
                  <a:close/>
                  <a:moveTo>
                    <a:pt x="2486025" y="555626"/>
                  </a:moveTo>
                  <a:cubicBezTo>
                    <a:pt x="2489200" y="552451"/>
                    <a:pt x="2495550" y="549276"/>
                    <a:pt x="2495550" y="542926"/>
                  </a:cubicBezTo>
                  <a:cubicBezTo>
                    <a:pt x="2486025" y="542926"/>
                    <a:pt x="2486025" y="549276"/>
                    <a:pt x="2486025" y="555626"/>
                  </a:cubicBezTo>
                  <a:close/>
                  <a:moveTo>
                    <a:pt x="730591" y="561369"/>
                  </a:moveTo>
                  <a:cubicBezTo>
                    <a:pt x="728938" y="562196"/>
                    <a:pt x="727285" y="562196"/>
                    <a:pt x="727285" y="558889"/>
                  </a:cubicBezTo>
                  <a:cubicBezTo>
                    <a:pt x="730591" y="562196"/>
                    <a:pt x="733896" y="552275"/>
                    <a:pt x="733896" y="558889"/>
                  </a:cubicBezTo>
                  <a:cubicBezTo>
                    <a:pt x="733896" y="558889"/>
                    <a:pt x="732243" y="560543"/>
                    <a:pt x="730591" y="561369"/>
                  </a:cubicBezTo>
                  <a:close/>
                  <a:moveTo>
                    <a:pt x="1038225" y="561976"/>
                  </a:moveTo>
                  <a:cubicBezTo>
                    <a:pt x="1035050" y="555626"/>
                    <a:pt x="1031875" y="552451"/>
                    <a:pt x="1022350" y="552451"/>
                  </a:cubicBezTo>
                  <a:cubicBezTo>
                    <a:pt x="1022350" y="558801"/>
                    <a:pt x="1031875" y="558801"/>
                    <a:pt x="1038225" y="561976"/>
                  </a:cubicBezTo>
                  <a:close/>
                  <a:moveTo>
                    <a:pt x="2595083" y="568810"/>
                  </a:moveTo>
                  <a:cubicBezTo>
                    <a:pt x="2595083" y="539047"/>
                    <a:pt x="2568637" y="532433"/>
                    <a:pt x="2558719" y="515898"/>
                  </a:cubicBezTo>
                  <a:cubicBezTo>
                    <a:pt x="2568637" y="515898"/>
                    <a:pt x="2571942" y="505976"/>
                    <a:pt x="2581860" y="499362"/>
                  </a:cubicBezTo>
                  <a:cubicBezTo>
                    <a:pt x="2608307" y="479520"/>
                    <a:pt x="2681035" y="449757"/>
                    <a:pt x="2704176" y="489441"/>
                  </a:cubicBezTo>
                  <a:cubicBezTo>
                    <a:pt x="2694258" y="505976"/>
                    <a:pt x="2677729" y="515898"/>
                    <a:pt x="2661200" y="529126"/>
                  </a:cubicBezTo>
                  <a:cubicBezTo>
                    <a:pt x="2641365" y="542354"/>
                    <a:pt x="2621530" y="565503"/>
                    <a:pt x="2595083" y="568810"/>
                  </a:cubicBezTo>
                  <a:close/>
                  <a:moveTo>
                    <a:pt x="1061588" y="574184"/>
                  </a:moveTo>
                  <a:cubicBezTo>
                    <a:pt x="1059521" y="573771"/>
                    <a:pt x="1057868" y="572117"/>
                    <a:pt x="1057868" y="568810"/>
                  </a:cubicBezTo>
                  <a:cubicBezTo>
                    <a:pt x="1064480" y="568810"/>
                    <a:pt x="1061174" y="572117"/>
                    <a:pt x="1067786" y="572117"/>
                  </a:cubicBezTo>
                  <a:cubicBezTo>
                    <a:pt x="1067786" y="565503"/>
                    <a:pt x="1057868" y="568810"/>
                    <a:pt x="1057868" y="562196"/>
                  </a:cubicBezTo>
                  <a:cubicBezTo>
                    <a:pt x="1064480" y="529126"/>
                    <a:pt x="1084315" y="492748"/>
                    <a:pt x="1094233" y="462985"/>
                  </a:cubicBezTo>
                  <a:cubicBezTo>
                    <a:pt x="1097539" y="446450"/>
                    <a:pt x="1104150" y="433222"/>
                    <a:pt x="1107456" y="423301"/>
                  </a:cubicBezTo>
                  <a:cubicBezTo>
                    <a:pt x="1120679" y="400151"/>
                    <a:pt x="1137209" y="357160"/>
                    <a:pt x="1150432" y="353853"/>
                  </a:cubicBezTo>
                  <a:cubicBezTo>
                    <a:pt x="1170267" y="350546"/>
                    <a:pt x="1180185" y="377002"/>
                    <a:pt x="1196714" y="386923"/>
                  </a:cubicBezTo>
                  <a:cubicBezTo>
                    <a:pt x="1196714" y="406765"/>
                    <a:pt x="1176879" y="416686"/>
                    <a:pt x="1170267" y="433222"/>
                  </a:cubicBezTo>
                  <a:cubicBezTo>
                    <a:pt x="1163655" y="449757"/>
                    <a:pt x="1160349" y="466292"/>
                    <a:pt x="1157044" y="489441"/>
                  </a:cubicBezTo>
                  <a:cubicBezTo>
                    <a:pt x="1147126" y="499362"/>
                    <a:pt x="1137209" y="509283"/>
                    <a:pt x="1127291" y="525819"/>
                  </a:cubicBezTo>
                  <a:cubicBezTo>
                    <a:pt x="1120679" y="542354"/>
                    <a:pt x="1114068" y="565503"/>
                    <a:pt x="1104150" y="572117"/>
                  </a:cubicBezTo>
                  <a:cubicBezTo>
                    <a:pt x="1100844" y="575424"/>
                    <a:pt x="1087621" y="568810"/>
                    <a:pt x="1077704" y="568810"/>
                  </a:cubicBezTo>
                  <a:cubicBezTo>
                    <a:pt x="1074398" y="568810"/>
                    <a:pt x="1071092" y="572117"/>
                    <a:pt x="1067786" y="572117"/>
                  </a:cubicBezTo>
                  <a:cubicBezTo>
                    <a:pt x="1066133" y="573771"/>
                    <a:pt x="1063654" y="574598"/>
                    <a:pt x="1061588" y="574184"/>
                  </a:cubicBezTo>
                  <a:close/>
                  <a:moveTo>
                    <a:pt x="803319" y="575424"/>
                  </a:moveTo>
                  <a:cubicBezTo>
                    <a:pt x="800013" y="568810"/>
                    <a:pt x="809931" y="572117"/>
                    <a:pt x="813236" y="575424"/>
                  </a:cubicBezTo>
                  <a:cubicBezTo>
                    <a:pt x="816542" y="572117"/>
                    <a:pt x="813236" y="565503"/>
                    <a:pt x="819848" y="565503"/>
                  </a:cubicBezTo>
                  <a:cubicBezTo>
                    <a:pt x="819848" y="575424"/>
                    <a:pt x="819848" y="575424"/>
                    <a:pt x="819848" y="575424"/>
                  </a:cubicBezTo>
                  <a:lnTo>
                    <a:pt x="813236" y="575424"/>
                  </a:lnTo>
                  <a:lnTo>
                    <a:pt x="811584" y="575424"/>
                  </a:lnTo>
                  <a:cubicBezTo>
                    <a:pt x="809104" y="576251"/>
                    <a:pt x="806625" y="577078"/>
                    <a:pt x="803319" y="575424"/>
                  </a:cubicBezTo>
                  <a:close/>
                  <a:moveTo>
                    <a:pt x="909106" y="582038"/>
                  </a:moveTo>
                  <a:cubicBezTo>
                    <a:pt x="899188" y="582038"/>
                    <a:pt x="892577" y="582038"/>
                    <a:pt x="889271" y="578731"/>
                  </a:cubicBezTo>
                  <a:cubicBezTo>
                    <a:pt x="892577" y="578731"/>
                    <a:pt x="892577" y="572117"/>
                    <a:pt x="899188" y="572117"/>
                  </a:cubicBezTo>
                  <a:cubicBezTo>
                    <a:pt x="902494" y="575424"/>
                    <a:pt x="909106" y="578731"/>
                    <a:pt x="909106" y="582038"/>
                  </a:cubicBezTo>
                  <a:close/>
                  <a:moveTo>
                    <a:pt x="2128960" y="595266"/>
                  </a:moveTo>
                  <a:cubicBezTo>
                    <a:pt x="2095902" y="595266"/>
                    <a:pt x="2066149" y="591959"/>
                    <a:pt x="2039703" y="591959"/>
                  </a:cubicBezTo>
                  <a:cubicBezTo>
                    <a:pt x="2036397" y="568810"/>
                    <a:pt x="2016562" y="558889"/>
                    <a:pt x="2013256" y="532433"/>
                  </a:cubicBezTo>
                  <a:cubicBezTo>
                    <a:pt x="2006644" y="529126"/>
                    <a:pt x="2006644" y="522512"/>
                    <a:pt x="1996727" y="522512"/>
                  </a:cubicBezTo>
                  <a:cubicBezTo>
                    <a:pt x="1993421" y="505976"/>
                    <a:pt x="1983503" y="496055"/>
                    <a:pt x="1976892" y="479520"/>
                  </a:cubicBezTo>
                  <a:cubicBezTo>
                    <a:pt x="1973586" y="472906"/>
                    <a:pt x="1973586" y="462985"/>
                    <a:pt x="1970280" y="456371"/>
                  </a:cubicBezTo>
                  <a:cubicBezTo>
                    <a:pt x="1960362" y="439836"/>
                    <a:pt x="1943833" y="419993"/>
                    <a:pt x="1947139" y="396844"/>
                  </a:cubicBezTo>
                  <a:cubicBezTo>
                    <a:pt x="1963668" y="393537"/>
                    <a:pt x="1966974" y="410072"/>
                    <a:pt x="1973586" y="416686"/>
                  </a:cubicBezTo>
                  <a:cubicBezTo>
                    <a:pt x="1980197" y="426608"/>
                    <a:pt x="1986809" y="436529"/>
                    <a:pt x="1996727" y="443143"/>
                  </a:cubicBezTo>
                  <a:cubicBezTo>
                    <a:pt x="2009950" y="459678"/>
                    <a:pt x="2023173" y="479520"/>
                    <a:pt x="2039703" y="492748"/>
                  </a:cubicBezTo>
                  <a:cubicBezTo>
                    <a:pt x="2049620" y="502669"/>
                    <a:pt x="2062843" y="502669"/>
                    <a:pt x="2076067" y="512591"/>
                  </a:cubicBezTo>
                  <a:cubicBezTo>
                    <a:pt x="2085984" y="522512"/>
                    <a:pt x="2092596" y="539047"/>
                    <a:pt x="2102513" y="552275"/>
                  </a:cubicBezTo>
                  <a:cubicBezTo>
                    <a:pt x="2112431" y="568810"/>
                    <a:pt x="2122348" y="578731"/>
                    <a:pt x="2128960" y="595266"/>
                  </a:cubicBezTo>
                  <a:close/>
                  <a:moveTo>
                    <a:pt x="2469461" y="598573"/>
                  </a:moveTo>
                  <a:cubicBezTo>
                    <a:pt x="2469461" y="591959"/>
                    <a:pt x="2469461" y="595266"/>
                    <a:pt x="2469461" y="588652"/>
                  </a:cubicBezTo>
                  <a:cubicBezTo>
                    <a:pt x="2459544" y="591959"/>
                    <a:pt x="2456238" y="582038"/>
                    <a:pt x="2446321" y="582038"/>
                  </a:cubicBezTo>
                  <a:cubicBezTo>
                    <a:pt x="2443015" y="568810"/>
                    <a:pt x="2419874" y="568810"/>
                    <a:pt x="2416568" y="552275"/>
                  </a:cubicBezTo>
                  <a:cubicBezTo>
                    <a:pt x="2452932" y="529126"/>
                    <a:pt x="2476073" y="492748"/>
                    <a:pt x="2528967" y="489441"/>
                  </a:cubicBezTo>
                  <a:cubicBezTo>
                    <a:pt x="2525661" y="482827"/>
                    <a:pt x="2522355" y="482827"/>
                    <a:pt x="2525661" y="479520"/>
                  </a:cubicBezTo>
                  <a:cubicBezTo>
                    <a:pt x="2535578" y="486134"/>
                    <a:pt x="2538884" y="502669"/>
                    <a:pt x="2545496" y="512591"/>
                  </a:cubicBezTo>
                  <a:cubicBezTo>
                    <a:pt x="2528967" y="525819"/>
                    <a:pt x="2502520" y="545661"/>
                    <a:pt x="2492602" y="562196"/>
                  </a:cubicBezTo>
                  <a:cubicBezTo>
                    <a:pt x="2502520" y="555582"/>
                    <a:pt x="2512437" y="548968"/>
                    <a:pt x="2522355" y="539047"/>
                  </a:cubicBezTo>
                  <a:cubicBezTo>
                    <a:pt x="2532272" y="532433"/>
                    <a:pt x="2542190" y="519205"/>
                    <a:pt x="2555413" y="522512"/>
                  </a:cubicBezTo>
                  <a:cubicBezTo>
                    <a:pt x="2552107" y="532433"/>
                    <a:pt x="2538884" y="532433"/>
                    <a:pt x="2532272" y="539047"/>
                  </a:cubicBezTo>
                  <a:cubicBezTo>
                    <a:pt x="2519049" y="555582"/>
                    <a:pt x="2512437" y="578731"/>
                    <a:pt x="2502520" y="595266"/>
                  </a:cubicBezTo>
                  <a:cubicBezTo>
                    <a:pt x="2492602" y="598573"/>
                    <a:pt x="2479379" y="598573"/>
                    <a:pt x="2469461" y="598573"/>
                  </a:cubicBezTo>
                  <a:close/>
                  <a:moveTo>
                    <a:pt x="2359956" y="607255"/>
                  </a:moveTo>
                  <a:cubicBezTo>
                    <a:pt x="2355410" y="607668"/>
                    <a:pt x="2350451" y="606841"/>
                    <a:pt x="2350451" y="605188"/>
                  </a:cubicBezTo>
                  <a:cubicBezTo>
                    <a:pt x="2353757" y="601881"/>
                    <a:pt x="2360369" y="601881"/>
                    <a:pt x="2366980" y="601881"/>
                  </a:cubicBezTo>
                  <a:cubicBezTo>
                    <a:pt x="2368633" y="605188"/>
                    <a:pt x="2364501" y="606841"/>
                    <a:pt x="2359956" y="607255"/>
                  </a:cubicBezTo>
                  <a:close/>
                  <a:moveTo>
                    <a:pt x="2220675" y="611039"/>
                  </a:moveTo>
                  <a:cubicBezTo>
                    <a:pt x="2223295" y="610593"/>
                    <a:pt x="2226787" y="608807"/>
                    <a:pt x="2232026" y="608807"/>
                  </a:cubicBezTo>
                  <a:cubicBezTo>
                    <a:pt x="2228534" y="601663"/>
                    <a:pt x="2218056" y="601663"/>
                    <a:pt x="2214563" y="605235"/>
                  </a:cubicBezTo>
                  <a:cubicBezTo>
                    <a:pt x="2216309" y="610593"/>
                    <a:pt x="2218056" y="611486"/>
                    <a:pt x="2220675" y="611039"/>
                  </a:cubicBezTo>
                  <a:close/>
                  <a:moveTo>
                    <a:pt x="2215325" y="613042"/>
                  </a:moveTo>
                  <a:cubicBezTo>
                    <a:pt x="2203342" y="613455"/>
                    <a:pt x="2190118" y="613455"/>
                    <a:pt x="2178548" y="611802"/>
                  </a:cubicBezTo>
                  <a:cubicBezTo>
                    <a:pt x="2171936" y="611802"/>
                    <a:pt x="2165324" y="611802"/>
                    <a:pt x="2162018" y="608495"/>
                  </a:cubicBezTo>
                  <a:cubicBezTo>
                    <a:pt x="2165324" y="601881"/>
                    <a:pt x="2185159" y="611802"/>
                    <a:pt x="2191771" y="605188"/>
                  </a:cubicBezTo>
                  <a:cubicBezTo>
                    <a:pt x="2185159" y="598573"/>
                    <a:pt x="2171936" y="605188"/>
                    <a:pt x="2168630" y="598573"/>
                  </a:cubicBezTo>
                  <a:cubicBezTo>
                    <a:pt x="2171936" y="595266"/>
                    <a:pt x="2178548" y="595266"/>
                    <a:pt x="2181854" y="591959"/>
                  </a:cubicBezTo>
                  <a:cubicBezTo>
                    <a:pt x="2162018" y="591959"/>
                    <a:pt x="2152101" y="585345"/>
                    <a:pt x="2135572" y="582038"/>
                  </a:cubicBezTo>
                  <a:cubicBezTo>
                    <a:pt x="2132266" y="565503"/>
                    <a:pt x="2089290" y="522512"/>
                    <a:pt x="2092596" y="502669"/>
                  </a:cubicBezTo>
                  <a:cubicBezTo>
                    <a:pt x="2092596" y="489441"/>
                    <a:pt x="2109125" y="482827"/>
                    <a:pt x="2119043" y="472906"/>
                  </a:cubicBezTo>
                  <a:cubicBezTo>
                    <a:pt x="2178548" y="472906"/>
                    <a:pt x="2238053" y="469599"/>
                    <a:pt x="2287640" y="472906"/>
                  </a:cubicBezTo>
                  <a:cubicBezTo>
                    <a:pt x="2274417" y="492748"/>
                    <a:pt x="2241359" y="505976"/>
                    <a:pt x="2238053" y="529126"/>
                  </a:cubicBezTo>
                  <a:cubicBezTo>
                    <a:pt x="2257888" y="512591"/>
                    <a:pt x="2271111" y="489441"/>
                    <a:pt x="2294252" y="472906"/>
                  </a:cubicBezTo>
                  <a:cubicBezTo>
                    <a:pt x="2320699" y="472906"/>
                    <a:pt x="2350451" y="472906"/>
                    <a:pt x="2373592" y="479520"/>
                  </a:cubicBezTo>
                  <a:cubicBezTo>
                    <a:pt x="2370286" y="489441"/>
                    <a:pt x="2366980" y="505976"/>
                    <a:pt x="2347145" y="502669"/>
                  </a:cubicBezTo>
                  <a:cubicBezTo>
                    <a:pt x="2343840" y="489441"/>
                    <a:pt x="2343840" y="476213"/>
                    <a:pt x="2330616" y="479520"/>
                  </a:cubicBezTo>
                  <a:cubicBezTo>
                    <a:pt x="2307475" y="479520"/>
                    <a:pt x="2320699" y="519205"/>
                    <a:pt x="2314087" y="535740"/>
                  </a:cubicBezTo>
                  <a:cubicBezTo>
                    <a:pt x="2297558" y="545661"/>
                    <a:pt x="2274417" y="552275"/>
                    <a:pt x="2264499" y="565503"/>
                  </a:cubicBezTo>
                  <a:cubicBezTo>
                    <a:pt x="2257888" y="575424"/>
                    <a:pt x="2261194" y="591959"/>
                    <a:pt x="2257888" y="601881"/>
                  </a:cubicBezTo>
                  <a:cubicBezTo>
                    <a:pt x="2251276" y="605188"/>
                    <a:pt x="2247970" y="608495"/>
                    <a:pt x="2244664" y="611802"/>
                  </a:cubicBezTo>
                  <a:cubicBezTo>
                    <a:pt x="2238053" y="611802"/>
                    <a:pt x="2227309" y="612628"/>
                    <a:pt x="2215325" y="613042"/>
                  </a:cubicBezTo>
                  <a:close/>
                  <a:moveTo>
                    <a:pt x="381552" y="613768"/>
                  </a:moveTo>
                  <a:cubicBezTo>
                    <a:pt x="386161" y="613332"/>
                    <a:pt x="390350" y="612458"/>
                    <a:pt x="393701" y="612458"/>
                  </a:cubicBezTo>
                  <a:cubicBezTo>
                    <a:pt x="386998" y="601980"/>
                    <a:pt x="386998" y="598488"/>
                    <a:pt x="370241" y="601980"/>
                  </a:cubicBezTo>
                  <a:cubicBezTo>
                    <a:pt x="373593" y="612458"/>
                    <a:pt x="363538" y="605473"/>
                    <a:pt x="366890" y="612458"/>
                  </a:cubicBezTo>
                  <a:cubicBezTo>
                    <a:pt x="371917" y="614205"/>
                    <a:pt x="376944" y="614205"/>
                    <a:pt x="381552" y="613768"/>
                  </a:cubicBezTo>
                  <a:close/>
                  <a:moveTo>
                    <a:pt x="358379" y="614463"/>
                  </a:moveTo>
                  <a:cubicBezTo>
                    <a:pt x="361951" y="613966"/>
                    <a:pt x="365126" y="611982"/>
                    <a:pt x="363538" y="608013"/>
                  </a:cubicBezTo>
                  <a:cubicBezTo>
                    <a:pt x="360363" y="608013"/>
                    <a:pt x="354013" y="608013"/>
                    <a:pt x="350838" y="611982"/>
                  </a:cubicBezTo>
                  <a:cubicBezTo>
                    <a:pt x="350838" y="613966"/>
                    <a:pt x="354807" y="614959"/>
                    <a:pt x="358379" y="614463"/>
                  </a:cubicBezTo>
                  <a:close/>
                  <a:moveTo>
                    <a:pt x="2796739" y="618416"/>
                  </a:moveTo>
                  <a:cubicBezTo>
                    <a:pt x="2796739" y="615109"/>
                    <a:pt x="2796739" y="615109"/>
                    <a:pt x="2796739" y="615109"/>
                  </a:cubicBezTo>
                  <a:cubicBezTo>
                    <a:pt x="2800045" y="615109"/>
                    <a:pt x="2800045" y="615109"/>
                    <a:pt x="2800045" y="615109"/>
                  </a:cubicBezTo>
                  <a:lnTo>
                    <a:pt x="2800045" y="618416"/>
                  </a:lnTo>
                  <a:cubicBezTo>
                    <a:pt x="2796739" y="618416"/>
                    <a:pt x="2796739" y="618416"/>
                    <a:pt x="2796739" y="618416"/>
                  </a:cubicBezTo>
                  <a:close/>
                  <a:moveTo>
                    <a:pt x="463035" y="627857"/>
                  </a:moveTo>
                  <a:cubicBezTo>
                    <a:pt x="466091" y="627063"/>
                    <a:pt x="469584" y="625476"/>
                    <a:pt x="473076" y="625476"/>
                  </a:cubicBezTo>
                  <a:cubicBezTo>
                    <a:pt x="473076" y="622301"/>
                    <a:pt x="462598" y="622301"/>
                    <a:pt x="455613" y="625476"/>
                  </a:cubicBezTo>
                  <a:cubicBezTo>
                    <a:pt x="457360" y="628651"/>
                    <a:pt x="459979" y="628651"/>
                    <a:pt x="463035" y="627857"/>
                  </a:cubicBezTo>
                  <a:close/>
                  <a:moveTo>
                    <a:pt x="2788445" y="640557"/>
                  </a:moveTo>
                  <a:cubicBezTo>
                    <a:pt x="2794310" y="639763"/>
                    <a:pt x="2800175" y="638176"/>
                    <a:pt x="2803526" y="638176"/>
                  </a:cubicBezTo>
                  <a:cubicBezTo>
                    <a:pt x="2793472" y="635001"/>
                    <a:pt x="2783418" y="635001"/>
                    <a:pt x="2773363" y="638176"/>
                  </a:cubicBezTo>
                  <a:cubicBezTo>
                    <a:pt x="2776715" y="641351"/>
                    <a:pt x="2782580" y="641351"/>
                    <a:pt x="2788445" y="640557"/>
                  </a:cubicBezTo>
                  <a:close/>
                  <a:moveTo>
                    <a:pt x="486172" y="642145"/>
                  </a:moveTo>
                  <a:cubicBezTo>
                    <a:pt x="488157" y="642145"/>
                    <a:pt x="490538" y="641351"/>
                    <a:pt x="492125" y="641351"/>
                  </a:cubicBezTo>
                  <a:cubicBezTo>
                    <a:pt x="492125" y="638176"/>
                    <a:pt x="488950" y="635001"/>
                    <a:pt x="482600" y="638176"/>
                  </a:cubicBezTo>
                  <a:cubicBezTo>
                    <a:pt x="482600" y="641351"/>
                    <a:pt x="484188" y="642145"/>
                    <a:pt x="486172" y="642145"/>
                  </a:cubicBezTo>
                  <a:close/>
                  <a:moveTo>
                    <a:pt x="552450" y="647701"/>
                  </a:moveTo>
                  <a:cubicBezTo>
                    <a:pt x="555625" y="647701"/>
                    <a:pt x="558800" y="647701"/>
                    <a:pt x="561975" y="644526"/>
                  </a:cubicBezTo>
                  <a:cubicBezTo>
                    <a:pt x="561975" y="638176"/>
                    <a:pt x="549275" y="638176"/>
                    <a:pt x="552450" y="647701"/>
                  </a:cubicBezTo>
                  <a:close/>
                  <a:moveTo>
                    <a:pt x="590948" y="648892"/>
                  </a:moveTo>
                  <a:cubicBezTo>
                    <a:pt x="592138" y="648495"/>
                    <a:pt x="593726" y="647701"/>
                    <a:pt x="595313" y="647701"/>
                  </a:cubicBezTo>
                  <a:cubicBezTo>
                    <a:pt x="595313" y="644526"/>
                    <a:pt x="592138" y="644526"/>
                    <a:pt x="588963" y="647701"/>
                  </a:cubicBezTo>
                  <a:cubicBezTo>
                    <a:pt x="588963" y="649288"/>
                    <a:pt x="589757" y="649288"/>
                    <a:pt x="590948" y="648892"/>
                  </a:cubicBezTo>
                  <a:close/>
                  <a:moveTo>
                    <a:pt x="614363" y="655638"/>
                  </a:moveTo>
                  <a:cubicBezTo>
                    <a:pt x="617538" y="651934"/>
                    <a:pt x="617538" y="651934"/>
                    <a:pt x="617538" y="648229"/>
                  </a:cubicBezTo>
                  <a:cubicBezTo>
                    <a:pt x="611188" y="644525"/>
                    <a:pt x="611188" y="651934"/>
                    <a:pt x="614363" y="655638"/>
                  </a:cubicBezTo>
                  <a:close/>
                  <a:moveTo>
                    <a:pt x="644128" y="656035"/>
                  </a:moveTo>
                  <a:cubicBezTo>
                    <a:pt x="646113" y="656961"/>
                    <a:pt x="647700" y="656961"/>
                    <a:pt x="647700" y="655109"/>
                  </a:cubicBezTo>
                  <a:cubicBezTo>
                    <a:pt x="647700" y="647700"/>
                    <a:pt x="641350" y="647700"/>
                    <a:pt x="638175" y="651404"/>
                  </a:cubicBezTo>
                  <a:cubicBezTo>
                    <a:pt x="639763" y="653256"/>
                    <a:pt x="642144" y="655109"/>
                    <a:pt x="644128" y="656035"/>
                  </a:cubicBezTo>
                  <a:close/>
                  <a:moveTo>
                    <a:pt x="411078" y="659755"/>
                  </a:moveTo>
                  <a:cubicBezTo>
                    <a:pt x="420121" y="661095"/>
                    <a:pt x="429987" y="660202"/>
                    <a:pt x="436563" y="658416"/>
                  </a:cubicBezTo>
                  <a:cubicBezTo>
                    <a:pt x="420121" y="654844"/>
                    <a:pt x="406967" y="647700"/>
                    <a:pt x="390525" y="647700"/>
                  </a:cubicBezTo>
                  <a:cubicBezTo>
                    <a:pt x="393814" y="654844"/>
                    <a:pt x="402035" y="658416"/>
                    <a:pt x="411078" y="659755"/>
                  </a:cubicBezTo>
                  <a:close/>
                  <a:moveTo>
                    <a:pt x="770261" y="661407"/>
                  </a:moveTo>
                  <a:cubicBezTo>
                    <a:pt x="770261" y="658100"/>
                    <a:pt x="770261" y="654793"/>
                    <a:pt x="766955" y="651486"/>
                  </a:cubicBezTo>
                  <a:cubicBezTo>
                    <a:pt x="770261" y="651486"/>
                    <a:pt x="776872" y="651486"/>
                    <a:pt x="776872" y="654793"/>
                  </a:cubicBezTo>
                  <a:cubicBezTo>
                    <a:pt x="773566" y="658100"/>
                    <a:pt x="773566" y="658100"/>
                    <a:pt x="770261" y="661407"/>
                  </a:cubicBezTo>
                  <a:close/>
                  <a:moveTo>
                    <a:pt x="667780" y="661407"/>
                  </a:moveTo>
                  <a:cubicBezTo>
                    <a:pt x="657862" y="664714"/>
                    <a:pt x="654556" y="658100"/>
                    <a:pt x="644639" y="658100"/>
                  </a:cubicBezTo>
                  <a:cubicBezTo>
                    <a:pt x="601663" y="654793"/>
                    <a:pt x="535546" y="668021"/>
                    <a:pt x="515711" y="644872"/>
                  </a:cubicBezTo>
                  <a:cubicBezTo>
                    <a:pt x="519017" y="644872"/>
                    <a:pt x="532240" y="648179"/>
                    <a:pt x="532240" y="641565"/>
                  </a:cubicBezTo>
                  <a:cubicBezTo>
                    <a:pt x="525629" y="634951"/>
                    <a:pt x="519017" y="638258"/>
                    <a:pt x="509099" y="638258"/>
                  </a:cubicBezTo>
                  <a:cubicBezTo>
                    <a:pt x="509099" y="628337"/>
                    <a:pt x="485958" y="631644"/>
                    <a:pt x="489264" y="621723"/>
                  </a:cubicBezTo>
                  <a:cubicBezTo>
                    <a:pt x="532240" y="638258"/>
                    <a:pt x="604969" y="634951"/>
                    <a:pt x="661168" y="644872"/>
                  </a:cubicBezTo>
                  <a:cubicBezTo>
                    <a:pt x="661168" y="651486"/>
                    <a:pt x="671085" y="654793"/>
                    <a:pt x="667780" y="661407"/>
                  </a:cubicBezTo>
                  <a:close/>
                  <a:moveTo>
                    <a:pt x="2595083" y="666368"/>
                  </a:moveTo>
                  <a:cubicBezTo>
                    <a:pt x="2591778" y="666368"/>
                    <a:pt x="2588472" y="664714"/>
                    <a:pt x="2588472" y="661407"/>
                  </a:cubicBezTo>
                  <a:cubicBezTo>
                    <a:pt x="2581860" y="664714"/>
                    <a:pt x="2575248" y="664714"/>
                    <a:pt x="2571942" y="661407"/>
                  </a:cubicBezTo>
                  <a:cubicBezTo>
                    <a:pt x="2581860" y="664714"/>
                    <a:pt x="2591777" y="654793"/>
                    <a:pt x="2601695" y="661407"/>
                  </a:cubicBezTo>
                  <a:cubicBezTo>
                    <a:pt x="2601695" y="664714"/>
                    <a:pt x="2598389" y="666368"/>
                    <a:pt x="2595083" y="666368"/>
                  </a:cubicBezTo>
                  <a:close/>
                  <a:moveTo>
                    <a:pt x="2635250" y="668338"/>
                  </a:moveTo>
                  <a:cubicBezTo>
                    <a:pt x="2635250" y="668338"/>
                    <a:pt x="2638425" y="668338"/>
                    <a:pt x="2641600" y="668338"/>
                  </a:cubicBezTo>
                  <a:cubicBezTo>
                    <a:pt x="2641600" y="665163"/>
                    <a:pt x="2638425" y="665163"/>
                    <a:pt x="2638425" y="661988"/>
                  </a:cubicBezTo>
                  <a:cubicBezTo>
                    <a:pt x="2635250" y="661988"/>
                    <a:pt x="2635250" y="661988"/>
                    <a:pt x="2635250" y="661988"/>
                  </a:cubicBezTo>
                  <a:close/>
                  <a:moveTo>
                    <a:pt x="2409956" y="674635"/>
                  </a:moveTo>
                  <a:cubicBezTo>
                    <a:pt x="2406651" y="671328"/>
                    <a:pt x="2419874" y="668021"/>
                    <a:pt x="2423180" y="671328"/>
                  </a:cubicBezTo>
                  <a:cubicBezTo>
                    <a:pt x="2419874" y="671328"/>
                    <a:pt x="2419874" y="674635"/>
                    <a:pt x="2423180" y="674635"/>
                  </a:cubicBezTo>
                  <a:cubicBezTo>
                    <a:pt x="2409956" y="674635"/>
                    <a:pt x="2409956" y="674635"/>
                    <a:pt x="2409956" y="674635"/>
                  </a:cubicBezTo>
                  <a:close/>
                  <a:moveTo>
                    <a:pt x="869436" y="674635"/>
                  </a:moveTo>
                  <a:cubicBezTo>
                    <a:pt x="872742" y="668021"/>
                    <a:pt x="866130" y="664714"/>
                    <a:pt x="869436" y="661407"/>
                  </a:cubicBezTo>
                  <a:cubicBezTo>
                    <a:pt x="872742" y="661407"/>
                    <a:pt x="879353" y="661407"/>
                    <a:pt x="882659" y="668021"/>
                  </a:cubicBezTo>
                  <a:cubicBezTo>
                    <a:pt x="876047" y="668021"/>
                    <a:pt x="872742" y="671328"/>
                    <a:pt x="869436" y="674635"/>
                  </a:cubicBezTo>
                  <a:close/>
                  <a:moveTo>
                    <a:pt x="857039" y="675462"/>
                  </a:moveTo>
                  <a:cubicBezTo>
                    <a:pt x="854560" y="675462"/>
                    <a:pt x="852907" y="674635"/>
                    <a:pt x="852907" y="671328"/>
                  </a:cubicBezTo>
                  <a:cubicBezTo>
                    <a:pt x="859518" y="664714"/>
                    <a:pt x="862824" y="671328"/>
                    <a:pt x="866130" y="674635"/>
                  </a:cubicBezTo>
                  <a:cubicBezTo>
                    <a:pt x="862824" y="674635"/>
                    <a:pt x="859518" y="675462"/>
                    <a:pt x="857039" y="675462"/>
                  </a:cubicBezTo>
                  <a:close/>
                  <a:moveTo>
                    <a:pt x="2451693" y="678769"/>
                  </a:moveTo>
                  <a:cubicBezTo>
                    <a:pt x="2448800" y="678769"/>
                    <a:pt x="2446321" y="677942"/>
                    <a:pt x="2446321" y="674635"/>
                  </a:cubicBezTo>
                  <a:cubicBezTo>
                    <a:pt x="2449626" y="671328"/>
                    <a:pt x="2459544" y="671328"/>
                    <a:pt x="2459544" y="677942"/>
                  </a:cubicBezTo>
                  <a:cubicBezTo>
                    <a:pt x="2457891" y="677942"/>
                    <a:pt x="2454585" y="678769"/>
                    <a:pt x="2451693" y="678769"/>
                  </a:cubicBezTo>
                  <a:close/>
                  <a:moveTo>
                    <a:pt x="641333" y="681249"/>
                  </a:moveTo>
                  <a:cubicBezTo>
                    <a:pt x="644639" y="674635"/>
                    <a:pt x="647945" y="668021"/>
                    <a:pt x="654556" y="661407"/>
                  </a:cubicBezTo>
                  <a:cubicBezTo>
                    <a:pt x="654556" y="671328"/>
                    <a:pt x="657862" y="668021"/>
                    <a:pt x="661168" y="668021"/>
                  </a:cubicBezTo>
                  <a:cubicBezTo>
                    <a:pt x="664474" y="674635"/>
                    <a:pt x="654556" y="668021"/>
                    <a:pt x="654556" y="674635"/>
                  </a:cubicBezTo>
                  <a:cubicBezTo>
                    <a:pt x="657862" y="674635"/>
                    <a:pt x="664474" y="674635"/>
                    <a:pt x="664474" y="681249"/>
                  </a:cubicBezTo>
                  <a:cubicBezTo>
                    <a:pt x="654556" y="677942"/>
                    <a:pt x="647945" y="677942"/>
                    <a:pt x="641333" y="681249"/>
                  </a:cubicBezTo>
                  <a:close/>
                  <a:moveTo>
                    <a:pt x="770261" y="684556"/>
                  </a:moveTo>
                  <a:cubicBezTo>
                    <a:pt x="766955" y="677942"/>
                    <a:pt x="773566" y="674635"/>
                    <a:pt x="776872" y="674635"/>
                  </a:cubicBezTo>
                  <a:cubicBezTo>
                    <a:pt x="780178" y="677942"/>
                    <a:pt x="780178" y="681249"/>
                    <a:pt x="783484" y="684556"/>
                  </a:cubicBezTo>
                  <a:cubicBezTo>
                    <a:pt x="770261" y="684556"/>
                    <a:pt x="770261" y="684556"/>
                    <a:pt x="770261" y="684556"/>
                  </a:cubicBezTo>
                  <a:close/>
                  <a:moveTo>
                    <a:pt x="725167" y="685022"/>
                  </a:moveTo>
                  <a:cubicBezTo>
                    <a:pt x="711375" y="687657"/>
                    <a:pt x="693400" y="679596"/>
                    <a:pt x="681003" y="684556"/>
                  </a:cubicBezTo>
                  <a:cubicBezTo>
                    <a:pt x="681003" y="681249"/>
                    <a:pt x="671085" y="681249"/>
                    <a:pt x="671085" y="674635"/>
                  </a:cubicBezTo>
                  <a:cubicBezTo>
                    <a:pt x="687615" y="671328"/>
                    <a:pt x="710755" y="687863"/>
                    <a:pt x="737202" y="677942"/>
                  </a:cubicBezTo>
                  <a:cubicBezTo>
                    <a:pt x="733896" y="682076"/>
                    <a:pt x="729764" y="684143"/>
                    <a:pt x="725167" y="685022"/>
                  </a:cubicBezTo>
                  <a:close/>
                  <a:moveTo>
                    <a:pt x="2816225" y="704498"/>
                  </a:moveTo>
                  <a:cubicBezTo>
                    <a:pt x="2816225" y="684389"/>
                    <a:pt x="2816225" y="684389"/>
                    <a:pt x="2816225" y="684389"/>
                  </a:cubicBezTo>
                  <a:cubicBezTo>
                    <a:pt x="2800350" y="681038"/>
                    <a:pt x="2800350" y="711201"/>
                    <a:pt x="2816225" y="704498"/>
                  </a:cubicBezTo>
                  <a:close/>
                  <a:moveTo>
                    <a:pt x="2495550" y="704851"/>
                  </a:moveTo>
                  <a:cubicBezTo>
                    <a:pt x="2498725" y="704851"/>
                    <a:pt x="2498725" y="704851"/>
                    <a:pt x="2498725" y="698501"/>
                  </a:cubicBezTo>
                  <a:cubicBezTo>
                    <a:pt x="2492375" y="698501"/>
                    <a:pt x="2492375" y="701676"/>
                    <a:pt x="2495550" y="704851"/>
                  </a:cubicBezTo>
                  <a:close/>
                  <a:moveTo>
                    <a:pt x="2269613" y="705225"/>
                  </a:moveTo>
                  <a:cubicBezTo>
                    <a:pt x="2267185" y="704192"/>
                    <a:pt x="2265326" y="701918"/>
                    <a:pt x="2264499" y="697785"/>
                  </a:cubicBezTo>
                  <a:cubicBezTo>
                    <a:pt x="2277723" y="697785"/>
                    <a:pt x="2284335" y="694478"/>
                    <a:pt x="2294252" y="697785"/>
                  </a:cubicBezTo>
                  <a:cubicBezTo>
                    <a:pt x="2289293" y="700265"/>
                    <a:pt x="2276896" y="708326"/>
                    <a:pt x="2269613" y="705225"/>
                  </a:cubicBezTo>
                  <a:close/>
                  <a:moveTo>
                    <a:pt x="2667812" y="711013"/>
                  </a:moveTo>
                  <a:cubicBezTo>
                    <a:pt x="2654588" y="714320"/>
                    <a:pt x="2644671" y="704399"/>
                    <a:pt x="2628142" y="701092"/>
                  </a:cubicBezTo>
                  <a:cubicBezTo>
                    <a:pt x="2621530" y="701092"/>
                    <a:pt x="2614918" y="701092"/>
                    <a:pt x="2608307" y="701092"/>
                  </a:cubicBezTo>
                  <a:cubicBezTo>
                    <a:pt x="2588472" y="697785"/>
                    <a:pt x="2568637" y="691171"/>
                    <a:pt x="2552107" y="687863"/>
                  </a:cubicBezTo>
                  <a:cubicBezTo>
                    <a:pt x="2532272" y="684556"/>
                    <a:pt x="2515743" y="687863"/>
                    <a:pt x="2502520" y="684556"/>
                  </a:cubicBezTo>
                  <a:cubicBezTo>
                    <a:pt x="2499214" y="684556"/>
                    <a:pt x="2489296" y="684556"/>
                    <a:pt x="2489296" y="677942"/>
                  </a:cubicBezTo>
                  <a:cubicBezTo>
                    <a:pt x="2528967" y="671328"/>
                    <a:pt x="2591777" y="684556"/>
                    <a:pt x="2618224" y="671328"/>
                  </a:cubicBezTo>
                  <a:cubicBezTo>
                    <a:pt x="2614918" y="664714"/>
                    <a:pt x="2601695" y="664714"/>
                    <a:pt x="2608307" y="658100"/>
                  </a:cubicBezTo>
                  <a:cubicBezTo>
                    <a:pt x="2624836" y="668021"/>
                    <a:pt x="2634753" y="648179"/>
                    <a:pt x="2654588" y="654793"/>
                  </a:cubicBezTo>
                  <a:cubicBezTo>
                    <a:pt x="2657894" y="661407"/>
                    <a:pt x="2641365" y="654793"/>
                    <a:pt x="2644671" y="661407"/>
                  </a:cubicBezTo>
                  <a:cubicBezTo>
                    <a:pt x="2644671" y="668021"/>
                    <a:pt x="2657894" y="668021"/>
                    <a:pt x="2661200" y="668021"/>
                  </a:cubicBezTo>
                  <a:cubicBezTo>
                    <a:pt x="2661200" y="687863"/>
                    <a:pt x="2671118" y="694478"/>
                    <a:pt x="2667812" y="711013"/>
                  </a:cubicBezTo>
                  <a:close/>
                  <a:moveTo>
                    <a:pt x="2409956" y="711013"/>
                  </a:moveTo>
                  <a:cubicBezTo>
                    <a:pt x="2413262" y="697785"/>
                    <a:pt x="2436403" y="694478"/>
                    <a:pt x="2436403" y="684556"/>
                  </a:cubicBezTo>
                  <a:cubicBezTo>
                    <a:pt x="2439709" y="687863"/>
                    <a:pt x="2446321" y="684556"/>
                    <a:pt x="2446321" y="687863"/>
                  </a:cubicBezTo>
                  <a:cubicBezTo>
                    <a:pt x="2429791" y="694478"/>
                    <a:pt x="2426486" y="704399"/>
                    <a:pt x="2409956" y="711013"/>
                  </a:cubicBezTo>
                  <a:close/>
                  <a:moveTo>
                    <a:pt x="2454585" y="713080"/>
                  </a:moveTo>
                  <a:cubicBezTo>
                    <a:pt x="2450453" y="713493"/>
                    <a:pt x="2446320" y="712666"/>
                    <a:pt x="2443015" y="707706"/>
                  </a:cubicBezTo>
                  <a:cubicBezTo>
                    <a:pt x="2459544" y="707706"/>
                    <a:pt x="2459544" y="707706"/>
                    <a:pt x="2459544" y="707706"/>
                  </a:cubicBezTo>
                  <a:cubicBezTo>
                    <a:pt x="2459544" y="704399"/>
                    <a:pt x="2456238" y="704399"/>
                    <a:pt x="2452932" y="701092"/>
                  </a:cubicBezTo>
                  <a:cubicBezTo>
                    <a:pt x="2462850" y="701092"/>
                    <a:pt x="2466156" y="704399"/>
                    <a:pt x="2466156" y="711013"/>
                  </a:cubicBezTo>
                  <a:cubicBezTo>
                    <a:pt x="2462850" y="711013"/>
                    <a:pt x="2458718" y="712666"/>
                    <a:pt x="2454585" y="713080"/>
                  </a:cubicBezTo>
                  <a:close/>
                  <a:moveTo>
                    <a:pt x="2565003" y="717551"/>
                  </a:moveTo>
                  <a:cubicBezTo>
                    <a:pt x="2567782" y="716757"/>
                    <a:pt x="2570163" y="714376"/>
                    <a:pt x="2568575" y="711201"/>
                  </a:cubicBezTo>
                  <a:cubicBezTo>
                    <a:pt x="2565400" y="711201"/>
                    <a:pt x="2562225" y="711201"/>
                    <a:pt x="2559050" y="714376"/>
                  </a:cubicBezTo>
                  <a:cubicBezTo>
                    <a:pt x="2559050" y="717551"/>
                    <a:pt x="2562225" y="718345"/>
                    <a:pt x="2565003" y="717551"/>
                  </a:cubicBezTo>
                  <a:close/>
                  <a:moveTo>
                    <a:pt x="2502959" y="717551"/>
                  </a:moveTo>
                  <a:cubicBezTo>
                    <a:pt x="2502959" y="714376"/>
                    <a:pt x="2502959" y="714376"/>
                    <a:pt x="2506663" y="714376"/>
                  </a:cubicBezTo>
                  <a:cubicBezTo>
                    <a:pt x="2506663" y="708026"/>
                    <a:pt x="2495550" y="714376"/>
                    <a:pt x="2502959" y="717551"/>
                  </a:cubicBezTo>
                  <a:close/>
                  <a:moveTo>
                    <a:pt x="2329532" y="719952"/>
                  </a:moveTo>
                  <a:cubicBezTo>
                    <a:pt x="2327517" y="719280"/>
                    <a:pt x="2325658" y="717627"/>
                    <a:pt x="2324005" y="714320"/>
                  </a:cubicBezTo>
                  <a:cubicBezTo>
                    <a:pt x="2327310" y="714320"/>
                    <a:pt x="2330616" y="714320"/>
                    <a:pt x="2330616" y="711013"/>
                  </a:cubicBezTo>
                  <a:cubicBezTo>
                    <a:pt x="2327310" y="704399"/>
                    <a:pt x="2314087" y="711013"/>
                    <a:pt x="2314087" y="704399"/>
                  </a:cubicBezTo>
                  <a:cubicBezTo>
                    <a:pt x="2340534" y="687863"/>
                    <a:pt x="2366980" y="694478"/>
                    <a:pt x="2403345" y="684556"/>
                  </a:cubicBezTo>
                  <a:cubicBezTo>
                    <a:pt x="2400039" y="684556"/>
                    <a:pt x="2396733" y="684556"/>
                    <a:pt x="2396733" y="681249"/>
                  </a:cubicBezTo>
                  <a:cubicBezTo>
                    <a:pt x="2403345" y="681249"/>
                    <a:pt x="2413262" y="681249"/>
                    <a:pt x="2416568" y="684556"/>
                  </a:cubicBezTo>
                  <a:cubicBezTo>
                    <a:pt x="2416568" y="691171"/>
                    <a:pt x="2409956" y="701092"/>
                    <a:pt x="2403345" y="694478"/>
                  </a:cubicBezTo>
                  <a:cubicBezTo>
                    <a:pt x="2406651" y="694478"/>
                    <a:pt x="2406651" y="687863"/>
                    <a:pt x="2403345" y="687863"/>
                  </a:cubicBezTo>
                  <a:cubicBezTo>
                    <a:pt x="2406651" y="691171"/>
                    <a:pt x="2403345" y="691171"/>
                    <a:pt x="2400039" y="694478"/>
                  </a:cubicBezTo>
                  <a:cubicBezTo>
                    <a:pt x="2403345" y="694478"/>
                    <a:pt x="2403345" y="701092"/>
                    <a:pt x="2403345" y="704399"/>
                  </a:cubicBezTo>
                  <a:cubicBezTo>
                    <a:pt x="2390121" y="720934"/>
                    <a:pt x="2353757" y="687863"/>
                    <a:pt x="2350451" y="717627"/>
                  </a:cubicBezTo>
                  <a:cubicBezTo>
                    <a:pt x="2343014" y="715147"/>
                    <a:pt x="2335575" y="721967"/>
                    <a:pt x="2329532" y="719952"/>
                  </a:cubicBezTo>
                  <a:close/>
                  <a:moveTo>
                    <a:pt x="387350" y="723901"/>
                  </a:moveTo>
                  <a:cubicBezTo>
                    <a:pt x="387350" y="723901"/>
                    <a:pt x="390525" y="723901"/>
                    <a:pt x="396875" y="723901"/>
                  </a:cubicBezTo>
                  <a:cubicBezTo>
                    <a:pt x="400050" y="717551"/>
                    <a:pt x="384175" y="714376"/>
                    <a:pt x="387350" y="723901"/>
                  </a:cubicBezTo>
                  <a:close/>
                  <a:moveTo>
                    <a:pt x="290117" y="724695"/>
                  </a:moveTo>
                  <a:cubicBezTo>
                    <a:pt x="293518" y="724695"/>
                    <a:pt x="297771" y="723901"/>
                    <a:pt x="301173" y="723901"/>
                  </a:cubicBezTo>
                  <a:cubicBezTo>
                    <a:pt x="297771" y="720726"/>
                    <a:pt x="304574" y="720726"/>
                    <a:pt x="307976" y="720726"/>
                  </a:cubicBezTo>
                  <a:cubicBezTo>
                    <a:pt x="307976" y="714376"/>
                    <a:pt x="301173" y="714376"/>
                    <a:pt x="297771" y="714376"/>
                  </a:cubicBezTo>
                  <a:cubicBezTo>
                    <a:pt x="297771" y="723901"/>
                    <a:pt x="290967" y="714376"/>
                    <a:pt x="287565" y="717551"/>
                  </a:cubicBezTo>
                  <a:cubicBezTo>
                    <a:pt x="287565" y="717551"/>
                    <a:pt x="287565" y="720726"/>
                    <a:pt x="284163" y="720726"/>
                  </a:cubicBezTo>
                  <a:cubicBezTo>
                    <a:pt x="284163" y="723901"/>
                    <a:pt x="286715" y="724695"/>
                    <a:pt x="290117" y="724695"/>
                  </a:cubicBezTo>
                  <a:close/>
                  <a:moveTo>
                    <a:pt x="402432" y="727473"/>
                  </a:moveTo>
                  <a:cubicBezTo>
                    <a:pt x="404813" y="727870"/>
                    <a:pt x="407988" y="727076"/>
                    <a:pt x="409575" y="723901"/>
                  </a:cubicBezTo>
                  <a:cubicBezTo>
                    <a:pt x="409575" y="717551"/>
                    <a:pt x="400050" y="720726"/>
                    <a:pt x="400050" y="723901"/>
                  </a:cubicBezTo>
                  <a:cubicBezTo>
                    <a:pt x="398463" y="725488"/>
                    <a:pt x="400050" y="727076"/>
                    <a:pt x="402432" y="727473"/>
                  </a:cubicBezTo>
                  <a:close/>
                  <a:moveTo>
                    <a:pt x="416918" y="727870"/>
                  </a:moveTo>
                  <a:cubicBezTo>
                    <a:pt x="419233" y="727870"/>
                    <a:pt x="422011" y="727076"/>
                    <a:pt x="423863" y="727076"/>
                  </a:cubicBezTo>
                  <a:cubicBezTo>
                    <a:pt x="423863" y="720726"/>
                    <a:pt x="420159" y="720726"/>
                    <a:pt x="412750" y="723901"/>
                  </a:cubicBezTo>
                  <a:cubicBezTo>
                    <a:pt x="412750" y="727076"/>
                    <a:pt x="414602" y="727870"/>
                    <a:pt x="416918" y="727870"/>
                  </a:cubicBezTo>
                  <a:close/>
                  <a:moveTo>
                    <a:pt x="2651969" y="729878"/>
                  </a:moveTo>
                  <a:cubicBezTo>
                    <a:pt x="2655094" y="729208"/>
                    <a:pt x="2655094" y="722511"/>
                    <a:pt x="2647950" y="727869"/>
                  </a:cubicBezTo>
                  <a:cubicBezTo>
                    <a:pt x="2649538" y="729655"/>
                    <a:pt x="2650927" y="730101"/>
                    <a:pt x="2651969" y="729878"/>
                  </a:cubicBezTo>
                  <a:close/>
                  <a:moveTo>
                    <a:pt x="2619227" y="730101"/>
                  </a:moveTo>
                  <a:cubicBezTo>
                    <a:pt x="2624287" y="729655"/>
                    <a:pt x="2630191" y="727869"/>
                    <a:pt x="2635251" y="727869"/>
                  </a:cubicBezTo>
                  <a:cubicBezTo>
                    <a:pt x="2631878" y="720725"/>
                    <a:pt x="2615010" y="720725"/>
                    <a:pt x="2608263" y="724297"/>
                  </a:cubicBezTo>
                  <a:cubicBezTo>
                    <a:pt x="2609950" y="729655"/>
                    <a:pt x="2614167" y="730548"/>
                    <a:pt x="2619227" y="730101"/>
                  </a:cubicBezTo>
                  <a:close/>
                  <a:moveTo>
                    <a:pt x="448712" y="734169"/>
                  </a:moveTo>
                  <a:cubicBezTo>
                    <a:pt x="454158" y="734616"/>
                    <a:pt x="461699" y="732830"/>
                    <a:pt x="466726" y="731044"/>
                  </a:cubicBezTo>
                  <a:cubicBezTo>
                    <a:pt x="460023" y="723900"/>
                    <a:pt x="453320" y="727472"/>
                    <a:pt x="443266" y="723900"/>
                  </a:cubicBezTo>
                  <a:cubicBezTo>
                    <a:pt x="439915" y="731044"/>
                    <a:pt x="443266" y="733723"/>
                    <a:pt x="448712" y="734169"/>
                  </a:cubicBezTo>
                  <a:close/>
                  <a:moveTo>
                    <a:pt x="2053069" y="735019"/>
                  </a:moveTo>
                  <a:lnTo>
                    <a:pt x="2052926" y="734162"/>
                  </a:lnTo>
                  <a:lnTo>
                    <a:pt x="2052652" y="734847"/>
                  </a:lnTo>
                  <a:close/>
                  <a:moveTo>
                    <a:pt x="2690813" y="741363"/>
                  </a:moveTo>
                  <a:cubicBezTo>
                    <a:pt x="2690813" y="735013"/>
                    <a:pt x="2690813" y="735013"/>
                    <a:pt x="2690813" y="735013"/>
                  </a:cubicBezTo>
                  <a:cubicBezTo>
                    <a:pt x="2681288" y="735013"/>
                    <a:pt x="2687638" y="747713"/>
                    <a:pt x="2690813" y="741363"/>
                  </a:cubicBezTo>
                  <a:close/>
                  <a:moveTo>
                    <a:pt x="2565003" y="742554"/>
                  </a:moveTo>
                  <a:cubicBezTo>
                    <a:pt x="2566194" y="742157"/>
                    <a:pt x="2566988" y="741363"/>
                    <a:pt x="2568575" y="741363"/>
                  </a:cubicBezTo>
                  <a:cubicBezTo>
                    <a:pt x="2568575" y="738188"/>
                    <a:pt x="2555875" y="738188"/>
                    <a:pt x="2559050" y="741363"/>
                  </a:cubicBezTo>
                  <a:cubicBezTo>
                    <a:pt x="2562225" y="742950"/>
                    <a:pt x="2563813" y="742950"/>
                    <a:pt x="2565003" y="742554"/>
                  </a:cubicBezTo>
                  <a:close/>
                  <a:moveTo>
                    <a:pt x="2052926" y="744083"/>
                  </a:moveTo>
                  <a:cubicBezTo>
                    <a:pt x="2052926" y="744083"/>
                    <a:pt x="2051273" y="742430"/>
                    <a:pt x="2050446" y="740363"/>
                  </a:cubicBezTo>
                  <a:lnTo>
                    <a:pt x="2052652" y="734847"/>
                  </a:lnTo>
                  <a:lnTo>
                    <a:pt x="2043008" y="730855"/>
                  </a:lnTo>
                  <a:cubicBezTo>
                    <a:pt x="2056232" y="734162"/>
                    <a:pt x="2059538" y="724241"/>
                    <a:pt x="2069455" y="730855"/>
                  </a:cubicBezTo>
                  <a:cubicBezTo>
                    <a:pt x="2064496" y="734162"/>
                    <a:pt x="2059538" y="735816"/>
                    <a:pt x="2054992" y="735816"/>
                  </a:cubicBezTo>
                  <a:lnTo>
                    <a:pt x="2053069" y="735019"/>
                  </a:lnTo>
                  <a:lnTo>
                    <a:pt x="2054166" y="741603"/>
                  </a:lnTo>
                  <a:cubicBezTo>
                    <a:pt x="2055405" y="743256"/>
                    <a:pt x="2056232" y="744083"/>
                    <a:pt x="2052926" y="744083"/>
                  </a:cubicBezTo>
                  <a:close/>
                  <a:moveTo>
                    <a:pt x="357031" y="744083"/>
                  </a:moveTo>
                  <a:cubicBezTo>
                    <a:pt x="350419" y="744083"/>
                    <a:pt x="347113" y="744083"/>
                    <a:pt x="343807" y="740776"/>
                  </a:cubicBezTo>
                  <a:cubicBezTo>
                    <a:pt x="350419" y="737469"/>
                    <a:pt x="353725" y="737469"/>
                    <a:pt x="357031" y="744083"/>
                  </a:cubicBezTo>
                  <a:close/>
                  <a:moveTo>
                    <a:pt x="442913" y="744538"/>
                  </a:moveTo>
                  <a:cubicBezTo>
                    <a:pt x="442913" y="734219"/>
                    <a:pt x="419722" y="741098"/>
                    <a:pt x="423035" y="734219"/>
                  </a:cubicBezTo>
                  <a:cubicBezTo>
                    <a:pt x="409783" y="734219"/>
                    <a:pt x="386592" y="723900"/>
                    <a:pt x="366713" y="727340"/>
                  </a:cubicBezTo>
                  <a:cubicBezTo>
                    <a:pt x="383278" y="741098"/>
                    <a:pt x="416409" y="737659"/>
                    <a:pt x="442913" y="744538"/>
                  </a:cubicBezTo>
                  <a:close/>
                  <a:moveTo>
                    <a:pt x="511579" y="744910"/>
                  </a:moveTo>
                  <a:cubicBezTo>
                    <a:pt x="503314" y="744083"/>
                    <a:pt x="495876" y="742430"/>
                    <a:pt x="495876" y="740776"/>
                  </a:cubicBezTo>
                  <a:cubicBezTo>
                    <a:pt x="509099" y="740776"/>
                    <a:pt x="522323" y="740776"/>
                    <a:pt x="532240" y="744083"/>
                  </a:cubicBezTo>
                  <a:cubicBezTo>
                    <a:pt x="528935" y="745737"/>
                    <a:pt x="519844" y="745737"/>
                    <a:pt x="511579" y="744910"/>
                  </a:cubicBezTo>
                  <a:close/>
                  <a:moveTo>
                    <a:pt x="543398" y="745737"/>
                  </a:moveTo>
                  <a:cubicBezTo>
                    <a:pt x="539679" y="745737"/>
                    <a:pt x="535546" y="744083"/>
                    <a:pt x="535546" y="740776"/>
                  </a:cubicBezTo>
                  <a:cubicBezTo>
                    <a:pt x="542158" y="744083"/>
                    <a:pt x="542158" y="740776"/>
                    <a:pt x="548769" y="740776"/>
                  </a:cubicBezTo>
                  <a:cubicBezTo>
                    <a:pt x="550422" y="744083"/>
                    <a:pt x="547117" y="745737"/>
                    <a:pt x="543398" y="745737"/>
                  </a:cubicBezTo>
                  <a:close/>
                  <a:moveTo>
                    <a:pt x="454383" y="746125"/>
                  </a:moveTo>
                  <a:cubicBezTo>
                    <a:pt x="458312" y="746125"/>
                    <a:pt x="461805" y="744538"/>
                    <a:pt x="460059" y="741363"/>
                  </a:cubicBezTo>
                  <a:cubicBezTo>
                    <a:pt x="456566" y="738188"/>
                    <a:pt x="453073" y="741363"/>
                    <a:pt x="446088" y="741363"/>
                  </a:cubicBezTo>
                  <a:cubicBezTo>
                    <a:pt x="446088" y="744538"/>
                    <a:pt x="450454" y="746125"/>
                    <a:pt x="454383" y="746125"/>
                  </a:cubicBezTo>
                  <a:close/>
                  <a:moveTo>
                    <a:pt x="2419874" y="747390"/>
                  </a:moveTo>
                  <a:cubicBezTo>
                    <a:pt x="2419874" y="737469"/>
                    <a:pt x="2406651" y="744083"/>
                    <a:pt x="2403345" y="737469"/>
                  </a:cubicBezTo>
                  <a:cubicBezTo>
                    <a:pt x="2416568" y="740776"/>
                    <a:pt x="2436403" y="730855"/>
                    <a:pt x="2439709" y="740776"/>
                  </a:cubicBezTo>
                  <a:cubicBezTo>
                    <a:pt x="2433097" y="744083"/>
                    <a:pt x="2423180" y="740776"/>
                    <a:pt x="2419874" y="747390"/>
                  </a:cubicBezTo>
                  <a:close/>
                  <a:moveTo>
                    <a:pt x="2693988" y="747713"/>
                  </a:moveTo>
                  <a:cubicBezTo>
                    <a:pt x="2697390" y="750888"/>
                    <a:pt x="2707596" y="750888"/>
                    <a:pt x="2717801" y="747713"/>
                  </a:cubicBezTo>
                  <a:cubicBezTo>
                    <a:pt x="2714399" y="744538"/>
                    <a:pt x="2697390" y="744538"/>
                    <a:pt x="2693988" y="747713"/>
                  </a:cubicBezTo>
                  <a:close/>
                  <a:moveTo>
                    <a:pt x="2662833" y="755650"/>
                  </a:moveTo>
                  <a:cubicBezTo>
                    <a:pt x="2669448" y="754857"/>
                    <a:pt x="2677716" y="752475"/>
                    <a:pt x="2687638" y="754063"/>
                  </a:cubicBezTo>
                  <a:cubicBezTo>
                    <a:pt x="2684331" y="738188"/>
                    <a:pt x="2657872" y="750888"/>
                    <a:pt x="2647950" y="747713"/>
                  </a:cubicBezTo>
                  <a:cubicBezTo>
                    <a:pt x="2651258" y="755650"/>
                    <a:pt x="2656219" y="756444"/>
                    <a:pt x="2662833" y="755650"/>
                  </a:cubicBezTo>
                  <a:close/>
                  <a:moveTo>
                    <a:pt x="2637632" y="758032"/>
                  </a:moveTo>
                  <a:cubicBezTo>
                    <a:pt x="2640807" y="758032"/>
                    <a:pt x="2644775" y="757238"/>
                    <a:pt x="2647950" y="757238"/>
                  </a:cubicBezTo>
                  <a:cubicBezTo>
                    <a:pt x="2644775" y="747713"/>
                    <a:pt x="2638425" y="757238"/>
                    <a:pt x="2632075" y="754063"/>
                  </a:cubicBezTo>
                  <a:cubicBezTo>
                    <a:pt x="2632075" y="757238"/>
                    <a:pt x="2634456" y="758032"/>
                    <a:pt x="2637632" y="758032"/>
                  </a:cubicBezTo>
                  <a:close/>
                  <a:moveTo>
                    <a:pt x="2647950" y="766763"/>
                  </a:moveTo>
                  <a:cubicBezTo>
                    <a:pt x="2654754" y="769938"/>
                    <a:pt x="2661558" y="763588"/>
                    <a:pt x="2671763" y="766763"/>
                  </a:cubicBezTo>
                  <a:cubicBezTo>
                    <a:pt x="2668361" y="757238"/>
                    <a:pt x="2654754" y="760413"/>
                    <a:pt x="2647950" y="766763"/>
                  </a:cubicBezTo>
                  <a:close/>
                  <a:moveTo>
                    <a:pt x="2618224" y="767232"/>
                  </a:moveTo>
                  <a:cubicBezTo>
                    <a:pt x="2608307" y="760618"/>
                    <a:pt x="2595083" y="767232"/>
                    <a:pt x="2588472" y="760618"/>
                  </a:cubicBezTo>
                  <a:cubicBezTo>
                    <a:pt x="2595083" y="763925"/>
                    <a:pt x="2614918" y="757311"/>
                    <a:pt x="2618224" y="767232"/>
                  </a:cubicBezTo>
                  <a:close/>
                  <a:moveTo>
                    <a:pt x="319840" y="773020"/>
                  </a:moveTo>
                  <a:cubicBezTo>
                    <a:pt x="314882" y="773020"/>
                    <a:pt x="310749" y="772193"/>
                    <a:pt x="310749" y="770539"/>
                  </a:cubicBezTo>
                  <a:cubicBezTo>
                    <a:pt x="323972" y="770539"/>
                    <a:pt x="310749" y="763925"/>
                    <a:pt x="310749" y="760618"/>
                  </a:cubicBezTo>
                  <a:cubicBezTo>
                    <a:pt x="317361" y="760618"/>
                    <a:pt x="317361" y="763925"/>
                    <a:pt x="323972" y="763925"/>
                  </a:cubicBezTo>
                  <a:cubicBezTo>
                    <a:pt x="320667" y="770539"/>
                    <a:pt x="337196" y="767232"/>
                    <a:pt x="333890" y="770539"/>
                  </a:cubicBezTo>
                  <a:cubicBezTo>
                    <a:pt x="330584" y="772193"/>
                    <a:pt x="324799" y="773020"/>
                    <a:pt x="319840" y="773020"/>
                  </a:cubicBezTo>
                  <a:close/>
                  <a:moveTo>
                    <a:pt x="2758679" y="773212"/>
                  </a:moveTo>
                  <a:cubicBezTo>
                    <a:pt x="2763045" y="772716"/>
                    <a:pt x="2767013" y="770732"/>
                    <a:pt x="2767013" y="766763"/>
                  </a:cubicBezTo>
                  <a:cubicBezTo>
                    <a:pt x="2757488" y="766763"/>
                    <a:pt x="2754313" y="770732"/>
                    <a:pt x="2747963" y="770732"/>
                  </a:cubicBezTo>
                  <a:cubicBezTo>
                    <a:pt x="2749551" y="772716"/>
                    <a:pt x="2754313" y="773709"/>
                    <a:pt x="2758679" y="773212"/>
                  </a:cubicBezTo>
                  <a:close/>
                  <a:moveTo>
                    <a:pt x="2585992" y="774673"/>
                  </a:moveTo>
                  <a:cubicBezTo>
                    <a:pt x="2583513" y="774673"/>
                    <a:pt x="2581860" y="773846"/>
                    <a:pt x="2581860" y="770539"/>
                  </a:cubicBezTo>
                  <a:cubicBezTo>
                    <a:pt x="2588472" y="770539"/>
                    <a:pt x="2595083" y="770539"/>
                    <a:pt x="2595083" y="773846"/>
                  </a:cubicBezTo>
                  <a:cubicBezTo>
                    <a:pt x="2591778" y="773846"/>
                    <a:pt x="2588472" y="774673"/>
                    <a:pt x="2585992" y="774673"/>
                  </a:cubicBezTo>
                  <a:close/>
                  <a:moveTo>
                    <a:pt x="2523181" y="775913"/>
                  </a:moveTo>
                  <a:cubicBezTo>
                    <a:pt x="2520702" y="774673"/>
                    <a:pt x="2519049" y="772193"/>
                    <a:pt x="2519049" y="770539"/>
                  </a:cubicBezTo>
                  <a:cubicBezTo>
                    <a:pt x="2525661" y="770539"/>
                    <a:pt x="2528967" y="770539"/>
                    <a:pt x="2532272" y="773846"/>
                  </a:cubicBezTo>
                  <a:cubicBezTo>
                    <a:pt x="2528966" y="777153"/>
                    <a:pt x="2525661" y="777153"/>
                    <a:pt x="2523181" y="775913"/>
                  </a:cubicBezTo>
                  <a:close/>
                  <a:moveTo>
                    <a:pt x="2711450" y="777876"/>
                  </a:moveTo>
                  <a:cubicBezTo>
                    <a:pt x="2714625" y="781051"/>
                    <a:pt x="2717800" y="774701"/>
                    <a:pt x="2720975" y="774701"/>
                  </a:cubicBezTo>
                  <a:cubicBezTo>
                    <a:pt x="2720975" y="774701"/>
                    <a:pt x="2708275" y="774701"/>
                    <a:pt x="2711450" y="777876"/>
                  </a:cubicBezTo>
                  <a:close/>
                  <a:moveTo>
                    <a:pt x="2583100" y="783354"/>
                  </a:moveTo>
                  <a:cubicBezTo>
                    <a:pt x="2580207" y="782114"/>
                    <a:pt x="2576901" y="778807"/>
                    <a:pt x="2575248" y="777153"/>
                  </a:cubicBezTo>
                  <a:lnTo>
                    <a:pt x="2588472" y="777153"/>
                  </a:lnTo>
                  <a:cubicBezTo>
                    <a:pt x="2588472" y="783767"/>
                    <a:pt x="2585992" y="784594"/>
                    <a:pt x="2583100" y="783354"/>
                  </a:cubicBezTo>
                  <a:close/>
                  <a:moveTo>
                    <a:pt x="2801975" y="787847"/>
                  </a:moveTo>
                  <a:cubicBezTo>
                    <a:pt x="2806477" y="786161"/>
                    <a:pt x="2810570" y="783630"/>
                    <a:pt x="2813844" y="783630"/>
                  </a:cubicBezTo>
                  <a:cubicBezTo>
                    <a:pt x="2823667" y="780257"/>
                    <a:pt x="2833490" y="787004"/>
                    <a:pt x="2840038" y="776883"/>
                  </a:cubicBezTo>
                  <a:cubicBezTo>
                    <a:pt x="2830215" y="766763"/>
                    <a:pt x="2807296" y="776883"/>
                    <a:pt x="2804021" y="783630"/>
                  </a:cubicBezTo>
                  <a:cubicBezTo>
                    <a:pt x="2794199" y="783630"/>
                    <a:pt x="2794199" y="787004"/>
                    <a:pt x="2787650" y="787004"/>
                  </a:cubicBezTo>
                  <a:cubicBezTo>
                    <a:pt x="2792562" y="790377"/>
                    <a:pt x="2797473" y="789534"/>
                    <a:pt x="2801975" y="787847"/>
                  </a:cubicBezTo>
                  <a:close/>
                  <a:moveTo>
                    <a:pt x="2621530" y="790382"/>
                  </a:moveTo>
                  <a:cubicBezTo>
                    <a:pt x="2621530" y="780461"/>
                    <a:pt x="2621530" y="773846"/>
                    <a:pt x="2618224" y="770539"/>
                  </a:cubicBezTo>
                  <a:cubicBezTo>
                    <a:pt x="2628142" y="770539"/>
                    <a:pt x="2641365" y="773846"/>
                    <a:pt x="2644671" y="763925"/>
                  </a:cubicBezTo>
                  <a:cubicBezTo>
                    <a:pt x="2638059" y="760618"/>
                    <a:pt x="2628142" y="767232"/>
                    <a:pt x="2621530" y="760618"/>
                  </a:cubicBezTo>
                  <a:cubicBezTo>
                    <a:pt x="2618224" y="754004"/>
                    <a:pt x="2631448" y="750697"/>
                    <a:pt x="2624836" y="750697"/>
                  </a:cubicBezTo>
                  <a:cubicBezTo>
                    <a:pt x="2614918" y="750697"/>
                    <a:pt x="2598389" y="754004"/>
                    <a:pt x="2591777" y="754004"/>
                  </a:cubicBezTo>
                  <a:cubicBezTo>
                    <a:pt x="2585166" y="757311"/>
                    <a:pt x="2575248" y="754004"/>
                    <a:pt x="2568637" y="754004"/>
                  </a:cubicBezTo>
                  <a:cubicBezTo>
                    <a:pt x="2555413" y="750697"/>
                    <a:pt x="2548802" y="747390"/>
                    <a:pt x="2538884" y="757311"/>
                  </a:cubicBezTo>
                  <a:cubicBezTo>
                    <a:pt x="2538884" y="760618"/>
                    <a:pt x="2542190" y="763925"/>
                    <a:pt x="2535578" y="763925"/>
                  </a:cubicBezTo>
                  <a:cubicBezTo>
                    <a:pt x="2525661" y="760618"/>
                    <a:pt x="2542190" y="754004"/>
                    <a:pt x="2528967" y="750697"/>
                  </a:cubicBezTo>
                  <a:cubicBezTo>
                    <a:pt x="2519049" y="747390"/>
                    <a:pt x="2505826" y="760618"/>
                    <a:pt x="2502520" y="747390"/>
                  </a:cubicBezTo>
                  <a:cubicBezTo>
                    <a:pt x="2509132" y="744083"/>
                    <a:pt x="2522355" y="744083"/>
                    <a:pt x="2525661" y="734162"/>
                  </a:cubicBezTo>
                  <a:cubicBezTo>
                    <a:pt x="2519049" y="727548"/>
                    <a:pt x="2509132" y="744083"/>
                    <a:pt x="2499214" y="734162"/>
                  </a:cubicBezTo>
                  <a:cubicBezTo>
                    <a:pt x="2505826" y="734162"/>
                    <a:pt x="2505826" y="730855"/>
                    <a:pt x="2502520" y="727548"/>
                  </a:cubicBezTo>
                  <a:cubicBezTo>
                    <a:pt x="2502520" y="724241"/>
                    <a:pt x="2512437" y="730855"/>
                    <a:pt x="2509132" y="724241"/>
                  </a:cubicBezTo>
                  <a:cubicBezTo>
                    <a:pt x="2502520" y="724241"/>
                    <a:pt x="2495908" y="720934"/>
                    <a:pt x="2489296" y="717627"/>
                  </a:cubicBezTo>
                  <a:cubicBezTo>
                    <a:pt x="2495908" y="711013"/>
                    <a:pt x="2476073" y="714320"/>
                    <a:pt x="2472767" y="707706"/>
                  </a:cubicBezTo>
                  <a:cubicBezTo>
                    <a:pt x="2485991" y="704399"/>
                    <a:pt x="2469461" y="691171"/>
                    <a:pt x="2479379" y="691171"/>
                  </a:cubicBezTo>
                  <a:cubicBezTo>
                    <a:pt x="2489296" y="694478"/>
                    <a:pt x="2535578" y="687863"/>
                    <a:pt x="2538884" y="704399"/>
                  </a:cubicBezTo>
                  <a:cubicBezTo>
                    <a:pt x="2548802" y="697785"/>
                    <a:pt x="2558719" y="701092"/>
                    <a:pt x="2571942" y="704399"/>
                  </a:cubicBezTo>
                  <a:cubicBezTo>
                    <a:pt x="2585166" y="707706"/>
                    <a:pt x="2598389" y="707706"/>
                    <a:pt x="2608307" y="711013"/>
                  </a:cubicBezTo>
                  <a:cubicBezTo>
                    <a:pt x="2614918" y="711013"/>
                    <a:pt x="2621530" y="717627"/>
                    <a:pt x="2631448" y="720934"/>
                  </a:cubicBezTo>
                  <a:cubicBezTo>
                    <a:pt x="2634753" y="720934"/>
                    <a:pt x="2641365" y="717627"/>
                    <a:pt x="2644671" y="717627"/>
                  </a:cubicBezTo>
                  <a:cubicBezTo>
                    <a:pt x="2671118" y="717627"/>
                    <a:pt x="2681035" y="734162"/>
                    <a:pt x="2697564" y="734162"/>
                  </a:cubicBezTo>
                  <a:cubicBezTo>
                    <a:pt x="2704176" y="737469"/>
                    <a:pt x="2707482" y="734162"/>
                    <a:pt x="2710788" y="734162"/>
                  </a:cubicBezTo>
                  <a:cubicBezTo>
                    <a:pt x="2737234" y="730855"/>
                    <a:pt x="2760375" y="744083"/>
                    <a:pt x="2783516" y="754004"/>
                  </a:cubicBezTo>
                  <a:cubicBezTo>
                    <a:pt x="2783516" y="757311"/>
                    <a:pt x="2786822" y="760618"/>
                    <a:pt x="2783516" y="767232"/>
                  </a:cubicBezTo>
                  <a:cubicBezTo>
                    <a:pt x="2766987" y="770539"/>
                    <a:pt x="2760375" y="790382"/>
                    <a:pt x="2740540" y="790382"/>
                  </a:cubicBezTo>
                  <a:cubicBezTo>
                    <a:pt x="2730623" y="793689"/>
                    <a:pt x="2720705" y="787075"/>
                    <a:pt x="2707482" y="787075"/>
                  </a:cubicBezTo>
                  <a:cubicBezTo>
                    <a:pt x="2677729" y="783768"/>
                    <a:pt x="2644671" y="793689"/>
                    <a:pt x="2621530" y="790382"/>
                  </a:cubicBezTo>
                  <a:close/>
                  <a:moveTo>
                    <a:pt x="366948" y="826759"/>
                  </a:moveTo>
                  <a:cubicBezTo>
                    <a:pt x="366948" y="816838"/>
                    <a:pt x="383477" y="816838"/>
                    <a:pt x="386783" y="826759"/>
                  </a:cubicBezTo>
                  <a:cubicBezTo>
                    <a:pt x="380172" y="830066"/>
                    <a:pt x="373560" y="823452"/>
                    <a:pt x="366948" y="826759"/>
                  </a:cubicBezTo>
                  <a:close/>
                  <a:moveTo>
                    <a:pt x="360337" y="826759"/>
                  </a:moveTo>
                  <a:cubicBezTo>
                    <a:pt x="357031" y="816838"/>
                    <a:pt x="343807" y="830066"/>
                    <a:pt x="340502" y="820145"/>
                  </a:cubicBezTo>
                  <a:cubicBezTo>
                    <a:pt x="350419" y="820145"/>
                    <a:pt x="363642" y="820145"/>
                    <a:pt x="360337" y="826759"/>
                  </a:cubicBezTo>
                  <a:close/>
                  <a:moveTo>
                    <a:pt x="304137" y="826759"/>
                  </a:moveTo>
                  <a:cubicBezTo>
                    <a:pt x="297526" y="823452"/>
                    <a:pt x="284302" y="830066"/>
                    <a:pt x="287608" y="820145"/>
                  </a:cubicBezTo>
                  <a:cubicBezTo>
                    <a:pt x="297526" y="823452"/>
                    <a:pt x="300832" y="820145"/>
                    <a:pt x="304137" y="826759"/>
                  </a:cubicBezTo>
                  <a:close/>
                  <a:moveTo>
                    <a:pt x="207963" y="827088"/>
                  </a:moveTo>
                  <a:cubicBezTo>
                    <a:pt x="204788" y="827088"/>
                    <a:pt x="204788" y="823913"/>
                    <a:pt x="201613" y="823913"/>
                  </a:cubicBezTo>
                  <a:cubicBezTo>
                    <a:pt x="198438" y="827088"/>
                    <a:pt x="204788" y="827088"/>
                    <a:pt x="207963" y="827088"/>
                  </a:cubicBezTo>
                  <a:close/>
                  <a:moveTo>
                    <a:pt x="119460" y="916782"/>
                  </a:moveTo>
                  <a:cubicBezTo>
                    <a:pt x="121445" y="917576"/>
                    <a:pt x="123826" y="917576"/>
                    <a:pt x="125413" y="915988"/>
                  </a:cubicBezTo>
                  <a:cubicBezTo>
                    <a:pt x="125413" y="912813"/>
                    <a:pt x="119063" y="912813"/>
                    <a:pt x="115888" y="912813"/>
                  </a:cubicBezTo>
                  <a:cubicBezTo>
                    <a:pt x="115888" y="914401"/>
                    <a:pt x="117476" y="915988"/>
                    <a:pt x="119460" y="916782"/>
                  </a:cubicBezTo>
                  <a:close/>
                  <a:moveTo>
                    <a:pt x="238021" y="949120"/>
                  </a:moveTo>
                  <a:lnTo>
                    <a:pt x="236985" y="948356"/>
                  </a:lnTo>
                  <a:lnTo>
                    <a:pt x="234715" y="948293"/>
                  </a:lnTo>
                  <a:cubicBezTo>
                    <a:pt x="227277" y="947466"/>
                    <a:pt x="221492" y="945813"/>
                    <a:pt x="214880" y="942506"/>
                  </a:cubicBezTo>
                  <a:cubicBezTo>
                    <a:pt x="219839" y="942506"/>
                    <a:pt x="225624" y="942506"/>
                    <a:pt x="230169" y="943332"/>
                  </a:cubicBezTo>
                  <a:lnTo>
                    <a:pt x="236985" y="948356"/>
                  </a:lnTo>
                  <a:lnTo>
                    <a:pt x="239684" y="948431"/>
                  </a:lnTo>
                  <a:lnTo>
                    <a:pt x="250004" y="944159"/>
                  </a:lnTo>
                  <a:cubicBezTo>
                    <a:pt x="255376" y="944986"/>
                    <a:pt x="261162" y="947466"/>
                    <a:pt x="264467" y="949120"/>
                  </a:cubicBezTo>
                  <a:lnTo>
                    <a:pt x="239684" y="948431"/>
                  </a:lnTo>
                  <a:close/>
                  <a:moveTo>
                    <a:pt x="165292" y="949120"/>
                  </a:moveTo>
                  <a:cubicBezTo>
                    <a:pt x="161986" y="942506"/>
                    <a:pt x="181821" y="942506"/>
                    <a:pt x="178516" y="949120"/>
                  </a:cubicBezTo>
                  <a:cubicBezTo>
                    <a:pt x="171904" y="949120"/>
                    <a:pt x="175210" y="949120"/>
                    <a:pt x="165292" y="949120"/>
                  </a:cubicBezTo>
                  <a:close/>
                  <a:moveTo>
                    <a:pt x="2723598" y="964828"/>
                  </a:moveTo>
                  <a:cubicBezTo>
                    <a:pt x="2719879" y="964001"/>
                    <a:pt x="2715746" y="962348"/>
                    <a:pt x="2710788" y="962348"/>
                  </a:cubicBezTo>
                  <a:cubicBezTo>
                    <a:pt x="2710788" y="959041"/>
                    <a:pt x="2714094" y="959041"/>
                    <a:pt x="2714094" y="955734"/>
                  </a:cubicBezTo>
                  <a:cubicBezTo>
                    <a:pt x="2724011" y="955734"/>
                    <a:pt x="2730623" y="959041"/>
                    <a:pt x="2733929" y="962348"/>
                  </a:cubicBezTo>
                  <a:cubicBezTo>
                    <a:pt x="2730623" y="965655"/>
                    <a:pt x="2727317" y="965655"/>
                    <a:pt x="2723598" y="964828"/>
                  </a:cubicBezTo>
                  <a:close/>
                  <a:moveTo>
                    <a:pt x="2845594" y="973336"/>
                  </a:moveTo>
                  <a:cubicBezTo>
                    <a:pt x="2848769" y="973336"/>
                    <a:pt x="2852738" y="972344"/>
                    <a:pt x="2855913" y="972344"/>
                  </a:cubicBezTo>
                  <a:cubicBezTo>
                    <a:pt x="2852738" y="972344"/>
                    <a:pt x="2846388" y="968375"/>
                    <a:pt x="2840038" y="968375"/>
                  </a:cubicBezTo>
                  <a:cubicBezTo>
                    <a:pt x="2840038" y="972344"/>
                    <a:pt x="2842420" y="973336"/>
                    <a:pt x="2845594" y="973336"/>
                  </a:cubicBezTo>
                  <a:close/>
                  <a:moveTo>
                    <a:pt x="2760375" y="975576"/>
                  </a:moveTo>
                  <a:cubicBezTo>
                    <a:pt x="2766987" y="962348"/>
                    <a:pt x="2750458" y="965655"/>
                    <a:pt x="2743846" y="962348"/>
                  </a:cubicBezTo>
                  <a:cubicBezTo>
                    <a:pt x="2763681" y="959041"/>
                    <a:pt x="2776904" y="965655"/>
                    <a:pt x="2790128" y="972269"/>
                  </a:cubicBezTo>
                  <a:cubicBezTo>
                    <a:pt x="2780210" y="978883"/>
                    <a:pt x="2773599" y="965655"/>
                    <a:pt x="2760375" y="972269"/>
                  </a:cubicBezTo>
                  <a:cubicBezTo>
                    <a:pt x="2763681" y="975576"/>
                    <a:pt x="2763681" y="975576"/>
                    <a:pt x="2760375" y="975576"/>
                  </a:cubicBezTo>
                  <a:close/>
                  <a:moveTo>
                    <a:pt x="2796739" y="978883"/>
                  </a:moveTo>
                  <a:cubicBezTo>
                    <a:pt x="2796739" y="972269"/>
                    <a:pt x="2790128" y="975576"/>
                    <a:pt x="2790128" y="968962"/>
                  </a:cubicBezTo>
                  <a:cubicBezTo>
                    <a:pt x="2796739" y="972269"/>
                    <a:pt x="2796739" y="968962"/>
                    <a:pt x="2803351" y="968962"/>
                  </a:cubicBezTo>
                  <a:cubicBezTo>
                    <a:pt x="2806657" y="975576"/>
                    <a:pt x="2800045" y="975576"/>
                    <a:pt x="2796739" y="978883"/>
                  </a:cubicBezTo>
                  <a:close/>
                  <a:moveTo>
                    <a:pt x="2697564" y="980123"/>
                  </a:moveTo>
                  <a:cubicBezTo>
                    <a:pt x="2695911" y="980537"/>
                    <a:pt x="2694258" y="980537"/>
                    <a:pt x="2690953" y="978883"/>
                  </a:cubicBezTo>
                  <a:cubicBezTo>
                    <a:pt x="2687647" y="972269"/>
                    <a:pt x="2704176" y="975576"/>
                    <a:pt x="2704176" y="978883"/>
                  </a:cubicBezTo>
                  <a:cubicBezTo>
                    <a:pt x="2700870" y="978883"/>
                    <a:pt x="2699217" y="979710"/>
                    <a:pt x="2697564" y="980123"/>
                  </a:cubicBezTo>
                  <a:close/>
                  <a:moveTo>
                    <a:pt x="2714094" y="982190"/>
                  </a:moveTo>
                  <a:cubicBezTo>
                    <a:pt x="2710788" y="982190"/>
                    <a:pt x="2704176" y="982190"/>
                    <a:pt x="2704176" y="975576"/>
                  </a:cubicBezTo>
                  <a:cubicBezTo>
                    <a:pt x="2710788" y="975576"/>
                    <a:pt x="2714094" y="975576"/>
                    <a:pt x="2714094" y="982190"/>
                  </a:cubicBezTo>
                  <a:close/>
                  <a:moveTo>
                    <a:pt x="2755003" y="985910"/>
                  </a:moveTo>
                  <a:cubicBezTo>
                    <a:pt x="2751284" y="984670"/>
                    <a:pt x="2747152" y="982190"/>
                    <a:pt x="2743846" y="982190"/>
                  </a:cubicBezTo>
                  <a:cubicBezTo>
                    <a:pt x="2733929" y="982190"/>
                    <a:pt x="2724011" y="982190"/>
                    <a:pt x="2720705" y="978883"/>
                  </a:cubicBezTo>
                  <a:cubicBezTo>
                    <a:pt x="2737234" y="978883"/>
                    <a:pt x="2747152" y="982190"/>
                    <a:pt x="2763681" y="982190"/>
                  </a:cubicBezTo>
                  <a:cubicBezTo>
                    <a:pt x="2762028" y="987151"/>
                    <a:pt x="2758722" y="987151"/>
                    <a:pt x="2755003" y="985910"/>
                  </a:cubicBezTo>
                  <a:close/>
                  <a:moveTo>
                    <a:pt x="2776904" y="992111"/>
                  </a:moveTo>
                  <a:cubicBezTo>
                    <a:pt x="2776904" y="992111"/>
                    <a:pt x="2766987" y="985497"/>
                    <a:pt x="2766987" y="985497"/>
                  </a:cubicBezTo>
                  <a:cubicBezTo>
                    <a:pt x="2766987" y="982190"/>
                    <a:pt x="2786822" y="972269"/>
                    <a:pt x="2783516" y="985497"/>
                  </a:cubicBezTo>
                  <a:cubicBezTo>
                    <a:pt x="2790128" y="988804"/>
                    <a:pt x="2793434" y="978883"/>
                    <a:pt x="2796739" y="985497"/>
                  </a:cubicBezTo>
                  <a:cubicBezTo>
                    <a:pt x="2790128" y="985497"/>
                    <a:pt x="2796739" y="985497"/>
                    <a:pt x="2796739" y="988804"/>
                  </a:cubicBezTo>
                  <a:cubicBezTo>
                    <a:pt x="2793434" y="992111"/>
                    <a:pt x="2786822" y="985497"/>
                    <a:pt x="2780210" y="985497"/>
                  </a:cubicBezTo>
                  <a:cubicBezTo>
                    <a:pt x="2780210" y="985497"/>
                    <a:pt x="2776904" y="992111"/>
                    <a:pt x="2776904" y="992111"/>
                  </a:cubicBezTo>
                  <a:close/>
                  <a:moveTo>
                    <a:pt x="2836863" y="1001713"/>
                  </a:moveTo>
                  <a:lnTo>
                    <a:pt x="2846388" y="1001713"/>
                  </a:lnTo>
                  <a:cubicBezTo>
                    <a:pt x="2849563" y="995363"/>
                    <a:pt x="2833688" y="992188"/>
                    <a:pt x="2836863" y="1001713"/>
                  </a:cubicBezTo>
                  <a:close/>
                  <a:moveTo>
                    <a:pt x="2856707" y="1003301"/>
                  </a:moveTo>
                  <a:cubicBezTo>
                    <a:pt x="2861007" y="1003301"/>
                    <a:pt x="2865307" y="1001713"/>
                    <a:pt x="2863587" y="998538"/>
                  </a:cubicBezTo>
                  <a:cubicBezTo>
                    <a:pt x="2860147" y="998538"/>
                    <a:pt x="2849828" y="995363"/>
                    <a:pt x="2849828" y="998538"/>
                  </a:cubicBezTo>
                  <a:cubicBezTo>
                    <a:pt x="2848108" y="1001713"/>
                    <a:pt x="2852408" y="1003301"/>
                    <a:pt x="2856707" y="1003301"/>
                  </a:cubicBezTo>
                  <a:close/>
                  <a:moveTo>
                    <a:pt x="624804" y="1035103"/>
                  </a:moveTo>
                  <a:cubicBezTo>
                    <a:pt x="621498" y="1031796"/>
                    <a:pt x="608274" y="1038410"/>
                    <a:pt x="611580" y="1028489"/>
                  </a:cubicBezTo>
                  <a:cubicBezTo>
                    <a:pt x="618192" y="1028489"/>
                    <a:pt x="624804" y="1028489"/>
                    <a:pt x="624804" y="1035103"/>
                  </a:cubicBezTo>
                  <a:close/>
                  <a:moveTo>
                    <a:pt x="554141" y="1049157"/>
                  </a:moveTo>
                  <a:cubicBezTo>
                    <a:pt x="552075" y="1049157"/>
                    <a:pt x="550422" y="1048331"/>
                    <a:pt x="548769" y="1045024"/>
                  </a:cubicBezTo>
                  <a:cubicBezTo>
                    <a:pt x="552075" y="1045024"/>
                    <a:pt x="561993" y="1041717"/>
                    <a:pt x="561993" y="1048331"/>
                  </a:cubicBezTo>
                  <a:cubicBezTo>
                    <a:pt x="558687" y="1048331"/>
                    <a:pt x="556208" y="1049157"/>
                    <a:pt x="554141" y="1049157"/>
                  </a:cubicBezTo>
                  <a:close/>
                  <a:moveTo>
                    <a:pt x="2565331" y="1051638"/>
                  </a:moveTo>
                  <a:cubicBezTo>
                    <a:pt x="2555413" y="1048331"/>
                    <a:pt x="2532272" y="1048331"/>
                    <a:pt x="2535578" y="1041717"/>
                  </a:cubicBezTo>
                  <a:cubicBezTo>
                    <a:pt x="2538884" y="1048331"/>
                    <a:pt x="2545496" y="1038410"/>
                    <a:pt x="2548802" y="1038410"/>
                  </a:cubicBezTo>
                  <a:cubicBezTo>
                    <a:pt x="2552107" y="1045024"/>
                    <a:pt x="2565331" y="1041717"/>
                    <a:pt x="2565331" y="1051638"/>
                  </a:cubicBezTo>
                  <a:close/>
                  <a:moveTo>
                    <a:pt x="443396" y="1057425"/>
                  </a:moveTo>
                  <a:cubicBezTo>
                    <a:pt x="441330" y="1058252"/>
                    <a:pt x="439677" y="1058252"/>
                    <a:pt x="439677" y="1054945"/>
                  </a:cubicBezTo>
                  <a:cubicBezTo>
                    <a:pt x="439677" y="1054945"/>
                    <a:pt x="449594" y="1051638"/>
                    <a:pt x="449594" y="1054945"/>
                  </a:cubicBezTo>
                  <a:cubicBezTo>
                    <a:pt x="447941" y="1054945"/>
                    <a:pt x="445462" y="1056598"/>
                    <a:pt x="443396" y="1057425"/>
                  </a:cubicBezTo>
                  <a:close/>
                  <a:moveTo>
                    <a:pt x="2581860" y="1061559"/>
                  </a:moveTo>
                  <a:cubicBezTo>
                    <a:pt x="2581860" y="1058252"/>
                    <a:pt x="2578554" y="1054945"/>
                    <a:pt x="2578554" y="1048331"/>
                  </a:cubicBezTo>
                  <a:cubicBezTo>
                    <a:pt x="2585166" y="1048331"/>
                    <a:pt x="2591777" y="1041717"/>
                    <a:pt x="2595083" y="1048331"/>
                  </a:cubicBezTo>
                  <a:cubicBezTo>
                    <a:pt x="2585166" y="1048331"/>
                    <a:pt x="2588472" y="1058252"/>
                    <a:pt x="2581860" y="1061559"/>
                  </a:cubicBezTo>
                  <a:close/>
                  <a:moveTo>
                    <a:pt x="184296" y="1064131"/>
                  </a:moveTo>
                  <a:cubicBezTo>
                    <a:pt x="198952" y="1062708"/>
                    <a:pt x="210297" y="1051322"/>
                    <a:pt x="225425" y="1051322"/>
                  </a:cubicBezTo>
                  <a:cubicBezTo>
                    <a:pt x="208616" y="1044575"/>
                    <a:pt x="191808" y="1058069"/>
                    <a:pt x="171637" y="1058069"/>
                  </a:cubicBezTo>
                  <a:cubicBezTo>
                    <a:pt x="168275" y="1058069"/>
                    <a:pt x="168275" y="1058069"/>
                    <a:pt x="168275" y="1061443"/>
                  </a:cubicBezTo>
                  <a:cubicBezTo>
                    <a:pt x="174158" y="1063973"/>
                    <a:pt x="179411" y="1064605"/>
                    <a:pt x="184296" y="1064131"/>
                  </a:cubicBezTo>
                  <a:close/>
                  <a:moveTo>
                    <a:pt x="290513" y="1065213"/>
                  </a:moveTo>
                  <a:cubicBezTo>
                    <a:pt x="290513" y="1065213"/>
                    <a:pt x="293887" y="1065213"/>
                    <a:pt x="293887" y="1065213"/>
                  </a:cubicBezTo>
                  <a:cubicBezTo>
                    <a:pt x="297260" y="1065213"/>
                    <a:pt x="317501" y="1065213"/>
                    <a:pt x="310754" y="1062038"/>
                  </a:cubicBezTo>
                  <a:cubicBezTo>
                    <a:pt x="304007" y="1062038"/>
                    <a:pt x="293887" y="1062038"/>
                    <a:pt x="290513" y="1065213"/>
                  </a:cubicBezTo>
                  <a:close/>
                  <a:moveTo>
                    <a:pt x="254149" y="1070372"/>
                  </a:moveTo>
                  <a:cubicBezTo>
                    <a:pt x="260053" y="1069976"/>
                    <a:pt x="265113" y="1068388"/>
                    <a:pt x="265113" y="1065213"/>
                  </a:cubicBezTo>
                  <a:cubicBezTo>
                    <a:pt x="254993" y="1065213"/>
                    <a:pt x="248246" y="1068388"/>
                    <a:pt x="238125" y="1068388"/>
                  </a:cubicBezTo>
                  <a:cubicBezTo>
                    <a:pt x="241499" y="1069976"/>
                    <a:pt x="248246" y="1070769"/>
                    <a:pt x="254149" y="1070372"/>
                  </a:cubicBezTo>
                  <a:close/>
                  <a:moveTo>
                    <a:pt x="2605001" y="1071480"/>
                  </a:moveTo>
                  <a:cubicBezTo>
                    <a:pt x="2601695" y="1064866"/>
                    <a:pt x="2614918" y="1064866"/>
                    <a:pt x="2611613" y="1068173"/>
                  </a:cubicBezTo>
                  <a:cubicBezTo>
                    <a:pt x="2611613" y="1068173"/>
                    <a:pt x="2608307" y="1071480"/>
                    <a:pt x="2605001" y="1071480"/>
                  </a:cubicBezTo>
                  <a:close/>
                  <a:moveTo>
                    <a:pt x="2831307" y="1074738"/>
                  </a:moveTo>
                  <a:cubicBezTo>
                    <a:pt x="2840329" y="1077119"/>
                    <a:pt x="2849351" y="1077913"/>
                    <a:pt x="2855913" y="1074738"/>
                  </a:cubicBezTo>
                  <a:cubicBezTo>
                    <a:pt x="2849352" y="1062038"/>
                    <a:pt x="2823105" y="1068388"/>
                    <a:pt x="2806700" y="1065213"/>
                  </a:cubicBezTo>
                  <a:cubicBezTo>
                    <a:pt x="2813262" y="1068388"/>
                    <a:pt x="2822284" y="1072357"/>
                    <a:pt x="2831307" y="1074738"/>
                  </a:cubicBezTo>
                  <a:close/>
                  <a:moveTo>
                    <a:pt x="2532272" y="1084708"/>
                  </a:moveTo>
                  <a:cubicBezTo>
                    <a:pt x="2525661" y="1081401"/>
                    <a:pt x="2515743" y="1074787"/>
                    <a:pt x="2509132" y="1074787"/>
                  </a:cubicBezTo>
                  <a:cubicBezTo>
                    <a:pt x="2509132" y="1074787"/>
                    <a:pt x="2505826" y="1081401"/>
                    <a:pt x="2502520" y="1081401"/>
                  </a:cubicBezTo>
                  <a:cubicBezTo>
                    <a:pt x="2492602" y="1084708"/>
                    <a:pt x="2479379" y="1078094"/>
                    <a:pt x="2466156" y="1074787"/>
                  </a:cubicBezTo>
                  <a:cubicBezTo>
                    <a:pt x="2485991" y="1068173"/>
                    <a:pt x="2509132" y="1071480"/>
                    <a:pt x="2528967" y="1078094"/>
                  </a:cubicBezTo>
                  <a:cubicBezTo>
                    <a:pt x="2535578" y="1071480"/>
                    <a:pt x="2542190" y="1071480"/>
                    <a:pt x="2545496" y="1078094"/>
                  </a:cubicBezTo>
                  <a:cubicBezTo>
                    <a:pt x="2552107" y="1071480"/>
                    <a:pt x="2575248" y="1074787"/>
                    <a:pt x="2581860" y="1081401"/>
                  </a:cubicBezTo>
                  <a:cubicBezTo>
                    <a:pt x="2568637" y="1074787"/>
                    <a:pt x="2565331" y="1081401"/>
                    <a:pt x="2558719" y="1084708"/>
                  </a:cubicBezTo>
                  <a:cubicBezTo>
                    <a:pt x="2552107" y="1084708"/>
                    <a:pt x="2532272" y="1084708"/>
                    <a:pt x="2532272" y="1084708"/>
                  </a:cubicBezTo>
                  <a:close/>
                  <a:moveTo>
                    <a:pt x="2682876" y="1085454"/>
                  </a:moveTo>
                  <a:cubicBezTo>
                    <a:pt x="2685257" y="1085851"/>
                    <a:pt x="2687638" y="1085851"/>
                    <a:pt x="2687638" y="1084263"/>
                  </a:cubicBezTo>
                  <a:cubicBezTo>
                    <a:pt x="2690813" y="1077913"/>
                    <a:pt x="2674938" y="1077913"/>
                    <a:pt x="2678113" y="1084263"/>
                  </a:cubicBezTo>
                  <a:cubicBezTo>
                    <a:pt x="2678113" y="1084263"/>
                    <a:pt x="2680495" y="1085057"/>
                    <a:pt x="2682876" y="1085454"/>
                  </a:cubicBezTo>
                  <a:close/>
                  <a:moveTo>
                    <a:pt x="430586" y="1088842"/>
                  </a:moveTo>
                  <a:cubicBezTo>
                    <a:pt x="428106" y="1089669"/>
                    <a:pt x="426453" y="1089669"/>
                    <a:pt x="426453" y="1084708"/>
                  </a:cubicBezTo>
                  <a:cubicBezTo>
                    <a:pt x="429759" y="1088015"/>
                    <a:pt x="439677" y="1081401"/>
                    <a:pt x="439677" y="1088015"/>
                  </a:cubicBezTo>
                  <a:cubicBezTo>
                    <a:pt x="436371" y="1086362"/>
                    <a:pt x="433065" y="1088015"/>
                    <a:pt x="430586" y="1088842"/>
                  </a:cubicBezTo>
                  <a:close/>
                  <a:moveTo>
                    <a:pt x="409924" y="1091322"/>
                  </a:moveTo>
                  <a:cubicBezTo>
                    <a:pt x="413230" y="1088015"/>
                    <a:pt x="413230" y="1088015"/>
                    <a:pt x="413230" y="1084708"/>
                  </a:cubicBezTo>
                  <a:cubicBezTo>
                    <a:pt x="416536" y="1088015"/>
                    <a:pt x="423148" y="1081401"/>
                    <a:pt x="423148" y="1088015"/>
                  </a:cubicBezTo>
                  <a:cubicBezTo>
                    <a:pt x="416536" y="1084708"/>
                    <a:pt x="416536" y="1097936"/>
                    <a:pt x="409924" y="1091322"/>
                  </a:cubicBezTo>
                  <a:close/>
                  <a:moveTo>
                    <a:pt x="302717" y="1093144"/>
                  </a:moveTo>
                  <a:cubicBezTo>
                    <a:pt x="306587" y="1092697"/>
                    <a:pt x="310887" y="1091804"/>
                    <a:pt x="314326" y="1091804"/>
                  </a:cubicBezTo>
                  <a:cubicBezTo>
                    <a:pt x="310887" y="1081088"/>
                    <a:pt x="300568" y="1091804"/>
                    <a:pt x="293688" y="1091804"/>
                  </a:cubicBezTo>
                  <a:cubicBezTo>
                    <a:pt x="295408" y="1093590"/>
                    <a:pt x="298848" y="1093590"/>
                    <a:pt x="302717" y="1093144"/>
                  </a:cubicBezTo>
                  <a:close/>
                  <a:moveTo>
                    <a:pt x="2750458" y="1101243"/>
                  </a:moveTo>
                  <a:cubicBezTo>
                    <a:pt x="2707482" y="1091322"/>
                    <a:pt x="2657894" y="1091322"/>
                    <a:pt x="2608307" y="1084708"/>
                  </a:cubicBezTo>
                  <a:cubicBezTo>
                    <a:pt x="2631448" y="1081401"/>
                    <a:pt x="2651283" y="1088015"/>
                    <a:pt x="2664506" y="1081401"/>
                  </a:cubicBezTo>
                  <a:cubicBezTo>
                    <a:pt x="2661200" y="1071480"/>
                    <a:pt x="2634753" y="1071480"/>
                    <a:pt x="2631448" y="1068173"/>
                  </a:cubicBezTo>
                  <a:cubicBezTo>
                    <a:pt x="2664506" y="1068173"/>
                    <a:pt x="2697564" y="1061559"/>
                    <a:pt x="2720705" y="1081401"/>
                  </a:cubicBezTo>
                  <a:cubicBezTo>
                    <a:pt x="2717399" y="1081401"/>
                    <a:pt x="2704176" y="1078094"/>
                    <a:pt x="2707482" y="1084708"/>
                  </a:cubicBezTo>
                  <a:cubicBezTo>
                    <a:pt x="2710788" y="1088015"/>
                    <a:pt x="2717399" y="1088015"/>
                    <a:pt x="2720705" y="1091322"/>
                  </a:cubicBezTo>
                  <a:cubicBezTo>
                    <a:pt x="2724011" y="1081401"/>
                    <a:pt x="2737234" y="1091322"/>
                    <a:pt x="2737234" y="1094629"/>
                  </a:cubicBezTo>
                  <a:cubicBezTo>
                    <a:pt x="2743846" y="1094629"/>
                    <a:pt x="2747152" y="1097936"/>
                    <a:pt x="2750458" y="1101243"/>
                  </a:cubicBezTo>
                  <a:close/>
                  <a:moveTo>
                    <a:pt x="298782" y="1105298"/>
                  </a:moveTo>
                  <a:cubicBezTo>
                    <a:pt x="301097" y="1104901"/>
                    <a:pt x="302949" y="1103314"/>
                    <a:pt x="301097" y="1101726"/>
                  </a:cubicBezTo>
                  <a:cubicBezTo>
                    <a:pt x="297393" y="1101726"/>
                    <a:pt x="297393" y="1101726"/>
                    <a:pt x="297393" y="1101726"/>
                  </a:cubicBezTo>
                  <a:cubicBezTo>
                    <a:pt x="297393" y="1101726"/>
                    <a:pt x="297393" y="1101726"/>
                    <a:pt x="293688" y="1101726"/>
                  </a:cubicBezTo>
                  <a:cubicBezTo>
                    <a:pt x="293688" y="1104901"/>
                    <a:pt x="296467" y="1105695"/>
                    <a:pt x="298782" y="1105298"/>
                  </a:cubicBezTo>
                  <a:close/>
                  <a:moveTo>
                    <a:pt x="727285" y="1137621"/>
                  </a:moveTo>
                  <a:cubicBezTo>
                    <a:pt x="727285" y="1134314"/>
                    <a:pt x="723979" y="1134314"/>
                    <a:pt x="723979" y="1127700"/>
                  </a:cubicBezTo>
                  <a:cubicBezTo>
                    <a:pt x="747120" y="1124393"/>
                    <a:pt x="760343" y="1134314"/>
                    <a:pt x="783484" y="1134314"/>
                  </a:cubicBezTo>
                  <a:cubicBezTo>
                    <a:pt x="793401" y="1134314"/>
                    <a:pt x="796707" y="1137621"/>
                    <a:pt x="786790" y="1137621"/>
                  </a:cubicBezTo>
                  <a:cubicBezTo>
                    <a:pt x="771914" y="1139274"/>
                    <a:pt x="761996" y="1138447"/>
                    <a:pt x="753318" y="1137621"/>
                  </a:cubicBezTo>
                  <a:cubicBezTo>
                    <a:pt x="744640" y="1136794"/>
                    <a:pt x="737202" y="1135967"/>
                    <a:pt x="727285" y="1137621"/>
                  </a:cubicBezTo>
                  <a:close/>
                  <a:moveTo>
                    <a:pt x="819848" y="1140928"/>
                  </a:moveTo>
                  <a:cubicBezTo>
                    <a:pt x="816542" y="1140928"/>
                    <a:pt x="813236" y="1140928"/>
                    <a:pt x="809931" y="1137621"/>
                  </a:cubicBezTo>
                  <a:cubicBezTo>
                    <a:pt x="813236" y="1134314"/>
                    <a:pt x="813236" y="1131007"/>
                    <a:pt x="819848" y="1134314"/>
                  </a:cubicBezTo>
                  <a:cubicBezTo>
                    <a:pt x="819848" y="1140928"/>
                    <a:pt x="819848" y="1140928"/>
                    <a:pt x="819848" y="1140928"/>
                  </a:cubicBezTo>
                  <a:close/>
                  <a:moveTo>
                    <a:pt x="2877989" y="1145928"/>
                  </a:moveTo>
                  <a:cubicBezTo>
                    <a:pt x="2878932" y="1146374"/>
                    <a:pt x="2880519" y="1146176"/>
                    <a:pt x="2882900" y="1144588"/>
                  </a:cubicBezTo>
                  <a:cubicBezTo>
                    <a:pt x="2878138" y="1137444"/>
                    <a:pt x="2875161" y="1144588"/>
                    <a:pt x="2877989" y="1145928"/>
                  </a:cubicBezTo>
                  <a:close/>
                  <a:moveTo>
                    <a:pt x="552450" y="1154113"/>
                  </a:moveTo>
                  <a:cubicBezTo>
                    <a:pt x="558800" y="1154113"/>
                    <a:pt x="558800" y="1154113"/>
                    <a:pt x="558800" y="1154113"/>
                  </a:cubicBezTo>
                  <a:cubicBezTo>
                    <a:pt x="555625" y="1150938"/>
                    <a:pt x="558800" y="1150938"/>
                    <a:pt x="558800" y="1150938"/>
                  </a:cubicBezTo>
                  <a:cubicBezTo>
                    <a:pt x="558800" y="1147763"/>
                    <a:pt x="558800" y="1147763"/>
                    <a:pt x="558800" y="1147763"/>
                  </a:cubicBezTo>
                  <a:cubicBezTo>
                    <a:pt x="558800" y="1147763"/>
                    <a:pt x="558800" y="1147763"/>
                    <a:pt x="558800" y="1144588"/>
                  </a:cubicBezTo>
                  <a:cubicBezTo>
                    <a:pt x="552450" y="1144588"/>
                    <a:pt x="552450" y="1144588"/>
                    <a:pt x="552450" y="1144588"/>
                  </a:cubicBezTo>
                  <a:cubicBezTo>
                    <a:pt x="552450" y="1147763"/>
                    <a:pt x="552450" y="1147763"/>
                    <a:pt x="552450" y="1147763"/>
                  </a:cubicBezTo>
                  <a:cubicBezTo>
                    <a:pt x="552450" y="1150938"/>
                    <a:pt x="552450" y="1150938"/>
                    <a:pt x="552450" y="1150938"/>
                  </a:cubicBezTo>
                  <a:cubicBezTo>
                    <a:pt x="552450" y="1150938"/>
                    <a:pt x="552450" y="1154113"/>
                    <a:pt x="552450" y="1154113"/>
                  </a:cubicBezTo>
                  <a:close/>
                  <a:moveTo>
                    <a:pt x="2324005" y="1164077"/>
                  </a:moveTo>
                  <a:cubicBezTo>
                    <a:pt x="2324005" y="1157463"/>
                    <a:pt x="2324005" y="1157463"/>
                    <a:pt x="2320699" y="1154156"/>
                  </a:cubicBezTo>
                  <a:cubicBezTo>
                    <a:pt x="2327310" y="1154156"/>
                    <a:pt x="2333922" y="1157463"/>
                    <a:pt x="2337228" y="1164077"/>
                  </a:cubicBezTo>
                  <a:cubicBezTo>
                    <a:pt x="2330616" y="1164077"/>
                    <a:pt x="2327310" y="1157463"/>
                    <a:pt x="2324005" y="1164077"/>
                  </a:cubicBezTo>
                  <a:close/>
                  <a:moveTo>
                    <a:pt x="571910" y="1164077"/>
                  </a:moveTo>
                  <a:cubicBezTo>
                    <a:pt x="528934" y="1167384"/>
                    <a:pt x="492570" y="1150849"/>
                    <a:pt x="466123" y="1134314"/>
                  </a:cubicBezTo>
                  <a:cubicBezTo>
                    <a:pt x="495876" y="1134314"/>
                    <a:pt x="519017" y="1137621"/>
                    <a:pt x="552075" y="1134314"/>
                  </a:cubicBezTo>
                  <a:cubicBezTo>
                    <a:pt x="555381" y="1144235"/>
                    <a:pt x="568604" y="1150849"/>
                    <a:pt x="571910" y="1164077"/>
                  </a:cubicBezTo>
                  <a:close/>
                  <a:moveTo>
                    <a:pt x="2121935" y="1164490"/>
                  </a:moveTo>
                  <a:lnTo>
                    <a:pt x="2120112" y="1164121"/>
                  </a:lnTo>
                  <a:lnTo>
                    <a:pt x="2119043" y="1164077"/>
                  </a:lnTo>
                  <a:lnTo>
                    <a:pt x="2118896" y="1163875"/>
                  </a:lnTo>
                  <a:lnTo>
                    <a:pt x="2112999" y="1162682"/>
                  </a:lnTo>
                  <a:cubicBezTo>
                    <a:pt x="2110778" y="1161597"/>
                    <a:pt x="2109952" y="1159943"/>
                    <a:pt x="2112431" y="1157463"/>
                  </a:cubicBezTo>
                  <a:cubicBezTo>
                    <a:pt x="2114084" y="1159117"/>
                    <a:pt x="2114910" y="1159117"/>
                    <a:pt x="2115737" y="1159530"/>
                  </a:cubicBezTo>
                  <a:lnTo>
                    <a:pt x="2118896" y="1163875"/>
                  </a:lnTo>
                  <a:lnTo>
                    <a:pt x="2120112" y="1164121"/>
                  </a:lnTo>
                  <a:lnTo>
                    <a:pt x="2127772" y="1164439"/>
                  </a:lnTo>
                  <a:cubicBezTo>
                    <a:pt x="2127617" y="1164594"/>
                    <a:pt x="2125034" y="1164697"/>
                    <a:pt x="2121935" y="1164490"/>
                  </a:cubicBezTo>
                  <a:close/>
                  <a:moveTo>
                    <a:pt x="2152101" y="1170691"/>
                  </a:moveTo>
                  <a:cubicBezTo>
                    <a:pt x="2152101" y="1164077"/>
                    <a:pt x="2142183" y="1167384"/>
                    <a:pt x="2142183" y="1160770"/>
                  </a:cubicBezTo>
                  <a:cubicBezTo>
                    <a:pt x="2145489" y="1160770"/>
                    <a:pt x="2152101" y="1160770"/>
                    <a:pt x="2155407" y="1164077"/>
                  </a:cubicBezTo>
                  <a:cubicBezTo>
                    <a:pt x="2152101" y="1164077"/>
                    <a:pt x="2155407" y="1167384"/>
                    <a:pt x="2152101" y="1170691"/>
                  </a:cubicBezTo>
                  <a:close/>
                  <a:moveTo>
                    <a:pt x="588439" y="1170691"/>
                  </a:moveTo>
                  <a:cubicBezTo>
                    <a:pt x="581828" y="1160770"/>
                    <a:pt x="575216" y="1147542"/>
                    <a:pt x="568604" y="1137621"/>
                  </a:cubicBezTo>
                  <a:cubicBezTo>
                    <a:pt x="588439" y="1137621"/>
                    <a:pt x="611580" y="1131007"/>
                    <a:pt x="624804" y="1137621"/>
                  </a:cubicBezTo>
                  <a:cubicBezTo>
                    <a:pt x="628110" y="1137621"/>
                    <a:pt x="631415" y="1134314"/>
                    <a:pt x="638027" y="1134314"/>
                  </a:cubicBezTo>
                  <a:cubicBezTo>
                    <a:pt x="661168" y="1137621"/>
                    <a:pt x="690920" y="1117779"/>
                    <a:pt x="700838" y="1137621"/>
                  </a:cubicBezTo>
                  <a:cubicBezTo>
                    <a:pt x="690920" y="1134314"/>
                    <a:pt x="684309" y="1140928"/>
                    <a:pt x="690920" y="1144235"/>
                  </a:cubicBezTo>
                  <a:cubicBezTo>
                    <a:pt x="667780" y="1140928"/>
                    <a:pt x="638027" y="1154156"/>
                    <a:pt x="624804" y="1144235"/>
                  </a:cubicBezTo>
                  <a:cubicBezTo>
                    <a:pt x="631415" y="1150849"/>
                    <a:pt x="611580" y="1147542"/>
                    <a:pt x="604969" y="1150849"/>
                  </a:cubicBezTo>
                  <a:cubicBezTo>
                    <a:pt x="608274" y="1154156"/>
                    <a:pt x="614886" y="1150849"/>
                    <a:pt x="614886" y="1157463"/>
                  </a:cubicBezTo>
                  <a:cubicBezTo>
                    <a:pt x="601663" y="1154156"/>
                    <a:pt x="601663" y="1164077"/>
                    <a:pt x="588439" y="1170691"/>
                  </a:cubicBezTo>
                  <a:close/>
                  <a:moveTo>
                    <a:pt x="2252103" y="1174825"/>
                  </a:moveTo>
                  <a:cubicBezTo>
                    <a:pt x="2247144" y="1174825"/>
                    <a:pt x="2243012" y="1173998"/>
                    <a:pt x="2241359" y="1170691"/>
                  </a:cubicBezTo>
                  <a:cubicBezTo>
                    <a:pt x="2247970" y="1170691"/>
                    <a:pt x="2264499" y="1164077"/>
                    <a:pt x="2267805" y="1173998"/>
                  </a:cubicBezTo>
                  <a:cubicBezTo>
                    <a:pt x="2262847" y="1173998"/>
                    <a:pt x="2257062" y="1174825"/>
                    <a:pt x="2252103" y="1174825"/>
                  </a:cubicBezTo>
                  <a:close/>
                  <a:moveTo>
                    <a:pt x="2132266" y="1177305"/>
                  </a:moveTo>
                  <a:cubicBezTo>
                    <a:pt x="2132266" y="1173998"/>
                    <a:pt x="2132266" y="1173998"/>
                    <a:pt x="2128960" y="1170691"/>
                  </a:cubicBezTo>
                  <a:cubicBezTo>
                    <a:pt x="2135572" y="1170691"/>
                    <a:pt x="2142183" y="1177305"/>
                    <a:pt x="2135572" y="1177305"/>
                  </a:cubicBezTo>
                  <a:cubicBezTo>
                    <a:pt x="2135572" y="1173998"/>
                    <a:pt x="2135572" y="1177305"/>
                    <a:pt x="2132266" y="1177305"/>
                  </a:cubicBezTo>
                  <a:close/>
                  <a:moveTo>
                    <a:pt x="370285" y="1177926"/>
                  </a:moveTo>
                  <a:cubicBezTo>
                    <a:pt x="377429" y="1177926"/>
                    <a:pt x="377429" y="1174751"/>
                    <a:pt x="381001" y="1174751"/>
                  </a:cubicBezTo>
                  <a:cubicBezTo>
                    <a:pt x="381001" y="1171576"/>
                    <a:pt x="366713" y="1171576"/>
                    <a:pt x="370285" y="1177926"/>
                  </a:cubicBezTo>
                  <a:close/>
                  <a:moveTo>
                    <a:pt x="416949" y="1181026"/>
                  </a:moveTo>
                  <a:cubicBezTo>
                    <a:pt x="413230" y="1181439"/>
                    <a:pt x="409924" y="1180612"/>
                    <a:pt x="409924" y="1177305"/>
                  </a:cubicBezTo>
                  <a:cubicBezTo>
                    <a:pt x="413230" y="1170691"/>
                    <a:pt x="423148" y="1177305"/>
                    <a:pt x="426453" y="1177305"/>
                  </a:cubicBezTo>
                  <a:cubicBezTo>
                    <a:pt x="424801" y="1178959"/>
                    <a:pt x="420668" y="1180612"/>
                    <a:pt x="416949" y="1181026"/>
                  </a:cubicBezTo>
                  <a:close/>
                  <a:moveTo>
                    <a:pt x="2362995" y="1188245"/>
                  </a:moveTo>
                  <a:cubicBezTo>
                    <a:pt x="2366170" y="1188245"/>
                    <a:pt x="2370138" y="1187451"/>
                    <a:pt x="2373313" y="1187451"/>
                  </a:cubicBezTo>
                  <a:cubicBezTo>
                    <a:pt x="2370138" y="1181101"/>
                    <a:pt x="2363788" y="1184276"/>
                    <a:pt x="2357438" y="1184276"/>
                  </a:cubicBezTo>
                  <a:cubicBezTo>
                    <a:pt x="2357438" y="1187451"/>
                    <a:pt x="2359819" y="1188245"/>
                    <a:pt x="2362995" y="1188245"/>
                  </a:cubicBezTo>
                  <a:close/>
                  <a:moveTo>
                    <a:pt x="2583657" y="1194595"/>
                  </a:moveTo>
                  <a:cubicBezTo>
                    <a:pt x="2587149" y="1195389"/>
                    <a:pt x="2590642" y="1195389"/>
                    <a:pt x="2592388" y="1193801"/>
                  </a:cubicBezTo>
                  <a:cubicBezTo>
                    <a:pt x="2592388" y="1184276"/>
                    <a:pt x="2581910" y="1190626"/>
                    <a:pt x="2574925" y="1190626"/>
                  </a:cubicBezTo>
                  <a:cubicBezTo>
                    <a:pt x="2576671" y="1192214"/>
                    <a:pt x="2580164" y="1193801"/>
                    <a:pt x="2583657" y="1194595"/>
                  </a:cubicBezTo>
                  <a:close/>
                  <a:moveTo>
                    <a:pt x="2449910" y="1197373"/>
                  </a:moveTo>
                  <a:cubicBezTo>
                    <a:pt x="2453482" y="1197770"/>
                    <a:pt x="2457451" y="1196976"/>
                    <a:pt x="2459038" y="1193801"/>
                  </a:cubicBezTo>
                  <a:cubicBezTo>
                    <a:pt x="2459038" y="1184276"/>
                    <a:pt x="2449513" y="1193801"/>
                    <a:pt x="2443163" y="1193801"/>
                  </a:cubicBezTo>
                  <a:cubicBezTo>
                    <a:pt x="2443163" y="1195389"/>
                    <a:pt x="2446338" y="1196976"/>
                    <a:pt x="2449910" y="1197373"/>
                  </a:cubicBezTo>
                  <a:close/>
                  <a:moveTo>
                    <a:pt x="221780" y="1203928"/>
                  </a:moveTo>
                  <a:cubicBezTo>
                    <a:pt x="242153" y="1202971"/>
                    <a:pt x="262526" y="1193403"/>
                    <a:pt x="277343" y="1201058"/>
                  </a:cubicBezTo>
                  <a:cubicBezTo>
                    <a:pt x="280635" y="1197656"/>
                    <a:pt x="283928" y="1194254"/>
                    <a:pt x="290513" y="1194254"/>
                  </a:cubicBezTo>
                  <a:cubicBezTo>
                    <a:pt x="260880" y="1187450"/>
                    <a:pt x="231247" y="1197656"/>
                    <a:pt x="201613" y="1201058"/>
                  </a:cubicBezTo>
                  <a:cubicBezTo>
                    <a:pt x="208198" y="1203609"/>
                    <a:pt x="214989" y="1204247"/>
                    <a:pt x="221780" y="1203928"/>
                  </a:cubicBezTo>
                  <a:close/>
                  <a:moveTo>
                    <a:pt x="2519049" y="1213683"/>
                  </a:moveTo>
                  <a:cubicBezTo>
                    <a:pt x="2489296" y="1207069"/>
                    <a:pt x="2452932" y="1203762"/>
                    <a:pt x="2409956" y="1200454"/>
                  </a:cubicBezTo>
                  <a:cubicBezTo>
                    <a:pt x="2383510" y="1200454"/>
                    <a:pt x="2353757" y="1187226"/>
                    <a:pt x="2330616" y="1197147"/>
                  </a:cubicBezTo>
                  <a:cubicBezTo>
                    <a:pt x="2324005" y="1190533"/>
                    <a:pt x="2297558" y="1197147"/>
                    <a:pt x="2290946" y="1187226"/>
                  </a:cubicBezTo>
                  <a:cubicBezTo>
                    <a:pt x="2274417" y="1200454"/>
                    <a:pt x="2234747" y="1183919"/>
                    <a:pt x="2231441" y="1183919"/>
                  </a:cubicBezTo>
                  <a:cubicBezTo>
                    <a:pt x="2238053" y="1173998"/>
                    <a:pt x="2244664" y="1180612"/>
                    <a:pt x="2254582" y="1180612"/>
                  </a:cubicBezTo>
                  <a:cubicBezTo>
                    <a:pt x="2267805" y="1183919"/>
                    <a:pt x="2284335" y="1180612"/>
                    <a:pt x="2290946" y="1180612"/>
                  </a:cubicBezTo>
                  <a:cubicBezTo>
                    <a:pt x="2294252" y="1183919"/>
                    <a:pt x="2297558" y="1190533"/>
                    <a:pt x="2300864" y="1187226"/>
                  </a:cubicBezTo>
                  <a:cubicBezTo>
                    <a:pt x="2310781" y="1187226"/>
                    <a:pt x="2310781" y="1187226"/>
                    <a:pt x="2310781" y="1187226"/>
                  </a:cubicBezTo>
                  <a:cubicBezTo>
                    <a:pt x="2310781" y="1183919"/>
                    <a:pt x="2317393" y="1187226"/>
                    <a:pt x="2314087" y="1180612"/>
                  </a:cubicBezTo>
                  <a:cubicBezTo>
                    <a:pt x="2327310" y="1180612"/>
                    <a:pt x="2337228" y="1177305"/>
                    <a:pt x="2350451" y="1177305"/>
                  </a:cubicBezTo>
                  <a:cubicBezTo>
                    <a:pt x="2363675" y="1177305"/>
                    <a:pt x="2386815" y="1177305"/>
                    <a:pt x="2396733" y="1187226"/>
                  </a:cubicBezTo>
                  <a:cubicBezTo>
                    <a:pt x="2390121" y="1187226"/>
                    <a:pt x="2380204" y="1183919"/>
                    <a:pt x="2376898" y="1187226"/>
                  </a:cubicBezTo>
                  <a:cubicBezTo>
                    <a:pt x="2380204" y="1193840"/>
                    <a:pt x="2393427" y="1190533"/>
                    <a:pt x="2400039" y="1190533"/>
                  </a:cubicBezTo>
                  <a:cubicBezTo>
                    <a:pt x="2400039" y="1183919"/>
                    <a:pt x="2406651" y="1183919"/>
                    <a:pt x="2403345" y="1180612"/>
                  </a:cubicBezTo>
                  <a:cubicBezTo>
                    <a:pt x="2419874" y="1183919"/>
                    <a:pt x="2439709" y="1173998"/>
                    <a:pt x="2459544" y="1180612"/>
                  </a:cubicBezTo>
                  <a:cubicBezTo>
                    <a:pt x="2449626" y="1180612"/>
                    <a:pt x="2456238" y="1190533"/>
                    <a:pt x="2459544" y="1187226"/>
                  </a:cubicBezTo>
                  <a:cubicBezTo>
                    <a:pt x="2466156" y="1190533"/>
                    <a:pt x="2469461" y="1187226"/>
                    <a:pt x="2466156" y="1180612"/>
                  </a:cubicBezTo>
                  <a:cubicBezTo>
                    <a:pt x="2472767" y="1183919"/>
                    <a:pt x="2479379" y="1187226"/>
                    <a:pt x="2482685" y="1193840"/>
                  </a:cubicBezTo>
                  <a:cubicBezTo>
                    <a:pt x="2479379" y="1193840"/>
                    <a:pt x="2476073" y="1193840"/>
                    <a:pt x="2472767" y="1197147"/>
                  </a:cubicBezTo>
                  <a:cubicBezTo>
                    <a:pt x="2489296" y="1203762"/>
                    <a:pt x="2509132" y="1200454"/>
                    <a:pt x="2519049" y="1213683"/>
                  </a:cubicBezTo>
                  <a:close/>
                  <a:moveTo>
                    <a:pt x="179208" y="1215653"/>
                  </a:moveTo>
                  <a:cubicBezTo>
                    <a:pt x="180827" y="1215877"/>
                    <a:pt x="183059" y="1215430"/>
                    <a:pt x="185738" y="1213644"/>
                  </a:cubicBezTo>
                  <a:cubicBezTo>
                    <a:pt x="175022" y="1208286"/>
                    <a:pt x="174353" y="1214984"/>
                    <a:pt x="179208" y="1215653"/>
                  </a:cubicBezTo>
                  <a:close/>
                  <a:moveTo>
                    <a:pt x="696913" y="1243013"/>
                  </a:moveTo>
                  <a:cubicBezTo>
                    <a:pt x="693738" y="1236663"/>
                    <a:pt x="693738" y="1239838"/>
                    <a:pt x="687388" y="1239838"/>
                  </a:cubicBezTo>
                  <a:cubicBezTo>
                    <a:pt x="687388" y="1243013"/>
                    <a:pt x="693738" y="1239838"/>
                    <a:pt x="696913" y="1243013"/>
                  </a:cubicBezTo>
                  <a:close/>
                  <a:moveTo>
                    <a:pt x="1213243" y="1243446"/>
                  </a:moveTo>
                  <a:cubicBezTo>
                    <a:pt x="1219855" y="1243446"/>
                    <a:pt x="1223160" y="1236832"/>
                    <a:pt x="1226466" y="1243446"/>
                  </a:cubicBezTo>
                  <a:cubicBezTo>
                    <a:pt x="1223160" y="1240139"/>
                    <a:pt x="1216549" y="1246753"/>
                    <a:pt x="1213243" y="1243446"/>
                  </a:cubicBezTo>
                  <a:close/>
                  <a:moveTo>
                    <a:pt x="2651125" y="1257301"/>
                  </a:moveTo>
                  <a:cubicBezTo>
                    <a:pt x="2651125" y="1254126"/>
                    <a:pt x="2644775" y="1254126"/>
                    <a:pt x="2641600" y="1250951"/>
                  </a:cubicBezTo>
                  <a:cubicBezTo>
                    <a:pt x="2641600" y="1257301"/>
                    <a:pt x="2647950" y="1257301"/>
                    <a:pt x="2651125" y="1257301"/>
                  </a:cubicBezTo>
                  <a:close/>
                  <a:moveTo>
                    <a:pt x="1333906" y="1263288"/>
                  </a:moveTo>
                  <a:cubicBezTo>
                    <a:pt x="1326468" y="1265768"/>
                    <a:pt x="1317377" y="1264942"/>
                    <a:pt x="1312418" y="1259981"/>
                  </a:cubicBezTo>
                  <a:cubicBezTo>
                    <a:pt x="1315724" y="1256674"/>
                    <a:pt x="1319030" y="1256674"/>
                    <a:pt x="1319030" y="1250060"/>
                  </a:cubicBezTo>
                  <a:cubicBezTo>
                    <a:pt x="1312418" y="1250060"/>
                    <a:pt x="1312418" y="1259981"/>
                    <a:pt x="1302501" y="1259981"/>
                  </a:cubicBezTo>
                  <a:cubicBezTo>
                    <a:pt x="1289277" y="1259981"/>
                    <a:pt x="1282666" y="1253367"/>
                    <a:pt x="1272748" y="1250060"/>
                  </a:cubicBezTo>
                  <a:cubicBezTo>
                    <a:pt x="1285971" y="1243446"/>
                    <a:pt x="1299195" y="1230218"/>
                    <a:pt x="1312418" y="1243446"/>
                  </a:cubicBezTo>
                  <a:cubicBezTo>
                    <a:pt x="1315724" y="1240139"/>
                    <a:pt x="1322336" y="1240139"/>
                    <a:pt x="1315724" y="1236832"/>
                  </a:cubicBezTo>
                  <a:cubicBezTo>
                    <a:pt x="1328947" y="1233525"/>
                    <a:pt x="1335559" y="1240139"/>
                    <a:pt x="1342171" y="1243446"/>
                  </a:cubicBezTo>
                  <a:cubicBezTo>
                    <a:pt x="1338865" y="1243446"/>
                    <a:pt x="1335559" y="1243446"/>
                    <a:pt x="1335559" y="1246753"/>
                  </a:cubicBezTo>
                  <a:lnTo>
                    <a:pt x="1345476" y="1246753"/>
                  </a:lnTo>
                  <a:cubicBezTo>
                    <a:pt x="1347129" y="1255020"/>
                    <a:pt x="1341344" y="1260808"/>
                    <a:pt x="1333906" y="1263288"/>
                  </a:cubicBezTo>
                  <a:close/>
                  <a:moveTo>
                    <a:pt x="2204994" y="1266595"/>
                  </a:moveTo>
                  <a:cubicBezTo>
                    <a:pt x="2201689" y="1263288"/>
                    <a:pt x="2191771" y="1269902"/>
                    <a:pt x="2191771" y="1263288"/>
                  </a:cubicBezTo>
                  <a:cubicBezTo>
                    <a:pt x="2198383" y="1266595"/>
                    <a:pt x="2204994" y="1256674"/>
                    <a:pt x="2204994" y="1266595"/>
                  </a:cubicBezTo>
                  <a:close/>
                  <a:moveTo>
                    <a:pt x="770570" y="1270264"/>
                  </a:moveTo>
                  <a:cubicBezTo>
                    <a:pt x="768401" y="1270109"/>
                    <a:pt x="766128" y="1269075"/>
                    <a:pt x="763649" y="1266595"/>
                  </a:cubicBezTo>
                  <a:cubicBezTo>
                    <a:pt x="773566" y="1259981"/>
                    <a:pt x="776872" y="1246753"/>
                    <a:pt x="786790" y="1240139"/>
                  </a:cubicBezTo>
                  <a:cubicBezTo>
                    <a:pt x="786790" y="1246753"/>
                    <a:pt x="790096" y="1253367"/>
                    <a:pt x="790096" y="1263288"/>
                  </a:cubicBezTo>
                  <a:cubicBezTo>
                    <a:pt x="782658" y="1263288"/>
                    <a:pt x="777079" y="1270729"/>
                    <a:pt x="770570" y="1270264"/>
                  </a:cubicBezTo>
                  <a:close/>
                  <a:moveTo>
                    <a:pt x="735085" y="1274294"/>
                  </a:moveTo>
                  <a:cubicBezTo>
                    <a:pt x="721293" y="1270109"/>
                    <a:pt x="710756" y="1253367"/>
                    <a:pt x="690920" y="1253367"/>
                  </a:cubicBezTo>
                  <a:cubicBezTo>
                    <a:pt x="684309" y="1243446"/>
                    <a:pt x="667780" y="1240139"/>
                    <a:pt x="661168" y="1230218"/>
                  </a:cubicBezTo>
                  <a:cubicBezTo>
                    <a:pt x="690920" y="1230218"/>
                    <a:pt x="717367" y="1226911"/>
                    <a:pt x="730591" y="1226911"/>
                  </a:cubicBezTo>
                  <a:cubicBezTo>
                    <a:pt x="737202" y="1230218"/>
                    <a:pt x="730591" y="1233525"/>
                    <a:pt x="740508" y="1236832"/>
                  </a:cubicBezTo>
                  <a:cubicBezTo>
                    <a:pt x="753731" y="1236832"/>
                    <a:pt x="763649" y="1233525"/>
                    <a:pt x="773566" y="1230218"/>
                  </a:cubicBezTo>
                  <a:cubicBezTo>
                    <a:pt x="770261" y="1226911"/>
                    <a:pt x="763649" y="1230218"/>
                    <a:pt x="763649" y="1226911"/>
                  </a:cubicBezTo>
                  <a:cubicBezTo>
                    <a:pt x="766955" y="1223604"/>
                    <a:pt x="776872" y="1226911"/>
                    <a:pt x="783484" y="1230218"/>
                  </a:cubicBezTo>
                  <a:cubicBezTo>
                    <a:pt x="773566" y="1230218"/>
                    <a:pt x="780178" y="1230218"/>
                    <a:pt x="780178" y="1236832"/>
                  </a:cubicBezTo>
                  <a:cubicBezTo>
                    <a:pt x="766955" y="1246753"/>
                    <a:pt x="763649" y="1266595"/>
                    <a:pt x="750426" y="1273209"/>
                  </a:cubicBezTo>
                  <a:cubicBezTo>
                    <a:pt x="744641" y="1275690"/>
                    <a:pt x="739682" y="1275690"/>
                    <a:pt x="735085" y="1274294"/>
                  </a:cubicBezTo>
                  <a:close/>
                  <a:moveTo>
                    <a:pt x="1004975" y="1279823"/>
                  </a:moveTo>
                  <a:cubicBezTo>
                    <a:pt x="1004975" y="1240139"/>
                    <a:pt x="965305" y="1250060"/>
                    <a:pt x="955388" y="1273209"/>
                  </a:cubicBezTo>
                  <a:cubicBezTo>
                    <a:pt x="935553" y="1266595"/>
                    <a:pt x="912412" y="1259981"/>
                    <a:pt x="895882" y="1250060"/>
                  </a:cubicBezTo>
                  <a:cubicBezTo>
                    <a:pt x="909106" y="1240139"/>
                    <a:pt x="922329" y="1246753"/>
                    <a:pt x="935553" y="1246753"/>
                  </a:cubicBezTo>
                  <a:cubicBezTo>
                    <a:pt x="988446" y="1250060"/>
                    <a:pt x="1038033" y="1246753"/>
                    <a:pt x="1094233" y="1250060"/>
                  </a:cubicBezTo>
                  <a:cubicBezTo>
                    <a:pt x="1100844" y="1256674"/>
                    <a:pt x="1104150" y="1269902"/>
                    <a:pt x="1117374" y="1266595"/>
                  </a:cubicBezTo>
                  <a:cubicBezTo>
                    <a:pt x="1130597" y="1266595"/>
                    <a:pt x="1127291" y="1253367"/>
                    <a:pt x="1137209" y="1246753"/>
                  </a:cubicBezTo>
                  <a:cubicBezTo>
                    <a:pt x="1160349" y="1243446"/>
                    <a:pt x="1190102" y="1246753"/>
                    <a:pt x="1209937" y="1246753"/>
                  </a:cubicBezTo>
                  <a:cubicBezTo>
                    <a:pt x="1147126" y="1266595"/>
                    <a:pt x="1084315" y="1283130"/>
                    <a:pt x="1004975" y="1279823"/>
                  </a:cubicBezTo>
                  <a:close/>
                  <a:moveTo>
                    <a:pt x="1408287" y="1286437"/>
                  </a:moveTo>
                  <a:cubicBezTo>
                    <a:pt x="1404982" y="1273209"/>
                    <a:pt x="1401676" y="1263288"/>
                    <a:pt x="1391758" y="1256674"/>
                  </a:cubicBezTo>
                  <a:cubicBezTo>
                    <a:pt x="1381841" y="1253367"/>
                    <a:pt x="1362006" y="1256674"/>
                    <a:pt x="1358700" y="1243446"/>
                  </a:cubicBezTo>
                  <a:cubicBezTo>
                    <a:pt x="1362006" y="1240139"/>
                    <a:pt x="1368617" y="1240139"/>
                    <a:pt x="1365311" y="1236832"/>
                  </a:cubicBezTo>
                  <a:cubicBezTo>
                    <a:pt x="1381841" y="1240139"/>
                    <a:pt x="1385147" y="1243446"/>
                    <a:pt x="1401676" y="1236832"/>
                  </a:cubicBezTo>
                  <a:cubicBezTo>
                    <a:pt x="1411593" y="1253367"/>
                    <a:pt x="1444652" y="1240139"/>
                    <a:pt x="1457875" y="1243446"/>
                  </a:cubicBezTo>
                  <a:cubicBezTo>
                    <a:pt x="1444652" y="1253367"/>
                    <a:pt x="1434734" y="1283130"/>
                    <a:pt x="1411593" y="1279823"/>
                  </a:cubicBezTo>
                  <a:cubicBezTo>
                    <a:pt x="1411593" y="1283130"/>
                    <a:pt x="1411593" y="1286437"/>
                    <a:pt x="1408287" y="1286437"/>
                  </a:cubicBezTo>
                  <a:close/>
                  <a:moveTo>
                    <a:pt x="710755" y="1293052"/>
                  </a:moveTo>
                  <a:cubicBezTo>
                    <a:pt x="687615" y="1286437"/>
                    <a:pt x="677697" y="1263288"/>
                    <a:pt x="671085" y="1250060"/>
                  </a:cubicBezTo>
                  <a:cubicBezTo>
                    <a:pt x="690920" y="1253367"/>
                    <a:pt x="690920" y="1283130"/>
                    <a:pt x="717367" y="1279823"/>
                  </a:cubicBezTo>
                  <a:cubicBezTo>
                    <a:pt x="717367" y="1286437"/>
                    <a:pt x="714061" y="1286437"/>
                    <a:pt x="710755" y="1293052"/>
                  </a:cubicBezTo>
                  <a:close/>
                  <a:moveTo>
                    <a:pt x="2184043" y="1294756"/>
                  </a:moveTo>
                  <a:cubicBezTo>
                    <a:pt x="2186226" y="1295202"/>
                    <a:pt x="2188846" y="1295202"/>
                    <a:pt x="2192338" y="1293416"/>
                  </a:cubicBezTo>
                  <a:cubicBezTo>
                    <a:pt x="2192338" y="1286272"/>
                    <a:pt x="2174875" y="1282700"/>
                    <a:pt x="2178368" y="1293416"/>
                  </a:cubicBezTo>
                  <a:cubicBezTo>
                    <a:pt x="2180114" y="1293416"/>
                    <a:pt x="2181860" y="1294309"/>
                    <a:pt x="2184043" y="1294756"/>
                  </a:cubicBezTo>
                  <a:close/>
                  <a:moveTo>
                    <a:pt x="2240360" y="1296062"/>
                  </a:moveTo>
                  <a:cubicBezTo>
                    <a:pt x="2243932" y="1296062"/>
                    <a:pt x="2247900" y="1295136"/>
                    <a:pt x="2247900" y="1293284"/>
                  </a:cubicBezTo>
                  <a:cubicBezTo>
                    <a:pt x="2251075" y="1285875"/>
                    <a:pt x="2235200" y="1289579"/>
                    <a:pt x="2235200" y="1293284"/>
                  </a:cubicBezTo>
                  <a:cubicBezTo>
                    <a:pt x="2233613" y="1295136"/>
                    <a:pt x="2236788" y="1296062"/>
                    <a:pt x="2240360" y="1296062"/>
                  </a:cubicBezTo>
                  <a:close/>
                  <a:moveTo>
                    <a:pt x="2261236" y="1298824"/>
                  </a:moveTo>
                  <a:cubicBezTo>
                    <a:pt x="2264728" y="1299270"/>
                    <a:pt x="2268221" y="1298377"/>
                    <a:pt x="2268221" y="1296591"/>
                  </a:cubicBezTo>
                  <a:cubicBezTo>
                    <a:pt x="2271713" y="1285875"/>
                    <a:pt x="2257743" y="1293019"/>
                    <a:pt x="2254250" y="1293019"/>
                  </a:cubicBezTo>
                  <a:cubicBezTo>
                    <a:pt x="2254250" y="1296591"/>
                    <a:pt x="2257743" y="1298377"/>
                    <a:pt x="2261236" y="1298824"/>
                  </a:cubicBezTo>
                  <a:close/>
                  <a:moveTo>
                    <a:pt x="1457875" y="1299666"/>
                  </a:moveTo>
                  <a:cubicBezTo>
                    <a:pt x="1457875" y="1293052"/>
                    <a:pt x="1464487" y="1289744"/>
                    <a:pt x="1471098" y="1283130"/>
                  </a:cubicBezTo>
                  <a:cubicBezTo>
                    <a:pt x="1474404" y="1286437"/>
                    <a:pt x="1474404" y="1289744"/>
                    <a:pt x="1474404" y="1296359"/>
                  </a:cubicBezTo>
                  <a:cubicBezTo>
                    <a:pt x="1467792" y="1296359"/>
                    <a:pt x="1461181" y="1296359"/>
                    <a:pt x="1457875" y="1299666"/>
                  </a:cubicBezTo>
                  <a:close/>
                  <a:moveTo>
                    <a:pt x="1421511" y="1299666"/>
                  </a:moveTo>
                  <a:cubicBezTo>
                    <a:pt x="1428122" y="1289744"/>
                    <a:pt x="1438040" y="1283130"/>
                    <a:pt x="1451263" y="1279823"/>
                  </a:cubicBezTo>
                  <a:cubicBezTo>
                    <a:pt x="1444652" y="1293052"/>
                    <a:pt x="1434734" y="1299666"/>
                    <a:pt x="1421511" y="1299666"/>
                  </a:cubicBezTo>
                  <a:close/>
                  <a:moveTo>
                    <a:pt x="2291081" y="1300163"/>
                  </a:moveTo>
                  <a:cubicBezTo>
                    <a:pt x="2294573" y="1296988"/>
                    <a:pt x="2294573" y="1300163"/>
                    <a:pt x="2301559" y="1300163"/>
                  </a:cubicBezTo>
                  <a:cubicBezTo>
                    <a:pt x="2305051" y="1293813"/>
                    <a:pt x="2287588" y="1293813"/>
                    <a:pt x="2291081" y="1300163"/>
                  </a:cubicBezTo>
                  <a:close/>
                  <a:moveTo>
                    <a:pt x="2321719" y="1302147"/>
                  </a:moveTo>
                  <a:cubicBezTo>
                    <a:pt x="2324100" y="1301751"/>
                    <a:pt x="2325688" y="1300163"/>
                    <a:pt x="2324100" y="1296988"/>
                  </a:cubicBezTo>
                  <a:cubicBezTo>
                    <a:pt x="2320925" y="1296988"/>
                    <a:pt x="2317750" y="1296988"/>
                    <a:pt x="2314575" y="1300163"/>
                  </a:cubicBezTo>
                  <a:cubicBezTo>
                    <a:pt x="2316163" y="1301751"/>
                    <a:pt x="2319338" y="1302544"/>
                    <a:pt x="2321719" y="1302147"/>
                  </a:cubicBezTo>
                  <a:close/>
                  <a:moveTo>
                    <a:pt x="2360613" y="1303735"/>
                  </a:moveTo>
                  <a:cubicBezTo>
                    <a:pt x="2363788" y="1304132"/>
                    <a:pt x="2366963" y="1303338"/>
                    <a:pt x="2366963" y="1300163"/>
                  </a:cubicBezTo>
                  <a:cubicBezTo>
                    <a:pt x="2370138" y="1293813"/>
                    <a:pt x="2351088" y="1293813"/>
                    <a:pt x="2354263" y="1300163"/>
                  </a:cubicBezTo>
                  <a:cubicBezTo>
                    <a:pt x="2354263" y="1301751"/>
                    <a:pt x="2357438" y="1303338"/>
                    <a:pt x="2360613" y="1303735"/>
                  </a:cubicBezTo>
                  <a:close/>
                  <a:moveTo>
                    <a:pt x="1254153" y="1310000"/>
                  </a:moveTo>
                  <a:cubicBezTo>
                    <a:pt x="1249607" y="1311240"/>
                    <a:pt x="1244649" y="1309587"/>
                    <a:pt x="1239690" y="1302973"/>
                  </a:cubicBezTo>
                  <a:cubicBezTo>
                    <a:pt x="1246301" y="1302973"/>
                    <a:pt x="1259525" y="1296359"/>
                    <a:pt x="1266136" y="1299666"/>
                  </a:cubicBezTo>
                  <a:cubicBezTo>
                    <a:pt x="1262831" y="1304626"/>
                    <a:pt x="1258698" y="1308760"/>
                    <a:pt x="1254153" y="1310000"/>
                  </a:cubicBezTo>
                  <a:close/>
                  <a:moveTo>
                    <a:pt x="1109935" y="1321575"/>
                  </a:moveTo>
                  <a:cubicBezTo>
                    <a:pt x="1101671" y="1322815"/>
                    <a:pt x="1095886" y="1319508"/>
                    <a:pt x="1097539" y="1302973"/>
                  </a:cubicBezTo>
                  <a:cubicBezTo>
                    <a:pt x="1097539" y="1302973"/>
                    <a:pt x="1100844" y="1299666"/>
                    <a:pt x="1097539" y="1299666"/>
                  </a:cubicBezTo>
                  <a:cubicBezTo>
                    <a:pt x="1147126" y="1276516"/>
                    <a:pt x="1206631" y="1263288"/>
                    <a:pt x="1262830" y="1250060"/>
                  </a:cubicBezTo>
                  <a:cubicBezTo>
                    <a:pt x="1269442" y="1259981"/>
                    <a:pt x="1285971" y="1263288"/>
                    <a:pt x="1292583" y="1273209"/>
                  </a:cubicBezTo>
                  <a:cubicBezTo>
                    <a:pt x="1279360" y="1296359"/>
                    <a:pt x="1229772" y="1299666"/>
                    <a:pt x="1200020" y="1299666"/>
                  </a:cubicBezTo>
                  <a:cubicBezTo>
                    <a:pt x="1200020" y="1299666"/>
                    <a:pt x="1200020" y="1293052"/>
                    <a:pt x="1200020" y="1293052"/>
                  </a:cubicBezTo>
                  <a:cubicBezTo>
                    <a:pt x="1193408" y="1293052"/>
                    <a:pt x="1196714" y="1296359"/>
                    <a:pt x="1196714" y="1302973"/>
                  </a:cubicBezTo>
                  <a:cubicBezTo>
                    <a:pt x="1186796" y="1306280"/>
                    <a:pt x="1170267" y="1316201"/>
                    <a:pt x="1150432" y="1316201"/>
                  </a:cubicBezTo>
                  <a:cubicBezTo>
                    <a:pt x="1147126" y="1316201"/>
                    <a:pt x="1140514" y="1312894"/>
                    <a:pt x="1137209" y="1312894"/>
                  </a:cubicBezTo>
                  <a:cubicBezTo>
                    <a:pt x="1128944" y="1314547"/>
                    <a:pt x="1118200" y="1320334"/>
                    <a:pt x="1109935" y="1321575"/>
                  </a:cubicBezTo>
                  <a:close/>
                  <a:moveTo>
                    <a:pt x="1164482" y="1330256"/>
                  </a:moveTo>
                  <a:cubicBezTo>
                    <a:pt x="1157870" y="1330256"/>
                    <a:pt x="1150432" y="1329429"/>
                    <a:pt x="1147126" y="1329429"/>
                  </a:cubicBezTo>
                  <a:cubicBezTo>
                    <a:pt x="1153738" y="1326122"/>
                    <a:pt x="1173573" y="1316201"/>
                    <a:pt x="1176879" y="1326122"/>
                  </a:cubicBezTo>
                  <a:cubicBezTo>
                    <a:pt x="1176879" y="1329429"/>
                    <a:pt x="1171094" y="1330256"/>
                    <a:pt x="1164482" y="1330256"/>
                  </a:cubicBezTo>
                  <a:close/>
                  <a:moveTo>
                    <a:pt x="649598" y="1332736"/>
                  </a:moveTo>
                  <a:cubicBezTo>
                    <a:pt x="641333" y="1333563"/>
                    <a:pt x="633068" y="1331082"/>
                    <a:pt x="631415" y="1322815"/>
                  </a:cubicBezTo>
                  <a:cubicBezTo>
                    <a:pt x="644639" y="1319508"/>
                    <a:pt x="654556" y="1316201"/>
                    <a:pt x="667780" y="1322815"/>
                  </a:cubicBezTo>
                  <a:cubicBezTo>
                    <a:pt x="666127" y="1327775"/>
                    <a:pt x="657862" y="1331909"/>
                    <a:pt x="649598" y="1332736"/>
                  </a:cubicBezTo>
                  <a:close/>
                  <a:moveTo>
                    <a:pt x="1576885" y="1336043"/>
                  </a:moveTo>
                  <a:cubicBezTo>
                    <a:pt x="1570273" y="1306280"/>
                    <a:pt x="1590108" y="1289744"/>
                    <a:pt x="1590108" y="1259981"/>
                  </a:cubicBezTo>
                  <a:cubicBezTo>
                    <a:pt x="1609944" y="1259981"/>
                    <a:pt x="1623167" y="1259981"/>
                    <a:pt x="1639696" y="1259981"/>
                  </a:cubicBezTo>
                  <a:cubicBezTo>
                    <a:pt x="1639696" y="1279823"/>
                    <a:pt x="1623167" y="1289744"/>
                    <a:pt x="1613249" y="1299666"/>
                  </a:cubicBezTo>
                  <a:cubicBezTo>
                    <a:pt x="1603332" y="1312894"/>
                    <a:pt x="1593414" y="1326122"/>
                    <a:pt x="1580191" y="1332736"/>
                  </a:cubicBezTo>
                  <a:cubicBezTo>
                    <a:pt x="1580191" y="1332736"/>
                    <a:pt x="1576885" y="1336043"/>
                    <a:pt x="1576885" y="1336043"/>
                  </a:cubicBezTo>
                  <a:close/>
                  <a:moveTo>
                    <a:pt x="634721" y="1336043"/>
                  </a:moveTo>
                  <a:cubicBezTo>
                    <a:pt x="628110" y="1332736"/>
                    <a:pt x="624804" y="1332736"/>
                    <a:pt x="624804" y="1329429"/>
                  </a:cubicBezTo>
                  <a:cubicBezTo>
                    <a:pt x="628110" y="1329429"/>
                    <a:pt x="631415" y="1329429"/>
                    <a:pt x="634721" y="1336043"/>
                  </a:cubicBezTo>
                  <a:close/>
                  <a:moveTo>
                    <a:pt x="1442641" y="1346598"/>
                  </a:moveTo>
                  <a:cubicBezTo>
                    <a:pt x="1443832" y="1345407"/>
                    <a:pt x="1444625" y="1343026"/>
                    <a:pt x="1444625" y="1339851"/>
                  </a:cubicBezTo>
                  <a:cubicBezTo>
                    <a:pt x="1438275" y="1339851"/>
                    <a:pt x="1438275" y="1339851"/>
                    <a:pt x="1438275" y="1339851"/>
                  </a:cubicBezTo>
                  <a:lnTo>
                    <a:pt x="1438275" y="1346201"/>
                  </a:lnTo>
                  <a:cubicBezTo>
                    <a:pt x="1439863" y="1347789"/>
                    <a:pt x="1441450" y="1347789"/>
                    <a:pt x="1442641" y="1346598"/>
                  </a:cubicBezTo>
                  <a:close/>
                  <a:moveTo>
                    <a:pt x="687615" y="1362499"/>
                  </a:moveTo>
                  <a:cubicBezTo>
                    <a:pt x="681003" y="1355885"/>
                    <a:pt x="667780" y="1355885"/>
                    <a:pt x="664474" y="1345964"/>
                  </a:cubicBezTo>
                  <a:cubicBezTo>
                    <a:pt x="674391" y="1342657"/>
                    <a:pt x="677697" y="1336043"/>
                    <a:pt x="690920" y="1336043"/>
                  </a:cubicBezTo>
                  <a:cubicBezTo>
                    <a:pt x="694226" y="1339350"/>
                    <a:pt x="694226" y="1339350"/>
                    <a:pt x="697532" y="1339350"/>
                  </a:cubicBezTo>
                  <a:cubicBezTo>
                    <a:pt x="697532" y="1352578"/>
                    <a:pt x="690920" y="1355885"/>
                    <a:pt x="687615" y="1362499"/>
                  </a:cubicBezTo>
                  <a:close/>
                  <a:moveTo>
                    <a:pt x="905800" y="1375727"/>
                  </a:moveTo>
                  <a:cubicBezTo>
                    <a:pt x="879353" y="1382342"/>
                    <a:pt x="859518" y="1352578"/>
                    <a:pt x="849601" y="1345964"/>
                  </a:cubicBezTo>
                  <a:cubicBezTo>
                    <a:pt x="876047" y="1349271"/>
                    <a:pt x="899188" y="1352578"/>
                    <a:pt x="905800" y="1375727"/>
                  </a:cubicBezTo>
                  <a:close/>
                  <a:moveTo>
                    <a:pt x="1500851" y="1388956"/>
                  </a:moveTo>
                  <a:cubicBezTo>
                    <a:pt x="1507463" y="1369113"/>
                    <a:pt x="1510768" y="1349271"/>
                    <a:pt x="1510768" y="1329429"/>
                  </a:cubicBezTo>
                  <a:cubicBezTo>
                    <a:pt x="1533909" y="1326122"/>
                    <a:pt x="1550438" y="1319508"/>
                    <a:pt x="1566968" y="1316201"/>
                  </a:cubicBezTo>
                  <a:cubicBezTo>
                    <a:pt x="1566968" y="1329429"/>
                    <a:pt x="1570273" y="1332736"/>
                    <a:pt x="1566968" y="1342657"/>
                  </a:cubicBezTo>
                  <a:cubicBezTo>
                    <a:pt x="1560356" y="1349271"/>
                    <a:pt x="1550438" y="1355885"/>
                    <a:pt x="1540521" y="1359192"/>
                  </a:cubicBezTo>
                  <a:cubicBezTo>
                    <a:pt x="1530603" y="1372420"/>
                    <a:pt x="1510768" y="1385649"/>
                    <a:pt x="1500851" y="1388956"/>
                  </a:cubicBezTo>
                  <a:close/>
                  <a:moveTo>
                    <a:pt x="1123366" y="1399962"/>
                  </a:moveTo>
                  <a:cubicBezTo>
                    <a:pt x="1117787" y="1400117"/>
                    <a:pt x="1112415" y="1398877"/>
                    <a:pt x="1107456" y="1395570"/>
                  </a:cubicBezTo>
                  <a:cubicBezTo>
                    <a:pt x="1107456" y="1365806"/>
                    <a:pt x="1140514" y="1365806"/>
                    <a:pt x="1170267" y="1362499"/>
                  </a:cubicBezTo>
                  <a:cubicBezTo>
                    <a:pt x="1170267" y="1369113"/>
                    <a:pt x="1170267" y="1375727"/>
                    <a:pt x="1173573" y="1379034"/>
                  </a:cubicBezTo>
                  <a:cubicBezTo>
                    <a:pt x="1158697" y="1386475"/>
                    <a:pt x="1140101" y="1399497"/>
                    <a:pt x="1123366" y="1399962"/>
                  </a:cubicBezTo>
                  <a:close/>
                  <a:moveTo>
                    <a:pt x="753731" y="1402184"/>
                  </a:moveTo>
                  <a:cubicBezTo>
                    <a:pt x="733896" y="1392263"/>
                    <a:pt x="720673" y="1375727"/>
                    <a:pt x="697532" y="1372420"/>
                  </a:cubicBezTo>
                  <a:cubicBezTo>
                    <a:pt x="704144" y="1329429"/>
                    <a:pt x="753731" y="1379034"/>
                    <a:pt x="763649" y="1388956"/>
                  </a:cubicBezTo>
                  <a:cubicBezTo>
                    <a:pt x="760343" y="1395570"/>
                    <a:pt x="757037" y="1398877"/>
                    <a:pt x="753731" y="1402184"/>
                  </a:cubicBezTo>
                  <a:close/>
                  <a:moveTo>
                    <a:pt x="1580191" y="1405491"/>
                  </a:moveTo>
                  <a:cubicBezTo>
                    <a:pt x="1576885" y="1395570"/>
                    <a:pt x="1576885" y="1382342"/>
                    <a:pt x="1576885" y="1369113"/>
                  </a:cubicBezTo>
                  <a:cubicBezTo>
                    <a:pt x="1600026" y="1362499"/>
                    <a:pt x="1609944" y="1342657"/>
                    <a:pt x="1633084" y="1336043"/>
                  </a:cubicBezTo>
                  <a:cubicBezTo>
                    <a:pt x="1619861" y="1362499"/>
                    <a:pt x="1606638" y="1385649"/>
                    <a:pt x="1586803" y="1405491"/>
                  </a:cubicBezTo>
                  <a:cubicBezTo>
                    <a:pt x="1580191" y="1405491"/>
                    <a:pt x="1580191" y="1405491"/>
                    <a:pt x="1580191" y="1405491"/>
                  </a:cubicBezTo>
                  <a:close/>
                  <a:moveTo>
                    <a:pt x="647945" y="1408798"/>
                  </a:moveTo>
                  <a:cubicBezTo>
                    <a:pt x="638027" y="1412105"/>
                    <a:pt x="628110" y="1402184"/>
                    <a:pt x="621498" y="1388956"/>
                  </a:cubicBezTo>
                  <a:cubicBezTo>
                    <a:pt x="631415" y="1372420"/>
                    <a:pt x="638027" y="1355885"/>
                    <a:pt x="657862" y="1349271"/>
                  </a:cubicBezTo>
                  <a:cubicBezTo>
                    <a:pt x="667780" y="1352578"/>
                    <a:pt x="671085" y="1362499"/>
                    <a:pt x="684309" y="1365806"/>
                  </a:cubicBezTo>
                  <a:cubicBezTo>
                    <a:pt x="677697" y="1375727"/>
                    <a:pt x="664474" y="1408798"/>
                    <a:pt x="647945" y="1408798"/>
                  </a:cubicBezTo>
                  <a:close/>
                  <a:moveTo>
                    <a:pt x="985140" y="1415412"/>
                  </a:moveTo>
                  <a:cubicBezTo>
                    <a:pt x="981834" y="1415412"/>
                    <a:pt x="971917" y="1412105"/>
                    <a:pt x="968611" y="1408798"/>
                  </a:cubicBezTo>
                  <a:cubicBezTo>
                    <a:pt x="961999" y="1405491"/>
                    <a:pt x="945470" y="1388956"/>
                    <a:pt x="948776" y="1382342"/>
                  </a:cubicBezTo>
                  <a:cubicBezTo>
                    <a:pt x="968611" y="1385649"/>
                    <a:pt x="975223" y="1402184"/>
                    <a:pt x="985140" y="1415412"/>
                  </a:cubicBezTo>
                  <a:close/>
                  <a:moveTo>
                    <a:pt x="1173163" y="1425576"/>
                  </a:moveTo>
                  <a:cubicBezTo>
                    <a:pt x="1179513" y="1425576"/>
                    <a:pt x="1179513" y="1419226"/>
                    <a:pt x="1176338" y="1416051"/>
                  </a:cubicBezTo>
                  <a:cubicBezTo>
                    <a:pt x="1173163" y="1416051"/>
                    <a:pt x="1166813" y="1419226"/>
                    <a:pt x="1173163" y="1425576"/>
                  </a:cubicBezTo>
                  <a:close/>
                  <a:moveTo>
                    <a:pt x="876047" y="1431947"/>
                  </a:moveTo>
                  <a:cubicBezTo>
                    <a:pt x="859518" y="1435254"/>
                    <a:pt x="852907" y="1418719"/>
                    <a:pt x="842989" y="1412105"/>
                  </a:cubicBezTo>
                  <a:cubicBezTo>
                    <a:pt x="833072" y="1405491"/>
                    <a:pt x="823154" y="1395570"/>
                    <a:pt x="813236" y="1388956"/>
                  </a:cubicBezTo>
                  <a:cubicBezTo>
                    <a:pt x="809931" y="1388956"/>
                    <a:pt x="793401" y="1388956"/>
                    <a:pt x="796707" y="1382342"/>
                  </a:cubicBezTo>
                  <a:cubicBezTo>
                    <a:pt x="823154" y="1385649"/>
                    <a:pt x="852907" y="1398877"/>
                    <a:pt x="876047" y="1395570"/>
                  </a:cubicBezTo>
                  <a:cubicBezTo>
                    <a:pt x="862824" y="1385649"/>
                    <a:pt x="842989" y="1382342"/>
                    <a:pt x="823154" y="1375727"/>
                  </a:cubicBezTo>
                  <a:cubicBezTo>
                    <a:pt x="803319" y="1369113"/>
                    <a:pt x="783484" y="1365806"/>
                    <a:pt x="770261" y="1352578"/>
                  </a:cubicBezTo>
                  <a:cubicBezTo>
                    <a:pt x="763649" y="1339350"/>
                    <a:pt x="773566" y="1322815"/>
                    <a:pt x="780178" y="1316201"/>
                  </a:cubicBezTo>
                  <a:cubicBezTo>
                    <a:pt x="790096" y="1319508"/>
                    <a:pt x="796707" y="1329429"/>
                    <a:pt x="803319" y="1336043"/>
                  </a:cubicBezTo>
                  <a:cubicBezTo>
                    <a:pt x="816542" y="1342657"/>
                    <a:pt x="829766" y="1345964"/>
                    <a:pt x="839683" y="1352578"/>
                  </a:cubicBezTo>
                  <a:cubicBezTo>
                    <a:pt x="856212" y="1365806"/>
                    <a:pt x="872742" y="1375727"/>
                    <a:pt x="882659" y="1388956"/>
                  </a:cubicBezTo>
                  <a:cubicBezTo>
                    <a:pt x="879353" y="1402184"/>
                    <a:pt x="879353" y="1418719"/>
                    <a:pt x="876047" y="1431947"/>
                  </a:cubicBezTo>
                  <a:close/>
                  <a:moveTo>
                    <a:pt x="1481016" y="1488167"/>
                  </a:moveTo>
                  <a:cubicBezTo>
                    <a:pt x="1481016" y="1455096"/>
                    <a:pt x="1490933" y="1438561"/>
                    <a:pt x="1494239" y="1412105"/>
                  </a:cubicBezTo>
                  <a:cubicBezTo>
                    <a:pt x="1510768" y="1402184"/>
                    <a:pt x="1537215" y="1395570"/>
                    <a:pt x="1553744" y="1385649"/>
                  </a:cubicBezTo>
                  <a:cubicBezTo>
                    <a:pt x="1560356" y="1382342"/>
                    <a:pt x="1566968" y="1372420"/>
                    <a:pt x="1570273" y="1379034"/>
                  </a:cubicBezTo>
                  <a:cubicBezTo>
                    <a:pt x="1576885" y="1441868"/>
                    <a:pt x="1540521" y="1481553"/>
                    <a:pt x="1481016" y="1488167"/>
                  </a:cubicBezTo>
                  <a:close/>
                  <a:moveTo>
                    <a:pt x="681832" y="1490734"/>
                  </a:moveTo>
                  <a:cubicBezTo>
                    <a:pt x="683023" y="1488821"/>
                    <a:pt x="677070" y="1477339"/>
                    <a:pt x="674688" y="1484994"/>
                  </a:cubicBezTo>
                  <a:cubicBezTo>
                    <a:pt x="674688" y="1488396"/>
                    <a:pt x="677863" y="1484994"/>
                    <a:pt x="677863" y="1488396"/>
                  </a:cubicBezTo>
                  <a:cubicBezTo>
                    <a:pt x="680245" y="1490947"/>
                    <a:pt x="681435" y="1491372"/>
                    <a:pt x="681832" y="1490734"/>
                  </a:cubicBezTo>
                  <a:close/>
                  <a:moveTo>
                    <a:pt x="1397544" y="1491474"/>
                  </a:moveTo>
                  <a:cubicBezTo>
                    <a:pt x="1374403" y="1490647"/>
                    <a:pt x="1352088" y="1488167"/>
                    <a:pt x="1332253" y="1484860"/>
                  </a:cubicBezTo>
                  <a:cubicBezTo>
                    <a:pt x="1302501" y="1481553"/>
                    <a:pt x="1262830" y="1468324"/>
                    <a:pt x="1242995" y="1458403"/>
                  </a:cubicBezTo>
                  <a:cubicBezTo>
                    <a:pt x="1223160" y="1451789"/>
                    <a:pt x="1206631" y="1448482"/>
                    <a:pt x="1186796" y="1438561"/>
                  </a:cubicBezTo>
                  <a:cubicBezTo>
                    <a:pt x="1170267" y="1431947"/>
                    <a:pt x="1157044" y="1422026"/>
                    <a:pt x="1140514" y="1412105"/>
                  </a:cubicBezTo>
                  <a:cubicBezTo>
                    <a:pt x="1153738" y="1405491"/>
                    <a:pt x="1163655" y="1395570"/>
                    <a:pt x="1176879" y="1388956"/>
                  </a:cubicBezTo>
                  <a:cubicBezTo>
                    <a:pt x="1180185" y="1425333"/>
                    <a:pt x="1219855" y="1428640"/>
                    <a:pt x="1256219" y="1422026"/>
                  </a:cubicBezTo>
                  <a:cubicBezTo>
                    <a:pt x="1262830" y="1425333"/>
                    <a:pt x="1266136" y="1431947"/>
                    <a:pt x="1272748" y="1435254"/>
                  </a:cubicBezTo>
                  <a:cubicBezTo>
                    <a:pt x="1279360" y="1438561"/>
                    <a:pt x="1289277" y="1438561"/>
                    <a:pt x="1299195" y="1441868"/>
                  </a:cubicBezTo>
                  <a:cubicBezTo>
                    <a:pt x="1305806" y="1445175"/>
                    <a:pt x="1312418" y="1451789"/>
                    <a:pt x="1319030" y="1451789"/>
                  </a:cubicBezTo>
                  <a:cubicBezTo>
                    <a:pt x="1342171" y="1451789"/>
                    <a:pt x="1345476" y="1431947"/>
                    <a:pt x="1358700" y="1422026"/>
                  </a:cubicBezTo>
                  <a:cubicBezTo>
                    <a:pt x="1381841" y="1395570"/>
                    <a:pt x="1424817" y="1372420"/>
                    <a:pt x="1431428" y="1349271"/>
                  </a:cubicBezTo>
                  <a:cubicBezTo>
                    <a:pt x="1404982" y="1365806"/>
                    <a:pt x="1385147" y="1392263"/>
                    <a:pt x="1352088" y="1405491"/>
                  </a:cubicBezTo>
                  <a:cubicBezTo>
                    <a:pt x="1325641" y="1395570"/>
                    <a:pt x="1299195" y="1405491"/>
                    <a:pt x="1289277" y="1425333"/>
                  </a:cubicBezTo>
                  <a:cubicBezTo>
                    <a:pt x="1276054" y="1425333"/>
                    <a:pt x="1276054" y="1412105"/>
                    <a:pt x="1259525" y="1415412"/>
                  </a:cubicBezTo>
                  <a:cubicBezTo>
                    <a:pt x="1256219" y="1408798"/>
                    <a:pt x="1266136" y="1405491"/>
                    <a:pt x="1269442" y="1398877"/>
                  </a:cubicBezTo>
                  <a:cubicBezTo>
                    <a:pt x="1272748" y="1392263"/>
                    <a:pt x="1272748" y="1382342"/>
                    <a:pt x="1279360" y="1375727"/>
                  </a:cubicBezTo>
                  <a:cubicBezTo>
                    <a:pt x="1295889" y="1392263"/>
                    <a:pt x="1325641" y="1382342"/>
                    <a:pt x="1345476" y="1382342"/>
                  </a:cubicBezTo>
                  <a:cubicBezTo>
                    <a:pt x="1355394" y="1365806"/>
                    <a:pt x="1365311" y="1349271"/>
                    <a:pt x="1385147" y="1345964"/>
                  </a:cubicBezTo>
                  <a:cubicBezTo>
                    <a:pt x="1381841" y="1359192"/>
                    <a:pt x="1358700" y="1365806"/>
                    <a:pt x="1358700" y="1379034"/>
                  </a:cubicBezTo>
                  <a:cubicBezTo>
                    <a:pt x="1371923" y="1369113"/>
                    <a:pt x="1381841" y="1362499"/>
                    <a:pt x="1395064" y="1352578"/>
                  </a:cubicBezTo>
                  <a:cubicBezTo>
                    <a:pt x="1408287" y="1342657"/>
                    <a:pt x="1418205" y="1329429"/>
                    <a:pt x="1431428" y="1326122"/>
                  </a:cubicBezTo>
                  <a:cubicBezTo>
                    <a:pt x="1451263" y="1319508"/>
                    <a:pt x="1467792" y="1326122"/>
                    <a:pt x="1487627" y="1316201"/>
                  </a:cubicBezTo>
                  <a:cubicBezTo>
                    <a:pt x="1490933" y="1322815"/>
                    <a:pt x="1497545" y="1326122"/>
                    <a:pt x="1507463" y="1326122"/>
                  </a:cubicBezTo>
                  <a:cubicBezTo>
                    <a:pt x="1504157" y="1345964"/>
                    <a:pt x="1494239" y="1365806"/>
                    <a:pt x="1487627" y="1385649"/>
                  </a:cubicBezTo>
                  <a:cubicBezTo>
                    <a:pt x="1481016" y="1422026"/>
                    <a:pt x="1481016" y="1458403"/>
                    <a:pt x="1467792" y="1488167"/>
                  </a:cubicBezTo>
                  <a:cubicBezTo>
                    <a:pt x="1444652" y="1491474"/>
                    <a:pt x="1420684" y="1492300"/>
                    <a:pt x="1397544" y="1491474"/>
                  </a:cubicBezTo>
                  <a:close/>
                  <a:moveTo>
                    <a:pt x="998538" y="1495426"/>
                  </a:moveTo>
                  <a:cubicBezTo>
                    <a:pt x="1004888" y="1491986"/>
                    <a:pt x="1004888" y="1488547"/>
                    <a:pt x="1004888" y="1481667"/>
                  </a:cubicBezTo>
                  <a:cubicBezTo>
                    <a:pt x="998538" y="1485107"/>
                    <a:pt x="998538" y="1474788"/>
                    <a:pt x="992188" y="1478228"/>
                  </a:cubicBezTo>
                  <a:cubicBezTo>
                    <a:pt x="992188" y="1485107"/>
                    <a:pt x="998538" y="1488547"/>
                    <a:pt x="998538" y="1495426"/>
                  </a:cubicBezTo>
                  <a:close/>
                  <a:moveTo>
                    <a:pt x="739775" y="1498601"/>
                  </a:moveTo>
                  <a:cubicBezTo>
                    <a:pt x="736600" y="1488396"/>
                    <a:pt x="727075" y="1484994"/>
                    <a:pt x="723900" y="1474788"/>
                  </a:cubicBezTo>
                  <a:cubicBezTo>
                    <a:pt x="720725" y="1481592"/>
                    <a:pt x="730250" y="1498601"/>
                    <a:pt x="739775" y="1498601"/>
                  </a:cubicBezTo>
                  <a:close/>
                  <a:moveTo>
                    <a:pt x="1474404" y="1514623"/>
                  </a:moveTo>
                  <a:cubicBezTo>
                    <a:pt x="1471098" y="1494781"/>
                    <a:pt x="1497545" y="1498088"/>
                    <a:pt x="1504157" y="1498088"/>
                  </a:cubicBezTo>
                  <a:cubicBezTo>
                    <a:pt x="1494239" y="1501395"/>
                    <a:pt x="1490933" y="1514623"/>
                    <a:pt x="1474404" y="1514623"/>
                  </a:cubicBezTo>
                  <a:close/>
                  <a:moveTo>
                    <a:pt x="812801" y="1528498"/>
                  </a:moveTo>
                  <a:cubicBezTo>
                    <a:pt x="809482" y="1514740"/>
                    <a:pt x="789566" y="1511300"/>
                    <a:pt x="776288" y="1511300"/>
                  </a:cubicBezTo>
                  <a:cubicBezTo>
                    <a:pt x="776288" y="1531938"/>
                    <a:pt x="799524" y="1525059"/>
                    <a:pt x="812801" y="1528498"/>
                  </a:cubicBezTo>
                  <a:close/>
                  <a:moveTo>
                    <a:pt x="968611" y="1541079"/>
                  </a:moveTo>
                  <a:cubicBezTo>
                    <a:pt x="945470" y="1527851"/>
                    <a:pt x="919023" y="1517930"/>
                    <a:pt x="899188" y="1504702"/>
                  </a:cubicBezTo>
                  <a:cubicBezTo>
                    <a:pt x="925635" y="1511316"/>
                    <a:pt x="948776" y="1521237"/>
                    <a:pt x="971917" y="1537772"/>
                  </a:cubicBezTo>
                  <a:cubicBezTo>
                    <a:pt x="971917" y="1537772"/>
                    <a:pt x="975223" y="1541079"/>
                    <a:pt x="968611" y="1541079"/>
                  </a:cubicBezTo>
                  <a:close/>
                  <a:moveTo>
                    <a:pt x="1329361" y="1545626"/>
                  </a:moveTo>
                  <a:cubicBezTo>
                    <a:pt x="1320683" y="1546040"/>
                    <a:pt x="1312418" y="1546040"/>
                    <a:pt x="1305806" y="1544386"/>
                  </a:cubicBezTo>
                  <a:cubicBezTo>
                    <a:pt x="1299195" y="1541079"/>
                    <a:pt x="1292583" y="1534465"/>
                    <a:pt x="1285971" y="1531158"/>
                  </a:cubicBezTo>
                  <a:cubicBezTo>
                    <a:pt x="1262830" y="1524544"/>
                    <a:pt x="1239690" y="1524544"/>
                    <a:pt x="1219855" y="1517930"/>
                  </a:cubicBezTo>
                  <a:cubicBezTo>
                    <a:pt x="1216549" y="1517930"/>
                    <a:pt x="1213243" y="1524544"/>
                    <a:pt x="1213243" y="1531158"/>
                  </a:cubicBezTo>
                  <a:cubicBezTo>
                    <a:pt x="1200020" y="1524544"/>
                    <a:pt x="1193408" y="1511316"/>
                    <a:pt x="1183490" y="1501395"/>
                  </a:cubicBezTo>
                  <a:cubicBezTo>
                    <a:pt x="1166961" y="1484860"/>
                    <a:pt x="1147126" y="1478246"/>
                    <a:pt x="1137209" y="1458403"/>
                  </a:cubicBezTo>
                  <a:cubicBezTo>
                    <a:pt x="1180185" y="1448482"/>
                    <a:pt x="1196714" y="1488167"/>
                    <a:pt x="1242995" y="1481553"/>
                  </a:cubicBezTo>
                  <a:cubicBezTo>
                    <a:pt x="1249607" y="1481553"/>
                    <a:pt x="1249607" y="1491474"/>
                    <a:pt x="1259525" y="1488167"/>
                  </a:cubicBezTo>
                  <a:cubicBezTo>
                    <a:pt x="1269442" y="1491474"/>
                    <a:pt x="1266136" y="1484860"/>
                    <a:pt x="1272748" y="1484860"/>
                  </a:cubicBezTo>
                  <a:cubicBezTo>
                    <a:pt x="1328947" y="1501395"/>
                    <a:pt x="1398370" y="1508009"/>
                    <a:pt x="1467792" y="1501395"/>
                  </a:cubicBezTo>
                  <a:cubicBezTo>
                    <a:pt x="1467792" y="1521237"/>
                    <a:pt x="1457875" y="1531158"/>
                    <a:pt x="1447957" y="1541079"/>
                  </a:cubicBezTo>
                  <a:cubicBezTo>
                    <a:pt x="1414899" y="1544386"/>
                    <a:pt x="1388452" y="1544386"/>
                    <a:pt x="1355394" y="1544386"/>
                  </a:cubicBezTo>
                  <a:cubicBezTo>
                    <a:pt x="1347130" y="1544386"/>
                    <a:pt x="1338038" y="1545213"/>
                    <a:pt x="1329361" y="1545626"/>
                  </a:cubicBezTo>
                  <a:close/>
                  <a:moveTo>
                    <a:pt x="1034728" y="1554307"/>
                  </a:moveTo>
                  <a:cubicBezTo>
                    <a:pt x="1031422" y="1551000"/>
                    <a:pt x="1031422" y="1547693"/>
                    <a:pt x="1034728" y="1547693"/>
                  </a:cubicBezTo>
                  <a:cubicBezTo>
                    <a:pt x="1031422" y="1541079"/>
                    <a:pt x="1018198" y="1544386"/>
                    <a:pt x="1011587" y="1544386"/>
                  </a:cubicBezTo>
                  <a:cubicBezTo>
                    <a:pt x="1008281" y="1541079"/>
                    <a:pt x="1008281" y="1541079"/>
                    <a:pt x="1004975" y="1541079"/>
                  </a:cubicBezTo>
                  <a:cubicBezTo>
                    <a:pt x="978528" y="1517930"/>
                    <a:pt x="948776" y="1504702"/>
                    <a:pt x="925635" y="1481553"/>
                  </a:cubicBezTo>
                  <a:cubicBezTo>
                    <a:pt x="938858" y="1465017"/>
                    <a:pt x="955388" y="1445175"/>
                    <a:pt x="978528" y="1445175"/>
                  </a:cubicBezTo>
                  <a:cubicBezTo>
                    <a:pt x="975223" y="1435254"/>
                    <a:pt x="985140" y="1431947"/>
                    <a:pt x="991752" y="1425333"/>
                  </a:cubicBezTo>
                  <a:cubicBezTo>
                    <a:pt x="988446" y="1455096"/>
                    <a:pt x="1004975" y="1468324"/>
                    <a:pt x="1028116" y="1471631"/>
                  </a:cubicBezTo>
                  <a:cubicBezTo>
                    <a:pt x="1034728" y="1488167"/>
                    <a:pt x="1047951" y="1501395"/>
                    <a:pt x="1064480" y="1511316"/>
                  </a:cubicBezTo>
                  <a:cubicBezTo>
                    <a:pt x="1057868" y="1517930"/>
                    <a:pt x="1054563" y="1508009"/>
                    <a:pt x="1047951" y="1504702"/>
                  </a:cubicBezTo>
                  <a:cubicBezTo>
                    <a:pt x="1031422" y="1494781"/>
                    <a:pt x="1014893" y="1478246"/>
                    <a:pt x="998363" y="1468324"/>
                  </a:cubicBezTo>
                  <a:cubicBezTo>
                    <a:pt x="1014893" y="1491474"/>
                    <a:pt x="1034728" y="1508009"/>
                    <a:pt x="1054563" y="1521237"/>
                  </a:cubicBezTo>
                  <a:cubicBezTo>
                    <a:pt x="1047951" y="1531158"/>
                    <a:pt x="1044645" y="1547693"/>
                    <a:pt x="1034728" y="1554307"/>
                  </a:cubicBezTo>
                  <a:close/>
                  <a:moveTo>
                    <a:pt x="899188" y="1554307"/>
                  </a:moveTo>
                  <a:cubicBezTo>
                    <a:pt x="895882" y="1537772"/>
                    <a:pt x="879353" y="1537772"/>
                    <a:pt x="879353" y="1517930"/>
                  </a:cubicBezTo>
                  <a:cubicBezTo>
                    <a:pt x="882659" y="1514623"/>
                    <a:pt x="882659" y="1514623"/>
                    <a:pt x="885965" y="1511316"/>
                  </a:cubicBezTo>
                  <a:cubicBezTo>
                    <a:pt x="902494" y="1511316"/>
                    <a:pt x="902494" y="1537772"/>
                    <a:pt x="912412" y="1534465"/>
                  </a:cubicBezTo>
                  <a:cubicBezTo>
                    <a:pt x="915717" y="1524544"/>
                    <a:pt x="902494" y="1521237"/>
                    <a:pt x="905800" y="1517930"/>
                  </a:cubicBezTo>
                  <a:cubicBezTo>
                    <a:pt x="928941" y="1527851"/>
                    <a:pt x="955388" y="1534465"/>
                    <a:pt x="971917" y="1547693"/>
                  </a:cubicBezTo>
                  <a:cubicBezTo>
                    <a:pt x="945470" y="1551000"/>
                    <a:pt x="925635" y="1551000"/>
                    <a:pt x="899188" y="1554307"/>
                  </a:cubicBezTo>
                  <a:close/>
                  <a:moveTo>
                    <a:pt x="709103" y="1562162"/>
                  </a:moveTo>
                  <a:cubicBezTo>
                    <a:pt x="680177" y="1562575"/>
                    <a:pt x="651251" y="1562575"/>
                    <a:pt x="621498" y="1560921"/>
                  </a:cubicBezTo>
                  <a:cubicBezTo>
                    <a:pt x="614886" y="1547693"/>
                    <a:pt x="604969" y="1547693"/>
                    <a:pt x="601663" y="1534465"/>
                  </a:cubicBezTo>
                  <a:cubicBezTo>
                    <a:pt x="598357" y="1508009"/>
                    <a:pt x="638027" y="1478246"/>
                    <a:pt x="644639" y="1451789"/>
                  </a:cubicBezTo>
                  <a:cubicBezTo>
                    <a:pt x="657862" y="1448482"/>
                    <a:pt x="674391" y="1445175"/>
                    <a:pt x="690920" y="1438561"/>
                  </a:cubicBezTo>
                  <a:cubicBezTo>
                    <a:pt x="677697" y="1438561"/>
                    <a:pt x="671085" y="1431947"/>
                    <a:pt x="667780" y="1422026"/>
                  </a:cubicBezTo>
                  <a:cubicBezTo>
                    <a:pt x="677697" y="1405491"/>
                    <a:pt x="681003" y="1385649"/>
                    <a:pt x="690920" y="1372420"/>
                  </a:cubicBezTo>
                  <a:cubicBezTo>
                    <a:pt x="714061" y="1382342"/>
                    <a:pt x="727285" y="1398877"/>
                    <a:pt x="753731" y="1405491"/>
                  </a:cubicBezTo>
                  <a:cubicBezTo>
                    <a:pt x="750426" y="1422026"/>
                    <a:pt x="760343" y="1435254"/>
                    <a:pt x="770261" y="1448482"/>
                  </a:cubicBezTo>
                  <a:cubicBezTo>
                    <a:pt x="763649" y="1474939"/>
                    <a:pt x="790096" y="1478246"/>
                    <a:pt x="793401" y="1488167"/>
                  </a:cubicBezTo>
                  <a:cubicBezTo>
                    <a:pt x="816542" y="1481553"/>
                    <a:pt x="836377" y="1514623"/>
                    <a:pt x="819848" y="1531158"/>
                  </a:cubicBezTo>
                  <a:cubicBezTo>
                    <a:pt x="826460" y="1557614"/>
                    <a:pt x="856212" y="1564229"/>
                    <a:pt x="856212" y="1531158"/>
                  </a:cubicBezTo>
                  <a:cubicBezTo>
                    <a:pt x="876047" y="1527851"/>
                    <a:pt x="876047" y="1544386"/>
                    <a:pt x="882659" y="1554307"/>
                  </a:cubicBezTo>
                  <a:cubicBezTo>
                    <a:pt x="856212" y="1560921"/>
                    <a:pt x="829766" y="1560921"/>
                    <a:pt x="803319" y="1560921"/>
                  </a:cubicBezTo>
                  <a:cubicBezTo>
                    <a:pt x="780178" y="1544386"/>
                    <a:pt x="766955" y="1517930"/>
                    <a:pt x="740508" y="1501395"/>
                  </a:cubicBezTo>
                  <a:cubicBezTo>
                    <a:pt x="753731" y="1527851"/>
                    <a:pt x="780178" y="1541079"/>
                    <a:pt x="796707" y="1560921"/>
                  </a:cubicBezTo>
                  <a:cubicBezTo>
                    <a:pt x="766955" y="1560921"/>
                    <a:pt x="738029" y="1561748"/>
                    <a:pt x="709103" y="1562162"/>
                  </a:cubicBezTo>
                  <a:close/>
                  <a:moveTo>
                    <a:pt x="1183490" y="1564229"/>
                  </a:moveTo>
                  <a:cubicBezTo>
                    <a:pt x="1169441" y="1565882"/>
                    <a:pt x="1153738" y="1564228"/>
                    <a:pt x="1143820" y="1560921"/>
                  </a:cubicBezTo>
                  <a:cubicBezTo>
                    <a:pt x="1117374" y="1551000"/>
                    <a:pt x="1084315" y="1531158"/>
                    <a:pt x="1067786" y="1517930"/>
                  </a:cubicBezTo>
                  <a:cubicBezTo>
                    <a:pt x="1081009" y="1501395"/>
                    <a:pt x="1100844" y="1494781"/>
                    <a:pt x="1100844" y="1465017"/>
                  </a:cubicBezTo>
                  <a:cubicBezTo>
                    <a:pt x="1127291" y="1468324"/>
                    <a:pt x="1143820" y="1488167"/>
                    <a:pt x="1163655" y="1501395"/>
                  </a:cubicBezTo>
                  <a:cubicBezTo>
                    <a:pt x="1180185" y="1511316"/>
                    <a:pt x="1200020" y="1524544"/>
                    <a:pt x="1213243" y="1547693"/>
                  </a:cubicBezTo>
                  <a:cubicBezTo>
                    <a:pt x="1209937" y="1557614"/>
                    <a:pt x="1197540" y="1562575"/>
                    <a:pt x="1183490" y="1564229"/>
                  </a:cubicBezTo>
                  <a:close/>
                  <a:moveTo>
                    <a:pt x="942182" y="1581151"/>
                  </a:moveTo>
                  <a:cubicBezTo>
                    <a:pt x="945754" y="1581151"/>
                    <a:pt x="949326" y="1577976"/>
                    <a:pt x="949326" y="1574801"/>
                  </a:cubicBezTo>
                  <a:cubicBezTo>
                    <a:pt x="942182" y="1568451"/>
                    <a:pt x="935038" y="1574801"/>
                    <a:pt x="942182" y="1581151"/>
                  </a:cubicBezTo>
                  <a:close/>
                  <a:moveTo>
                    <a:pt x="1612900" y="1584326"/>
                  </a:moveTo>
                  <a:cubicBezTo>
                    <a:pt x="1616075" y="1584326"/>
                    <a:pt x="1612900" y="1574801"/>
                    <a:pt x="1609725" y="1581151"/>
                  </a:cubicBezTo>
                  <a:cubicBezTo>
                    <a:pt x="1609725" y="1581151"/>
                    <a:pt x="1612900" y="1581151"/>
                    <a:pt x="1612900" y="1584326"/>
                  </a:cubicBezTo>
                  <a:close/>
                  <a:moveTo>
                    <a:pt x="1657485" y="1615309"/>
                  </a:moveTo>
                  <a:cubicBezTo>
                    <a:pt x="1665923" y="1619528"/>
                    <a:pt x="1680925" y="1604526"/>
                    <a:pt x="1665923" y="1597025"/>
                  </a:cubicBezTo>
                  <a:cubicBezTo>
                    <a:pt x="1659256" y="1597025"/>
                    <a:pt x="1655922" y="1600359"/>
                    <a:pt x="1652588" y="1603693"/>
                  </a:cubicBezTo>
                  <a:cubicBezTo>
                    <a:pt x="1652588" y="1610360"/>
                    <a:pt x="1654672" y="1613902"/>
                    <a:pt x="1657485" y="1615309"/>
                  </a:cubicBezTo>
                  <a:close/>
                  <a:moveTo>
                    <a:pt x="698369" y="1627188"/>
                  </a:moveTo>
                  <a:cubicBezTo>
                    <a:pt x="701676" y="1613694"/>
                    <a:pt x="678525" y="1606947"/>
                    <a:pt x="661988" y="1600200"/>
                  </a:cubicBezTo>
                  <a:cubicBezTo>
                    <a:pt x="671910" y="1610321"/>
                    <a:pt x="685140" y="1620441"/>
                    <a:pt x="698369" y="1627188"/>
                  </a:cubicBezTo>
                  <a:close/>
                  <a:moveTo>
                    <a:pt x="981111" y="1631351"/>
                  </a:moveTo>
                  <a:cubicBezTo>
                    <a:pt x="973156" y="1633676"/>
                    <a:pt x="963652" y="1633676"/>
                    <a:pt x="952082" y="1630369"/>
                  </a:cubicBezTo>
                  <a:cubicBezTo>
                    <a:pt x="938858" y="1607220"/>
                    <a:pt x="919023" y="1590685"/>
                    <a:pt x="909106" y="1567536"/>
                  </a:cubicBezTo>
                  <a:cubicBezTo>
                    <a:pt x="935553" y="1567536"/>
                    <a:pt x="961999" y="1554307"/>
                    <a:pt x="995058" y="1557614"/>
                  </a:cubicBezTo>
                  <a:cubicBezTo>
                    <a:pt x="1004975" y="1564229"/>
                    <a:pt x="1014893" y="1567536"/>
                    <a:pt x="1024810" y="1574150"/>
                  </a:cubicBezTo>
                  <a:cubicBezTo>
                    <a:pt x="1014893" y="1596472"/>
                    <a:pt x="1004975" y="1624375"/>
                    <a:pt x="981111" y="1631351"/>
                  </a:cubicBezTo>
                  <a:close/>
                  <a:moveTo>
                    <a:pt x="456206" y="1636983"/>
                  </a:moveTo>
                  <a:cubicBezTo>
                    <a:pt x="456206" y="1633676"/>
                    <a:pt x="452900" y="1633676"/>
                    <a:pt x="452900" y="1630369"/>
                  </a:cubicBezTo>
                  <a:cubicBezTo>
                    <a:pt x="459512" y="1610527"/>
                    <a:pt x="469429" y="1593992"/>
                    <a:pt x="479347" y="1574150"/>
                  </a:cubicBezTo>
                  <a:cubicBezTo>
                    <a:pt x="485958" y="1554307"/>
                    <a:pt x="492570" y="1531158"/>
                    <a:pt x="502488" y="1517930"/>
                  </a:cubicBezTo>
                  <a:cubicBezTo>
                    <a:pt x="509099" y="1508009"/>
                    <a:pt x="519017" y="1504702"/>
                    <a:pt x="522323" y="1498088"/>
                  </a:cubicBezTo>
                  <a:cubicBezTo>
                    <a:pt x="525629" y="1491474"/>
                    <a:pt x="525629" y="1484860"/>
                    <a:pt x="528934" y="1478246"/>
                  </a:cubicBezTo>
                  <a:cubicBezTo>
                    <a:pt x="538852" y="1461710"/>
                    <a:pt x="552075" y="1448482"/>
                    <a:pt x="555381" y="1425333"/>
                  </a:cubicBezTo>
                  <a:cubicBezTo>
                    <a:pt x="561993" y="1422026"/>
                    <a:pt x="581828" y="1428640"/>
                    <a:pt x="588439" y="1422026"/>
                  </a:cubicBezTo>
                  <a:cubicBezTo>
                    <a:pt x="578522" y="1418719"/>
                    <a:pt x="565299" y="1418719"/>
                    <a:pt x="565299" y="1412105"/>
                  </a:cubicBezTo>
                  <a:cubicBezTo>
                    <a:pt x="575216" y="1398877"/>
                    <a:pt x="598357" y="1405491"/>
                    <a:pt x="614886" y="1395570"/>
                  </a:cubicBezTo>
                  <a:cubicBezTo>
                    <a:pt x="624804" y="1408798"/>
                    <a:pt x="638027" y="1422026"/>
                    <a:pt x="638027" y="1438561"/>
                  </a:cubicBezTo>
                  <a:cubicBezTo>
                    <a:pt x="634721" y="1451789"/>
                    <a:pt x="618192" y="1468324"/>
                    <a:pt x="611580" y="1481553"/>
                  </a:cubicBezTo>
                  <a:cubicBezTo>
                    <a:pt x="601663" y="1494781"/>
                    <a:pt x="591745" y="1514623"/>
                    <a:pt x="581828" y="1521237"/>
                  </a:cubicBezTo>
                  <a:cubicBezTo>
                    <a:pt x="575216" y="1527851"/>
                    <a:pt x="558687" y="1531158"/>
                    <a:pt x="552075" y="1537772"/>
                  </a:cubicBezTo>
                  <a:cubicBezTo>
                    <a:pt x="542158" y="1544386"/>
                    <a:pt x="532240" y="1557614"/>
                    <a:pt x="525629" y="1567536"/>
                  </a:cubicBezTo>
                  <a:cubicBezTo>
                    <a:pt x="515711" y="1577457"/>
                    <a:pt x="505794" y="1587378"/>
                    <a:pt x="495876" y="1597299"/>
                  </a:cubicBezTo>
                  <a:cubicBezTo>
                    <a:pt x="482653" y="1610527"/>
                    <a:pt x="476041" y="1630369"/>
                    <a:pt x="459512" y="1636983"/>
                  </a:cubicBezTo>
                  <a:cubicBezTo>
                    <a:pt x="456206" y="1636983"/>
                    <a:pt x="456206" y="1636983"/>
                    <a:pt x="456206" y="1636983"/>
                  </a:cubicBezTo>
                  <a:close/>
                  <a:moveTo>
                    <a:pt x="1196975" y="1647826"/>
                  </a:moveTo>
                  <a:cubicBezTo>
                    <a:pt x="1206500" y="1647826"/>
                    <a:pt x="1193800" y="1633538"/>
                    <a:pt x="1196975" y="1647826"/>
                  </a:cubicBezTo>
                  <a:close/>
                  <a:moveTo>
                    <a:pt x="734446" y="1660526"/>
                  </a:moveTo>
                  <a:cubicBezTo>
                    <a:pt x="741023" y="1657175"/>
                    <a:pt x="747600" y="1653823"/>
                    <a:pt x="747600" y="1650472"/>
                  </a:cubicBezTo>
                  <a:cubicBezTo>
                    <a:pt x="750888" y="1640417"/>
                    <a:pt x="741023" y="1640417"/>
                    <a:pt x="734446" y="1633715"/>
                  </a:cubicBezTo>
                  <a:cubicBezTo>
                    <a:pt x="727869" y="1637066"/>
                    <a:pt x="718004" y="1637066"/>
                    <a:pt x="711427" y="1630363"/>
                  </a:cubicBezTo>
                  <a:cubicBezTo>
                    <a:pt x="704850" y="1637066"/>
                    <a:pt x="714716" y="1637066"/>
                    <a:pt x="718004" y="1640417"/>
                  </a:cubicBezTo>
                  <a:cubicBezTo>
                    <a:pt x="724581" y="1647120"/>
                    <a:pt x="727869" y="1653823"/>
                    <a:pt x="734446" y="1660526"/>
                  </a:cubicBezTo>
                  <a:close/>
                  <a:moveTo>
                    <a:pt x="1118990" y="1662929"/>
                  </a:moveTo>
                  <a:cubicBezTo>
                    <a:pt x="1125274" y="1664186"/>
                    <a:pt x="1130301" y="1663348"/>
                    <a:pt x="1130301" y="1656645"/>
                  </a:cubicBezTo>
                  <a:cubicBezTo>
                    <a:pt x="1123598" y="1646591"/>
                    <a:pt x="1116895" y="1639888"/>
                    <a:pt x="1103490" y="1639888"/>
                  </a:cubicBezTo>
                  <a:cubicBezTo>
                    <a:pt x="1100138" y="1643240"/>
                    <a:pt x="1103490" y="1649942"/>
                    <a:pt x="1100138" y="1656645"/>
                  </a:cubicBezTo>
                  <a:cubicBezTo>
                    <a:pt x="1105166" y="1658321"/>
                    <a:pt x="1112706" y="1661673"/>
                    <a:pt x="1118990" y="1662929"/>
                  </a:cubicBezTo>
                  <a:close/>
                  <a:moveTo>
                    <a:pt x="932247" y="1673361"/>
                  </a:moveTo>
                  <a:cubicBezTo>
                    <a:pt x="919023" y="1666747"/>
                    <a:pt x="909106" y="1656826"/>
                    <a:pt x="902494" y="1646904"/>
                  </a:cubicBezTo>
                  <a:cubicBezTo>
                    <a:pt x="872742" y="1630369"/>
                    <a:pt x="856212" y="1603913"/>
                    <a:pt x="829766" y="1587378"/>
                  </a:cubicBezTo>
                  <a:cubicBezTo>
                    <a:pt x="826460" y="1584071"/>
                    <a:pt x="826460" y="1580764"/>
                    <a:pt x="826460" y="1577457"/>
                  </a:cubicBezTo>
                  <a:cubicBezTo>
                    <a:pt x="819848" y="1580764"/>
                    <a:pt x="819848" y="1577457"/>
                    <a:pt x="813236" y="1570843"/>
                  </a:cubicBezTo>
                  <a:cubicBezTo>
                    <a:pt x="839683" y="1570843"/>
                    <a:pt x="866130" y="1567536"/>
                    <a:pt x="892577" y="1567536"/>
                  </a:cubicBezTo>
                  <a:cubicBezTo>
                    <a:pt x="912412" y="1597299"/>
                    <a:pt x="948776" y="1630369"/>
                    <a:pt x="935553" y="1673361"/>
                  </a:cubicBezTo>
                  <a:cubicBezTo>
                    <a:pt x="932247" y="1673361"/>
                    <a:pt x="932247" y="1673361"/>
                    <a:pt x="932247" y="1673361"/>
                  </a:cubicBezTo>
                  <a:close/>
                  <a:moveTo>
                    <a:pt x="985140" y="1709738"/>
                  </a:moveTo>
                  <a:cubicBezTo>
                    <a:pt x="1008281" y="1696510"/>
                    <a:pt x="1008281" y="1660133"/>
                    <a:pt x="1014893" y="1633676"/>
                  </a:cubicBezTo>
                  <a:cubicBezTo>
                    <a:pt x="1044645" y="1660133"/>
                    <a:pt x="1067786" y="1600606"/>
                    <a:pt x="1031422" y="1597299"/>
                  </a:cubicBezTo>
                  <a:cubicBezTo>
                    <a:pt x="1031422" y="1590685"/>
                    <a:pt x="1038033" y="1590685"/>
                    <a:pt x="1034728" y="1580764"/>
                  </a:cubicBezTo>
                  <a:cubicBezTo>
                    <a:pt x="1051257" y="1584071"/>
                    <a:pt x="1054563" y="1600606"/>
                    <a:pt x="1071092" y="1603913"/>
                  </a:cubicBezTo>
                  <a:cubicBezTo>
                    <a:pt x="1071092" y="1597299"/>
                    <a:pt x="1064480" y="1597299"/>
                    <a:pt x="1064480" y="1590685"/>
                  </a:cubicBezTo>
                  <a:cubicBezTo>
                    <a:pt x="1090927" y="1603913"/>
                    <a:pt x="1110762" y="1623755"/>
                    <a:pt x="1133903" y="1636983"/>
                  </a:cubicBezTo>
                  <a:cubicBezTo>
                    <a:pt x="1140514" y="1636983"/>
                    <a:pt x="1137209" y="1633676"/>
                    <a:pt x="1140514" y="1633676"/>
                  </a:cubicBezTo>
                  <a:cubicBezTo>
                    <a:pt x="1150432" y="1640290"/>
                    <a:pt x="1160349" y="1643597"/>
                    <a:pt x="1173573" y="1646904"/>
                  </a:cubicBezTo>
                  <a:cubicBezTo>
                    <a:pt x="1186796" y="1653519"/>
                    <a:pt x="1200020" y="1666747"/>
                    <a:pt x="1213243" y="1663440"/>
                  </a:cubicBezTo>
                  <a:cubicBezTo>
                    <a:pt x="1213243" y="1653519"/>
                    <a:pt x="1203325" y="1653519"/>
                    <a:pt x="1193408" y="1650211"/>
                  </a:cubicBezTo>
                  <a:cubicBezTo>
                    <a:pt x="1143820" y="1623755"/>
                    <a:pt x="1097539" y="1593992"/>
                    <a:pt x="1047951" y="1567536"/>
                  </a:cubicBezTo>
                  <a:cubicBezTo>
                    <a:pt x="1047951" y="1551000"/>
                    <a:pt x="1057868" y="1541079"/>
                    <a:pt x="1061174" y="1531158"/>
                  </a:cubicBezTo>
                  <a:cubicBezTo>
                    <a:pt x="1104150" y="1551000"/>
                    <a:pt x="1150432" y="1587378"/>
                    <a:pt x="1219855" y="1570843"/>
                  </a:cubicBezTo>
                  <a:cubicBezTo>
                    <a:pt x="1223160" y="1564229"/>
                    <a:pt x="1229772" y="1557614"/>
                    <a:pt x="1223160" y="1551000"/>
                  </a:cubicBezTo>
                  <a:cubicBezTo>
                    <a:pt x="1239690" y="1557614"/>
                    <a:pt x="1252913" y="1570843"/>
                    <a:pt x="1272748" y="1567536"/>
                  </a:cubicBezTo>
                  <a:cubicBezTo>
                    <a:pt x="1285971" y="1567536"/>
                    <a:pt x="1292583" y="1557614"/>
                    <a:pt x="1305806" y="1554307"/>
                  </a:cubicBezTo>
                  <a:cubicBezTo>
                    <a:pt x="1325641" y="1547693"/>
                    <a:pt x="1348782" y="1554307"/>
                    <a:pt x="1375229" y="1554307"/>
                  </a:cubicBezTo>
                  <a:cubicBezTo>
                    <a:pt x="1401676" y="1554307"/>
                    <a:pt x="1434734" y="1544386"/>
                    <a:pt x="1457875" y="1557614"/>
                  </a:cubicBezTo>
                  <a:cubicBezTo>
                    <a:pt x="1457875" y="1574150"/>
                    <a:pt x="1451263" y="1584071"/>
                    <a:pt x="1451263" y="1597299"/>
                  </a:cubicBezTo>
                  <a:cubicBezTo>
                    <a:pt x="1457875" y="1580764"/>
                    <a:pt x="1464487" y="1557614"/>
                    <a:pt x="1477710" y="1544386"/>
                  </a:cubicBezTo>
                  <a:cubicBezTo>
                    <a:pt x="1494239" y="1524544"/>
                    <a:pt x="1520686" y="1514623"/>
                    <a:pt x="1537215" y="1491474"/>
                  </a:cubicBezTo>
                  <a:cubicBezTo>
                    <a:pt x="1540521" y="1488167"/>
                    <a:pt x="1543827" y="1488167"/>
                    <a:pt x="1547133" y="1484860"/>
                  </a:cubicBezTo>
                  <a:cubicBezTo>
                    <a:pt x="1550438" y="1468324"/>
                    <a:pt x="1563662" y="1461710"/>
                    <a:pt x="1573579" y="1455096"/>
                  </a:cubicBezTo>
                  <a:cubicBezTo>
                    <a:pt x="1580191" y="1455096"/>
                    <a:pt x="1576885" y="1461710"/>
                    <a:pt x="1580191" y="1465017"/>
                  </a:cubicBezTo>
                  <a:cubicBezTo>
                    <a:pt x="1590108" y="1458403"/>
                    <a:pt x="1580191" y="1451789"/>
                    <a:pt x="1583497" y="1445175"/>
                  </a:cubicBezTo>
                  <a:cubicBezTo>
                    <a:pt x="1586803" y="1422026"/>
                    <a:pt x="1606638" y="1408798"/>
                    <a:pt x="1623167" y="1388956"/>
                  </a:cubicBezTo>
                  <a:cubicBezTo>
                    <a:pt x="1636390" y="1372420"/>
                    <a:pt x="1646308" y="1352578"/>
                    <a:pt x="1662837" y="1339350"/>
                  </a:cubicBezTo>
                  <a:cubicBezTo>
                    <a:pt x="1685978" y="1332736"/>
                    <a:pt x="1702507" y="1322815"/>
                    <a:pt x="1709119" y="1299666"/>
                  </a:cubicBezTo>
                  <a:cubicBezTo>
                    <a:pt x="1725648" y="1289744"/>
                    <a:pt x="1742177" y="1279823"/>
                    <a:pt x="1755400" y="1266595"/>
                  </a:cubicBezTo>
                  <a:cubicBezTo>
                    <a:pt x="1804988" y="1273209"/>
                    <a:pt x="1864493" y="1259981"/>
                    <a:pt x="1914081" y="1266595"/>
                  </a:cubicBezTo>
                  <a:cubicBezTo>
                    <a:pt x="1930610" y="1269902"/>
                    <a:pt x="1953751" y="1263288"/>
                    <a:pt x="1970280" y="1266595"/>
                  </a:cubicBezTo>
                  <a:cubicBezTo>
                    <a:pt x="1930610" y="1326122"/>
                    <a:pt x="1874411" y="1382342"/>
                    <a:pt x="1804988" y="1422026"/>
                  </a:cubicBezTo>
                  <a:cubicBezTo>
                    <a:pt x="1795070" y="1428640"/>
                    <a:pt x="1781847" y="1431947"/>
                    <a:pt x="1768624" y="1438561"/>
                  </a:cubicBezTo>
                  <a:cubicBezTo>
                    <a:pt x="1745483" y="1451789"/>
                    <a:pt x="1728954" y="1471631"/>
                    <a:pt x="1685978" y="1468324"/>
                  </a:cubicBezTo>
                  <a:cubicBezTo>
                    <a:pt x="1662837" y="1481553"/>
                    <a:pt x="1600026" y="1498088"/>
                    <a:pt x="1603332" y="1544386"/>
                  </a:cubicBezTo>
                  <a:cubicBezTo>
                    <a:pt x="1609944" y="1580764"/>
                    <a:pt x="1666143" y="1577457"/>
                    <a:pt x="1692589" y="1560921"/>
                  </a:cubicBezTo>
                  <a:cubicBezTo>
                    <a:pt x="1699201" y="1554307"/>
                    <a:pt x="1712425" y="1541079"/>
                    <a:pt x="1719036" y="1534465"/>
                  </a:cubicBezTo>
                  <a:cubicBezTo>
                    <a:pt x="1722342" y="1531158"/>
                    <a:pt x="1722342" y="1524544"/>
                    <a:pt x="1725648" y="1521237"/>
                  </a:cubicBezTo>
                  <a:cubicBezTo>
                    <a:pt x="1728954" y="1517930"/>
                    <a:pt x="1735565" y="1517930"/>
                    <a:pt x="1738871" y="1511316"/>
                  </a:cubicBezTo>
                  <a:cubicBezTo>
                    <a:pt x="1748789" y="1504702"/>
                    <a:pt x="1755400" y="1494781"/>
                    <a:pt x="1765318" y="1488167"/>
                  </a:cubicBezTo>
                  <a:cubicBezTo>
                    <a:pt x="1791765" y="1484860"/>
                    <a:pt x="1804988" y="1458403"/>
                    <a:pt x="1824823" y="1445175"/>
                  </a:cubicBezTo>
                  <a:cubicBezTo>
                    <a:pt x="1824823" y="1441868"/>
                    <a:pt x="1831435" y="1445175"/>
                    <a:pt x="1831435" y="1441868"/>
                  </a:cubicBezTo>
                  <a:cubicBezTo>
                    <a:pt x="1847964" y="1428640"/>
                    <a:pt x="1861187" y="1412105"/>
                    <a:pt x="1877716" y="1398877"/>
                  </a:cubicBezTo>
                  <a:cubicBezTo>
                    <a:pt x="1887634" y="1388956"/>
                    <a:pt x="1900857" y="1379034"/>
                    <a:pt x="1910775" y="1365806"/>
                  </a:cubicBezTo>
                  <a:cubicBezTo>
                    <a:pt x="1917386" y="1359192"/>
                    <a:pt x="1923998" y="1352578"/>
                    <a:pt x="1930610" y="1339350"/>
                  </a:cubicBezTo>
                  <a:cubicBezTo>
                    <a:pt x="1937222" y="1339350"/>
                    <a:pt x="1940527" y="1332736"/>
                    <a:pt x="1947139" y="1329429"/>
                  </a:cubicBezTo>
                  <a:cubicBezTo>
                    <a:pt x="1953751" y="1306280"/>
                    <a:pt x="1976892" y="1293052"/>
                    <a:pt x="1986809" y="1266595"/>
                  </a:cubicBezTo>
                  <a:cubicBezTo>
                    <a:pt x="2029785" y="1266595"/>
                    <a:pt x="2079373" y="1286437"/>
                    <a:pt x="2119043" y="1273209"/>
                  </a:cubicBezTo>
                  <a:cubicBezTo>
                    <a:pt x="2102513" y="1273209"/>
                    <a:pt x="2112431" y="1263288"/>
                    <a:pt x="2102513" y="1256674"/>
                  </a:cubicBezTo>
                  <a:cubicBezTo>
                    <a:pt x="2112431" y="1253367"/>
                    <a:pt x="2128960" y="1259981"/>
                    <a:pt x="2138878" y="1259981"/>
                  </a:cubicBezTo>
                  <a:cubicBezTo>
                    <a:pt x="2128960" y="1266595"/>
                    <a:pt x="2122348" y="1276516"/>
                    <a:pt x="2112431" y="1279823"/>
                  </a:cubicBezTo>
                  <a:cubicBezTo>
                    <a:pt x="2119043" y="1293052"/>
                    <a:pt x="2145489" y="1279823"/>
                    <a:pt x="2155407" y="1279823"/>
                  </a:cubicBezTo>
                  <a:cubicBezTo>
                    <a:pt x="2158713" y="1279823"/>
                    <a:pt x="2168630" y="1283130"/>
                    <a:pt x="2171936" y="1276516"/>
                  </a:cubicBezTo>
                  <a:cubicBezTo>
                    <a:pt x="2171936" y="1286437"/>
                    <a:pt x="2195077" y="1286437"/>
                    <a:pt x="2191771" y="1276516"/>
                  </a:cubicBezTo>
                  <a:cubicBezTo>
                    <a:pt x="2208300" y="1273209"/>
                    <a:pt x="2214912" y="1283130"/>
                    <a:pt x="2228135" y="1286437"/>
                  </a:cubicBezTo>
                  <a:cubicBezTo>
                    <a:pt x="2234747" y="1283130"/>
                    <a:pt x="2231441" y="1276516"/>
                    <a:pt x="2241359" y="1279823"/>
                  </a:cubicBezTo>
                  <a:cubicBezTo>
                    <a:pt x="2251276" y="1279823"/>
                    <a:pt x="2241359" y="1283130"/>
                    <a:pt x="2244664" y="1286437"/>
                  </a:cubicBezTo>
                  <a:cubicBezTo>
                    <a:pt x="2317393" y="1289744"/>
                    <a:pt x="2363675" y="1293052"/>
                    <a:pt x="2429791" y="1296359"/>
                  </a:cubicBezTo>
                  <a:cubicBezTo>
                    <a:pt x="2433097" y="1296359"/>
                    <a:pt x="2433097" y="1293052"/>
                    <a:pt x="2436403" y="1289744"/>
                  </a:cubicBezTo>
                  <a:cubicBezTo>
                    <a:pt x="2462850" y="1296359"/>
                    <a:pt x="2495908" y="1293052"/>
                    <a:pt x="2522355" y="1299666"/>
                  </a:cubicBezTo>
                  <a:cubicBezTo>
                    <a:pt x="2525661" y="1299666"/>
                    <a:pt x="2528967" y="1302973"/>
                    <a:pt x="2532272" y="1302973"/>
                  </a:cubicBezTo>
                  <a:cubicBezTo>
                    <a:pt x="2555413" y="1302973"/>
                    <a:pt x="2578554" y="1296359"/>
                    <a:pt x="2601695" y="1302973"/>
                  </a:cubicBezTo>
                  <a:cubicBezTo>
                    <a:pt x="2575248" y="1293052"/>
                    <a:pt x="2542190" y="1289744"/>
                    <a:pt x="2512437" y="1286437"/>
                  </a:cubicBezTo>
                  <a:cubicBezTo>
                    <a:pt x="2522355" y="1276516"/>
                    <a:pt x="2538884" y="1286437"/>
                    <a:pt x="2552107" y="1286437"/>
                  </a:cubicBezTo>
                  <a:cubicBezTo>
                    <a:pt x="2578554" y="1286437"/>
                    <a:pt x="2608307" y="1276516"/>
                    <a:pt x="2631448" y="1286437"/>
                  </a:cubicBezTo>
                  <a:cubicBezTo>
                    <a:pt x="2634753" y="1269902"/>
                    <a:pt x="2601695" y="1266595"/>
                    <a:pt x="2591777" y="1256674"/>
                  </a:cubicBezTo>
                  <a:cubicBezTo>
                    <a:pt x="2605001" y="1250060"/>
                    <a:pt x="2614918" y="1250060"/>
                    <a:pt x="2634753" y="1250060"/>
                  </a:cubicBezTo>
                  <a:cubicBezTo>
                    <a:pt x="2631448" y="1243446"/>
                    <a:pt x="2614918" y="1246753"/>
                    <a:pt x="2608307" y="1243446"/>
                  </a:cubicBezTo>
                  <a:cubicBezTo>
                    <a:pt x="2608307" y="1240139"/>
                    <a:pt x="2611613" y="1240139"/>
                    <a:pt x="2614919" y="1239725"/>
                  </a:cubicBezTo>
                  <a:lnTo>
                    <a:pt x="2621502" y="1233551"/>
                  </a:lnTo>
                  <a:lnTo>
                    <a:pt x="2632354" y="1236663"/>
                  </a:lnTo>
                  <a:cubicBezTo>
                    <a:pt x="2636045" y="1236663"/>
                    <a:pt x="2639326" y="1235076"/>
                    <a:pt x="2640966" y="1230313"/>
                  </a:cubicBezTo>
                  <a:cubicBezTo>
                    <a:pt x="2647528" y="1230313"/>
                    <a:pt x="2657370" y="1230313"/>
                    <a:pt x="2660651" y="1227138"/>
                  </a:cubicBezTo>
                  <a:cubicBezTo>
                    <a:pt x="2647528" y="1223963"/>
                    <a:pt x="2624562" y="1223963"/>
                    <a:pt x="2611438" y="1230313"/>
                  </a:cubicBezTo>
                  <a:cubicBezTo>
                    <a:pt x="2614719" y="1230313"/>
                    <a:pt x="2618000" y="1233488"/>
                    <a:pt x="2621281" y="1233488"/>
                  </a:cubicBezTo>
                  <a:lnTo>
                    <a:pt x="2621343" y="1233506"/>
                  </a:lnTo>
                  <a:lnTo>
                    <a:pt x="2576488" y="1228978"/>
                  </a:lnTo>
                  <a:cubicBezTo>
                    <a:pt x="2563678" y="1225257"/>
                    <a:pt x="2552108" y="1220297"/>
                    <a:pt x="2538884" y="1216990"/>
                  </a:cubicBezTo>
                  <a:cubicBezTo>
                    <a:pt x="2538884" y="1213683"/>
                    <a:pt x="2552107" y="1220297"/>
                    <a:pt x="2555413" y="1213683"/>
                  </a:cubicBezTo>
                  <a:cubicBezTo>
                    <a:pt x="2542190" y="1207069"/>
                    <a:pt x="2525661" y="1216990"/>
                    <a:pt x="2515743" y="1203762"/>
                  </a:cubicBezTo>
                  <a:cubicBezTo>
                    <a:pt x="2515743" y="1200454"/>
                    <a:pt x="2525661" y="1203762"/>
                    <a:pt x="2528967" y="1200454"/>
                  </a:cubicBezTo>
                  <a:cubicBezTo>
                    <a:pt x="2522355" y="1193840"/>
                    <a:pt x="2505826" y="1197147"/>
                    <a:pt x="2495908" y="1193840"/>
                  </a:cubicBezTo>
                  <a:cubicBezTo>
                    <a:pt x="2492602" y="1187226"/>
                    <a:pt x="2505826" y="1193840"/>
                    <a:pt x="2502520" y="1187226"/>
                  </a:cubicBezTo>
                  <a:cubicBezTo>
                    <a:pt x="2495908" y="1187226"/>
                    <a:pt x="2495908" y="1190533"/>
                    <a:pt x="2489296" y="1183919"/>
                  </a:cubicBezTo>
                  <a:cubicBezTo>
                    <a:pt x="2548802" y="1177305"/>
                    <a:pt x="2601695" y="1190533"/>
                    <a:pt x="2654588" y="1187226"/>
                  </a:cubicBezTo>
                  <a:cubicBezTo>
                    <a:pt x="2661200" y="1187226"/>
                    <a:pt x="2664506" y="1183919"/>
                    <a:pt x="2667812" y="1180612"/>
                  </a:cubicBezTo>
                  <a:cubicBezTo>
                    <a:pt x="2671118" y="1193840"/>
                    <a:pt x="2694258" y="1183919"/>
                    <a:pt x="2717399" y="1187226"/>
                  </a:cubicBezTo>
                  <a:cubicBezTo>
                    <a:pt x="2724011" y="1187226"/>
                    <a:pt x="2737234" y="1193840"/>
                    <a:pt x="2753764" y="1190533"/>
                  </a:cubicBezTo>
                  <a:cubicBezTo>
                    <a:pt x="2760375" y="1190533"/>
                    <a:pt x="2766987" y="1193840"/>
                    <a:pt x="2770293" y="1197147"/>
                  </a:cubicBezTo>
                  <a:cubicBezTo>
                    <a:pt x="2790128" y="1190533"/>
                    <a:pt x="2813269" y="1193840"/>
                    <a:pt x="2839715" y="1197147"/>
                  </a:cubicBezTo>
                  <a:cubicBezTo>
                    <a:pt x="2836410" y="1190533"/>
                    <a:pt x="2823186" y="1190533"/>
                    <a:pt x="2816574" y="1187226"/>
                  </a:cubicBezTo>
                  <a:cubicBezTo>
                    <a:pt x="2796739" y="1183919"/>
                    <a:pt x="2766987" y="1180612"/>
                    <a:pt x="2743846" y="1177305"/>
                  </a:cubicBezTo>
                  <a:cubicBezTo>
                    <a:pt x="2783516" y="1177305"/>
                    <a:pt x="2839715" y="1173998"/>
                    <a:pt x="2869468" y="1177305"/>
                  </a:cubicBezTo>
                  <a:cubicBezTo>
                    <a:pt x="2869468" y="1157463"/>
                    <a:pt x="2839715" y="1160770"/>
                    <a:pt x="2826492" y="1144235"/>
                  </a:cubicBezTo>
                  <a:cubicBezTo>
                    <a:pt x="2843021" y="1137621"/>
                    <a:pt x="2859550" y="1144235"/>
                    <a:pt x="2872774" y="1140928"/>
                  </a:cubicBezTo>
                  <a:cubicBezTo>
                    <a:pt x="2866162" y="1131007"/>
                    <a:pt x="2852939" y="1134314"/>
                    <a:pt x="2846327" y="1134314"/>
                  </a:cubicBezTo>
                  <a:cubicBezTo>
                    <a:pt x="2852939" y="1127700"/>
                    <a:pt x="2862856" y="1124393"/>
                    <a:pt x="2872774" y="1127700"/>
                  </a:cubicBezTo>
                  <a:cubicBezTo>
                    <a:pt x="2872774" y="1124393"/>
                    <a:pt x="2879385" y="1127700"/>
                    <a:pt x="2876080" y="1121086"/>
                  </a:cubicBezTo>
                  <a:cubicBezTo>
                    <a:pt x="2882691" y="1114472"/>
                    <a:pt x="2895915" y="1124393"/>
                    <a:pt x="2895915" y="1114472"/>
                  </a:cubicBezTo>
                  <a:cubicBezTo>
                    <a:pt x="2876080" y="1117779"/>
                    <a:pt x="2869468" y="1111165"/>
                    <a:pt x="2849633" y="1117779"/>
                  </a:cubicBezTo>
                  <a:cubicBezTo>
                    <a:pt x="2849633" y="1117779"/>
                    <a:pt x="2852939" y="1121086"/>
                    <a:pt x="2852939" y="1124393"/>
                  </a:cubicBezTo>
                  <a:cubicBezTo>
                    <a:pt x="2819880" y="1127700"/>
                    <a:pt x="2800045" y="1111165"/>
                    <a:pt x="2770293" y="1107857"/>
                  </a:cubicBezTo>
                  <a:cubicBezTo>
                    <a:pt x="2773599" y="1101243"/>
                    <a:pt x="2783516" y="1111165"/>
                    <a:pt x="2786822" y="1101243"/>
                  </a:cubicBezTo>
                  <a:cubicBezTo>
                    <a:pt x="2780210" y="1101243"/>
                    <a:pt x="2766987" y="1094629"/>
                    <a:pt x="2766987" y="1104550"/>
                  </a:cubicBezTo>
                  <a:cubicBezTo>
                    <a:pt x="2760375" y="1101243"/>
                    <a:pt x="2753764" y="1094629"/>
                    <a:pt x="2747152" y="1091322"/>
                  </a:cubicBezTo>
                  <a:cubicBezTo>
                    <a:pt x="2750458" y="1084708"/>
                    <a:pt x="2760375" y="1097936"/>
                    <a:pt x="2760375" y="1084708"/>
                  </a:cubicBezTo>
                  <a:cubicBezTo>
                    <a:pt x="2743846" y="1084708"/>
                    <a:pt x="2727317" y="1088015"/>
                    <a:pt x="2720705" y="1071480"/>
                  </a:cubicBezTo>
                  <a:cubicBezTo>
                    <a:pt x="2743846" y="1068173"/>
                    <a:pt x="2776904" y="1068173"/>
                    <a:pt x="2803351" y="1068173"/>
                  </a:cubicBezTo>
                  <a:cubicBezTo>
                    <a:pt x="2803351" y="1058252"/>
                    <a:pt x="2790128" y="1058252"/>
                    <a:pt x="2783516" y="1061559"/>
                  </a:cubicBezTo>
                  <a:cubicBezTo>
                    <a:pt x="2757069" y="1051638"/>
                    <a:pt x="2733929" y="1054945"/>
                    <a:pt x="2694258" y="1048331"/>
                  </a:cubicBezTo>
                  <a:cubicBezTo>
                    <a:pt x="2704176" y="1038410"/>
                    <a:pt x="2710788" y="1045024"/>
                    <a:pt x="2727317" y="1048331"/>
                  </a:cubicBezTo>
                  <a:cubicBezTo>
                    <a:pt x="2727317" y="1045024"/>
                    <a:pt x="2727317" y="1045024"/>
                    <a:pt x="2730623" y="1045024"/>
                  </a:cubicBezTo>
                  <a:cubicBezTo>
                    <a:pt x="2753764" y="1041717"/>
                    <a:pt x="2776904" y="1051638"/>
                    <a:pt x="2796739" y="1048331"/>
                  </a:cubicBezTo>
                  <a:cubicBezTo>
                    <a:pt x="2796739" y="1041717"/>
                    <a:pt x="2793434" y="1041717"/>
                    <a:pt x="2786822" y="1041717"/>
                  </a:cubicBezTo>
                  <a:cubicBezTo>
                    <a:pt x="2793434" y="1038410"/>
                    <a:pt x="2809963" y="1041717"/>
                    <a:pt x="2809963" y="1051638"/>
                  </a:cubicBezTo>
                  <a:cubicBezTo>
                    <a:pt x="2826492" y="1051638"/>
                    <a:pt x="2836410" y="1054945"/>
                    <a:pt x="2852939" y="1054945"/>
                  </a:cubicBezTo>
                  <a:cubicBezTo>
                    <a:pt x="2849633" y="1048331"/>
                    <a:pt x="2833104" y="1054945"/>
                    <a:pt x="2826492" y="1048331"/>
                  </a:cubicBezTo>
                  <a:cubicBezTo>
                    <a:pt x="2843021" y="1041717"/>
                    <a:pt x="2872774" y="1051638"/>
                    <a:pt x="2889303" y="1045024"/>
                  </a:cubicBezTo>
                  <a:cubicBezTo>
                    <a:pt x="2879385" y="1028489"/>
                    <a:pt x="2856245" y="1028489"/>
                    <a:pt x="2833104" y="1028489"/>
                  </a:cubicBezTo>
                  <a:cubicBezTo>
                    <a:pt x="2846327" y="1021875"/>
                    <a:pt x="2869468" y="1031796"/>
                    <a:pt x="2882691" y="1028489"/>
                  </a:cubicBezTo>
                  <a:cubicBezTo>
                    <a:pt x="2876080" y="1018567"/>
                    <a:pt x="2859550" y="1018567"/>
                    <a:pt x="2846327" y="1015260"/>
                  </a:cubicBezTo>
                  <a:cubicBezTo>
                    <a:pt x="2836410" y="1015260"/>
                    <a:pt x="2823186" y="1015260"/>
                    <a:pt x="2813269" y="1018567"/>
                  </a:cubicBezTo>
                  <a:cubicBezTo>
                    <a:pt x="2806657" y="1018567"/>
                    <a:pt x="2809963" y="1021875"/>
                    <a:pt x="2809963" y="1025182"/>
                  </a:cubicBezTo>
                  <a:cubicBezTo>
                    <a:pt x="2803351" y="1025182"/>
                    <a:pt x="2796739" y="1025182"/>
                    <a:pt x="2790128" y="1021875"/>
                  </a:cubicBezTo>
                  <a:cubicBezTo>
                    <a:pt x="2790128" y="1018567"/>
                    <a:pt x="2800045" y="1025182"/>
                    <a:pt x="2796739" y="1015260"/>
                  </a:cubicBezTo>
                  <a:cubicBezTo>
                    <a:pt x="2783516" y="1005339"/>
                    <a:pt x="2770293" y="1005339"/>
                    <a:pt x="2750458" y="1005339"/>
                  </a:cubicBezTo>
                  <a:cubicBezTo>
                    <a:pt x="2750458" y="1002032"/>
                    <a:pt x="2724011" y="992111"/>
                    <a:pt x="2717399" y="1002032"/>
                  </a:cubicBezTo>
                  <a:cubicBezTo>
                    <a:pt x="2714094" y="995418"/>
                    <a:pt x="2707482" y="992111"/>
                    <a:pt x="2697564" y="998725"/>
                  </a:cubicBezTo>
                  <a:cubicBezTo>
                    <a:pt x="2707482" y="985497"/>
                    <a:pt x="2743846" y="1005339"/>
                    <a:pt x="2753764" y="988804"/>
                  </a:cubicBezTo>
                  <a:cubicBezTo>
                    <a:pt x="2763681" y="1002032"/>
                    <a:pt x="2783516" y="988804"/>
                    <a:pt x="2800045" y="998725"/>
                  </a:cubicBezTo>
                  <a:cubicBezTo>
                    <a:pt x="2803351" y="995418"/>
                    <a:pt x="2803351" y="995418"/>
                    <a:pt x="2800045" y="988804"/>
                  </a:cubicBezTo>
                  <a:cubicBezTo>
                    <a:pt x="2819880" y="988804"/>
                    <a:pt x="2819880" y="988804"/>
                    <a:pt x="2819880" y="988804"/>
                  </a:cubicBezTo>
                  <a:cubicBezTo>
                    <a:pt x="2819880" y="985497"/>
                    <a:pt x="2816574" y="988804"/>
                    <a:pt x="2813269" y="985497"/>
                  </a:cubicBezTo>
                  <a:cubicBezTo>
                    <a:pt x="2816574" y="982190"/>
                    <a:pt x="2826492" y="988804"/>
                    <a:pt x="2829798" y="988804"/>
                  </a:cubicBezTo>
                  <a:cubicBezTo>
                    <a:pt x="2829798" y="995418"/>
                    <a:pt x="2819880" y="992111"/>
                    <a:pt x="2819880" y="998725"/>
                  </a:cubicBezTo>
                  <a:cubicBezTo>
                    <a:pt x="2829798" y="1002032"/>
                    <a:pt x="2833104" y="995418"/>
                    <a:pt x="2836410" y="992111"/>
                  </a:cubicBezTo>
                  <a:cubicBezTo>
                    <a:pt x="2852939" y="992111"/>
                    <a:pt x="2866162" y="1002032"/>
                    <a:pt x="2882691" y="995418"/>
                  </a:cubicBezTo>
                  <a:cubicBezTo>
                    <a:pt x="2866162" y="978883"/>
                    <a:pt x="2823186" y="985497"/>
                    <a:pt x="2809963" y="975576"/>
                  </a:cubicBezTo>
                  <a:cubicBezTo>
                    <a:pt x="2813269" y="962348"/>
                    <a:pt x="2823186" y="972269"/>
                    <a:pt x="2833104" y="972269"/>
                  </a:cubicBezTo>
                  <a:cubicBezTo>
                    <a:pt x="2839715" y="972269"/>
                    <a:pt x="2839715" y="965655"/>
                    <a:pt x="2843021" y="965655"/>
                  </a:cubicBezTo>
                  <a:cubicBezTo>
                    <a:pt x="2866162" y="968962"/>
                    <a:pt x="2892609" y="965655"/>
                    <a:pt x="2909138" y="965655"/>
                  </a:cubicBezTo>
                  <a:cubicBezTo>
                    <a:pt x="2895915" y="949120"/>
                    <a:pt x="2859550" y="952427"/>
                    <a:pt x="2836410" y="949120"/>
                  </a:cubicBezTo>
                  <a:cubicBezTo>
                    <a:pt x="2839715" y="945813"/>
                    <a:pt x="2843021" y="945813"/>
                    <a:pt x="2852939" y="945813"/>
                  </a:cubicBezTo>
                  <a:cubicBezTo>
                    <a:pt x="2849633" y="942506"/>
                    <a:pt x="2852939" y="932585"/>
                    <a:pt x="2849633" y="932585"/>
                  </a:cubicBezTo>
                  <a:cubicBezTo>
                    <a:pt x="2843021" y="932585"/>
                    <a:pt x="2846327" y="939199"/>
                    <a:pt x="2846327" y="942506"/>
                  </a:cubicBezTo>
                  <a:cubicBezTo>
                    <a:pt x="2833104" y="942506"/>
                    <a:pt x="2833104" y="942506"/>
                    <a:pt x="2819880" y="942506"/>
                  </a:cubicBezTo>
                  <a:cubicBezTo>
                    <a:pt x="2829798" y="935892"/>
                    <a:pt x="2839715" y="932585"/>
                    <a:pt x="2849633" y="929277"/>
                  </a:cubicBezTo>
                  <a:cubicBezTo>
                    <a:pt x="2849633" y="925970"/>
                    <a:pt x="2846327" y="922663"/>
                    <a:pt x="2846327" y="919356"/>
                  </a:cubicBezTo>
                  <a:cubicBezTo>
                    <a:pt x="2862856" y="919356"/>
                    <a:pt x="2862856" y="919356"/>
                    <a:pt x="2862856" y="919356"/>
                  </a:cubicBezTo>
                  <a:cubicBezTo>
                    <a:pt x="2856245" y="912742"/>
                    <a:pt x="2839715" y="912742"/>
                    <a:pt x="2836410" y="902821"/>
                  </a:cubicBezTo>
                  <a:cubicBezTo>
                    <a:pt x="2843021" y="902821"/>
                    <a:pt x="2852939" y="896207"/>
                    <a:pt x="2856245" y="902821"/>
                  </a:cubicBezTo>
                  <a:cubicBezTo>
                    <a:pt x="2859550" y="899514"/>
                    <a:pt x="2859550" y="889593"/>
                    <a:pt x="2849633" y="892900"/>
                  </a:cubicBezTo>
                  <a:cubicBezTo>
                    <a:pt x="2862856" y="879672"/>
                    <a:pt x="2895915" y="899514"/>
                    <a:pt x="2912444" y="889593"/>
                  </a:cubicBezTo>
                  <a:cubicBezTo>
                    <a:pt x="2912444" y="882979"/>
                    <a:pt x="2902526" y="886286"/>
                    <a:pt x="2899220" y="879672"/>
                  </a:cubicBezTo>
                  <a:cubicBezTo>
                    <a:pt x="2915750" y="876365"/>
                    <a:pt x="2925667" y="873058"/>
                    <a:pt x="2938891" y="876365"/>
                  </a:cubicBezTo>
                  <a:cubicBezTo>
                    <a:pt x="2942196" y="869751"/>
                    <a:pt x="2932279" y="873058"/>
                    <a:pt x="2932279" y="869751"/>
                  </a:cubicBezTo>
                  <a:cubicBezTo>
                    <a:pt x="2935585" y="859829"/>
                    <a:pt x="2948808" y="869751"/>
                    <a:pt x="2955420" y="863136"/>
                  </a:cubicBezTo>
                  <a:cubicBezTo>
                    <a:pt x="2945502" y="856522"/>
                    <a:pt x="2942196" y="856522"/>
                    <a:pt x="2932279" y="856522"/>
                  </a:cubicBezTo>
                  <a:cubicBezTo>
                    <a:pt x="2932279" y="846601"/>
                    <a:pt x="2945502" y="853215"/>
                    <a:pt x="2952114" y="853215"/>
                  </a:cubicBezTo>
                  <a:cubicBezTo>
                    <a:pt x="2955420" y="846601"/>
                    <a:pt x="2945502" y="849908"/>
                    <a:pt x="2945502" y="846601"/>
                  </a:cubicBezTo>
                  <a:cubicBezTo>
                    <a:pt x="2955420" y="843294"/>
                    <a:pt x="2962031" y="843294"/>
                    <a:pt x="2975255" y="839987"/>
                  </a:cubicBezTo>
                  <a:cubicBezTo>
                    <a:pt x="2975255" y="833373"/>
                    <a:pt x="2968643" y="836680"/>
                    <a:pt x="2968643" y="833373"/>
                  </a:cubicBezTo>
                  <a:cubicBezTo>
                    <a:pt x="2988478" y="833373"/>
                    <a:pt x="2991784" y="823452"/>
                    <a:pt x="3008313" y="826759"/>
                  </a:cubicBezTo>
                  <a:cubicBezTo>
                    <a:pt x="3001701" y="820145"/>
                    <a:pt x="2991784" y="820145"/>
                    <a:pt x="2985172" y="813531"/>
                  </a:cubicBezTo>
                  <a:cubicBezTo>
                    <a:pt x="2991784" y="810224"/>
                    <a:pt x="2985172" y="810224"/>
                    <a:pt x="2995090" y="803610"/>
                  </a:cubicBezTo>
                  <a:cubicBezTo>
                    <a:pt x="2988478" y="796996"/>
                    <a:pt x="2971949" y="793689"/>
                    <a:pt x="2962031" y="793689"/>
                  </a:cubicBezTo>
                  <a:cubicBezTo>
                    <a:pt x="2935585" y="790382"/>
                    <a:pt x="2909138" y="793689"/>
                    <a:pt x="2882691" y="796996"/>
                  </a:cubicBezTo>
                  <a:cubicBezTo>
                    <a:pt x="2859550" y="796996"/>
                    <a:pt x="2833104" y="787075"/>
                    <a:pt x="2809963" y="796996"/>
                  </a:cubicBezTo>
                  <a:cubicBezTo>
                    <a:pt x="2800045" y="787075"/>
                    <a:pt x="2770293" y="796996"/>
                    <a:pt x="2760375" y="787075"/>
                  </a:cubicBezTo>
                  <a:cubicBezTo>
                    <a:pt x="2773599" y="773846"/>
                    <a:pt x="2800045" y="773846"/>
                    <a:pt x="2816574" y="767232"/>
                  </a:cubicBezTo>
                  <a:cubicBezTo>
                    <a:pt x="2816574" y="747390"/>
                    <a:pt x="2816574" y="747390"/>
                    <a:pt x="2816574" y="747390"/>
                  </a:cubicBezTo>
                  <a:cubicBezTo>
                    <a:pt x="2813269" y="744083"/>
                    <a:pt x="2809963" y="744083"/>
                    <a:pt x="2809963" y="740776"/>
                  </a:cubicBezTo>
                  <a:cubicBezTo>
                    <a:pt x="2780210" y="744083"/>
                    <a:pt x="2757069" y="734162"/>
                    <a:pt x="2730623" y="730855"/>
                  </a:cubicBezTo>
                  <a:cubicBezTo>
                    <a:pt x="2743846" y="717627"/>
                    <a:pt x="2766987" y="707706"/>
                    <a:pt x="2770293" y="681249"/>
                  </a:cubicBezTo>
                  <a:cubicBezTo>
                    <a:pt x="2770293" y="671328"/>
                    <a:pt x="2770293" y="658100"/>
                    <a:pt x="2766987" y="648179"/>
                  </a:cubicBezTo>
                  <a:cubicBezTo>
                    <a:pt x="2766987" y="644872"/>
                    <a:pt x="2770293" y="641565"/>
                    <a:pt x="2773599" y="641565"/>
                  </a:cubicBezTo>
                  <a:cubicBezTo>
                    <a:pt x="2766987" y="638258"/>
                    <a:pt x="2757069" y="638258"/>
                    <a:pt x="2757069" y="631644"/>
                  </a:cubicBezTo>
                  <a:cubicBezTo>
                    <a:pt x="2776904" y="621723"/>
                    <a:pt x="2786822" y="628337"/>
                    <a:pt x="2809963" y="625030"/>
                  </a:cubicBezTo>
                  <a:cubicBezTo>
                    <a:pt x="2816574" y="618416"/>
                    <a:pt x="2800045" y="618416"/>
                    <a:pt x="2806657" y="611802"/>
                  </a:cubicBezTo>
                  <a:cubicBezTo>
                    <a:pt x="2813269" y="608495"/>
                    <a:pt x="2816574" y="621723"/>
                    <a:pt x="2833104" y="618416"/>
                  </a:cubicBezTo>
                  <a:cubicBezTo>
                    <a:pt x="2826492" y="615109"/>
                    <a:pt x="2823186" y="611802"/>
                    <a:pt x="2826492" y="605188"/>
                  </a:cubicBezTo>
                  <a:cubicBezTo>
                    <a:pt x="2813269" y="605188"/>
                    <a:pt x="2803351" y="608495"/>
                    <a:pt x="2806657" y="595266"/>
                  </a:cubicBezTo>
                  <a:cubicBezTo>
                    <a:pt x="2766987" y="595266"/>
                    <a:pt x="2704176" y="598573"/>
                    <a:pt x="2661200" y="595266"/>
                  </a:cubicBezTo>
                  <a:cubicBezTo>
                    <a:pt x="2681035" y="578731"/>
                    <a:pt x="2717399" y="582038"/>
                    <a:pt x="2733929" y="562196"/>
                  </a:cubicBezTo>
                  <a:cubicBezTo>
                    <a:pt x="2747152" y="562196"/>
                    <a:pt x="2760375" y="558889"/>
                    <a:pt x="2760375" y="545661"/>
                  </a:cubicBezTo>
                  <a:cubicBezTo>
                    <a:pt x="2753764" y="542354"/>
                    <a:pt x="2740540" y="545661"/>
                    <a:pt x="2733929" y="552275"/>
                  </a:cubicBezTo>
                  <a:cubicBezTo>
                    <a:pt x="2690953" y="545661"/>
                    <a:pt x="2674423" y="585345"/>
                    <a:pt x="2631448" y="575424"/>
                  </a:cubicBezTo>
                  <a:cubicBezTo>
                    <a:pt x="2631448" y="568810"/>
                    <a:pt x="2641365" y="558889"/>
                    <a:pt x="2651283" y="552275"/>
                  </a:cubicBezTo>
                  <a:cubicBezTo>
                    <a:pt x="2661200" y="542354"/>
                    <a:pt x="2677729" y="532433"/>
                    <a:pt x="2690953" y="519205"/>
                  </a:cubicBezTo>
                  <a:cubicBezTo>
                    <a:pt x="2704176" y="505976"/>
                    <a:pt x="2724011" y="482827"/>
                    <a:pt x="2717399" y="469599"/>
                  </a:cubicBezTo>
                  <a:cubicBezTo>
                    <a:pt x="2707482" y="456371"/>
                    <a:pt x="2664506" y="456371"/>
                    <a:pt x="2644671" y="459678"/>
                  </a:cubicBezTo>
                  <a:cubicBezTo>
                    <a:pt x="2614918" y="466292"/>
                    <a:pt x="2578554" y="492748"/>
                    <a:pt x="2555413" y="502669"/>
                  </a:cubicBezTo>
                  <a:cubicBezTo>
                    <a:pt x="2545496" y="496055"/>
                    <a:pt x="2542190" y="482827"/>
                    <a:pt x="2538884" y="469599"/>
                  </a:cubicBezTo>
                  <a:cubicBezTo>
                    <a:pt x="2585166" y="439836"/>
                    <a:pt x="2634753" y="410072"/>
                    <a:pt x="2687647" y="383616"/>
                  </a:cubicBezTo>
                  <a:cubicBezTo>
                    <a:pt x="2690953" y="380309"/>
                    <a:pt x="2704176" y="380309"/>
                    <a:pt x="2704176" y="370388"/>
                  </a:cubicBezTo>
                  <a:cubicBezTo>
                    <a:pt x="2687647" y="367081"/>
                    <a:pt x="2671118" y="386923"/>
                    <a:pt x="2651283" y="390230"/>
                  </a:cubicBezTo>
                  <a:cubicBezTo>
                    <a:pt x="2644671" y="393537"/>
                    <a:pt x="2641365" y="396844"/>
                    <a:pt x="2634753" y="400151"/>
                  </a:cubicBezTo>
                  <a:cubicBezTo>
                    <a:pt x="2631448" y="403458"/>
                    <a:pt x="2631448" y="396844"/>
                    <a:pt x="2628142" y="396844"/>
                  </a:cubicBezTo>
                  <a:cubicBezTo>
                    <a:pt x="2605001" y="410072"/>
                    <a:pt x="2581860" y="426608"/>
                    <a:pt x="2558719" y="439836"/>
                  </a:cubicBezTo>
                  <a:cubicBezTo>
                    <a:pt x="2552107" y="439836"/>
                    <a:pt x="2562025" y="433222"/>
                    <a:pt x="2562025" y="429915"/>
                  </a:cubicBezTo>
                  <a:cubicBezTo>
                    <a:pt x="2548802" y="433222"/>
                    <a:pt x="2542190" y="443143"/>
                    <a:pt x="2532272" y="453064"/>
                  </a:cubicBezTo>
                  <a:cubicBezTo>
                    <a:pt x="2522355" y="439836"/>
                    <a:pt x="2512437" y="419993"/>
                    <a:pt x="2505826" y="393537"/>
                  </a:cubicBezTo>
                  <a:cubicBezTo>
                    <a:pt x="2495908" y="360467"/>
                    <a:pt x="2492602" y="304247"/>
                    <a:pt x="2446321" y="330703"/>
                  </a:cubicBezTo>
                  <a:cubicBezTo>
                    <a:pt x="2443015" y="330703"/>
                    <a:pt x="2439709" y="337318"/>
                    <a:pt x="2433097" y="343932"/>
                  </a:cubicBezTo>
                  <a:cubicBezTo>
                    <a:pt x="2416568" y="353853"/>
                    <a:pt x="2400039" y="363774"/>
                    <a:pt x="2386815" y="373695"/>
                  </a:cubicBezTo>
                  <a:cubicBezTo>
                    <a:pt x="2376898" y="380309"/>
                    <a:pt x="2370286" y="390230"/>
                    <a:pt x="2363675" y="400151"/>
                  </a:cubicBezTo>
                  <a:cubicBezTo>
                    <a:pt x="2343840" y="416686"/>
                    <a:pt x="2314087" y="443143"/>
                    <a:pt x="2294252" y="462985"/>
                  </a:cubicBezTo>
                  <a:cubicBezTo>
                    <a:pt x="2234747" y="462985"/>
                    <a:pt x="2191771" y="459678"/>
                    <a:pt x="2128960" y="459678"/>
                  </a:cubicBezTo>
                  <a:cubicBezTo>
                    <a:pt x="2122348" y="459678"/>
                    <a:pt x="2125654" y="453064"/>
                    <a:pt x="2122348" y="453064"/>
                  </a:cubicBezTo>
                  <a:cubicBezTo>
                    <a:pt x="2115737" y="449757"/>
                    <a:pt x="2112431" y="453064"/>
                    <a:pt x="2109125" y="453064"/>
                  </a:cubicBezTo>
                  <a:cubicBezTo>
                    <a:pt x="2066149" y="433222"/>
                    <a:pt x="2052926" y="383616"/>
                    <a:pt x="2003338" y="373695"/>
                  </a:cubicBezTo>
                  <a:cubicBezTo>
                    <a:pt x="1980197" y="367081"/>
                    <a:pt x="1957057" y="370388"/>
                    <a:pt x="1927304" y="367081"/>
                  </a:cubicBezTo>
                  <a:cubicBezTo>
                    <a:pt x="1907469" y="383616"/>
                    <a:pt x="1943833" y="429915"/>
                    <a:pt x="1953751" y="453064"/>
                  </a:cubicBezTo>
                  <a:cubicBezTo>
                    <a:pt x="1966974" y="482827"/>
                    <a:pt x="1980197" y="505976"/>
                    <a:pt x="1990115" y="525819"/>
                  </a:cubicBezTo>
                  <a:cubicBezTo>
                    <a:pt x="1990115" y="558889"/>
                    <a:pt x="2013256" y="562196"/>
                    <a:pt x="2019867" y="588652"/>
                  </a:cubicBezTo>
                  <a:cubicBezTo>
                    <a:pt x="2006644" y="591959"/>
                    <a:pt x="1976892" y="588652"/>
                    <a:pt x="1957057" y="588652"/>
                  </a:cubicBezTo>
                  <a:cubicBezTo>
                    <a:pt x="1950445" y="575424"/>
                    <a:pt x="1943833" y="555582"/>
                    <a:pt x="1920692" y="555582"/>
                  </a:cubicBezTo>
                  <a:cubicBezTo>
                    <a:pt x="1904163" y="552275"/>
                    <a:pt x="1884328" y="565503"/>
                    <a:pt x="1884328" y="588652"/>
                  </a:cubicBezTo>
                  <a:cubicBezTo>
                    <a:pt x="1861187" y="598573"/>
                    <a:pt x="1828129" y="588652"/>
                    <a:pt x="1804988" y="595266"/>
                  </a:cubicBezTo>
                  <a:cubicBezTo>
                    <a:pt x="1798376" y="598573"/>
                    <a:pt x="1804988" y="598573"/>
                    <a:pt x="1808294" y="601881"/>
                  </a:cubicBezTo>
                  <a:cubicBezTo>
                    <a:pt x="1798376" y="601881"/>
                    <a:pt x="1785153" y="601881"/>
                    <a:pt x="1778541" y="605188"/>
                  </a:cubicBezTo>
                  <a:cubicBezTo>
                    <a:pt x="1771930" y="598573"/>
                    <a:pt x="1785153" y="601881"/>
                    <a:pt x="1778541" y="595266"/>
                  </a:cubicBezTo>
                  <a:cubicBezTo>
                    <a:pt x="1762012" y="595266"/>
                    <a:pt x="1762012" y="595266"/>
                    <a:pt x="1762012" y="595266"/>
                  </a:cubicBezTo>
                  <a:cubicBezTo>
                    <a:pt x="1758706" y="591959"/>
                    <a:pt x="1762012" y="582038"/>
                    <a:pt x="1762012" y="575424"/>
                  </a:cubicBezTo>
                  <a:cubicBezTo>
                    <a:pt x="1762012" y="512591"/>
                    <a:pt x="1662837" y="519205"/>
                    <a:pt x="1669449" y="588652"/>
                  </a:cubicBezTo>
                  <a:cubicBezTo>
                    <a:pt x="1662837" y="595266"/>
                    <a:pt x="1649614" y="595266"/>
                    <a:pt x="1639696" y="601881"/>
                  </a:cubicBezTo>
                  <a:cubicBezTo>
                    <a:pt x="1626473" y="598573"/>
                    <a:pt x="1626473" y="598573"/>
                    <a:pt x="1606638" y="601881"/>
                  </a:cubicBezTo>
                  <a:cubicBezTo>
                    <a:pt x="1586803" y="585345"/>
                    <a:pt x="1550438" y="605188"/>
                    <a:pt x="1523992" y="595266"/>
                  </a:cubicBezTo>
                  <a:cubicBezTo>
                    <a:pt x="1520686" y="568810"/>
                    <a:pt x="1530603" y="555582"/>
                    <a:pt x="1527298" y="522512"/>
                  </a:cubicBezTo>
                  <a:cubicBezTo>
                    <a:pt x="1530603" y="515898"/>
                    <a:pt x="1533909" y="512591"/>
                    <a:pt x="1537215" y="509283"/>
                  </a:cubicBezTo>
                  <a:cubicBezTo>
                    <a:pt x="1540521" y="482827"/>
                    <a:pt x="1530603" y="462985"/>
                    <a:pt x="1530603" y="436529"/>
                  </a:cubicBezTo>
                  <a:cubicBezTo>
                    <a:pt x="1530603" y="416686"/>
                    <a:pt x="1533909" y="396844"/>
                    <a:pt x="1530603" y="377002"/>
                  </a:cubicBezTo>
                  <a:cubicBezTo>
                    <a:pt x="1530603" y="367081"/>
                    <a:pt x="1523992" y="360467"/>
                    <a:pt x="1523992" y="350546"/>
                  </a:cubicBezTo>
                  <a:cubicBezTo>
                    <a:pt x="1520686" y="330703"/>
                    <a:pt x="1523992" y="310861"/>
                    <a:pt x="1523992" y="294326"/>
                  </a:cubicBezTo>
                  <a:cubicBezTo>
                    <a:pt x="1517380" y="261256"/>
                    <a:pt x="1497545" y="234799"/>
                    <a:pt x="1464487" y="238106"/>
                  </a:cubicBezTo>
                  <a:cubicBezTo>
                    <a:pt x="1451263" y="251335"/>
                    <a:pt x="1447957" y="264563"/>
                    <a:pt x="1451263" y="281098"/>
                  </a:cubicBezTo>
                  <a:cubicBezTo>
                    <a:pt x="1454569" y="294326"/>
                    <a:pt x="1454569" y="307554"/>
                    <a:pt x="1457875" y="317475"/>
                  </a:cubicBezTo>
                  <a:cubicBezTo>
                    <a:pt x="1467792" y="337318"/>
                    <a:pt x="1497545" y="347239"/>
                    <a:pt x="1500851" y="367081"/>
                  </a:cubicBezTo>
                  <a:cubicBezTo>
                    <a:pt x="1497545" y="373695"/>
                    <a:pt x="1487627" y="370388"/>
                    <a:pt x="1481016" y="373695"/>
                  </a:cubicBezTo>
                  <a:cubicBezTo>
                    <a:pt x="1464487" y="393537"/>
                    <a:pt x="1461181" y="413379"/>
                    <a:pt x="1471098" y="436529"/>
                  </a:cubicBezTo>
                  <a:cubicBezTo>
                    <a:pt x="1477710" y="446450"/>
                    <a:pt x="1494239" y="453064"/>
                    <a:pt x="1500851" y="462985"/>
                  </a:cubicBezTo>
                  <a:cubicBezTo>
                    <a:pt x="1500851" y="466292"/>
                    <a:pt x="1504157" y="479520"/>
                    <a:pt x="1504157" y="482827"/>
                  </a:cubicBezTo>
                  <a:cubicBezTo>
                    <a:pt x="1507463" y="515898"/>
                    <a:pt x="1510768" y="555582"/>
                    <a:pt x="1510768" y="591959"/>
                  </a:cubicBezTo>
                  <a:cubicBezTo>
                    <a:pt x="1467792" y="588652"/>
                    <a:pt x="1434734" y="582038"/>
                    <a:pt x="1388452" y="578731"/>
                  </a:cubicBezTo>
                  <a:cubicBezTo>
                    <a:pt x="1411593" y="558889"/>
                    <a:pt x="1431428" y="562196"/>
                    <a:pt x="1444652" y="545661"/>
                  </a:cubicBezTo>
                  <a:cubicBezTo>
                    <a:pt x="1454569" y="529126"/>
                    <a:pt x="1457875" y="502669"/>
                    <a:pt x="1451263" y="489441"/>
                  </a:cubicBezTo>
                  <a:cubicBezTo>
                    <a:pt x="1441346" y="456371"/>
                    <a:pt x="1381841" y="453064"/>
                    <a:pt x="1371923" y="496055"/>
                  </a:cubicBezTo>
                  <a:cubicBezTo>
                    <a:pt x="1362006" y="522512"/>
                    <a:pt x="1381841" y="555582"/>
                    <a:pt x="1362006" y="578731"/>
                  </a:cubicBezTo>
                  <a:cubicBezTo>
                    <a:pt x="1285971" y="575424"/>
                    <a:pt x="1196714" y="568810"/>
                    <a:pt x="1120679" y="572117"/>
                  </a:cubicBezTo>
                  <a:cubicBezTo>
                    <a:pt x="1130597" y="548968"/>
                    <a:pt x="1137209" y="522512"/>
                    <a:pt x="1157044" y="509283"/>
                  </a:cubicBezTo>
                  <a:cubicBezTo>
                    <a:pt x="1157044" y="529126"/>
                    <a:pt x="1157044" y="545661"/>
                    <a:pt x="1163655" y="558889"/>
                  </a:cubicBezTo>
                  <a:cubicBezTo>
                    <a:pt x="1170267" y="542354"/>
                    <a:pt x="1180185" y="529126"/>
                    <a:pt x="1180185" y="502669"/>
                  </a:cubicBezTo>
                  <a:cubicBezTo>
                    <a:pt x="1196714" y="499362"/>
                    <a:pt x="1209937" y="496055"/>
                    <a:pt x="1206631" y="476213"/>
                  </a:cubicBezTo>
                  <a:cubicBezTo>
                    <a:pt x="1200020" y="472906"/>
                    <a:pt x="1196714" y="466292"/>
                    <a:pt x="1186796" y="466292"/>
                  </a:cubicBezTo>
                  <a:cubicBezTo>
                    <a:pt x="1200020" y="449757"/>
                    <a:pt x="1196714" y="413379"/>
                    <a:pt x="1213243" y="400151"/>
                  </a:cubicBezTo>
                  <a:cubicBezTo>
                    <a:pt x="1249607" y="406765"/>
                    <a:pt x="1242995" y="472906"/>
                    <a:pt x="1289277" y="482827"/>
                  </a:cubicBezTo>
                  <a:cubicBezTo>
                    <a:pt x="1312418" y="486134"/>
                    <a:pt x="1342171" y="472906"/>
                    <a:pt x="1342171" y="439836"/>
                  </a:cubicBezTo>
                  <a:cubicBezTo>
                    <a:pt x="1342171" y="419993"/>
                    <a:pt x="1328947" y="413379"/>
                    <a:pt x="1322336" y="400151"/>
                  </a:cubicBezTo>
                  <a:cubicBezTo>
                    <a:pt x="1305806" y="393537"/>
                    <a:pt x="1299195" y="383616"/>
                    <a:pt x="1279360" y="383616"/>
                  </a:cubicBezTo>
                  <a:cubicBezTo>
                    <a:pt x="1256219" y="383616"/>
                    <a:pt x="1226466" y="396844"/>
                    <a:pt x="1223160" y="373695"/>
                  </a:cubicBezTo>
                  <a:cubicBezTo>
                    <a:pt x="1219855" y="360467"/>
                    <a:pt x="1242995" y="327396"/>
                    <a:pt x="1256219" y="294326"/>
                  </a:cubicBezTo>
                  <a:cubicBezTo>
                    <a:pt x="1259525" y="287712"/>
                    <a:pt x="1259525" y="277791"/>
                    <a:pt x="1259525" y="271177"/>
                  </a:cubicBezTo>
                  <a:cubicBezTo>
                    <a:pt x="1262830" y="267870"/>
                    <a:pt x="1269442" y="264563"/>
                    <a:pt x="1269442" y="257949"/>
                  </a:cubicBezTo>
                  <a:cubicBezTo>
                    <a:pt x="1276054" y="234799"/>
                    <a:pt x="1276054" y="198422"/>
                    <a:pt x="1266136" y="185194"/>
                  </a:cubicBezTo>
                  <a:cubicBezTo>
                    <a:pt x="1249607" y="158738"/>
                    <a:pt x="1209937" y="165352"/>
                    <a:pt x="1190102" y="135588"/>
                  </a:cubicBezTo>
                  <a:cubicBezTo>
                    <a:pt x="1183490" y="82676"/>
                    <a:pt x="1229772" y="49605"/>
                    <a:pt x="1203325" y="0"/>
                  </a:cubicBezTo>
                  <a:cubicBezTo>
                    <a:pt x="1193408" y="13228"/>
                    <a:pt x="1183490" y="26456"/>
                    <a:pt x="1180185" y="42991"/>
                  </a:cubicBezTo>
                  <a:cubicBezTo>
                    <a:pt x="1180185" y="52912"/>
                    <a:pt x="1186796" y="59526"/>
                    <a:pt x="1186796" y="69448"/>
                  </a:cubicBezTo>
                  <a:cubicBezTo>
                    <a:pt x="1186796" y="128974"/>
                    <a:pt x="1147126" y="158738"/>
                    <a:pt x="1114068" y="195115"/>
                  </a:cubicBezTo>
                  <a:cubicBezTo>
                    <a:pt x="1120679" y="208343"/>
                    <a:pt x="1140514" y="211650"/>
                    <a:pt x="1150432" y="221571"/>
                  </a:cubicBezTo>
                  <a:cubicBezTo>
                    <a:pt x="1150432" y="238106"/>
                    <a:pt x="1147126" y="251335"/>
                    <a:pt x="1137209" y="261256"/>
                  </a:cubicBezTo>
                  <a:cubicBezTo>
                    <a:pt x="1133903" y="277791"/>
                    <a:pt x="1130597" y="304247"/>
                    <a:pt x="1114068" y="307554"/>
                  </a:cubicBezTo>
                  <a:cubicBezTo>
                    <a:pt x="1110762" y="307554"/>
                    <a:pt x="1094233" y="304247"/>
                    <a:pt x="1100844" y="294326"/>
                  </a:cubicBezTo>
                  <a:cubicBezTo>
                    <a:pt x="1094233" y="291019"/>
                    <a:pt x="1097539" y="297633"/>
                    <a:pt x="1090927" y="297633"/>
                  </a:cubicBezTo>
                  <a:cubicBezTo>
                    <a:pt x="1064480" y="284405"/>
                    <a:pt x="1034728" y="261256"/>
                    <a:pt x="1004975" y="257949"/>
                  </a:cubicBezTo>
                  <a:cubicBezTo>
                    <a:pt x="1008281" y="264563"/>
                    <a:pt x="1018198" y="267870"/>
                    <a:pt x="1024810" y="271177"/>
                  </a:cubicBezTo>
                  <a:cubicBezTo>
                    <a:pt x="1044645" y="281098"/>
                    <a:pt x="1067786" y="294326"/>
                    <a:pt x="1087621" y="307554"/>
                  </a:cubicBezTo>
                  <a:cubicBezTo>
                    <a:pt x="1084315" y="324089"/>
                    <a:pt x="1081009" y="340625"/>
                    <a:pt x="1071092" y="350546"/>
                  </a:cubicBezTo>
                  <a:cubicBezTo>
                    <a:pt x="1071092" y="386923"/>
                    <a:pt x="1047951" y="416686"/>
                    <a:pt x="1061174" y="446450"/>
                  </a:cubicBezTo>
                  <a:cubicBezTo>
                    <a:pt x="1084315" y="433222"/>
                    <a:pt x="1061174" y="370388"/>
                    <a:pt x="1084315" y="357160"/>
                  </a:cubicBezTo>
                  <a:cubicBezTo>
                    <a:pt x="1084315" y="337318"/>
                    <a:pt x="1087621" y="327396"/>
                    <a:pt x="1094233" y="314168"/>
                  </a:cubicBezTo>
                  <a:cubicBezTo>
                    <a:pt x="1100844" y="317475"/>
                    <a:pt x="1100844" y="320782"/>
                    <a:pt x="1107456" y="324089"/>
                  </a:cubicBezTo>
                  <a:cubicBezTo>
                    <a:pt x="1097539" y="416686"/>
                    <a:pt x="1064480" y="489441"/>
                    <a:pt x="1041339" y="568810"/>
                  </a:cubicBezTo>
                  <a:cubicBezTo>
                    <a:pt x="998363" y="572117"/>
                    <a:pt x="955388" y="562196"/>
                    <a:pt x="922329" y="558889"/>
                  </a:cubicBezTo>
                  <a:cubicBezTo>
                    <a:pt x="935553" y="539047"/>
                    <a:pt x="965305" y="486134"/>
                    <a:pt x="932247" y="459678"/>
                  </a:cubicBezTo>
                  <a:cubicBezTo>
                    <a:pt x="935553" y="433222"/>
                    <a:pt x="968611" y="426608"/>
                    <a:pt x="965305" y="403458"/>
                  </a:cubicBezTo>
                  <a:cubicBezTo>
                    <a:pt x="938858" y="410072"/>
                    <a:pt x="928941" y="439836"/>
                    <a:pt x="912412" y="456371"/>
                  </a:cubicBezTo>
                  <a:cubicBezTo>
                    <a:pt x="869436" y="469599"/>
                    <a:pt x="852907" y="509283"/>
                    <a:pt x="836377" y="545661"/>
                  </a:cubicBezTo>
                  <a:cubicBezTo>
                    <a:pt x="833072" y="552275"/>
                    <a:pt x="826460" y="539047"/>
                    <a:pt x="823154" y="545661"/>
                  </a:cubicBezTo>
                  <a:cubicBezTo>
                    <a:pt x="823154" y="555582"/>
                    <a:pt x="833072" y="548968"/>
                    <a:pt x="833072" y="552275"/>
                  </a:cubicBezTo>
                  <a:cubicBezTo>
                    <a:pt x="823154" y="552275"/>
                    <a:pt x="823154" y="562196"/>
                    <a:pt x="819848" y="562196"/>
                  </a:cubicBezTo>
                  <a:cubicBezTo>
                    <a:pt x="809931" y="565503"/>
                    <a:pt x="796707" y="558889"/>
                    <a:pt x="783484" y="552275"/>
                  </a:cubicBezTo>
                  <a:cubicBezTo>
                    <a:pt x="776872" y="552275"/>
                    <a:pt x="783484" y="562196"/>
                    <a:pt x="776872" y="562196"/>
                  </a:cubicBezTo>
                  <a:cubicBezTo>
                    <a:pt x="766955" y="558889"/>
                    <a:pt x="760343" y="562196"/>
                    <a:pt x="760343" y="552275"/>
                  </a:cubicBezTo>
                  <a:cubicBezTo>
                    <a:pt x="720673" y="552275"/>
                    <a:pt x="690920" y="545661"/>
                    <a:pt x="647945" y="545661"/>
                  </a:cubicBezTo>
                  <a:lnTo>
                    <a:pt x="645019" y="542734"/>
                  </a:lnTo>
                  <a:lnTo>
                    <a:pt x="654050" y="539222"/>
                  </a:lnTo>
                  <a:cubicBezTo>
                    <a:pt x="654050" y="535517"/>
                    <a:pt x="650875" y="533665"/>
                    <a:pt x="648097" y="534128"/>
                  </a:cubicBezTo>
                  <a:lnTo>
                    <a:pt x="644723" y="542438"/>
                  </a:lnTo>
                  <a:lnTo>
                    <a:pt x="644639" y="542354"/>
                  </a:lnTo>
                  <a:cubicBezTo>
                    <a:pt x="631415" y="532433"/>
                    <a:pt x="621498" y="509283"/>
                    <a:pt x="601663" y="522512"/>
                  </a:cubicBezTo>
                  <a:cubicBezTo>
                    <a:pt x="598357" y="532433"/>
                    <a:pt x="601663" y="539047"/>
                    <a:pt x="604969" y="545661"/>
                  </a:cubicBezTo>
                  <a:cubicBezTo>
                    <a:pt x="588439" y="548968"/>
                    <a:pt x="581828" y="535740"/>
                    <a:pt x="571910" y="552275"/>
                  </a:cubicBezTo>
                  <a:cubicBezTo>
                    <a:pt x="565299" y="552275"/>
                    <a:pt x="568604" y="542354"/>
                    <a:pt x="565299" y="545661"/>
                  </a:cubicBezTo>
                  <a:cubicBezTo>
                    <a:pt x="525629" y="545661"/>
                    <a:pt x="499182" y="542354"/>
                    <a:pt x="472735" y="535740"/>
                  </a:cubicBezTo>
                  <a:cubicBezTo>
                    <a:pt x="456206" y="542354"/>
                    <a:pt x="433065" y="535740"/>
                    <a:pt x="409924" y="535740"/>
                  </a:cubicBezTo>
                  <a:cubicBezTo>
                    <a:pt x="433065" y="548968"/>
                    <a:pt x="469429" y="545661"/>
                    <a:pt x="495876" y="555582"/>
                  </a:cubicBezTo>
                  <a:cubicBezTo>
                    <a:pt x="456206" y="552275"/>
                    <a:pt x="416536" y="558889"/>
                    <a:pt x="376866" y="552275"/>
                  </a:cubicBezTo>
                  <a:cubicBezTo>
                    <a:pt x="386783" y="568810"/>
                    <a:pt x="406618" y="572117"/>
                    <a:pt x="423148" y="582038"/>
                  </a:cubicBezTo>
                  <a:cubicBezTo>
                    <a:pt x="413230" y="591959"/>
                    <a:pt x="393395" y="585345"/>
                    <a:pt x="376866" y="588652"/>
                  </a:cubicBezTo>
                  <a:cubicBezTo>
                    <a:pt x="380172" y="595266"/>
                    <a:pt x="393395" y="591959"/>
                    <a:pt x="403313" y="595266"/>
                  </a:cubicBezTo>
                  <a:cubicBezTo>
                    <a:pt x="403313" y="605188"/>
                    <a:pt x="390089" y="595266"/>
                    <a:pt x="393395" y="605188"/>
                  </a:cubicBezTo>
                  <a:cubicBezTo>
                    <a:pt x="419842" y="605188"/>
                    <a:pt x="442983" y="608495"/>
                    <a:pt x="466123" y="618416"/>
                  </a:cubicBezTo>
                  <a:cubicBezTo>
                    <a:pt x="476041" y="621723"/>
                    <a:pt x="492570" y="628337"/>
                    <a:pt x="495876" y="641565"/>
                  </a:cubicBezTo>
                  <a:cubicBezTo>
                    <a:pt x="509099" y="641565"/>
                    <a:pt x="515711" y="644872"/>
                    <a:pt x="522323" y="654793"/>
                  </a:cubicBezTo>
                  <a:cubicBezTo>
                    <a:pt x="512405" y="661407"/>
                    <a:pt x="495876" y="654793"/>
                    <a:pt x="482653" y="654793"/>
                  </a:cubicBezTo>
                  <a:cubicBezTo>
                    <a:pt x="479347" y="658100"/>
                    <a:pt x="476041" y="661407"/>
                    <a:pt x="472735" y="661407"/>
                  </a:cubicBezTo>
                  <a:cubicBezTo>
                    <a:pt x="462818" y="661407"/>
                    <a:pt x="446288" y="651486"/>
                    <a:pt x="442983" y="661407"/>
                  </a:cubicBezTo>
                  <a:cubicBezTo>
                    <a:pt x="476041" y="664714"/>
                    <a:pt x="502488" y="677942"/>
                    <a:pt x="538852" y="671328"/>
                  </a:cubicBezTo>
                  <a:cubicBezTo>
                    <a:pt x="542158" y="671328"/>
                    <a:pt x="542158" y="677942"/>
                    <a:pt x="548769" y="674635"/>
                  </a:cubicBezTo>
                  <a:cubicBezTo>
                    <a:pt x="542158" y="684556"/>
                    <a:pt x="522323" y="681249"/>
                    <a:pt x="519017" y="677942"/>
                  </a:cubicBezTo>
                  <a:cubicBezTo>
                    <a:pt x="495876" y="687863"/>
                    <a:pt x="469429" y="674635"/>
                    <a:pt x="449594" y="677942"/>
                  </a:cubicBezTo>
                  <a:cubicBezTo>
                    <a:pt x="452900" y="684556"/>
                    <a:pt x="462818" y="684556"/>
                    <a:pt x="469429" y="684556"/>
                  </a:cubicBezTo>
                  <a:cubicBezTo>
                    <a:pt x="456206" y="687863"/>
                    <a:pt x="436371" y="684556"/>
                    <a:pt x="433065" y="674635"/>
                  </a:cubicBezTo>
                  <a:cubicBezTo>
                    <a:pt x="426453" y="674635"/>
                    <a:pt x="409924" y="668021"/>
                    <a:pt x="400007" y="671328"/>
                  </a:cubicBezTo>
                  <a:cubicBezTo>
                    <a:pt x="403313" y="671328"/>
                    <a:pt x="413230" y="677942"/>
                    <a:pt x="429759" y="677942"/>
                  </a:cubicBezTo>
                  <a:cubicBezTo>
                    <a:pt x="413230" y="681249"/>
                    <a:pt x="380172" y="671328"/>
                    <a:pt x="366948" y="681249"/>
                  </a:cubicBezTo>
                  <a:cubicBezTo>
                    <a:pt x="376866" y="701092"/>
                    <a:pt x="409924" y="694478"/>
                    <a:pt x="426453" y="697785"/>
                  </a:cubicBezTo>
                  <a:cubicBezTo>
                    <a:pt x="416536" y="701092"/>
                    <a:pt x="386783" y="694478"/>
                    <a:pt x="366948" y="697785"/>
                  </a:cubicBezTo>
                  <a:cubicBezTo>
                    <a:pt x="370254" y="704399"/>
                    <a:pt x="380172" y="701092"/>
                    <a:pt x="386783" y="704399"/>
                  </a:cubicBezTo>
                  <a:cubicBezTo>
                    <a:pt x="400007" y="704399"/>
                    <a:pt x="413230" y="707706"/>
                    <a:pt x="429759" y="707706"/>
                  </a:cubicBezTo>
                  <a:cubicBezTo>
                    <a:pt x="433065" y="701092"/>
                    <a:pt x="436371" y="697785"/>
                    <a:pt x="446288" y="694478"/>
                  </a:cubicBezTo>
                  <a:cubicBezTo>
                    <a:pt x="446288" y="697785"/>
                    <a:pt x="449594" y="701092"/>
                    <a:pt x="452900" y="701092"/>
                  </a:cubicBezTo>
                  <a:cubicBezTo>
                    <a:pt x="452900" y="704399"/>
                    <a:pt x="449594" y="704399"/>
                    <a:pt x="446288" y="704399"/>
                  </a:cubicBezTo>
                  <a:cubicBezTo>
                    <a:pt x="456206" y="720934"/>
                    <a:pt x="485958" y="711013"/>
                    <a:pt x="495876" y="720934"/>
                  </a:cubicBezTo>
                  <a:cubicBezTo>
                    <a:pt x="502488" y="724241"/>
                    <a:pt x="499182" y="717627"/>
                    <a:pt x="502488" y="717627"/>
                  </a:cubicBezTo>
                  <a:cubicBezTo>
                    <a:pt x="512405" y="717627"/>
                    <a:pt x="499182" y="724241"/>
                    <a:pt x="505794" y="724241"/>
                  </a:cubicBezTo>
                  <a:cubicBezTo>
                    <a:pt x="499182" y="727548"/>
                    <a:pt x="489264" y="724241"/>
                    <a:pt x="489264" y="734162"/>
                  </a:cubicBezTo>
                  <a:cubicBezTo>
                    <a:pt x="482653" y="724241"/>
                    <a:pt x="469429" y="724241"/>
                    <a:pt x="466123" y="734162"/>
                  </a:cubicBezTo>
                  <a:cubicBezTo>
                    <a:pt x="466123" y="740776"/>
                    <a:pt x="472735" y="737469"/>
                    <a:pt x="479347" y="737469"/>
                  </a:cubicBezTo>
                  <a:cubicBezTo>
                    <a:pt x="472735" y="740776"/>
                    <a:pt x="459512" y="740776"/>
                    <a:pt x="466123" y="747390"/>
                  </a:cubicBezTo>
                  <a:cubicBezTo>
                    <a:pt x="476041" y="747390"/>
                    <a:pt x="482653" y="744083"/>
                    <a:pt x="495876" y="747390"/>
                  </a:cubicBezTo>
                  <a:cubicBezTo>
                    <a:pt x="492570" y="750697"/>
                    <a:pt x="476041" y="754004"/>
                    <a:pt x="472735" y="754004"/>
                  </a:cubicBezTo>
                  <a:cubicBezTo>
                    <a:pt x="469429" y="754004"/>
                    <a:pt x="456206" y="750697"/>
                    <a:pt x="449594" y="750697"/>
                  </a:cubicBezTo>
                  <a:cubicBezTo>
                    <a:pt x="442983" y="747390"/>
                    <a:pt x="433065" y="744083"/>
                    <a:pt x="426453" y="744083"/>
                  </a:cubicBezTo>
                  <a:cubicBezTo>
                    <a:pt x="423148" y="750697"/>
                    <a:pt x="426453" y="750697"/>
                    <a:pt x="423148" y="757311"/>
                  </a:cubicBezTo>
                  <a:cubicBezTo>
                    <a:pt x="413230" y="760618"/>
                    <a:pt x="413230" y="750697"/>
                    <a:pt x="403313" y="754004"/>
                  </a:cubicBezTo>
                  <a:cubicBezTo>
                    <a:pt x="400007" y="750697"/>
                    <a:pt x="400007" y="747390"/>
                    <a:pt x="403313" y="747390"/>
                  </a:cubicBezTo>
                  <a:cubicBezTo>
                    <a:pt x="393395" y="734162"/>
                    <a:pt x="363642" y="740776"/>
                    <a:pt x="350419" y="727548"/>
                  </a:cubicBezTo>
                  <a:cubicBezTo>
                    <a:pt x="347113" y="730855"/>
                    <a:pt x="337196" y="727548"/>
                    <a:pt x="340502" y="734162"/>
                  </a:cubicBezTo>
                  <a:cubicBezTo>
                    <a:pt x="337196" y="734162"/>
                    <a:pt x="337196" y="720934"/>
                    <a:pt x="343807" y="724241"/>
                  </a:cubicBezTo>
                  <a:cubicBezTo>
                    <a:pt x="337196" y="720934"/>
                    <a:pt x="323972" y="720934"/>
                    <a:pt x="314055" y="720934"/>
                  </a:cubicBezTo>
                  <a:cubicBezTo>
                    <a:pt x="314055" y="727548"/>
                    <a:pt x="320667" y="724241"/>
                    <a:pt x="327278" y="724241"/>
                  </a:cubicBezTo>
                  <a:cubicBezTo>
                    <a:pt x="327278" y="734162"/>
                    <a:pt x="320667" y="734162"/>
                    <a:pt x="317361" y="740776"/>
                  </a:cubicBezTo>
                  <a:cubicBezTo>
                    <a:pt x="297526" y="737469"/>
                    <a:pt x="287608" y="737469"/>
                    <a:pt x="274385" y="734162"/>
                  </a:cubicBezTo>
                  <a:cubicBezTo>
                    <a:pt x="274385" y="740776"/>
                    <a:pt x="284302" y="737469"/>
                    <a:pt x="287608" y="744083"/>
                  </a:cubicBezTo>
                  <a:cubicBezTo>
                    <a:pt x="277691" y="747390"/>
                    <a:pt x="257856" y="737469"/>
                    <a:pt x="244632" y="747390"/>
                  </a:cubicBezTo>
                  <a:cubicBezTo>
                    <a:pt x="257856" y="750697"/>
                    <a:pt x="257856" y="750697"/>
                    <a:pt x="264467" y="757311"/>
                  </a:cubicBezTo>
                  <a:cubicBezTo>
                    <a:pt x="287608" y="757311"/>
                    <a:pt x="284302" y="757311"/>
                    <a:pt x="304137" y="760618"/>
                  </a:cubicBezTo>
                  <a:cubicBezTo>
                    <a:pt x="300832" y="767232"/>
                    <a:pt x="284302" y="763925"/>
                    <a:pt x="277691" y="767232"/>
                  </a:cubicBezTo>
                  <a:cubicBezTo>
                    <a:pt x="280997" y="777153"/>
                    <a:pt x="277691" y="773846"/>
                    <a:pt x="280997" y="780461"/>
                  </a:cubicBezTo>
                  <a:cubicBezTo>
                    <a:pt x="287608" y="780461"/>
                    <a:pt x="290914" y="763925"/>
                    <a:pt x="300832" y="770539"/>
                  </a:cubicBezTo>
                  <a:cubicBezTo>
                    <a:pt x="297526" y="780461"/>
                    <a:pt x="287608" y="780461"/>
                    <a:pt x="280997" y="783768"/>
                  </a:cubicBezTo>
                  <a:cubicBezTo>
                    <a:pt x="280997" y="790382"/>
                    <a:pt x="284302" y="790382"/>
                    <a:pt x="287608" y="790382"/>
                  </a:cubicBezTo>
                  <a:cubicBezTo>
                    <a:pt x="287608" y="796996"/>
                    <a:pt x="274385" y="793689"/>
                    <a:pt x="267773" y="793689"/>
                  </a:cubicBezTo>
                  <a:cubicBezTo>
                    <a:pt x="277691" y="800303"/>
                    <a:pt x="290914" y="800303"/>
                    <a:pt x="294220" y="813531"/>
                  </a:cubicBezTo>
                  <a:cubicBezTo>
                    <a:pt x="287608" y="820145"/>
                    <a:pt x="287608" y="806917"/>
                    <a:pt x="280997" y="813531"/>
                  </a:cubicBezTo>
                  <a:cubicBezTo>
                    <a:pt x="274385" y="820145"/>
                    <a:pt x="284302" y="820145"/>
                    <a:pt x="280997" y="823452"/>
                  </a:cubicBezTo>
                  <a:cubicBezTo>
                    <a:pt x="254550" y="830066"/>
                    <a:pt x="228103" y="820145"/>
                    <a:pt x="204962" y="820145"/>
                  </a:cubicBezTo>
                  <a:cubicBezTo>
                    <a:pt x="204962" y="823452"/>
                    <a:pt x="208268" y="823452"/>
                    <a:pt x="211574" y="823452"/>
                  </a:cubicBezTo>
                  <a:cubicBezTo>
                    <a:pt x="214880" y="826759"/>
                    <a:pt x="211574" y="826759"/>
                    <a:pt x="208268" y="826759"/>
                  </a:cubicBezTo>
                  <a:cubicBezTo>
                    <a:pt x="214880" y="830066"/>
                    <a:pt x="221491" y="826759"/>
                    <a:pt x="228103" y="836680"/>
                  </a:cubicBezTo>
                  <a:cubicBezTo>
                    <a:pt x="214880" y="839987"/>
                    <a:pt x="198351" y="843294"/>
                    <a:pt x="185127" y="839987"/>
                  </a:cubicBezTo>
                  <a:cubicBezTo>
                    <a:pt x="188433" y="843294"/>
                    <a:pt x="191739" y="843294"/>
                    <a:pt x="195045" y="846601"/>
                  </a:cubicBezTo>
                  <a:cubicBezTo>
                    <a:pt x="195045" y="849908"/>
                    <a:pt x="185127" y="853215"/>
                    <a:pt x="181821" y="849908"/>
                  </a:cubicBezTo>
                  <a:cubicBezTo>
                    <a:pt x="185127" y="839987"/>
                    <a:pt x="171904" y="846601"/>
                    <a:pt x="161986" y="849908"/>
                  </a:cubicBezTo>
                  <a:cubicBezTo>
                    <a:pt x="168598" y="856522"/>
                    <a:pt x="185127" y="856522"/>
                    <a:pt x="195045" y="863136"/>
                  </a:cubicBezTo>
                  <a:cubicBezTo>
                    <a:pt x="178516" y="863136"/>
                    <a:pt x="171904" y="866443"/>
                    <a:pt x="155375" y="863136"/>
                  </a:cubicBezTo>
                  <a:cubicBezTo>
                    <a:pt x="155375" y="866443"/>
                    <a:pt x="161986" y="869751"/>
                    <a:pt x="165292" y="869751"/>
                  </a:cubicBezTo>
                  <a:cubicBezTo>
                    <a:pt x="165292" y="876365"/>
                    <a:pt x="142151" y="863136"/>
                    <a:pt x="148763" y="876365"/>
                  </a:cubicBezTo>
                  <a:cubicBezTo>
                    <a:pt x="145457" y="873058"/>
                    <a:pt x="138845" y="869751"/>
                    <a:pt x="128928" y="869751"/>
                  </a:cubicBezTo>
                  <a:cubicBezTo>
                    <a:pt x="125622" y="879672"/>
                    <a:pt x="135540" y="873058"/>
                    <a:pt x="142151" y="876365"/>
                  </a:cubicBezTo>
                  <a:cubicBezTo>
                    <a:pt x="142151" y="889593"/>
                    <a:pt x="128928" y="892900"/>
                    <a:pt x="115705" y="892900"/>
                  </a:cubicBezTo>
                  <a:cubicBezTo>
                    <a:pt x="122316" y="896207"/>
                    <a:pt x="132234" y="899514"/>
                    <a:pt x="138845" y="902821"/>
                  </a:cubicBezTo>
                  <a:cubicBezTo>
                    <a:pt x="135540" y="909435"/>
                    <a:pt x="132234" y="906128"/>
                    <a:pt x="128928" y="919356"/>
                  </a:cubicBezTo>
                  <a:cubicBezTo>
                    <a:pt x="142151" y="925970"/>
                    <a:pt x="165292" y="919356"/>
                    <a:pt x="171904" y="935892"/>
                  </a:cubicBezTo>
                  <a:cubicBezTo>
                    <a:pt x="155375" y="935892"/>
                    <a:pt x="155375" y="935892"/>
                    <a:pt x="155375" y="935892"/>
                  </a:cubicBezTo>
                  <a:cubicBezTo>
                    <a:pt x="155375" y="942506"/>
                    <a:pt x="158680" y="942506"/>
                    <a:pt x="161986" y="945813"/>
                  </a:cubicBezTo>
                  <a:cubicBezTo>
                    <a:pt x="142151" y="955734"/>
                    <a:pt x="112399" y="942506"/>
                    <a:pt x="85952" y="942506"/>
                  </a:cubicBezTo>
                  <a:cubicBezTo>
                    <a:pt x="95870" y="952427"/>
                    <a:pt x="102481" y="952427"/>
                    <a:pt x="109093" y="962348"/>
                  </a:cubicBezTo>
                  <a:cubicBezTo>
                    <a:pt x="89258" y="959041"/>
                    <a:pt x="79340" y="965655"/>
                    <a:pt x="69422" y="962348"/>
                  </a:cubicBezTo>
                  <a:cubicBezTo>
                    <a:pt x="62811" y="965655"/>
                    <a:pt x="79340" y="965655"/>
                    <a:pt x="76034" y="968962"/>
                  </a:cubicBezTo>
                  <a:cubicBezTo>
                    <a:pt x="72728" y="978883"/>
                    <a:pt x="56199" y="972269"/>
                    <a:pt x="49587" y="975576"/>
                  </a:cubicBezTo>
                  <a:cubicBezTo>
                    <a:pt x="59505" y="978883"/>
                    <a:pt x="66117" y="982190"/>
                    <a:pt x="76034" y="982190"/>
                  </a:cubicBezTo>
                  <a:cubicBezTo>
                    <a:pt x="72728" y="992111"/>
                    <a:pt x="66117" y="982190"/>
                    <a:pt x="59505" y="985497"/>
                  </a:cubicBezTo>
                  <a:cubicBezTo>
                    <a:pt x="59505" y="988804"/>
                    <a:pt x="62811" y="988804"/>
                    <a:pt x="62811" y="992111"/>
                  </a:cubicBezTo>
                  <a:cubicBezTo>
                    <a:pt x="52893" y="992111"/>
                    <a:pt x="46281" y="995418"/>
                    <a:pt x="36364" y="995418"/>
                  </a:cubicBezTo>
                  <a:cubicBezTo>
                    <a:pt x="36364" y="998725"/>
                    <a:pt x="36364" y="1002032"/>
                    <a:pt x="36364" y="1005339"/>
                  </a:cubicBezTo>
                  <a:cubicBezTo>
                    <a:pt x="29752" y="1008646"/>
                    <a:pt x="16529" y="1002032"/>
                    <a:pt x="19835" y="1011953"/>
                  </a:cubicBezTo>
                  <a:cubicBezTo>
                    <a:pt x="13223" y="1008646"/>
                    <a:pt x="6611" y="1008646"/>
                    <a:pt x="0" y="1011953"/>
                  </a:cubicBezTo>
                  <a:cubicBezTo>
                    <a:pt x="6611" y="1018567"/>
                    <a:pt x="16529" y="1018567"/>
                    <a:pt x="26446" y="1021875"/>
                  </a:cubicBezTo>
                  <a:cubicBezTo>
                    <a:pt x="16529" y="1025182"/>
                    <a:pt x="16529" y="1038410"/>
                    <a:pt x="3306" y="1031796"/>
                  </a:cubicBezTo>
                  <a:cubicBezTo>
                    <a:pt x="33058" y="1045024"/>
                    <a:pt x="72728" y="1051638"/>
                    <a:pt x="109093" y="1048331"/>
                  </a:cubicBezTo>
                  <a:cubicBezTo>
                    <a:pt x="115705" y="1045024"/>
                    <a:pt x="122316" y="1041717"/>
                    <a:pt x="128928" y="1041717"/>
                  </a:cubicBezTo>
                  <a:cubicBezTo>
                    <a:pt x="152069" y="1041717"/>
                    <a:pt x="178516" y="1051638"/>
                    <a:pt x="201656" y="1041717"/>
                  </a:cubicBezTo>
                  <a:cubicBezTo>
                    <a:pt x="224797" y="1048331"/>
                    <a:pt x="257856" y="1054945"/>
                    <a:pt x="277691" y="1045024"/>
                  </a:cubicBezTo>
                  <a:cubicBezTo>
                    <a:pt x="347113" y="1061559"/>
                    <a:pt x="423148" y="1035103"/>
                    <a:pt x="489264" y="1045024"/>
                  </a:cubicBezTo>
                  <a:cubicBezTo>
                    <a:pt x="482653" y="1048331"/>
                    <a:pt x="472735" y="1048331"/>
                    <a:pt x="462818" y="1048331"/>
                  </a:cubicBezTo>
                  <a:cubicBezTo>
                    <a:pt x="466123" y="1054945"/>
                    <a:pt x="482653" y="1051638"/>
                    <a:pt x="489264" y="1054945"/>
                  </a:cubicBezTo>
                  <a:cubicBezTo>
                    <a:pt x="482653" y="1054945"/>
                    <a:pt x="466123" y="1058252"/>
                    <a:pt x="452900" y="1054945"/>
                  </a:cubicBezTo>
                  <a:cubicBezTo>
                    <a:pt x="452900" y="1054945"/>
                    <a:pt x="452900" y="1051638"/>
                    <a:pt x="452900" y="1051638"/>
                  </a:cubicBezTo>
                  <a:cubicBezTo>
                    <a:pt x="436371" y="1045024"/>
                    <a:pt x="416536" y="1054945"/>
                    <a:pt x="403313" y="1054945"/>
                  </a:cubicBezTo>
                  <a:cubicBezTo>
                    <a:pt x="409924" y="1061559"/>
                    <a:pt x="416536" y="1054945"/>
                    <a:pt x="423148" y="1054945"/>
                  </a:cubicBezTo>
                  <a:cubicBezTo>
                    <a:pt x="426453" y="1061559"/>
                    <a:pt x="416536" y="1058252"/>
                    <a:pt x="413230" y="1058252"/>
                  </a:cubicBezTo>
                  <a:cubicBezTo>
                    <a:pt x="409924" y="1068173"/>
                    <a:pt x="426453" y="1061559"/>
                    <a:pt x="423148" y="1068173"/>
                  </a:cubicBezTo>
                  <a:cubicBezTo>
                    <a:pt x="419842" y="1064866"/>
                    <a:pt x="413230" y="1068173"/>
                    <a:pt x="403313" y="1064866"/>
                  </a:cubicBezTo>
                  <a:cubicBezTo>
                    <a:pt x="396701" y="1064866"/>
                    <a:pt x="393395" y="1054945"/>
                    <a:pt x="386783" y="1054945"/>
                  </a:cubicBezTo>
                  <a:cubicBezTo>
                    <a:pt x="373560" y="1048331"/>
                    <a:pt x="357031" y="1048331"/>
                    <a:pt x="350419" y="1068173"/>
                  </a:cubicBezTo>
                  <a:cubicBezTo>
                    <a:pt x="347113" y="1068173"/>
                    <a:pt x="343807" y="1074787"/>
                    <a:pt x="337196" y="1071480"/>
                  </a:cubicBezTo>
                  <a:cubicBezTo>
                    <a:pt x="337196" y="1078094"/>
                    <a:pt x="343807" y="1078094"/>
                    <a:pt x="350419" y="1078094"/>
                  </a:cubicBezTo>
                  <a:cubicBezTo>
                    <a:pt x="347113" y="1088015"/>
                    <a:pt x="327278" y="1081401"/>
                    <a:pt x="320667" y="1088015"/>
                  </a:cubicBezTo>
                  <a:cubicBezTo>
                    <a:pt x="327278" y="1097936"/>
                    <a:pt x="357031" y="1084708"/>
                    <a:pt x="357031" y="1101243"/>
                  </a:cubicBezTo>
                  <a:cubicBezTo>
                    <a:pt x="350419" y="1104550"/>
                    <a:pt x="350419" y="1101243"/>
                    <a:pt x="350419" y="1094629"/>
                  </a:cubicBezTo>
                  <a:cubicBezTo>
                    <a:pt x="343807" y="1104550"/>
                    <a:pt x="337196" y="1101243"/>
                    <a:pt x="323972" y="1101243"/>
                  </a:cubicBezTo>
                  <a:cubicBezTo>
                    <a:pt x="320667" y="1111165"/>
                    <a:pt x="330584" y="1107857"/>
                    <a:pt x="327278" y="1114472"/>
                  </a:cubicBezTo>
                  <a:cubicBezTo>
                    <a:pt x="320667" y="1117779"/>
                    <a:pt x="310749" y="1107857"/>
                    <a:pt x="300832" y="1107857"/>
                  </a:cubicBezTo>
                  <a:cubicBezTo>
                    <a:pt x="300832" y="1117779"/>
                    <a:pt x="307443" y="1114472"/>
                    <a:pt x="304137" y="1124393"/>
                  </a:cubicBezTo>
                  <a:cubicBezTo>
                    <a:pt x="317361" y="1124393"/>
                    <a:pt x="320667" y="1121086"/>
                    <a:pt x="327278" y="1127700"/>
                  </a:cubicBezTo>
                  <a:cubicBezTo>
                    <a:pt x="327278" y="1127700"/>
                    <a:pt x="320667" y="1127700"/>
                    <a:pt x="317361" y="1127700"/>
                  </a:cubicBezTo>
                  <a:cubicBezTo>
                    <a:pt x="350419" y="1144235"/>
                    <a:pt x="396701" y="1127700"/>
                    <a:pt x="439677" y="1131007"/>
                  </a:cubicBezTo>
                  <a:cubicBezTo>
                    <a:pt x="466123" y="1134314"/>
                    <a:pt x="482653" y="1154156"/>
                    <a:pt x="502488" y="1157463"/>
                  </a:cubicBezTo>
                  <a:cubicBezTo>
                    <a:pt x="466123" y="1170691"/>
                    <a:pt x="416536" y="1157463"/>
                    <a:pt x="393395" y="1164077"/>
                  </a:cubicBezTo>
                  <a:cubicBezTo>
                    <a:pt x="386783" y="1167384"/>
                    <a:pt x="396701" y="1170691"/>
                    <a:pt x="386783" y="1170691"/>
                  </a:cubicBezTo>
                  <a:cubicBezTo>
                    <a:pt x="386783" y="1177305"/>
                    <a:pt x="400007" y="1170691"/>
                    <a:pt x="400007" y="1177305"/>
                  </a:cubicBezTo>
                  <a:cubicBezTo>
                    <a:pt x="396701" y="1183919"/>
                    <a:pt x="390089" y="1177305"/>
                    <a:pt x="386783" y="1177305"/>
                  </a:cubicBezTo>
                  <a:cubicBezTo>
                    <a:pt x="380172" y="1180612"/>
                    <a:pt x="366948" y="1187226"/>
                    <a:pt x="357031" y="1183919"/>
                  </a:cubicBezTo>
                  <a:cubicBezTo>
                    <a:pt x="353725" y="1173998"/>
                    <a:pt x="370254" y="1183919"/>
                    <a:pt x="366948" y="1177305"/>
                  </a:cubicBezTo>
                  <a:cubicBezTo>
                    <a:pt x="357031" y="1164077"/>
                    <a:pt x="330584" y="1170691"/>
                    <a:pt x="310749" y="1170691"/>
                  </a:cubicBezTo>
                  <a:cubicBezTo>
                    <a:pt x="304137" y="1167384"/>
                    <a:pt x="317361" y="1167384"/>
                    <a:pt x="310749" y="1164077"/>
                  </a:cubicBezTo>
                  <a:cubicBezTo>
                    <a:pt x="300832" y="1164077"/>
                    <a:pt x="287608" y="1167384"/>
                    <a:pt x="277691" y="1167384"/>
                  </a:cubicBezTo>
                  <a:cubicBezTo>
                    <a:pt x="277691" y="1170691"/>
                    <a:pt x="287608" y="1167384"/>
                    <a:pt x="294220" y="1170691"/>
                  </a:cubicBezTo>
                  <a:cubicBezTo>
                    <a:pt x="297526" y="1173998"/>
                    <a:pt x="290914" y="1177305"/>
                    <a:pt x="297526" y="1180612"/>
                  </a:cubicBezTo>
                  <a:cubicBezTo>
                    <a:pt x="320667" y="1180612"/>
                    <a:pt x="330584" y="1173998"/>
                    <a:pt x="347113" y="1177305"/>
                  </a:cubicBezTo>
                  <a:cubicBezTo>
                    <a:pt x="343807" y="1187226"/>
                    <a:pt x="330584" y="1183919"/>
                    <a:pt x="323972" y="1187226"/>
                  </a:cubicBezTo>
                  <a:cubicBezTo>
                    <a:pt x="323972" y="1190533"/>
                    <a:pt x="323972" y="1197147"/>
                    <a:pt x="320667" y="1197147"/>
                  </a:cubicBezTo>
                  <a:cubicBezTo>
                    <a:pt x="314055" y="1203762"/>
                    <a:pt x="304137" y="1197147"/>
                    <a:pt x="294220" y="1200454"/>
                  </a:cubicBezTo>
                  <a:cubicBezTo>
                    <a:pt x="290914" y="1203762"/>
                    <a:pt x="280997" y="1203762"/>
                    <a:pt x="277691" y="1210376"/>
                  </a:cubicBezTo>
                  <a:cubicBezTo>
                    <a:pt x="244632" y="1210376"/>
                    <a:pt x="228103" y="1210376"/>
                    <a:pt x="201656" y="1213683"/>
                  </a:cubicBezTo>
                  <a:cubicBezTo>
                    <a:pt x="195045" y="1220297"/>
                    <a:pt x="208268" y="1220297"/>
                    <a:pt x="201656" y="1223604"/>
                  </a:cubicBezTo>
                  <a:cubicBezTo>
                    <a:pt x="195045" y="1223604"/>
                    <a:pt x="188433" y="1220297"/>
                    <a:pt x="178516" y="1220297"/>
                  </a:cubicBezTo>
                  <a:cubicBezTo>
                    <a:pt x="181821" y="1226911"/>
                    <a:pt x="181821" y="1226911"/>
                    <a:pt x="178516" y="1233525"/>
                  </a:cubicBezTo>
                  <a:cubicBezTo>
                    <a:pt x="188433" y="1233525"/>
                    <a:pt x="198351" y="1230218"/>
                    <a:pt x="201656" y="1236832"/>
                  </a:cubicBezTo>
                  <a:cubicBezTo>
                    <a:pt x="201656" y="1240139"/>
                    <a:pt x="195045" y="1236832"/>
                    <a:pt x="195045" y="1240139"/>
                  </a:cubicBezTo>
                  <a:cubicBezTo>
                    <a:pt x="201656" y="1243446"/>
                    <a:pt x="221491" y="1243446"/>
                    <a:pt x="238021" y="1243446"/>
                  </a:cubicBezTo>
                  <a:cubicBezTo>
                    <a:pt x="300832" y="1243446"/>
                    <a:pt x="380172" y="1240139"/>
                    <a:pt x="436371" y="1243446"/>
                  </a:cubicBezTo>
                  <a:cubicBezTo>
                    <a:pt x="436371" y="1250060"/>
                    <a:pt x="433065" y="1263288"/>
                    <a:pt x="449594" y="1259981"/>
                  </a:cubicBezTo>
                  <a:cubicBezTo>
                    <a:pt x="452900" y="1256674"/>
                    <a:pt x="449594" y="1250060"/>
                    <a:pt x="446288" y="1246753"/>
                  </a:cubicBezTo>
                  <a:cubicBezTo>
                    <a:pt x="495876" y="1243446"/>
                    <a:pt x="542158" y="1236832"/>
                    <a:pt x="591745" y="1236832"/>
                  </a:cubicBezTo>
                  <a:cubicBezTo>
                    <a:pt x="558687" y="1250060"/>
                    <a:pt x="568604" y="1306280"/>
                    <a:pt x="595051" y="1322815"/>
                  </a:cubicBezTo>
                  <a:cubicBezTo>
                    <a:pt x="578522" y="1342657"/>
                    <a:pt x="561993" y="1342657"/>
                    <a:pt x="558687" y="1365806"/>
                  </a:cubicBezTo>
                  <a:cubicBezTo>
                    <a:pt x="555381" y="1382342"/>
                    <a:pt x="561993" y="1398877"/>
                    <a:pt x="552075" y="1412105"/>
                  </a:cubicBezTo>
                  <a:cubicBezTo>
                    <a:pt x="495876" y="1418719"/>
                    <a:pt x="380172" y="1365806"/>
                    <a:pt x="393395" y="1461710"/>
                  </a:cubicBezTo>
                  <a:cubicBezTo>
                    <a:pt x="403313" y="1471631"/>
                    <a:pt x="416536" y="1478246"/>
                    <a:pt x="429759" y="1478246"/>
                  </a:cubicBezTo>
                  <a:cubicBezTo>
                    <a:pt x="456206" y="1474939"/>
                    <a:pt x="466123" y="1445175"/>
                    <a:pt x="472735" y="1422026"/>
                  </a:cubicBezTo>
                  <a:cubicBezTo>
                    <a:pt x="495876" y="1418719"/>
                    <a:pt x="515711" y="1418719"/>
                    <a:pt x="542158" y="1422026"/>
                  </a:cubicBezTo>
                  <a:cubicBezTo>
                    <a:pt x="535546" y="1438561"/>
                    <a:pt x="522323" y="1445175"/>
                    <a:pt x="519017" y="1465017"/>
                  </a:cubicBezTo>
                  <a:cubicBezTo>
                    <a:pt x="512405" y="1471631"/>
                    <a:pt x="509099" y="1481553"/>
                    <a:pt x="502488" y="1484860"/>
                  </a:cubicBezTo>
                  <a:cubicBezTo>
                    <a:pt x="499182" y="1521237"/>
                    <a:pt x="476041" y="1547693"/>
                    <a:pt x="462818" y="1580764"/>
                  </a:cubicBezTo>
                  <a:cubicBezTo>
                    <a:pt x="456206" y="1590685"/>
                    <a:pt x="452900" y="1603913"/>
                    <a:pt x="446288" y="1613834"/>
                  </a:cubicBezTo>
                  <a:cubicBezTo>
                    <a:pt x="436371" y="1630369"/>
                    <a:pt x="429759" y="1640290"/>
                    <a:pt x="429759" y="1660133"/>
                  </a:cubicBezTo>
                  <a:cubicBezTo>
                    <a:pt x="429759" y="1663440"/>
                    <a:pt x="436371" y="1663440"/>
                    <a:pt x="436371" y="1666747"/>
                  </a:cubicBezTo>
                  <a:cubicBezTo>
                    <a:pt x="466123" y="1663440"/>
                    <a:pt x="499182" y="1666747"/>
                    <a:pt x="515711" y="1660133"/>
                  </a:cubicBezTo>
                  <a:cubicBezTo>
                    <a:pt x="528934" y="1653519"/>
                    <a:pt x="532240" y="1650211"/>
                    <a:pt x="542158" y="1643597"/>
                  </a:cubicBezTo>
                  <a:cubicBezTo>
                    <a:pt x="561993" y="1630369"/>
                    <a:pt x="578522" y="1613834"/>
                    <a:pt x="595051" y="1597299"/>
                  </a:cubicBezTo>
                  <a:cubicBezTo>
                    <a:pt x="601663" y="1590685"/>
                    <a:pt x="604969" y="1587378"/>
                    <a:pt x="614886" y="1580764"/>
                  </a:cubicBezTo>
                  <a:cubicBezTo>
                    <a:pt x="621498" y="1580764"/>
                    <a:pt x="621498" y="1584071"/>
                    <a:pt x="628110" y="1580764"/>
                  </a:cubicBezTo>
                  <a:cubicBezTo>
                    <a:pt x="634721" y="1580764"/>
                    <a:pt x="631415" y="1574150"/>
                    <a:pt x="638027" y="1574150"/>
                  </a:cubicBezTo>
                  <a:cubicBezTo>
                    <a:pt x="687615" y="1574150"/>
                    <a:pt x="723979" y="1570843"/>
                    <a:pt x="760343" y="1570843"/>
                  </a:cubicBezTo>
                  <a:cubicBezTo>
                    <a:pt x="773566" y="1570843"/>
                    <a:pt x="793401" y="1567536"/>
                    <a:pt x="803319" y="1570843"/>
                  </a:cubicBezTo>
                  <a:cubicBezTo>
                    <a:pt x="813236" y="1574150"/>
                    <a:pt x="833072" y="1600606"/>
                    <a:pt x="849601" y="1613834"/>
                  </a:cubicBezTo>
                  <a:cubicBezTo>
                    <a:pt x="872742" y="1633676"/>
                    <a:pt x="889271" y="1653519"/>
                    <a:pt x="912412" y="1670054"/>
                  </a:cubicBezTo>
                  <a:cubicBezTo>
                    <a:pt x="925635" y="1683282"/>
                    <a:pt x="932247" y="1686589"/>
                    <a:pt x="948776" y="1696510"/>
                  </a:cubicBezTo>
                  <a:cubicBezTo>
                    <a:pt x="961999" y="1703124"/>
                    <a:pt x="965305" y="1709738"/>
                    <a:pt x="985140" y="1709738"/>
                  </a:cubicBezTo>
                  <a:close/>
                  <a:moveTo>
                    <a:pt x="1107396" y="1712825"/>
                  </a:moveTo>
                  <a:cubicBezTo>
                    <a:pt x="1123649" y="1716088"/>
                    <a:pt x="1136651" y="1706298"/>
                    <a:pt x="1130150" y="1689982"/>
                  </a:cubicBezTo>
                  <a:cubicBezTo>
                    <a:pt x="1120398" y="1657350"/>
                    <a:pt x="1068388" y="1703035"/>
                    <a:pt x="1107396" y="1712825"/>
                  </a:cubicBezTo>
                  <a:close/>
                  <a:moveTo>
                    <a:pt x="945698" y="1746251"/>
                  </a:moveTo>
                  <a:cubicBezTo>
                    <a:pt x="952501" y="1739901"/>
                    <a:pt x="949099" y="1730376"/>
                    <a:pt x="942296" y="1727201"/>
                  </a:cubicBezTo>
                  <a:cubicBezTo>
                    <a:pt x="928688" y="1727201"/>
                    <a:pt x="932090" y="1749426"/>
                    <a:pt x="945698" y="1746251"/>
                  </a:cubicBezTo>
                  <a:close/>
                  <a:moveTo>
                    <a:pt x="931863" y="1766888"/>
                  </a:moveTo>
                  <a:cubicBezTo>
                    <a:pt x="931863" y="1755775"/>
                    <a:pt x="931863" y="1755775"/>
                    <a:pt x="931863" y="1755775"/>
                  </a:cubicBezTo>
                  <a:cubicBezTo>
                    <a:pt x="925513" y="1755775"/>
                    <a:pt x="922338" y="1759479"/>
                    <a:pt x="922338" y="1763184"/>
                  </a:cubicBezTo>
                  <a:cubicBezTo>
                    <a:pt x="922338" y="1766888"/>
                    <a:pt x="925513" y="1766888"/>
                    <a:pt x="931863" y="1766888"/>
                  </a:cubicBezTo>
                  <a:close/>
                  <a:moveTo>
                    <a:pt x="720386" y="1806803"/>
                  </a:moveTo>
                  <a:cubicBezTo>
                    <a:pt x="723549" y="1805721"/>
                    <a:pt x="726246" y="1801600"/>
                    <a:pt x="727076" y="1792532"/>
                  </a:cubicBezTo>
                  <a:cubicBezTo>
                    <a:pt x="720438" y="1789235"/>
                    <a:pt x="723757" y="1785938"/>
                    <a:pt x="717118" y="1785938"/>
                  </a:cubicBezTo>
                  <a:cubicBezTo>
                    <a:pt x="697202" y="1785938"/>
                    <a:pt x="710894" y="1810049"/>
                    <a:pt x="720386" y="1806803"/>
                  </a:cubicBezTo>
                  <a:close/>
                  <a:moveTo>
                    <a:pt x="1404320" y="1904288"/>
                  </a:moveTo>
                  <a:cubicBezTo>
                    <a:pt x="1425311" y="1908924"/>
                    <a:pt x="1448153" y="1890378"/>
                    <a:pt x="1450622" y="1868122"/>
                  </a:cubicBezTo>
                  <a:cubicBezTo>
                    <a:pt x="1460500" y="1808774"/>
                    <a:pt x="1407819" y="1746129"/>
                    <a:pt x="1447330" y="1690078"/>
                  </a:cubicBezTo>
                  <a:cubicBezTo>
                    <a:pt x="1440745" y="1663701"/>
                    <a:pt x="1447330" y="1650512"/>
                    <a:pt x="1450622" y="1620838"/>
                  </a:cubicBezTo>
                  <a:cubicBezTo>
                    <a:pt x="1440745" y="1634027"/>
                    <a:pt x="1444037" y="1650512"/>
                    <a:pt x="1437452" y="1666998"/>
                  </a:cubicBezTo>
                  <a:cubicBezTo>
                    <a:pt x="1434160" y="1680186"/>
                    <a:pt x="1417697" y="1690078"/>
                    <a:pt x="1430867" y="1709860"/>
                  </a:cubicBezTo>
                  <a:cubicBezTo>
                    <a:pt x="1424282" y="1732940"/>
                    <a:pt x="1420989" y="1752723"/>
                    <a:pt x="1411111" y="1775803"/>
                  </a:cubicBezTo>
                  <a:cubicBezTo>
                    <a:pt x="1401234" y="1788991"/>
                    <a:pt x="1388063" y="1802180"/>
                    <a:pt x="1381478" y="1815368"/>
                  </a:cubicBezTo>
                  <a:cubicBezTo>
                    <a:pt x="1371600" y="1838448"/>
                    <a:pt x="1371600" y="1871419"/>
                    <a:pt x="1384771" y="1891202"/>
                  </a:cubicBezTo>
                  <a:cubicBezTo>
                    <a:pt x="1390533" y="1898621"/>
                    <a:pt x="1397324" y="1902742"/>
                    <a:pt x="1404320" y="1904288"/>
                  </a:cubicBezTo>
                  <a:close/>
                </a:path>
              </a:pathLst>
            </a:custGeom>
            <a:grpFill/>
            <a:ln w="7938" cap="flat">
              <a:noFill/>
              <a:prstDash val="solid"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0608BE67-391C-4FED-AC4D-D34E8C47E9BA}"/>
              </a:ext>
            </a:extLst>
          </p:cNvPr>
          <p:cNvGrpSpPr/>
          <p:nvPr/>
        </p:nvGrpSpPr>
        <p:grpSpPr>
          <a:xfrm>
            <a:off x="5859541" y="244602"/>
            <a:ext cx="7344211" cy="7231930"/>
            <a:chOff x="5859541" y="244602"/>
            <a:chExt cx="7344211" cy="7231930"/>
          </a:xfrm>
        </p:grpSpPr>
        <p:sp>
          <p:nvSpPr>
            <p:cNvPr id="54" name="PA-图片 40">
              <a:extLst>
                <a:ext uri="{FF2B5EF4-FFF2-40B4-BE49-F238E27FC236}">
                  <a16:creationId xmlns:a16="http://schemas.microsoft.com/office/drawing/2014/main" id="{034CF853-985A-4A6D-AE2E-99F157EA3BF7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>
              <a:off x="5859541" y="244602"/>
              <a:ext cx="7344211" cy="7231930"/>
            </a:xfrm>
            <a:custGeom>
              <a:avLst/>
              <a:gdLst/>
              <a:ahLst/>
              <a:cxnLst/>
              <a:rect l="0" t="0" r="0" b="0"/>
              <a:pathLst>
                <a:path w="7344211" h="7231930">
                  <a:moveTo>
                    <a:pt x="0" y="0"/>
                  </a:moveTo>
                  <a:lnTo>
                    <a:pt x="7344210" y="0"/>
                  </a:lnTo>
                  <a:lnTo>
                    <a:pt x="7344210" y="7231929"/>
                  </a:lnTo>
                  <a:lnTo>
                    <a:pt x="0" y="7231929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4" name="Freeform 41_1">
              <a:extLst>
                <a:ext uri="{FF2B5EF4-FFF2-40B4-BE49-F238E27FC236}">
                  <a16:creationId xmlns:a16="http://schemas.microsoft.com/office/drawing/2014/main" id="{55580055-A25E-449C-8777-44066DA555BB}"/>
                </a:ext>
              </a:extLst>
            </p:cNvPr>
            <p:cNvSpPr/>
            <p:nvPr/>
          </p:nvSpPr>
          <p:spPr>
            <a:xfrm>
              <a:off x="6455097" y="718287"/>
              <a:ext cx="6362801" cy="6311457"/>
            </a:xfrm>
            <a:custGeom>
              <a:avLst/>
              <a:gdLst/>
              <a:ahLst/>
              <a:cxnLst/>
              <a:rect l="0" t="0" r="0" b="0"/>
              <a:pathLst>
                <a:path w="7181374" h="7123425">
                  <a:moveTo>
                    <a:pt x="2986048" y="48367"/>
                  </a:moveTo>
                  <a:cubicBezTo>
                    <a:pt x="2877230" y="144544"/>
                    <a:pt x="2837014" y="189055"/>
                    <a:pt x="2788076" y="267478"/>
                  </a:cubicBezTo>
                  <a:cubicBezTo>
                    <a:pt x="2721786" y="373709"/>
                    <a:pt x="2653416" y="495091"/>
                    <a:pt x="2582456" y="632526"/>
                  </a:cubicBezTo>
                  <a:cubicBezTo>
                    <a:pt x="2562620" y="670944"/>
                    <a:pt x="2527262" y="739178"/>
                    <a:pt x="2503882" y="784158"/>
                  </a:cubicBezTo>
                  <a:cubicBezTo>
                    <a:pt x="2480503" y="829139"/>
                    <a:pt x="2439992" y="887753"/>
                    <a:pt x="2413859" y="914413"/>
                  </a:cubicBezTo>
                  <a:cubicBezTo>
                    <a:pt x="2371253" y="957877"/>
                    <a:pt x="2357948" y="963660"/>
                    <a:pt x="2285066" y="970394"/>
                  </a:cubicBezTo>
                  <a:cubicBezTo>
                    <a:pt x="2240363" y="974525"/>
                    <a:pt x="2153165" y="975918"/>
                    <a:pt x="2091293" y="973490"/>
                  </a:cubicBezTo>
                  <a:lnTo>
                    <a:pt x="1978797" y="969076"/>
                  </a:lnTo>
                  <a:lnTo>
                    <a:pt x="1964293" y="1013526"/>
                  </a:lnTo>
                  <a:cubicBezTo>
                    <a:pt x="1942660" y="1079820"/>
                    <a:pt x="1892995" y="1090397"/>
                    <a:pt x="1831474" y="1041812"/>
                  </a:cubicBezTo>
                  <a:cubicBezTo>
                    <a:pt x="1786109" y="1005986"/>
                    <a:pt x="1753016" y="995747"/>
                    <a:pt x="1619588" y="976256"/>
                  </a:cubicBezTo>
                  <a:cubicBezTo>
                    <a:pt x="1584663" y="971154"/>
                    <a:pt x="1505223" y="951331"/>
                    <a:pt x="1443054" y="932205"/>
                  </a:cubicBezTo>
                  <a:cubicBezTo>
                    <a:pt x="1380885" y="913079"/>
                    <a:pt x="1317124" y="900667"/>
                    <a:pt x="1301363" y="904623"/>
                  </a:cubicBezTo>
                  <a:cubicBezTo>
                    <a:pt x="1277463" y="910622"/>
                    <a:pt x="1253009" y="890216"/>
                    <a:pt x="1154047" y="781696"/>
                  </a:cubicBezTo>
                  <a:cubicBezTo>
                    <a:pt x="1088785" y="710130"/>
                    <a:pt x="1026815" y="646369"/>
                    <a:pt x="1016338" y="640005"/>
                  </a:cubicBezTo>
                  <a:cubicBezTo>
                    <a:pt x="1005861" y="633641"/>
                    <a:pt x="951196" y="583635"/>
                    <a:pt x="894862" y="528880"/>
                  </a:cubicBezTo>
                  <a:cubicBezTo>
                    <a:pt x="838527" y="474125"/>
                    <a:pt x="782747" y="429326"/>
                    <a:pt x="770906" y="429326"/>
                  </a:cubicBezTo>
                  <a:cubicBezTo>
                    <a:pt x="752005" y="429326"/>
                    <a:pt x="663609" y="371422"/>
                    <a:pt x="574039" y="300367"/>
                  </a:cubicBezTo>
                  <a:cubicBezTo>
                    <a:pt x="557786" y="287474"/>
                    <a:pt x="538234" y="276926"/>
                    <a:pt x="530589" y="276926"/>
                  </a:cubicBezTo>
                  <a:cubicBezTo>
                    <a:pt x="522943" y="276926"/>
                    <a:pt x="505857" y="267124"/>
                    <a:pt x="492619" y="255144"/>
                  </a:cubicBezTo>
                  <a:cubicBezTo>
                    <a:pt x="476546" y="240598"/>
                    <a:pt x="443470" y="232451"/>
                    <a:pt x="393065" y="230623"/>
                  </a:cubicBezTo>
                  <a:cubicBezTo>
                    <a:pt x="321551" y="228029"/>
                    <a:pt x="316586" y="229809"/>
                    <a:pt x="298659" y="264475"/>
                  </a:cubicBezTo>
                  <a:cubicBezTo>
                    <a:pt x="273574" y="312984"/>
                    <a:pt x="273945" y="474874"/>
                    <a:pt x="299311" y="549590"/>
                  </a:cubicBezTo>
                  <a:cubicBezTo>
                    <a:pt x="310077" y="581298"/>
                    <a:pt x="339220" y="694369"/>
                    <a:pt x="364075" y="800859"/>
                  </a:cubicBezTo>
                  <a:cubicBezTo>
                    <a:pt x="388930" y="907348"/>
                    <a:pt x="414663" y="1017336"/>
                    <a:pt x="421260" y="1045276"/>
                  </a:cubicBezTo>
                  <a:cubicBezTo>
                    <a:pt x="427857" y="1073216"/>
                    <a:pt x="447193" y="1121793"/>
                    <a:pt x="464229" y="1153226"/>
                  </a:cubicBezTo>
                  <a:cubicBezTo>
                    <a:pt x="481264" y="1184659"/>
                    <a:pt x="507470" y="1236093"/>
                    <a:pt x="522462" y="1267526"/>
                  </a:cubicBezTo>
                  <a:cubicBezTo>
                    <a:pt x="537455" y="1298959"/>
                    <a:pt x="554712" y="1333249"/>
                    <a:pt x="560810" y="1343726"/>
                  </a:cubicBezTo>
                  <a:cubicBezTo>
                    <a:pt x="592276" y="1397785"/>
                    <a:pt x="599773" y="1436590"/>
                    <a:pt x="599946" y="1546299"/>
                  </a:cubicBezTo>
                  <a:cubicBezTo>
                    <a:pt x="600128" y="1661115"/>
                    <a:pt x="601827" y="1668426"/>
                    <a:pt x="639097" y="1714804"/>
                  </a:cubicBezTo>
                  <a:cubicBezTo>
                    <a:pt x="679871" y="1765542"/>
                    <a:pt x="678687" y="1768211"/>
                    <a:pt x="611235" y="1777626"/>
                  </a:cubicBezTo>
                  <a:cubicBezTo>
                    <a:pt x="594486" y="1779963"/>
                    <a:pt x="574483" y="1792868"/>
                    <a:pt x="566785" y="1806302"/>
                  </a:cubicBezTo>
                  <a:cubicBezTo>
                    <a:pt x="559087" y="1819736"/>
                    <a:pt x="523564" y="1859741"/>
                    <a:pt x="487847" y="1895202"/>
                  </a:cubicBezTo>
                  <a:cubicBezTo>
                    <a:pt x="439096" y="1943602"/>
                    <a:pt x="420255" y="1973132"/>
                    <a:pt x="412271" y="2013651"/>
                  </a:cubicBezTo>
                  <a:cubicBezTo>
                    <a:pt x="404589" y="2052635"/>
                    <a:pt x="395438" y="2067626"/>
                    <a:pt x="379322" y="2067626"/>
                  </a:cubicBezTo>
                  <a:cubicBezTo>
                    <a:pt x="366310" y="2067626"/>
                    <a:pt x="343068" y="2091414"/>
                    <a:pt x="323564" y="2124694"/>
                  </a:cubicBezTo>
                  <a:cubicBezTo>
                    <a:pt x="305170" y="2156082"/>
                    <a:pt x="256429" y="2217060"/>
                    <a:pt x="215250" y="2260201"/>
                  </a:cubicBezTo>
                  <a:cubicBezTo>
                    <a:pt x="174072" y="2303342"/>
                    <a:pt x="136650" y="2350394"/>
                    <a:pt x="132090" y="2364761"/>
                  </a:cubicBezTo>
                  <a:cubicBezTo>
                    <a:pt x="127530" y="2379128"/>
                    <a:pt x="104593" y="2418804"/>
                    <a:pt x="81119" y="2452929"/>
                  </a:cubicBezTo>
                  <a:cubicBezTo>
                    <a:pt x="57644" y="2487055"/>
                    <a:pt x="38438" y="2528285"/>
                    <a:pt x="38438" y="2544552"/>
                  </a:cubicBezTo>
                  <a:cubicBezTo>
                    <a:pt x="38438" y="2560818"/>
                    <a:pt x="32723" y="2577659"/>
                    <a:pt x="25738" y="2581976"/>
                  </a:cubicBezTo>
                  <a:cubicBezTo>
                    <a:pt x="3085" y="2595977"/>
                    <a:pt x="0" y="2669559"/>
                    <a:pt x="19789" y="2723886"/>
                  </a:cubicBezTo>
                  <a:cubicBezTo>
                    <a:pt x="30964" y="2754563"/>
                    <a:pt x="38714" y="2816092"/>
                    <a:pt x="38185" y="2869936"/>
                  </a:cubicBezTo>
                  <a:cubicBezTo>
                    <a:pt x="36920" y="2998622"/>
                    <a:pt x="49534" y="3073865"/>
                    <a:pt x="76136" y="3096326"/>
                  </a:cubicBezTo>
                  <a:cubicBezTo>
                    <a:pt x="88545" y="3106804"/>
                    <a:pt x="111826" y="3145883"/>
                    <a:pt x="127870" y="3183168"/>
                  </a:cubicBezTo>
                  <a:cubicBezTo>
                    <a:pt x="143915" y="3220454"/>
                    <a:pt x="170150" y="3259549"/>
                    <a:pt x="186170" y="3270046"/>
                  </a:cubicBezTo>
                  <a:cubicBezTo>
                    <a:pt x="202191" y="3280543"/>
                    <a:pt x="235818" y="3320045"/>
                    <a:pt x="260897" y="3357829"/>
                  </a:cubicBezTo>
                  <a:cubicBezTo>
                    <a:pt x="285976" y="3395612"/>
                    <a:pt x="311905" y="3426526"/>
                    <a:pt x="318517" y="3426526"/>
                  </a:cubicBezTo>
                  <a:cubicBezTo>
                    <a:pt x="325128" y="3426526"/>
                    <a:pt x="330538" y="3442641"/>
                    <a:pt x="330538" y="3462336"/>
                  </a:cubicBezTo>
                  <a:cubicBezTo>
                    <a:pt x="330538" y="3485192"/>
                    <a:pt x="342641" y="3508669"/>
                    <a:pt x="363997" y="3527238"/>
                  </a:cubicBezTo>
                  <a:cubicBezTo>
                    <a:pt x="396502" y="3555501"/>
                    <a:pt x="397215" y="3559220"/>
                    <a:pt x="389001" y="3657708"/>
                  </a:cubicBezTo>
                  <a:cubicBezTo>
                    <a:pt x="379148" y="3775862"/>
                    <a:pt x="389598" y="3830601"/>
                    <a:pt x="427905" y="3861492"/>
                  </a:cubicBezTo>
                  <a:cubicBezTo>
                    <a:pt x="443057" y="3873710"/>
                    <a:pt x="468077" y="3904131"/>
                    <a:pt x="483504" y="3929092"/>
                  </a:cubicBezTo>
                  <a:cubicBezTo>
                    <a:pt x="498932" y="3954054"/>
                    <a:pt x="524309" y="3979327"/>
                    <a:pt x="539900" y="3985254"/>
                  </a:cubicBezTo>
                  <a:cubicBezTo>
                    <a:pt x="566398" y="3995329"/>
                    <a:pt x="673438" y="4136544"/>
                    <a:pt x="673438" y="4161427"/>
                  </a:cubicBezTo>
                  <a:cubicBezTo>
                    <a:pt x="673438" y="4167636"/>
                    <a:pt x="682011" y="4179830"/>
                    <a:pt x="692488" y="4188526"/>
                  </a:cubicBezTo>
                  <a:cubicBezTo>
                    <a:pt x="702965" y="4197222"/>
                    <a:pt x="711538" y="4217380"/>
                    <a:pt x="711538" y="4233324"/>
                  </a:cubicBezTo>
                  <a:cubicBezTo>
                    <a:pt x="711538" y="4270030"/>
                    <a:pt x="853176" y="4418857"/>
                    <a:pt x="914747" y="4446848"/>
                  </a:cubicBezTo>
                  <a:cubicBezTo>
                    <a:pt x="1127167" y="4543415"/>
                    <a:pt x="1133400" y="4547941"/>
                    <a:pt x="1205376" y="4657893"/>
                  </a:cubicBezTo>
                  <a:cubicBezTo>
                    <a:pt x="1246715" y="4721044"/>
                    <a:pt x="1281031" y="4791215"/>
                    <a:pt x="1292138" y="4835307"/>
                  </a:cubicBezTo>
                  <a:cubicBezTo>
                    <a:pt x="1310341" y="4907573"/>
                    <a:pt x="1309972" y="4910385"/>
                    <a:pt x="1252325" y="5138294"/>
                  </a:cubicBezTo>
                  <a:cubicBezTo>
                    <a:pt x="1219121" y="5269567"/>
                    <a:pt x="1194138" y="5397514"/>
                    <a:pt x="1194138" y="5436292"/>
                  </a:cubicBezTo>
                  <a:cubicBezTo>
                    <a:pt x="1194138" y="5473667"/>
                    <a:pt x="1188211" y="5510173"/>
                    <a:pt x="1180966" y="5517418"/>
                  </a:cubicBezTo>
                  <a:cubicBezTo>
                    <a:pt x="1173721" y="5524663"/>
                    <a:pt x="1170076" y="5541522"/>
                    <a:pt x="1172865" y="5554883"/>
                  </a:cubicBezTo>
                  <a:cubicBezTo>
                    <a:pt x="1175654" y="5568244"/>
                    <a:pt x="1181959" y="5622039"/>
                    <a:pt x="1186878" y="5674426"/>
                  </a:cubicBezTo>
                  <a:cubicBezTo>
                    <a:pt x="1191796" y="5726814"/>
                    <a:pt x="1206537" y="5796038"/>
                    <a:pt x="1219636" y="5828259"/>
                  </a:cubicBezTo>
                  <a:cubicBezTo>
                    <a:pt x="1235617" y="5867567"/>
                    <a:pt x="1243370" y="5917709"/>
                    <a:pt x="1243200" y="5980658"/>
                  </a:cubicBezTo>
                  <a:cubicBezTo>
                    <a:pt x="1242968" y="6066390"/>
                    <a:pt x="1248422" y="6086541"/>
                    <a:pt x="1306477" y="6214468"/>
                  </a:cubicBezTo>
                  <a:cubicBezTo>
                    <a:pt x="1341418" y="6291464"/>
                    <a:pt x="1373794" y="6369550"/>
                    <a:pt x="1378423" y="6387993"/>
                  </a:cubicBezTo>
                  <a:cubicBezTo>
                    <a:pt x="1383949" y="6410009"/>
                    <a:pt x="1396274" y="6422390"/>
                    <a:pt x="1414314" y="6424045"/>
                  </a:cubicBezTo>
                  <a:cubicBezTo>
                    <a:pt x="1429424" y="6425432"/>
                    <a:pt x="1641813" y="6430270"/>
                    <a:pt x="1886288" y="6434796"/>
                  </a:cubicBezTo>
                  <a:lnTo>
                    <a:pt x="2330788" y="6443025"/>
                  </a:lnTo>
                  <a:lnTo>
                    <a:pt x="2993558" y="6731376"/>
                  </a:lnTo>
                  <a:lnTo>
                    <a:pt x="2994386" y="6786136"/>
                  </a:lnTo>
                  <a:cubicBezTo>
                    <a:pt x="2995931" y="6888333"/>
                    <a:pt x="2994181" y="6886880"/>
                    <a:pt x="3238838" y="6989049"/>
                  </a:cubicBezTo>
                  <a:cubicBezTo>
                    <a:pt x="3284241" y="7008009"/>
                    <a:pt x="3350323" y="7039570"/>
                    <a:pt x="3385688" y="7059184"/>
                  </a:cubicBezTo>
                  <a:cubicBezTo>
                    <a:pt x="3426538" y="7081841"/>
                    <a:pt x="3484156" y="7099582"/>
                    <a:pt x="3543675" y="7107830"/>
                  </a:cubicBezTo>
                  <a:cubicBezTo>
                    <a:pt x="3656200" y="7123424"/>
                    <a:pt x="3693323" y="7107985"/>
                    <a:pt x="3727035" y="7031575"/>
                  </a:cubicBezTo>
                  <a:cubicBezTo>
                    <a:pt x="3738937" y="7004598"/>
                    <a:pt x="3756835" y="6982526"/>
                    <a:pt x="3766807" y="6982526"/>
                  </a:cubicBezTo>
                  <a:cubicBezTo>
                    <a:pt x="3776779" y="6982526"/>
                    <a:pt x="3782518" y="6975382"/>
                    <a:pt x="3779560" y="6966651"/>
                  </a:cubicBezTo>
                  <a:cubicBezTo>
                    <a:pt x="3774196" y="6950819"/>
                    <a:pt x="3781912" y="6934227"/>
                    <a:pt x="3810862" y="6899345"/>
                  </a:cubicBezTo>
                  <a:cubicBezTo>
                    <a:pt x="3834072" y="6871379"/>
                    <a:pt x="3878667" y="6877260"/>
                    <a:pt x="3911938" y="6912676"/>
                  </a:cubicBezTo>
                  <a:cubicBezTo>
                    <a:pt x="3937913" y="6940325"/>
                    <a:pt x="3952596" y="6944426"/>
                    <a:pt x="4025621" y="6944426"/>
                  </a:cubicBezTo>
                  <a:cubicBezTo>
                    <a:pt x="4100007" y="6944426"/>
                    <a:pt x="4113937" y="6940353"/>
                    <a:pt x="4148963" y="6908361"/>
                  </a:cubicBezTo>
                  <a:cubicBezTo>
                    <a:pt x="4204677" y="6857474"/>
                    <a:pt x="4289777" y="6814736"/>
                    <a:pt x="4300580" y="6832217"/>
                  </a:cubicBezTo>
                  <a:cubicBezTo>
                    <a:pt x="4305302" y="6839857"/>
                    <a:pt x="4350333" y="6865129"/>
                    <a:pt x="4400647" y="6888376"/>
                  </a:cubicBezTo>
                  <a:cubicBezTo>
                    <a:pt x="4450962" y="6911623"/>
                    <a:pt x="4499446" y="6939459"/>
                    <a:pt x="4508388" y="6950234"/>
                  </a:cubicBezTo>
                  <a:cubicBezTo>
                    <a:pt x="4520936" y="6965353"/>
                    <a:pt x="4551968" y="6969826"/>
                    <a:pt x="4644320" y="6969826"/>
                  </a:cubicBezTo>
                  <a:cubicBezTo>
                    <a:pt x="4753458" y="6969826"/>
                    <a:pt x="4766656" y="6967163"/>
                    <a:pt x="4794246" y="6939573"/>
                  </a:cubicBezTo>
                  <a:cubicBezTo>
                    <a:pt x="4844593" y="6889225"/>
                    <a:pt x="4896436" y="6878158"/>
                    <a:pt x="5078745" y="6878838"/>
                  </a:cubicBezTo>
                  <a:cubicBezTo>
                    <a:pt x="5209757" y="6879326"/>
                    <a:pt x="5253323" y="6883744"/>
                    <a:pt x="5269245" y="6898157"/>
                  </a:cubicBezTo>
                  <a:cubicBezTo>
                    <a:pt x="5280599" y="6908434"/>
                    <a:pt x="5326719" y="6929493"/>
                    <a:pt x="5371735" y="6944954"/>
                  </a:cubicBezTo>
                  <a:cubicBezTo>
                    <a:pt x="5441355" y="6968866"/>
                    <a:pt x="5468858" y="6971792"/>
                    <a:pt x="5555836" y="6964538"/>
                  </a:cubicBezTo>
                  <a:cubicBezTo>
                    <a:pt x="5694709" y="6952956"/>
                    <a:pt x="5757448" y="6929068"/>
                    <a:pt x="5842499" y="6855386"/>
                  </a:cubicBezTo>
                  <a:cubicBezTo>
                    <a:pt x="5949385" y="6762789"/>
                    <a:pt x="6035166" y="6740523"/>
                    <a:pt x="6089254" y="6791336"/>
                  </a:cubicBezTo>
                  <a:cubicBezTo>
                    <a:pt x="6127625" y="6827384"/>
                    <a:pt x="6334317" y="6842788"/>
                    <a:pt x="6377143" y="6812791"/>
                  </a:cubicBezTo>
                  <a:cubicBezTo>
                    <a:pt x="6393449" y="6801370"/>
                    <a:pt x="6415758" y="6792026"/>
                    <a:pt x="6426719" y="6792026"/>
                  </a:cubicBezTo>
                  <a:cubicBezTo>
                    <a:pt x="6437681" y="6792026"/>
                    <a:pt x="6471346" y="6766862"/>
                    <a:pt x="6501530" y="6736107"/>
                  </a:cubicBezTo>
                  <a:cubicBezTo>
                    <a:pt x="6568186" y="6668189"/>
                    <a:pt x="6605007" y="6650823"/>
                    <a:pt x="6683593" y="6650236"/>
                  </a:cubicBezTo>
                  <a:cubicBezTo>
                    <a:pt x="6739910" y="6649816"/>
                    <a:pt x="6747163" y="6645767"/>
                    <a:pt x="6795901" y="6587557"/>
                  </a:cubicBezTo>
                  <a:cubicBezTo>
                    <a:pt x="6836697" y="6538830"/>
                    <a:pt x="6856151" y="6525326"/>
                    <a:pt x="6885551" y="6525326"/>
                  </a:cubicBezTo>
                  <a:cubicBezTo>
                    <a:pt x="6927128" y="6525326"/>
                    <a:pt x="6965907" y="6496533"/>
                    <a:pt x="7004388" y="6437090"/>
                  </a:cubicBezTo>
                  <a:cubicBezTo>
                    <a:pt x="7024441" y="6406115"/>
                    <a:pt x="7041140" y="6396468"/>
                    <a:pt x="7083711" y="6391265"/>
                  </a:cubicBezTo>
                  <a:cubicBezTo>
                    <a:pt x="7152375" y="6382873"/>
                    <a:pt x="7181373" y="6340487"/>
                    <a:pt x="7170109" y="6264976"/>
                  </a:cubicBezTo>
                  <a:cubicBezTo>
                    <a:pt x="7165941" y="6237036"/>
                    <a:pt x="7158381" y="6157014"/>
                    <a:pt x="7153309" y="6087148"/>
                  </a:cubicBezTo>
                  <a:cubicBezTo>
                    <a:pt x="7142615" y="5939829"/>
                    <a:pt x="7137509" y="5931070"/>
                    <a:pt x="6946047" y="5731576"/>
                  </a:cubicBezTo>
                  <a:cubicBezTo>
                    <a:pt x="6841008" y="5622132"/>
                    <a:pt x="6794838" y="5551069"/>
                    <a:pt x="6794838" y="5498844"/>
                  </a:cubicBezTo>
                  <a:cubicBezTo>
                    <a:pt x="6794838" y="5485538"/>
                    <a:pt x="6783408" y="5460120"/>
                    <a:pt x="6769438" y="5442361"/>
                  </a:cubicBezTo>
                  <a:cubicBezTo>
                    <a:pt x="6755468" y="5424601"/>
                    <a:pt x="6744038" y="5402950"/>
                    <a:pt x="6744038" y="5394248"/>
                  </a:cubicBezTo>
                  <a:cubicBezTo>
                    <a:pt x="6744038" y="5380206"/>
                    <a:pt x="6681376" y="5245989"/>
                    <a:pt x="6657831" y="5209601"/>
                  </a:cubicBezTo>
                  <a:cubicBezTo>
                    <a:pt x="6605533" y="5128775"/>
                    <a:pt x="6573600" y="5082792"/>
                    <a:pt x="6566112" y="5077526"/>
                  </a:cubicBezTo>
                  <a:cubicBezTo>
                    <a:pt x="6561145" y="5074034"/>
                    <a:pt x="6547910" y="5054031"/>
                    <a:pt x="6536699" y="5033076"/>
                  </a:cubicBezTo>
                  <a:cubicBezTo>
                    <a:pt x="6509429" y="4982106"/>
                    <a:pt x="6268690" y="4722345"/>
                    <a:pt x="6135019" y="4599657"/>
                  </a:cubicBezTo>
                  <a:cubicBezTo>
                    <a:pt x="6075966" y="4545457"/>
                    <a:pt x="6000169" y="4468088"/>
                    <a:pt x="5966580" y="4427727"/>
                  </a:cubicBezTo>
                  <a:cubicBezTo>
                    <a:pt x="5932991" y="4387366"/>
                    <a:pt x="5889867" y="4344887"/>
                    <a:pt x="5870749" y="4333328"/>
                  </a:cubicBezTo>
                  <a:cubicBezTo>
                    <a:pt x="5818036" y="4301460"/>
                    <a:pt x="5691729" y="4165624"/>
                    <a:pt x="5663674" y="4110632"/>
                  </a:cubicBezTo>
                  <a:cubicBezTo>
                    <a:pt x="5649999" y="4083828"/>
                    <a:pt x="5624820" y="4052730"/>
                    <a:pt x="5607720" y="4041526"/>
                  </a:cubicBezTo>
                  <a:cubicBezTo>
                    <a:pt x="5590620" y="4030321"/>
                    <a:pt x="5569932" y="4005949"/>
                    <a:pt x="5561748" y="3987365"/>
                  </a:cubicBezTo>
                  <a:cubicBezTo>
                    <a:pt x="5553564" y="3968781"/>
                    <a:pt x="5529926" y="3934371"/>
                    <a:pt x="5509219" y="3910898"/>
                  </a:cubicBezTo>
                  <a:cubicBezTo>
                    <a:pt x="5488512" y="3887426"/>
                    <a:pt x="5462998" y="3847706"/>
                    <a:pt x="5452521" y="3822632"/>
                  </a:cubicBezTo>
                  <a:cubicBezTo>
                    <a:pt x="5442045" y="3797558"/>
                    <a:pt x="5414025" y="3753309"/>
                    <a:pt x="5390256" y="3724301"/>
                  </a:cubicBezTo>
                  <a:cubicBezTo>
                    <a:pt x="5366486" y="3695294"/>
                    <a:pt x="5347038" y="3665512"/>
                    <a:pt x="5347038" y="3658120"/>
                  </a:cubicBezTo>
                  <a:cubicBezTo>
                    <a:pt x="5347038" y="3643196"/>
                    <a:pt x="5157814" y="3436511"/>
                    <a:pt x="5101963" y="3390430"/>
                  </a:cubicBezTo>
                  <a:cubicBezTo>
                    <a:pt x="5068495" y="3362816"/>
                    <a:pt x="4864438" y="3142334"/>
                    <a:pt x="4864438" y="3133785"/>
                  </a:cubicBezTo>
                  <a:cubicBezTo>
                    <a:pt x="4864438" y="3128094"/>
                    <a:pt x="4854156" y="3120174"/>
                    <a:pt x="4841590" y="3116186"/>
                  </a:cubicBezTo>
                  <a:cubicBezTo>
                    <a:pt x="4829023" y="3112198"/>
                    <a:pt x="4781874" y="3062203"/>
                    <a:pt x="4736815" y="3005088"/>
                  </a:cubicBezTo>
                  <a:cubicBezTo>
                    <a:pt x="4691755" y="2947972"/>
                    <a:pt x="4634050" y="2880842"/>
                    <a:pt x="4608581" y="2855909"/>
                  </a:cubicBezTo>
                  <a:cubicBezTo>
                    <a:pt x="4583113" y="2830976"/>
                    <a:pt x="4561523" y="2801288"/>
                    <a:pt x="4560603" y="2789936"/>
                  </a:cubicBezTo>
                  <a:cubicBezTo>
                    <a:pt x="4559685" y="2778584"/>
                    <a:pt x="4539089" y="2748863"/>
                    <a:pt x="4514835" y="2723891"/>
                  </a:cubicBezTo>
                  <a:cubicBezTo>
                    <a:pt x="4490582" y="2698918"/>
                    <a:pt x="4470738" y="2670698"/>
                    <a:pt x="4470738" y="2661182"/>
                  </a:cubicBezTo>
                  <a:cubicBezTo>
                    <a:pt x="4470738" y="2651665"/>
                    <a:pt x="4453593" y="2627452"/>
                    <a:pt x="4432638" y="2607376"/>
                  </a:cubicBezTo>
                  <a:cubicBezTo>
                    <a:pt x="4411683" y="2587300"/>
                    <a:pt x="4394538" y="2565624"/>
                    <a:pt x="4394538" y="2559208"/>
                  </a:cubicBezTo>
                  <a:cubicBezTo>
                    <a:pt x="4394538" y="2548330"/>
                    <a:pt x="4349047" y="2488180"/>
                    <a:pt x="4296577" y="2429680"/>
                  </a:cubicBezTo>
                  <a:cubicBezTo>
                    <a:pt x="4258673" y="2387420"/>
                    <a:pt x="4234064" y="2341579"/>
                    <a:pt x="4225028" y="2296402"/>
                  </a:cubicBezTo>
                  <a:cubicBezTo>
                    <a:pt x="4220303" y="2272774"/>
                    <a:pt x="4205813" y="2241638"/>
                    <a:pt x="4192829" y="2227209"/>
                  </a:cubicBezTo>
                  <a:cubicBezTo>
                    <a:pt x="4152176" y="2182033"/>
                    <a:pt x="4117732" y="2045372"/>
                    <a:pt x="4109397" y="1896176"/>
                  </a:cubicBezTo>
                  <a:cubicBezTo>
                    <a:pt x="4095634" y="1649817"/>
                    <a:pt x="4093979" y="1642869"/>
                    <a:pt x="4031698" y="1569904"/>
                  </a:cubicBezTo>
                  <a:cubicBezTo>
                    <a:pt x="4000772" y="1533673"/>
                    <a:pt x="3960890" y="1469390"/>
                    <a:pt x="3943073" y="1427053"/>
                  </a:cubicBezTo>
                  <a:cubicBezTo>
                    <a:pt x="3925255" y="1384716"/>
                    <a:pt x="3896564" y="1328988"/>
                    <a:pt x="3879316" y="1303214"/>
                  </a:cubicBezTo>
                  <a:cubicBezTo>
                    <a:pt x="3862068" y="1277440"/>
                    <a:pt x="3840313" y="1228863"/>
                    <a:pt x="3830970" y="1195264"/>
                  </a:cubicBezTo>
                  <a:cubicBezTo>
                    <a:pt x="3812996" y="1130620"/>
                    <a:pt x="3752642" y="994740"/>
                    <a:pt x="3727684" y="962726"/>
                  </a:cubicBezTo>
                  <a:cubicBezTo>
                    <a:pt x="3719516" y="952249"/>
                    <a:pt x="3705508" y="913174"/>
                    <a:pt x="3696555" y="875894"/>
                  </a:cubicBezTo>
                  <a:cubicBezTo>
                    <a:pt x="3681432" y="812916"/>
                    <a:pt x="3614203" y="721426"/>
                    <a:pt x="3583049" y="721426"/>
                  </a:cubicBezTo>
                  <a:cubicBezTo>
                    <a:pt x="3574264" y="721426"/>
                    <a:pt x="3516890" y="613622"/>
                    <a:pt x="3488423" y="543626"/>
                  </a:cubicBezTo>
                  <a:cubicBezTo>
                    <a:pt x="3484162" y="533149"/>
                    <a:pt x="3466328" y="501716"/>
                    <a:pt x="3448792" y="473776"/>
                  </a:cubicBezTo>
                  <a:cubicBezTo>
                    <a:pt x="3431256" y="445836"/>
                    <a:pt x="3411015" y="408689"/>
                    <a:pt x="3403811" y="391226"/>
                  </a:cubicBezTo>
                  <a:cubicBezTo>
                    <a:pt x="3369178" y="307269"/>
                    <a:pt x="3293122" y="190907"/>
                    <a:pt x="3246882" y="151133"/>
                  </a:cubicBezTo>
                  <a:cubicBezTo>
                    <a:pt x="3235473" y="141319"/>
                    <a:pt x="3226138" y="126048"/>
                    <a:pt x="3226138" y="117197"/>
                  </a:cubicBezTo>
                  <a:cubicBezTo>
                    <a:pt x="3226138" y="90729"/>
                    <a:pt x="3122928" y="10655"/>
                    <a:pt x="3080977" y="4576"/>
                  </a:cubicBezTo>
                  <a:cubicBezTo>
                    <a:pt x="3049401" y="0"/>
                    <a:pt x="3031353" y="8325"/>
                    <a:pt x="2986048" y="48367"/>
                  </a:cubicBezTo>
                  <a:close/>
                </a:path>
              </a:pathLst>
            </a:custGeom>
            <a:noFill/>
            <a:ln w="2032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任意多边形: 形状 41">
              <a:extLst>
                <a:ext uri="{FF2B5EF4-FFF2-40B4-BE49-F238E27FC236}">
                  <a16:creationId xmlns:a16="http://schemas.microsoft.com/office/drawing/2014/main" id="{F28DBC92-D5DF-421E-8E88-B091A7DA1E9B}"/>
                </a:ext>
              </a:extLst>
            </p:cNvPr>
            <p:cNvSpPr/>
            <p:nvPr/>
          </p:nvSpPr>
          <p:spPr>
            <a:xfrm>
              <a:off x="6397947" y="680187"/>
              <a:ext cx="6362801" cy="6311457"/>
            </a:xfrm>
            <a:custGeom>
              <a:avLst/>
              <a:gdLst/>
              <a:ahLst/>
              <a:cxnLst/>
              <a:rect l="0" t="0" r="0" b="0"/>
              <a:pathLst>
                <a:path w="7181374" h="7123425">
                  <a:moveTo>
                    <a:pt x="2986048" y="48367"/>
                  </a:moveTo>
                  <a:cubicBezTo>
                    <a:pt x="2877230" y="144544"/>
                    <a:pt x="2837014" y="189055"/>
                    <a:pt x="2788076" y="267478"/>
                  </a:cubicBezTo>
                  <a:cubicBezTo>
                    <a:pt x="2721786" y="373709"/>
                    <a:pt x="2653416" y="495091"/>
                    <a:pt x="2582456" y="632526"/>
                  </a:cubicBezTo>
                  <a:cubicBezTo>
                    <a:pt x="2562620" y="670944"/>
                    <a:pt x="2527262" y="739178"/>
                    <a:pt x="2503882" y="784158"/>
                  </a:cubicBezTo>
                  <a:cubicBezTo>
                    <a:pt x="2480503" y="829139"/>
                    <a:pt x="2439992" y="887753"/>
                    <a:pt x="2413859" y="914413"/>
                  </a:cubicBezTo>
                  <a:cubicBezTo>
                    <a:pt x="2371253" y="957877"/>
                    <a:pt x="2357948" y="963660"/>
                    <a:pt x="2285066" y="970394"/>
                  </a:cubicBezTo>
                  <a:cubicBezTo>
                    <a:pt x="2240363" y="974525"/>
                    <a:pt x="2153165" y="975918"/>
                    <a:pt x="2091293" y="973490"/>
                  </a:cubicBezTo>
                  <a:lnTo>
                    <a:pt x="1978797" y="969076"/>
                  </a:lnTo>
                  <a:lnTo>
                    <a:pt x="1964293" y="1013526"/>
                  </a:lnTo>
                  <a:cubicBezTo>
                    <a:pt x="1942660" y="1079820"/>
                    <a:pt x="1892995" y="1090397"/>
                    <a:pt x="1831474" y="1041812"/>
                  </a:cubicBezTo>
                  <a:cubicBezTo>
                    <a:pt x="1786109" y="1005986"/>
                    <a:pt x="1753016" y="995747"/>
                    <a:pt x="1619588" y="976256"/>
                  </a:cubicBezTo>
                  <a:cubicBezTo>
                    <a:pt x="1584663" y="971154"/>
                    <a:pt x="1505223" y="951331"/>
                    <a:pt x="1443054" y="932205"/>
                  </a:cubicBezTo>
                  <a:cubicBezTo>
                    <a:pt x="1380885" y="913079"/>
                    <a:pt x="1317124" y="900667"/>
                    <a:pt x="1301363" y="904623"/>
                  </a:cubicBezTo>
                  <a:cubicBezTo>
                    <a:pt x="1277463" y="910622"/>
                    <a:pt x="1253009" y="890216"/>
                    <a:pt x="1154047" y="781696"/>
                  </a:cubicBezTo>
                  <a:cubicBezTo>
                    <a:pt x="1088785" y="710130"/>
                    <a:pt x="1026815" y="646369"/>
                    <a:pt x="1016338" y="640005"/>
                  </a:cubicBezTo>
                  <a:cubicBezTo>
                    <a:pt x="1005861" y="633641"/>
                    <a:pt x="951196" y="583635"/>
                    <a:pt x="894862" y="528880"/>
                  </a:cubicBezTo>
                  <a:cubicBezTo>
                    <a:pt x="838527" y="474125"/>
                    <a:pt x="782747" y="429326"/>
                    <a:pt x="770906" y="429326"/>
                  </a:cubicBezTo>
                  <a:cubicBezTo>
                    <a:pt x="752005" y="429326"/>
                    <a:pt x="663609" y="371422"/>
                    <a:pt x="574039" y="300367"/>
                  </a:cubicBezTo>
                  <a:cubicBezTo>
                    <a:pt x="557786" y="287474"/>
                    <a:pt x="538234" y="276926"/>
                    <a:pt x="530589" y="276926"/>
                  </a:cubicBezTo>
                  <a:cubicBezTo>
                    <a:pt x="522943" y="276926"/>
                    <a:pt x="505857" y="267124"/>
                    <a:pt x="492619" y="255144"/>
                  </a:cubicBezTo>
                  <a:cubicBezTo>
                    <a:pt x="476546" y="240598"/>
                    <a:pt x="443470" y="232451"/>
                    <a:pt x="393065" y="230623"/>
                  </a:cubicBezTo>
                  <a:cubicBezTo>
                    <a:pt x="321551" y="228029"/>
                    <a:pt x="316586" y="229809"/>
                    <a:pt x="298659" y="264475"/>
                  </a:cubicBezTo>
                  <a:cubicBezTo>
                    <a:pt x="273574" y="312984"/>
                    <a:pt x="273945" y="474874"/>
                    <a:pt x="299311" y="549590"/>
                  </a:cubicBezTo>
                  <a:cubicBezTo>
                    <a:pt x="310077" y="581298"/>
                    <a:pt x="339220" y="694369"/>
                    <a:pt x="364075" y="800859"/>
                  </a:cubicBezTo>
                  <a:cubicBezTo>
                    <a:pt x="388930" y="907348"/>
                    <a:pt x="414663" y="1017336"/>
                    <a:pt x="421260" y="1045276"/>
                  </a:cubicBezTo>
                  <a:cubicBezTo>
                    <a:pt x="427857" y="1073216"/>
                    <a:pt x="447193" y="1121793"/>
                    <a:pt x="464229" y="1153226"/>
                  </a:cubicBezTo>
                  <a:cubicBezTo>
                    <a:pt x="481264" y="1184659"/>
                    <a:pt x="507470" y="1236093"/>
                    <a:pt x="522462" y="1267526"/>
                  </a:cubicBezTo>
                  <a:cubicBezTo>
                    <a:pt x="537455" y="1298959"/>
                    <a:pt x="554712" y="1333249"/>
                    <a:pt x="560810" y="1343726"/>
                  </a:cubicBezTo>
                  <a:cubicBezTo>
                    <a:pt x="592276" y="1397785"/>
                    <a:pt x="599773" y="1436590"/>
                    <a:pt x="599946" y="1546299"/>
                  </a:cubicBezTo>
                  <a:cubicBezTo>
                    <a:pt x="600128" y="1661115"/>
                    <a:pt x="601827" y="1668426"/>
                    <a:pt x="639097" y="1714804"/>
                  </a:cubicBezTo>
                  <a:cubicBezTo>
                    <a:pt x="679871" y="1765542"/>
                    <a:pt x="678687" y="1768211"/>
                    <a:pt x="611235" y="1777626"/>
                  </a:cubicBezTo>
                  <a:cubicBezTo>
                    <a:pt x="594486" y="1779963"/>
                    <a:pt x="574483" y="1792868"/>
                    <a:pt x="566785" y="1806302"/>
                  </a:cubicBezTo>
                  <a:cubicBezTo>
                    <a:pt x="559087" y="1819736"/>
                    <a:pt x="523564" y="1859741"/>
                    <a:pt x="487847" y="1895202"/>
                  </a:cubicBezTo>
                  <a:cubicBezTo>
                    <a:pt x="439096" y="1943602"/>
                    <a:pt x="420255" y="1973132"/>
                    <a:pt x="412271" y="2013651"/>
                  </a:cubicBezTo>
                  <a:cubicBezTo>
                    <a:pt x="404589" y="2052635"/>
                    <a:pt x="395438" y="2067626"/>
                    <a:pt x="379322" y="2067626"/>
                  </a:cubicBezTo>
                  <a:cubicBezTo>
                    <a:pt x="366310" y="2067626"/>
                    <a:pt x="343068" y="2091414"/>
                    <a:pt x="323564" y="2124694"/>
                  </a:cubicBezTo>
                  <a:cubicBezTo>
                    <a:pt x="305170" y="2156082"/>
                    <a:pt x="256429" y="2217060"/>
                    <a:pt x="215250" y="2260201"/>
                  </a:cubicBezTo>
                  <a:cubicBezTo>
                    <a:pt x="174072" y="2303342"/>
                    <a:pt x="136650" y="2350394"/>
                    <a:pt x="132090" y="2364761"/>
                  </a:cubicBezTo>
                  <a:cubicBezTo>
                    <a:pt x="127530" y="2379128"/>
                    <a:pt x="104593" y="2418804"/>
                    <a:pt x="81119" y="2452929"/>
                  </a:cubicBezTo>
                  <a:cubicBezTo>
                    <a:pt x="57644" y="2487055"/>
                    <a:pt x="38438" y="2528285"/>
                    <a:pt x="38438" y="2544552"/>
                  </a:cubicBezTo>
                  <a:cubicBezTo>
                    <a:pt x="38438" y="2560818"/>
                    <a:pt x="32723" y="2577659"/>
                    <a:pt x="25738" y="2581976"/>
                  </a:cubicBezTo>
                  <a:cubicBezTo>
                    <a:pt x="3085" y="2595977"/>
                    <a:pt x="0" y="2669559"/>
                    <a:pt x="19789" y="2723886"/>
                  </a:cubicBezTo>
                  <a:cubicBezTo>
                    <a:pt x="30964" y="2754563"/>
                    <a:pt x="38714" y="2816092"/>
                    <a:pt x="38185" y="2869936"/>
                  </a:cubicBezTo>
                  <a:cubicBezTo>
                    <a:pt x="36920" y="2998622"/>
                    <a:pt x="49534" y="3073865"/>
                    <a:pt x="76136" y="3096326"/>
                  </a:cubicBezTo>
                  <a:cubicBezTo>
                    <a:pt x="88545" y="3106804"/>
                    <a:pt x="111826" y="3145883"/>
                    <a:pt x="127870" y="3183168"/>
                  </a:cubicBezTo>
                  <a:cubicBezTo>
                    <a:pt x="143915" y="3220454"/>
                    <a:pt x="170150" y="3259549"/>
                    <a:pt x="186170" y="3270046"/>
                  </a:cubicBezTo>
                  <a:cubicBezTo>
                    <a:pt x="202191" y="3280543"/>
                    <a:pt x="235818" y="3320045"/>
                    <a:pt x="260897" y="3357829"/>
                  </a:cubicBezTo>
                  <a:cubicBezTo>
                    <a:pt x="285976" y="3395612"/>
                    <a:pt x="311905" y="3426526"/>
                    <a:pt x="318517" y="3426526"/>
                  </a:cubicBezTo>
                  <a:cubicBezTo>
                    <a:pt x="325128" y="3426526"/>
                    <a:pt x="330538" y="3442641"/>
                    <a:pt x="330538" y="3462336"/>
                  </a:cubicBezTo>
                  <a:cubicBezTo>
                    <a:pt x="330538" y="3485192"/>
                    <a:pt x="342641" y="3508669"/>
                    <a:pt x="363997" y="3527238"/>
                  </a:cubicBezTo>
                  <a:cubicBezTo>
                    <a:pt x="396502" y="3555501"/>
                    <a:pt x="397215" y="3559220"/>
                    <a:pt x="389001" y="3657708"/>
                  </a:cubicBezTo>
                  <a:cubicBezTo>
                    <a:pt x="379148" y="3775862"/>
                    <a:pt x="389598" y="3830601"/>
                    <a:pt x="427905" y="3861492"/>
                  </a:cubicBezTo>
                  <a:cubicBezTo>
                    <a:pt x="443057" y="3873710"/>
                    <a:pt x="468077" y="3904131"/>
                    <a:pt x="483504" y="3929092"/>
                  </a:cubicBezTo>
                  <a:cubicBezTo>
                    <a:pt x="498932" y="3954054"/>
                    <a:pt x="524309" y="3979327"/>
                    <a:pt x="539900" y="3985254"/>
                  </a:cubicBezTo>
                  <a:cubicBezTo>
                    <a:pt x="566398" y="3995329"/>
                    <a:pt x="673438" y="4136544"/>
                    <a:pt x="673438" y="4161427"/>
                  </a:cubicBezTo>
                  <a:cubicBezTo>
                    <a:pt x="673438" y="4167636"/>
                    <a:pt x="682011" y="4179830"/>
                    <a:pt x="692488" y="4188526"/>
                  </a:cubicBezTo>
                  <a:cubicBezTo>
                    <a:pt x="702965" y="4197222"/>
                    <a:pt x="711538" y="4217380"/>
                    <a:pt x="711538" y="4233324"/>
                  </a:cubicBezTo>
                  <a:cubicBezTo>
                    <a:pt x="711538" y="4270030"/>
                    <a:pt x="853176" y="4418857"/>
                    <a:pt x="914747" y="4446848"/>
                  </a:cubicBezTo>
                  <a:cubicBezTo>
                    <a:pt x="1127167" y="4543415"/>
                    <a:pt x="1133400" y="4547941"/>
                    <a:pt x="1205376" y="4657893"/>
                  </a:cubicBezTo>
                  <a:cubicBezTo>
                    <a:pt x="1246715" y="4721044"/>
                    <a:pt x="1281031" y="4791215"/>
                    <a:pt x="1292138" y="4835307"/>
                  </a:cubicBezTo>
                  <a:cubicBezTo>
                    <a:pt x="1310341" y="4907573"/>
                    <a:pt x="1309972" y="4910385"/>
                    <a:pt x="1252325" y="5138294"/>
                  </a:cubicBezTo>
                  <a:cubicBezTo>
                    <a:pt x="1219121" y="5269567"/>
                    <a:pt x="1194138" y="5397514"/>
                    <a:pt x="1194138" y="5436292"/>
                  </a:cubicBezTo>
                  <a:cubicBezTo>
                    <a:pt x="1194138" y="5473667"/>
                    <a:pt x="1188211" y="5510173"/>
                    <a:pt x="1180966" y="5517418"/>
                  </a:cubicBezTo>
                  <a:cubicBezTo>
                    <a:pt x="1173721" y="5524663"/>
                    <a:pt x="1170076" y="5541522"/>
                    <a:pt x="1172865" y="5554883"/>
                  </a:cubicBezTo>
                  <a:cubicBezTo>
                    <a:pt x="1175654" y="5568244"/>
                    <a:pt x="1181959" y="5622039"/>
                    <a:pt x="1186878" y="5674426"/>
                  </a:cubicBezTo>
                  <a:cubicBezTo>
                    <a:pt x="1191796" y="5726814"/>
                    <a:pt x="1206537" y="5796038"/>
                    <a:pt x="1219636" y="5828259"/>
                  </a:cubicBezTo>
                  <a:cubicBezTo>
                    <a:pt x="1235617" y="5867567"/>
                    <a:pt x="1243370" y="5917709"/>
                    <a:pt x="1243200" y="5980658"/>
                  </a:cubicBezTo>
                  <a:cubicBezTo>
                    <a:pt x="1242968" y="6066390"/>
                    <a:pt x="1248422" y="6086541"/>
                    <a:pt x="1306477" y="6214468"/>
                  </a:cubicBezTo>
                  <a:cubicBezTo>
                    <a:pt x="1341418" y="6291464"/>
                    <a:pt x="1373794" y="6369550"/>
                    <a:pt x="1378423" y="6387993"/>
                  </a:cubicBezTo>
                  <a:cubicBezTo>
                    <a:pt x="1383949" y="6410009"/>
                    <a:pt x="1396274" y="6422390"/>
                    <a:pt x="1414314" y="6424045"/>
                  </a:cubicBezTo>
                  <a:cubicBezTo>
                    <a:pt x="1429424" y="6425432"/>
                    <a:pt x="1641813" y="6430270"/>
                    <a:pt x="1886288" y="6434796"/>
                  </a:cubicBezTo>
                  <a:lnTo>
                    <a:pt x="2330788" y="6443025"/>
                  </a:lnTo>
                  <a:lnTo>
                    <a:pt x="2993558" y="6731376"/>
                  </a:lnTo>
                  <a:lnTo>
                    <a:pt x="2994386" y="6786136"/>
                  </a:lnTo>
                  <a:cubicBezTo>
                    <a:pt x="2995931" y="6888333"/>
                    <a:pt x="2994181" y="6886880"/>
                    <a:pt x="3238838" y="6989049"/>
                  </a:cubicBezTo>
                  <a:cubicBezTo>
                    <a:pt x="3284241" y="7008009"/>
                    <a:pt x="3350323" y="7039570"/>
                    <a:pt x="3385688" y="7059184"/>
                  </a:cubicBezTo>
                  <a:cubicBezTo>
                    <a:pt x="3426538" y="7081841"/>
                    <a:pt x="3484156" y="7099582"/>
                    <a:pt x="3543675" y="7107830"/>
                  </a:cubicBezTo>
                  <a:cubicBezTo>
                    <a:pt x="3656200" y="7123424"/>
                    <a:pt x="3693323" y="7107985"/>
                    <a:pt x="3727035" y="7031575"/>
                  </a:cubicBezTo>
                  <a:cubicBezTo>
                    <a:pt x="3738937" y="7004598"/>
                    <a:pt x="3756835" y="6982526"/>
                    <a:pt x="3766807" y="6982526"/>
                  </a:cubicBezTo>
                  <a:cubicBezTo>
                    <a:pt x="3776779" y="6982526"/>
                    <a:pt x="3782518" y="6975382"/>
                    <a:pt x="3779560" y="6966651"/>
                  </a:cubicBezTo>
                  <a:cubicBezTo>
                    <a:pt x="3774196" y="6950819"/>
                    <a:pt x="3781912" y="6934227"/>
                    <a:pt x="3810862" y="6899345"/>
                  </a:cubicBezTo>
                  <a:cubicBezTo>
                    <a:pt x="3834072" y="6871379"/>
                    <a:pt x="3878667" y="6877260"/>
                    <a:pt x="3911938" y="6912676"/>
                  </a:cubicBezTo>
                  <a:cubicBezTo>
                    <a:pt x="3937913" y="6940325"/>
                    <a:pt x="3952596" y="6944426"/>
                    <a:pt x="4025621" y="6944426"/>
                  </a:cubicBezTo>
                  <a:cubicBezTo>
                    <a:pt x="4100007" y="6944426"/>
                    <a:pt x="4113937" y="6940353"/>
                    <a:pt x="4148963" y="6908361"/>
                  </a:cubicBezTo>
                  <a:cubicBezTo>
                    <a:pt x="4204677" y="6857474"/>
                    <a:pt x="4289777" y="6814736"/>
                    <a:pt x="4300580" y="6832217"/>
                  </a:cubicBezTo>
                  <a:cubicBezTo>
                    <a:pt x="4305302" y="6839857"/>
                    <a:pt x="4350333" y="6865129"/>
                    <a:pt x="4400647" y="6888376"/>
                  </a:cubicBezTo>
                  <a:cubicBezTo>
                    <a:pt x="4450962" y="6911623"/>
                    <a:pt x="4499446" y="6939459"/>
                    <a:pt x="4508388" y="6950234"/>
                  </a:cubicBezTo>
                  <a:cubicBezTo>
                    <a:pt x="4520936" y="6965353"/>
                    <a:pt x="4551968" y="6969826"/>
                    <a:pt x="4644320" y="6969826"/>
                  </a:cubicBezTo>
                  <a:cubicBezTo>
                    <a:pt x="4753458" y="6969826"/>
                    <a:pt x="4766656" y="6967163"/>
                    <a:pt x="4794246" y="6939573"/>
                  </a:cubicBezTo>
                  <a:cubicBezTo>
                    <a:pt x="4844593" y="6889225"/>
                    <a:pt x="4896436" y="6878158"/>
                    <a:pt x="5078745" y="6878838"/>
                  </a:cubicBezTo>
                  <a:cubicBezTo>
                    <a:pt x="5209757" y="6879326"/>
                    <a:pt x="5253323" y="6883744"/>
                    <a:pt x="5269245" y="6898157"/>
                  </a:cubicBezTo>
                  <a:cubicBezTo>
                    <a:pt x="5280599" y="6908434"/>
                    <a:pt x="5326719" y="6929493"/>
                    <a:pt x="5371735" y="6944954"/>
                  </a:cubicBezTo>
                  <a:cubicBezTo>
                    <a:pt x="5441355" y="6968866"/>
                    <a:pt x="5468858" y="6971792"/>
                    <a:pt x="5555836" y="6964538"/>
                  </a:cubicBezTo>
                  <a:cubicBezTo>
                    <a:pt x="5694709" y="6952956"/>
                    <a:pt x="5757448" y="6929068"/>
                    <a:pt x="5842499" y="6855386"/>
                  </a:cubicBezTo>
                  <a:cubicBezTo>
                    <a:pt x="5949385" y="6762789"/>
                    <a:pt x="6035166" y="6740523"/>
                    <a:pt x="6089254" y="6791336"/>
                  </a:cubicBezTo>
                  <a:cubicBezTo>
                    <a:pt x="6127625" y="6827384"/>
                    <a:pt x="6334317" y="6842788"/>
                    <a:pt x="6377143" y="6812791"/>
                  </a:cubicBezTo>
                  <a:cubicBezTo>
                    <a:pt x="6393449" y="6801370"/>
                    <a:pt x="6415758" y="6792026"/>
                    <a:pt x="6426719" y="6792026"/>
                  </a:cubicBezTo>
                  <a:cubicBezTo>
                    <a:pt x="6437681" y="6792026"/>
                    <a:pt x="6471346" y="6766862"/>
                    <a:pt x="6501530" y="6736107"/>
                  </a:cubicBezTo>
                  <a:cubicBezTo>
                    <a:pt x="6568186" y="6668189"/>
                    <a:pt x="6605007" y="6650823"/>
                    <a:pt x="6683593" y="6650236"/>
                  </a:cubicBezTo>
                  <a:cubicBezTo>
                    <a:pt x="6739910" y="6649816"/>
                    <a:pt x="6747163" y="6645767"/>
                    <a:pt x="6795901" y="6587557"/>
                  </a:cubicBezTo>
                  <a:cubicBezTo>
                    <a:pt x="6836697" y="6538830"/>
                    <a:pt x="6856151" y="6525326"/>
                    <a:pt x="6885551" y="6525326"/>
                  </a:cubicBezTo>
                  <a:cubicBezTo>
                    <a:pt x="6927128" y="6525326"/>
                    <a:pt x="6965907" y="6496533"/>
                    <a:pt x="7004388" y="6437090"/>
                  </a:cubicBezTo>
                  <a:cubicBezTo>
                    <a:pt x="7024441" y="6406115"/>
                    <a:pt x="7041140" y="6396468"/>
                    <a:pt x="7083711" y="6391265"/>
                  </a:cubicBezTo>
                  <a:cubicBezTo>
                    <a:pt x="7152375" y="6382873"/>
                    <a:pt x="7181373" y="6340487"/>
                    <a:pt x="7170109" y="6264976"/>
                  </a:cubicBezTo>
                  <a:cubicBezTo>
                    <a:pt x="7165941" y="6237036"/>
                    <a:pt x="7158381" y="6157014"/>
                    <a:pt x="7153309" y="6087148"/>
                  </a:cubicBezTo>
                  <a:cubicBezTo>
                    <a:pt x="7142615" y="5939829"/>
                    <a:pt x="7137509" y="5931070"/>
                    <a:pt x="6946047" y="5731576"/>
                  </a:cubicBezTo>
                  <a:cubicBezTo>
                    <a:pt x="6841008" y="5622132"/>
                    <a:pt x="6794838" y="5551069"/>
                    <a:pt x="6794838" y="5498844"/>
                  </a:cubicBezTo>
                  <a:cubicBezTo>
                    <a:pt x="6794838" y="5485538"/>
                    <a:pt x="6783408" y="5460120"/>
                    <a:pt x="6769438" y="5442361"/>
                  </a:cubicBezTo>
                  <a:cubicBezTo>
                    <a:pt x="6755468" y="5424601"/>
                    <a:pt x="6744038" y="5402950"/>
                    <a:pt x="6744038" y="5394248"/>
                  </a:cubicBezTo>
                  <a:cubicBezTo>
                    <a:pt x="6744038" y="5380206"/>
                    <a:pt x="6681376" y="5245989"/>
                    <a:pt x="6657831" y="5209601"/>
                  </a:cubicBezTo>
                  <a:cubicBezTo>
                    <a:pt x="6605533" y="5128775"/>
                    <a:pt x="6573600" y="5082792"/>
                    <a:pt x="6566112" y="5077526"/>
                  </a:cubicBezTo>
                  <a:cubicBezTo>
                    <a:pt x="6561145" y="5074034"/>
                    <a:pt x="6547910" y="5054031"/>
                    <a:pt x="6536699" y="5033076"/>
                  </a:cubicBezTo>
                  <a:cubicBezTo>
                    <a:pt x="6509429" y="4982106"/>
                    <a:pt x="6268690" y="4722345"/>
                    <a:pt x="6135019" y="4599657"/>
                  </a:cubicBezTo>
                  <a:cubicBezTo>
                    <a:pt x="6075966" y="4545457"/>
                    <a:pt x="6000169" y="4468088"/>
                    <a:pt x="5966580" y="4427727"/>
                  </a:cubicBezTo>
                  <a:cubicBezTo>
                    <a:pt x="5932991" y="4387366"/>
                    <a:pt x="5889867" y="4344887"/>
                    <a:pt x="5870749" y="4333328"/>
                  </a:cubicBezTo>
                  <a:cubicBezTo>
                    <a:pt x="5818036" y="4301460"/>
                    <a:pt x="5691729" y="4165624"/>
                    <a:pt x="5663674" y="4110632"/>
                  </a:cubicBezTo>
                  <a:cubicBezTo>
                    <a:pt x="5649999" y="4083828"/>
                    <a:pt x="5624820" y="4052730"/>
                    <a:pt x="5607720" y="4041526"/>
                  </a:cubicBezTo>
                  <a:cubicBezTo>
                    <a:pt x="5590620" y="4030321"/>
                    <a:pt x="5569932" y="4005949"/>
                    <a:pt x="5561748" y="3987365"/>
                  </a:cubicBezTo>
                  <a:cubicBezTo>
                    <a:pt x="5553564" y="3968781"/>
                    <a:pt x="5529926" y="3934371"/>
                    <a:pt x="5509219" y="3910898"/>
                  </a:cubicBezTo>
                  <a:cubicBezTo>
                    <a:pt x="5488512" y="3887426"/>
                    <a:pt x="5462998" y="3847706"/>
                    <a:pt x="5452521" y="3822632"/>
                  </a:cubicBezTo>
                  <a:cubicBezTo>
                    <a:pt x="5442045" y="3797558"/>
                    <a:pt x="5414025" y="3753309"/>
                    <a:pt x="5390256" y="3724301"/>
                  </a:cubicBezTo>
                  <a:cubicBezTo>
                    <a:pt x="5366486" y="3695294"/>
                    <a:pt x="5347038" y="3665512"/>
                    <a:pt x="5347038" y="3658120"/>
                  </a:cubicBezTo>
                  <a:cubicBezTo>
                    <a:pt x="5347038" y="3643196"/>
                    <a:pt x="5157814" y="3436511"/>
                    <a:pt x="5101963" y="3390430"/>
                  </a:cubicBezTo>
                  <a:cubicBezTo>
                    <a:pt x="5068495" y="3362816"/>
                    <a:pt x="4864438" y="3142334"/>
                    <a:pt x="4864438" y="3133785"/>
                  </a:cubicBezTo>
                  <a:cubicBezTo>
                    <a:pt x="4864438" y="3128094"/>
                    <a:pt x="4854156" y="3120174"/>
                    <a:pt x="4841590" y="3116186"/>
                  </a:cubicBezTo>
                  <a:cubicBezTo>
                    <a:pt x="4829023" y="3112198"/>
                    <a:pt x="4781874" y="3062203"/>
                    <a:pt x="4736815" y="3005088"/>
                  </a:cubicBezTo>
                  <a:cubicBezTo>
                    <a:pt x="4691755" y="2947972"/>
                    <a:pt x="4634050" y="2880842"/>
                    <a:pt x="4608581" y="2855909"/>
                  </a:cubicBezTo>
                  <a:cubicBezTo>
                    <a:pt x="4583113" y="2830976"/>
                    <a:pt x="4561523" y="2801288"/>
                    <a:pt x="4560603" y="2789936"/>
                  </a:cubicBezTo>
                  <a:cubicBezTo>
                    <a:pt x="4559685" y="2778584"/>
                    <a:pt x="4539089" y="2748863"/>
                    <a:pt x="4514835" y="2723891"/>
                  </a:cubicBezTo>
                  <a:cubicBezTo>
                    <a:pt x="4490582" y="2698918"/>
                    <a:pt x="4470738" y="2670698"/>
                    <a:pt x="4470738" y="2661182"/>
                  </a:cubicBezTo>
                  <a:cubicBezTo>
                    <a:pt x="4470738" y="2651665"/>
                    <a:pt x="4453593" y="2627452"/>
                    <a:pt x="4432638" y="2607376"/>
                  </a:cubicBezTo>
                  <a:cubicBezTo>
                    <a:pt x="4411683" y="2587300"/>
                    <a:pt x="4394538" y="2565624"/>
                    <a:pt x="4394538" y="2559208"/>
                  </a:cubicBezTo>
                  <a:cubicBezTo>
                    <a:pt x="4394538" y="2548330"/>
                    <a:pt x="4349047" y="2488180"/>
                    <a:pt x="4296577" y="2429680"/>
                  </a:cubicBezTo>
                  <a:cubicBezTo>
                    <a:pt x="4258673" y="2387420"/>
                    <a:pt x="4234064" y="2341579"/>
                    <a:pt x="4225028" y="2296402"/>
                  </a:cubicBezTo>
                  <a:cubicBezTo>
                    <a:pt x="4220303" y="2272774"/>
                    <a:pt x="4205813" y="2241638"/>
                    <a:pt x="4192829" y="2227209"/>
                  </a:cubicBezTo>
                  <a:cubicBezTo>
                    <a:pt x="4152176" y="2182033"/>
                    <a:pt x="4117732" y="2045372"/>
                    <a:pt x="4109397" y="1896176"/>
                  </a:cubicBezTo>
                  <a:cubicBezTo>
                    <a:pt x="4095634" y="1649817"/>
                    <a:pt x="4093979" y="1642869"/>
                    <a:pt x="4031698" y="1569904"/>
                  </a:cubicBezTo>
                  <a:cubicBezTo>
                    <a:pt x="4000772" y="1533673"/>
                    <a:pt x="3960890" y="1469390"/>
                    <a:pt x="3943073" y="1427053"/>
                  </a:cubicBezTo>
                  <a:cubicBezTo>
                    <a:pt x="3925255" y="1384716"/>
                    <a:pt x="3896564" y="1328988"/>
                    <a:pt x="3879316" y="1303214"/>
                  </a:cubicBezTo>
                  <a:cubicBezTo>
                    <a:pt x="3862068" y="1277440"/>
                    <a:pt x="3840313" y="1228863"/>
                    <a:pt x="3830970" y="1195264"/>
                  </a:cubicBezTo>
                  <a:cubicBezTo>
                    <a:pt x="3812996" y="1130620"/>
                    <a:pt x="3752642" y="994740"/>
                    <a:pt x="3727684" y="962726"/>
                  </a:cubicBezTo>
                  <a:cubicBezTo>
                    <a:pt x="3719516" y="952249"/>
                    <a:pt x="3705508" y="913174"/>
                    <a:pt x="3696555" y="875894"/>
                  </a:cubicBezTo>
                  <a:cubicBezTo>
                    <a:pt x="3681432" y="812916"/>
                    <a:pt x="3614203" y="721426"/>
                    <a:pt x="3583049" y="721426"/>
                  </a:cubicBezTo>
                  <a:cubicBezTo>
                    <a:pt x="3574264" y="721426"/>
                    <a:pt x="3516890" y="613622"/>
                    <a:pt x="3488423" y="543626"/>
                  </a:cubicBezTo>
                  <a:cubicBezTo>
                    <a:pt x="3484162" y="533149"/>
                    <a:pt x="3466328" y="501716"/>
                    <a:pt x="3448792" y="473776"/>
                  </a:cubicBezTo>
                  <a:cubicBezTo>
                    <a:pt x="3431256" y="445836"/>
                    <a:pt x="3411015" y="408689"/>
                    <a:pt x="3403811" y="391226"/>
                  </a:cubicBezTo>
                  <a:cubicBezTo>
                    <a:pt x="3369178" y="307269"/>
                    <a:pt x="3293122" y="190907"/>
                    <a:pt x="3246882" y="151133"/>
                  </a:cubicBezTo>
                  <a:cubicBezTo>
                    <a:pt x="3235473" y="141319"/>
                    <a:pt x="3226138" y="126048"/>
                    <a:pt x="3226138" y="117197"/>
                  </a:cubicBezTo>
                  <a:cubicBezTo>
                    <a:pt x="3226138" y="90729"/>
                    <a:pt x="3122928" y="10655"/>
                    <a:pt x="3080977" y="4576"/>
                  </a:cubicBezTo>
                  <a:cubicBezTo>
                    <a:pt x="3049401" y="0"/>
                    <a:pt x="3031353" y="8325"/>
                    <a:pt x="2986048" y="48367"/>
                  </a:cubicBezTo>
                  <a:close/>
                </a:path>
              </a:pathLst>
            </a:custGeom>
            <a:noFill/>
            <a:ln w="203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05764948-2243-4C00-8EC2-EED1B5EB22FB}"/>
              </a:ext>
            </a:extLst>
          </p:cNvPr>
          <p:cNvGrpSpPr/>
          <p:nvPr/>
        </p:nvGrpSpPr>
        <p:grpSpPr>
          <a:xfrm>
            <a:off x="-566057" y="0"/>
            <a:ext cx="13004800" cy="360000"/>
            <a:chOff x="-1526071" y="6399975"/>
            <a:chExt cx="11179278" cy="360000"/>
          </a:xfrm>
          <a:effectLst/>
        </p:grpSpPr>
        <p:sp>
          <p:nvSpPr>
            <p:cNvPr id="3" name="平行四边形 2">
              <a:extLst>
                <a:ext uri="{FF2B5EF4-FFF2-40B4-BE49-F238E27FC236}">
                  <a16:creationId xmlns:a16="http://schemas.microsoft.com/office/drawing/2014/main" id="{6D4B68A1-587E-4983-9344-3EFACF1EF81F}"/>
                </a:ext>
              </a:extLst>
            </p:cNvPr>
            <p:cNvSpPr/>
            <p:nvPr/>
          </p:nvSpPr>
          <p:spPr>
            <a:xfrm>
              <a:off x="-1526071" y="6399975"/>
              <a:ext cx="11179278" cy="360000"/>
            </a:xfrm>
            <a:prstGeom prst="parallelogram">
              <a:avLst>
                <a:gd name="adj" fmla="val 49812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平行四边形 3">
              <a:extLst>
                <a:ext uri="{FF2B5EF4-FFF2-40B4-BE49-F238E27FC236}">
                  <a16:creationId xmlns:a16="http://schemas.microsoft.com/office/drawing/2014/main" id="{82681AFF-5289-4A76-9DC2-706957C9212F}"/>
                </a:ext>
              </a:extLst>
            </p:cNvPr>
            <p:cNvSpPr/>
            <p:nvPr/>
          </p:nvSpPr>
          <p:spPr>
            <a:xfrm>
              <a:off x="2080888" y="6399975"/>
              <a:ext cx="984071" cy="360000"/>
            </a:xfrm>
            <a:prstGeom prst="parallelogram">
              <a:avLst>
                <a:gd name="adj" fmla="val 49812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C1653FDC-2F6E-4CB4-B087-4E2E604A4437}"/>
                </a:ext>
              </a:extLst>
            </p:cNvPr>
            <p:cNvSpPr txBox="1"/>
            <p:nvPr/>
          </p:nvSpPr>
          <p:spPr>
            <a:xfrm>
              <a:off x="-861173" y="6441476"/>
              <a:ext cx="696718" cy="20310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dist"/>
              <a:r>
                <a:rPr lang="en-US" altLang="zh-CN" dirty="0"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BCU</a:t>
              </a:r>
              <a:endParaRPr lang="zh-CN" altLang="en-US" dirty="0"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  <p:sp>
          <p:nvSpPr>
            <p:cNvPr id="6" name="平行四边形 5">
              <a:extLst>
                <a:ext uri="{FF2B5EF4-FFF2-40B4-BE49-F238E27FC236}">
                  <a16:creationId xmlns:a16="http://schemas.microsoft.com/office/drawing/2014/main" id="{D88AA760-6E90-4F89-BCAC-FFB59F797241}"/>
                </a:ext>
              </a:extLst>
            </p:cNvPr>
            <p:cNvSpPr/>
            <p:nvPr/>
          </p:nvSpPr>
          <p:spPr>
            <a:xfrm>
              <a:off x="6116219" y="6399975"/>
              <a:ext cx="984071" cy="360000"/>
            </a:xfrm>
            <a:prstGeom prst="parallelogram">
              <a:avLst>
                <a:gd name="adj" fmla="val 49812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平行四边形 6">
              <a:extLst>
                <a:ext uri="{FF2B5EF4-FFF2-40B4-BE49-F238E27FC236}">
                  <a16:creationId xmlns:a16="http://schemas.microsoft.com/office/drawing/2014/main" id="{2DF6E84D-5C54-4AA7-9505-5A67571C284C}"/>
                </a:ext>
              </a:extLst>
            </p:cNvPr>
            <p:cNvSpPr/>
            <p:nvPr/>
          </p:nvSpPr>
          <p:spPr>
            <a:xfrm>
              <a:off x="-55256" y="6399975"/>
              <a:ext cx="984071" cy="360000"/>
            </a:xfrm>
            <a:prstGeom prst="parallelogram">
              <a:avLst>
                <a:gd name="adj" fmla="val 49812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平行四边形 7">
              <a:extLst>
                <a:ext uri="{FF2B5EF4-FFF2-40B4-BE49-F238E27FC236}">
                  <a16:creationId xmlns:a16="http://schemas.microsoft.com/office/drawing/2014/main" id="{2932EEB2-EFBB-482C-A2E7-C8232406004D}"/>
                </a:ext>
              </a:extLst>
            </p:cNvPr>
            <p:cNvSpPr/>
            <p:nvPr/>
          </p:nvSpPr>
          <p:spPr>
            <a:xfrm>
              <a:off x="4217032" y="6399975"/>
              <a:ext cx="984071" cy="360000"/>
            </a:xfrm>
            <a:prstGeom prst="parallelogram">
              <a:avLst>
                <a:gd name="adj" fmla="val 49812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平行四边形 8">
              <a:extLst>
                <a:ext uri="{FF2B5EF4-FFF2-40B4-BE49-F238E27FC236}">
                  <a16:creationId xmlns:a16="http://schemas.microsoft.com/office/drawing/2014/main" id="{1F1ACBB3-AD3D-4D8E-B160-BE76D07F1480}"/>
                </a:ext>
              </a:extLst>
            </p:cNvPr>
            <p:cNvSpPr/>
            <p:nvPr/>
          </p:nvSpPr>
          <p:spPr>
            <a:xfrm>
              <a:off x="8252364" y="6399975"/>
              <a:ext cx="984071" cy="360000"/>
            </a:xfrm>
            <a:prstGeom prst="parallelogram">
              <a:avLst>
                <a:gd name="adj" fmla="val 49812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DB333A44-ADAB-45F7-A472-29F367FCF4F3}"/>
                </a:ext>
              </a:extLst>
            </p:cNvPr>
            <p:cNvSpPr txBox="1"/>
            <p:nvPr/>
          </p:nvSpPr>
          <p:spPr>
            <a:xfrm>
              <a:off x="1038014" y="6441476"/>
              <a:ext cx="933675" cy="20310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dist"/>
              <a:r>
                <a:rPr lang="en-US" altLang="zh-CN" dirty="0"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DANCE</a:t>
              </a:r>
              <a:endParaRPr lang="zh-CN" altLang="en-US" dirty="0"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22C9BF3C-7D6C-43FC-848B-A202B176DB90}"/>
                </a:ext>
              </a:extLst>
            </p:cNvPr>
            <p:cNvSpPr txBox="1"/>
            <p:nvPr/>
          </p:nvSpPr>
          <p:spPr>
            <a:xfrm>
              <a:off x="3174158" y="6441476"/>
              <a:ext cx="933675" cy="20310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dist"/>
              <a:r>
                <a:rPr lang="en-US" altLang="zh-CN" dirty="0"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2020</a:t>
              </a:r>
              <a:endParaRPr lang="zh-CN" altLang="en-US" dirty="0"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33D6455E-949A-4F7B-9B8F-597E27DC688C}"/>
                </a:ext>
              </a:extLst>
            </p:cNvPr>
            <p:cNvSpPr txBox="1"/>
            <p:nvPr/>
          </p:nvSpPr>
          <p:spPr>
            <a:xfrm>
              <a:off x="5310302" y="6441476"/>
              <a:ext cx="696718" cy="20310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dist"/>
              <a:r>
                <a:rPr lang="en-US" altLang="zh-CN" dirty="0"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BCU</a:t>
              </a:r>
              <a:endParaRPr lang="zh-CN" altLang="en-US" dirty="0"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62B00DB7-013A-492D-BBF4-0D1849274F0F}"/>
                </a:ext>
              </a:extLst>
            </p:cNvPr>
            <p:cNvSpPr txBox="1"/>
            <p:nvPr/>
          </p:nvSpPr>
          <p:spPr>
            <a:xfrm>
              <a:off x="7209489" y="6441476"/>
              <a:ext cx="1001336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dist"/>
              <a:r>
                <a:rPr lang="en-US" altLang="zh-CN" dirty="0"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DANCE</a:t>
              </a:r>
              <a:endParaRPr lang="zh-CN" altLang="en-US" dirty="0"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4F6B0A08-4F4B-468E-912E-D5E62411B9F3}"/>
              </a:ext>
            </a:extLst>
          </p:cNvPr>
          <p:cNvGrpSpPr/>
          <p:nvPr/>
        </p:nvGrpSpPr>
        <p:grpSpPr>
          <a:xfrm>
            <a:off x="-566057" y="6498000"/>
            <a:ext cx="13004800" cy="360000"/>
            <a:chOff x="-1526071" y="6399975"/>
            <a:chExt cx="11179278" cy="360000"/>
          </a:xfrm>
          <a:effectLst/>
        </p:grpSpPr>
        <p:sp>
          <p:nvSpPr>
            <p:cNvPr id="15" name="平行四边形 14">
              <a:extLst>
                <a:ext uri="{FF2B5EF4-FFF2-40B4-BE49-F238E27FC236}">
                  <a16:creationId xmlns:a16="http://schemas.microsoft.com/office/drawing/2014/main" id="{A2263518-7C15-4902-B94C-59453DB8B77F}"/>
                </a:ext>
              </a:extLst>
            </p:cNvPr>
            <p:cNvSpPr/>
            <p:nvPr/>
          </p:nvSpPr>
          <p:spPr>
            <a:xfrm>
              <a:off x="-1526071" y="6399975"/>
              <a:ext cx="11179278" cy="360000"/>
            </a:xfrm>
            <a:prstGeom prst="parallelogram">
              <a:avLst>
                <a:gd name="adj" fmla="val 49812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" name="平行四边形 15">
              <a:extLst>
                <a:ext uri="{FF2B5EF4-FFF2-40B4-BE49-F238E27FC236}">
                  <a16:creationId xmlns:a16="http://schemas.microsoft.com/office/drawing/2014/main" id="{86B71531-FA58-486C-A3B0-A273BFE550D3}"/>
                </a:ext>
              </a:extLst>
            </p:cNvPr>
            <p:cNvSpPr/>
            <p:nvPr/>
          </p:nvSpPr>
          <p:spPr>
            <a:xfrm>
              <a:off x="2080888" y="6399975"/>
              <a:ext cx="984071" cy="360000"/>
            </a:xfrm>
            <a:prstGeom prst="parallelogram">
              <a:avLst>
                <a:gd name="adj" fmla="val 49812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C1CA6BB9-3C89-4D0E-BBF1-5A9FFE904954}"/>
                </a:ext>
              </a:extLst>
            </p:cNvPr>
            <p:cNvSpPr txBox="1"/>
            <p:nvPr/>
          </p:nvSpPr>
          <p:spPr>
            <a:xfrm>
              <a:off x="-861173" y="6441476"/>
              <a:ext cx="696718" cy="20310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dist"/>
              <a:r>
                <a:rPr lang="en-US" altLang="zh-CN" dirty="0"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BCU</a:t>
              </a:r>
              <a:endParaRPr lang="zh-CN" altLang="en-US" dirty="0"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  <p:sp>
          <p:nvSpPr>
            <p:cNvPr id="18" name="平行四边形 17">
              <a:extLst>
                <a:ext uri="{FF2B5EF4-FFF2-40B4-BE49-F238E27FC236}">
                  <a16:creationId xmlns:a16="http://schemas.microsoft.com/office/drawing/2014/main" id="{7A834529-58D4-464B-8C1E-A6DD8E14325B}"/>
                </a:ext>
              </a:extLst>
            </p:cNvPr>
            <p:cNvSpPr/>
            <p:nvPr/>
          </p:nvSpPr>
          <p:spPr>
            <a:xfrm>
              <a:off x="6116219" y="6399975"/>
              <a:ext cx="984071" cy="360000"/>
            </a:xfrm>
            <a:prstGeom prst="parallelogram">
              <a:avLst>
                <a:gd name="adj" fmla="val 49812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平行四边形 18">
              <a:extLst>
                <a:ext uri="{FF2B5EF4-FFF2-40B4-BE49-F238E27FC236}">
                  <a16:creationId xmlns:a16="http://schemas.microsoft.com/office/drawing/2014/main" id="{868D08F1-C32D-4BE4-BD10-37D5BEC3B047}"/>
                </a:ext>
              </a:extLst>
            </p:cNvPr>
            <p:cNvSpPr/>
            <p:nvPr/>
          </p:nvSpPr>
          <p:spPr>
            <a:xfrm>
              <a:off x="-55256" y="6399975"/>
              <a:ext cx="984071" cy="360000"/>
            </a:xfrm>
            <a:prstGeom prst="parallelogram">
              <a:avLst>
                <a:gd name="adj" fmla="val 49812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0" name="平行四边形 19">
              <a:extLst>
                <a:ext uri="{FF2B5EF4-FFF2-40B4-BE49-F238E27FC236}">
                  <a16:creationId xmlns:a16="http://schemas.microsoft.com/office/drawing/2014/main" id="{EE5BD151-803A-4546-9FA7-8E2448984A6E}"/>
                </a:ext>
              </a:extLst>
            </p:cNvPr>
            <p:cNvSpPr/>
            <p:nvPr/>
          </p:nvSpPr>
          <p:spPr>
            <a:xfrm>
              <a:off x="4217032" y="6399975"/>
              <a:ext cx="984071" cy="360000"/>
            </a:xfrm>
            <a:prstGeom prst="parallelogram">
              <a:avLst>
                <a:gd name="adj" fmla="val 49812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平行四边形 20">
              <a:extLst>
                <a:ext uri="{FF2B5EF4-FFF2-40B4-BE49-F238E27FC236}">
                  <a16:creationId xmlns:a16="http://schemas.microsoft.com/office/drawing/2014/main" id="{5C53FF15-E692-4890-959D-F5808DD698FB}"/>
                </a:ext>
              </a:extLst>
            </p:cNvPr>
            <p:cNvSpPr/>
            <p:nvPr/>
          </p:nvSpPr>
          <p:spPr>
            <a:xfrm>
              <a:off x="8252364" y="6399975"/>
              <a:ext cx="984071" cy="360000"/>
            </a:xfrm>
            <a:prstGeom prst="parallelogram">
              <a:avLst>
                <a:gd name="adj" fmla="val 49812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01608A04-80CF-4397-BDFB-EC5846F24B86}"/>
                </a:ext>
              </a:extLst>
            </p:cNvPr>
            <p:cNvSpPr txBox="1"/>
            <p:nvPr/>
          </p:nvSpPr>
          <p:spPr>
            <a:xfrm>
              <a:off x="1038014" y="6441476"/>
              <a:ext cx="933675" cy="20310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dist"/>
              <a:r>
                <a:rPr lang="en-US" altLang="zh-CN" dirty="0"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DANCE</a:t>
              </a:r>
              <a:endParaRPr lang="zh-CN" altLang="en-US" dirty="0"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68603A69-027B-4C39-8623-B6E8B333DED1}"/>
                </a:ext>
              </a:extLst>
            </p:cNvPr>
            <p:cNvSpPr txBox="1"/>
            <p:nvPr/>
          </p:nvSpPr>
          <p:spPr>
            <a:xfrm>
              <a:off x="3174158" y="6441476"/>
              <a:ext cx="933675" cy="20310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dist"/>
              <a:r>
                <a:rPr lang="en-US" altLang="zh-CN" dirty="0"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2020</a:t>
              </a:r>
              <a:endParaRPr lang="zh-CN" altLang="en-US" dirty="0"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A3223E5F-B2D2-4FE7-A7F3-84C873D292F3}"/>
                </a:ext>
              </a:extLst>
            </p:cNvPr>
            <p:cNvSpPr txBox="1"/>
            <p:nvPr/>
          </p:nvSpPr>
          <p:spPr>
            <a:xfrm>
              <a:off x="5310302" y="6441476"/>
              <a:ext cx="696718" cy="20310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dist"/>
              <a:r>
                <a:rPr lang="en-US" altLang="zh-CN" dirty="0"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BCU</a:t>
              </a:r>
              <a:endParaRPr lang="zh-CN" altLang="en-US" dirty="0"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1BC8F782-9379-467F-B361-4CE060C08901}"/>
                </a:ext>
              </a:extLst>
            </p:cNvPr>
            <p:cNvSpPr txBox="1"/>
            <p:nvPr/>
          </p:nvSpPr>
          <p:spPr>
            <a:xfrm>
              <a:off x="7209489" y="6441476"/>
              <a:ext cx="1001336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dist"/>
              <a:r>
                <a:rPr lang="en-US" altLang="zh-CN" dirty="0"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DANCE</a:t>
              </a:r>
              <a:endParaRPr lang="zh-CN" altLang="en-US" dirty="0"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F2D21A3C-45C8-4126-887B-2DAA7C419868}"/>
              </a:ext>
            </a:extLst>
          </p:cNvPr>
          <p:cNvGrpSpPr/>
          <p:nvPr/>
        </p:nvGrpSpPr>
        <p:grpSpPr>
          <a:xfrm>
            <a:off x="1512823" y="10306"/>
            <a:ext cx="10050921" cy="6827081"/>
            <a:chOff x="1512823" y="10306"/>
            <a:chExt cx="10050921" cy="6827081"/>
          </a:xfrm>
        </p:grpSpPr>
        <p:pic>
          <p:nvPicPr>
            <p:cNvPr id="28" name="图片 27" descr="图片包含 游戏机&#10;&#10;描述已自动生成">
              <a:extLst>
                <a:ext uri="{FF2B5EF4-FFF2-40B4-BE49-F238E27FC236}">
                  <a16:creationId xmlns:a16="http://schemas.microsoft.com/office/drawing/2014/main" id="{41AF0124-7729-4EDA-B14E-C5FD68875C9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12823" y="10306"/>
              <a:ext cx="364426" cy="339387"/>
            </a:xfrm>
            <a:prstGeom prst="rect">
              <a:avLst/>
            </a:prstGeom>
          </p:spPr>
        </p:pic>
        <p:pic>
          <p:nvPicPr>
            <p:cNvPr id="29" name="图片 28" descr="图片包含 游戏机&#10;&#10;描述已自动生成">
              <a:extLst>
                <a:ext uri="{FF2B5EF4-FFF2-40B4-BE49-F238E27FC236}">
                  <a16:creationId xmlns:a16="http://schemas.microsoft.com/office/drawing/2014/main" id="{5FD386DC-5398-49A9-AAF1-CD3D8910461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20070" y="10306"/>
              <a:ext cx="364426" cy="339387"/>
            </a:xfrm>
            <a:prstGeom prst="rect">
              <a:avLst/>
            </a:prstGeom>
          </p:spPr>
        </p:pic>
        <p:pic>
          <p:nvPicPr>
            <p:cNvPr id="30" name="图片 29" descr="图片包含 游戏机&#10;&#10;描述已自动生成">
              <a:extLst>
                <a:ext uri="{FF2B5EF4-FFF2-40B4-BE49-F238E27FC236}">
                  <a16:creationId xmlns:a16="http://schemas.microsoft.com/office/drawing/2014/main" id="{0B379500-122D-416D-9168-C746809D5AE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05036" y="10306"/>
              <a:ext cx="364426" cy="339387"/>
            </a:xfrm>
            <a:prstGeom prst="rect">
              <a:avLst/>
            </a:prstGeom>
          </p:spPr>
        </p:pic>
        <p:pic>
          <p:nvPicPr>
            <p:cNvPr id="31" name="图片 30" descr="图片包含 游戏机&#10;&#10;描述已自动生成">
              <a:extLst>
                <a:ext uri="{FF2B5EF4-FFF2-40B4-BE49-F238E27FC236}">
                  <a16:creationId xmlns:a16="http://schemas.microsoft.com/office/drawing/2014/main" id="{D5B4E82B-B7D1-4034-BEE3-E55754A1BD1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14351" y="10306"/>
              <a:ext cx="364426" cy="339387"/>
            </a:xfrm>
            <a:prstGeom prst="rect">
              <a:avLst/>
            </a:prstGeom>
          </p:spPr>
        </p:pic>
        <p:pic>
          <p:nvPicPr>
            <p:cNvPr id="32" name="图片 31" descr="图片包含 游戏机&#10;&#10;描述已自动生成">
              <a:extLst>
                <a:ext uri="{FF2B5EF4-FFF2-40B4-BE49-F238E27FC236}">
                  <a16:creationId xmlns:a16="http://schemas.microsoft.com/office/drawing/2014/main" id="{087B9703-9056-4465-8CF2-A283DFB46AE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99318" y="10306"/>
              <a:ext cx="364426" cy="339387"/>
            </a:xfrm>
            <a:prstGeom prst="rect">
              <a:avLst/>
            </a:prstGeom>
          </p:spPr>
        </p:pic>
        <p:pic>
          <p:nvPicPr>
            <p:cNvPr id="33" name="图片 32" descr="图片包含 游戏机&#10;&#10;描述已自动生成">
              <a:extLst>
                <a:ext uri="{FF2B5EF4-FFF2-40B4-BE49-F238E27FC236}">
                  <a16:creationId xmlns:a16="http://schemas.microsoft.com/office/drawing/2014/main" id="{FFE09A27-93EA-4842-ACB4-9362A3A53EF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12823" y="6498000"/>
              <a:ext cx="364426" cy="339387"/>
            </a:xfrm>
            <a:prstGeom prst="rect">
              <a:avLst/>
            </a:prstGeom>
          </p:spPr>
        </p:pic>
        <p:pic>
          <p:nvPicPr>
            <p:cNvPr id="34" name="图片 33" descr="图片包含 游戏机&#10;&#10;描述已自动生成">
              <a:extLst>
                <a:ext uri="{FF2B5EF4-FFF2-40B4-BE49-F238E27FC236}">
                  <a16:creationId xmlns:a16="http://schemas.microsoft.com/office/drawing/2014/main" id="{10E02C5C-8D54-413E-8E88-DF535266775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20070" y="6498000"/>
              <a:ext cx="364426" cy="339387"/>
            </a:xfrm>
            <a:prstGeom prst="rect">
              <a:avLst/>
            </a:prstGeom>
          </p:spPr>
        </p:pic>
        <p:pic>
          <p:nvPicPr>
            <p:cNvPr id="35" name="图片 34" descr="图片包含 游戏机&#10;&#10;描述已自动生成">
              <a:extLst>
                <a:ext uri="{FF2B5EF4-FFF2-40B4-BE49-F238E27FC236}">
                  <a16:creationId xmlns:a16="http://schemas.microsoft.com/office/drawing/2014/main" id="{26D6C608-1471-4E68-8F70-9DE28A3C9DE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05036" y="6498000"/>
              <a:ext cx="364426" cy="339387"/>
            </a:xfrm>
            <a:prstGeom prst="rect">
              <a:avLst/>
            </a:prstGeom>
          </p:spPr>
        </p:pic>
        <p:pic>
          <p:nvPicPr>
            <p:cNvPr id="36" name="图片 35" descr="图片包含 游戏机&#10;&#10;描述已自动生成">
              <a:extLst>
                <a:ext uri="{FF2B5EF4-FFF2-40B4-BE49-F238E27FC236}">
                  <a16:creationId xmlns:a16="http://schemas.microsoft.com/office/drawing/2014/main" id="{2DEFE57A-64DE-41CD-884A-AFB25274F8A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14351" y="6498000"/>
              <a:ext cx="364426" cy="339387"/>
            </a:xfrm>
            <a:prstGeom prst="rect">
              <a:avLst/>
            </a:prstGeom>
          </p:spPr>
        </p:pic>
        <p:pic>
          <p:nvPicPr>
            <p:cNvPr id="37" name="图片 36" descr="图片包含 游戏机&#10;&#10;描述已自动生成">
              <a:extLst>
                <a:ext uri="{FF2B5EF4-FFF2-40B4-BE49-F238E27FC236}">
                  <a16:creationId xmlns:a16="http://schemas.microsoft.com/office/drawing/2014/main" id="{C65F423B-87EA-4B2F-8F9B-05CA2CF0B71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99318" y="6498000"/>
              <a:ext cx="364426" cy="339387"/>
            </a:xfrm>
            <a:prstGeom prst="rect">
              <a:avLst/>
            </a:prstGeom>
          </p:spPr>
        </p:pic>
      </p:grpSp>
      <p:sp>
        <p:nvSpPr>
          <p:cNvPr id="55" name="任意多边形: 形状 54">
            <a:extLst>
              <a:ext uri="{FF2B5EF4-FFF2-40B4-BE49-F238E27FC236}">
                <a16:creationId xmlns:a16="http://schemas.microsoft.com/office/drawing/2014/main" id="{0CB64782-0BE2-4FA0-BBB8-F8C90A79FE3B}"/>
              </a:ext>
            </a:extLst>
          </p:cNvPr>
          <p:cNvSpPr/>
          <p:nvPr/>
        </p:nvSpPr>
        <p:spPr>
          <a:xfrm>
            <a:off x="5303969" y="824022"/>
            <a:ext cx="7181374" cy="7123425"/>
          </a:xfrm>
          <a:custGeom>
            <a:avLst/>
            <a:gdLst/>
            <a:ahLst/>
            <a:cxnLst/>
            <a:rect l="0" t="0" r="0" b="0"/>
            <a:pathLst>
              <a:path w="7181374" h="7123425">
                <a:moveTo>
                  <a:pt x="2986048" y="48367"/>
                </a:moveTo>
                <a:cubicBezTo>
                  <a:pt x="2877230" y="144544"/>
                  <a:pt x="2837014" y="189055"/>
                  <a:pt x="2788076" y="267478"/>
                </a:cubicBezTo>
                <a:cubicBezTo>
                  <a:pt x="2721786" y="373709"/>
                  <a:pt x="2653416" y="495091"/>
                  <a:pt x="2582456" y="632526"/>
                </a:cubicBezTo>
                <a:cubicBezTo>
                  <a:pt x="2562620" y="670944"/>
                  <a:pt x="2527262" y="739178"/>
                  <a:pt x="2503882" y="784158"/>
                </a:cubicBezTo>
                <a:cubicBezTo>
                  <a:pt x="2480503" y="829139"/>
                  <a:pt x="2439992" y="887753"/>
                  <a:pt x="2413859" y="914413"/>
                </a:cubicBezTo>
                <a:cubicBezTo>
                  <a:pt x="2371253" y="957877"/>
                  <a:pt x="2357948" y="963660"/>
                  <a:pt x="2285066" y="970394"/>
                </a:cubicBezTo>
                <a:cubicBezTo>
                  <a:pt x="2240363" y="974525"/>
                  <a:pt x="2153165" y="975918"/>
                  <a:pt x="2091293" y="973490"/>
                </a:cubicBezTo>
                <a:lnTo>
                  <a:pt x="1978797" y="969076"/>
                </a:lnTo>
                <a:lnTo>
                  <a:pt x="1964293" y="1013526"/>
                </a:lnTo>
                <a:cubicBezTo>
                  <a:pt x="1942660" y="1079820"/>
                  <a:pt x="1892995" y="1090397"/>
                  <a:pt x="1831474" y="1041812"/>
                </a:cubicBezTo>
                <a:cubicBezTo>
                  <a:pt x="1786109" y="1005986"/>
                  <a:pt x="1753016" y="995747"/>
                  <a:pt x="1619588" y="976256"/>
                </a:cubicBezTo>
                <a:cubicBezTo>
                  <a:pt x="1584663" y="971154"/>
                  <a:pt x="1505223" y="951331"/>
                  <a:pt x="1443054" y="932205"/>
                </a:cubicBezTo>
                <a:cubicBezTo>
                  <a:pt x="1380885" y="913079"/>
                  <a:pt x="1317124" y="900667"/>
                  <a:pt x="1301363" y="904623"/>
                </a:cubicBezTo>
                <a:cubicBezTo>
                  <a:pt x="1277463" y="910622"/>
                  <a:pt x="1253009" y="890216"/>
                  <a:pt x="1154047" y="781696"/>
                </a:cubicBezTo>
                <a:cubicBezTo>
                  <a:pt x="1088785" y="710130"/>
                  <a:pt x="1026815" y="646369"/>
                  <a:pt x="1016338" y="640005"/>
                </a:cubicBezTo>
                <a:cubicBezTo>
                  <a:pt x="1005861" y="633641"/>
                  <a:pt x="951196" y="583635"/>
                  <a:pt x="894862" y="528880"/>
                </a:cubicBezTo>
                <a:cubicBezTo>
                  <a:pt x="838527" y="474125"/>
                  <a:pt x="782747" y="429326"/>
                  <a:pt x="770906" y="429326"/>
                </a:cubicBezTo>
                <a:cubicBezTo>
                  <a:pt x="752005" y="429326"/>
                  <a:pt x="663609" y="371422"/>
                  <a:pt x="574039" y="300367"/>
                </a:cubicBezTo>
                <a:cubicBezTo>
                  <a:pt x="557786" y="287474"/>
                  <a:pt x="538234" y="276926"/>
                  <a:pt x="530589" y="276926"/>
                </a:cubicBezTo>
                <a:cubicBezTo>
                  <a:pt x="522943" y="276926"/>
                  <a:pt x="505857" y="267124"/>
                  <a:pt x="492619" y="255144"/>
                </a:cubicBezTo>
                <a:cubicBezTo>
                  <a:pt x="476546" y="240598"/>
                  <a:pt x="443470" y="232451"/>
                  <a:pt x="393065" y="230623"/>
                </a:cubicBezTo>
                <a:cubicBezTo>
                  <a:pt x="321551" y="228029"/>
                  <a:pt x="316586" y="229809"/>
                  <a:pt x="298659" y="264475"/>
                </a:cubicBezTo>
                <a:cubicBezTo>
                  <a:pt x="273574" y="312984"/>
                  <a:pt x="273945" y="474874"/>
                  <a:pt x="299311" y="549590"/>
                </a:cubicBezTo>
                <a:cubicBezTo>
                  <a:pt x="310077" y="581298"/>
                  <a:pt x="339220" y="694369"/>
                  <a:pt x="364075" y="800859"/>
                </a:cubicBezTo>
                <a:cubicBezTo>
                  <a:pt x="388930" y="907348"/>
                  <a:pt x="414663" y="1017336"/>
                  <a:pt x="421260" y="1045276"/>
                </a:cubicBezTo>
                <a:cubicBezTo>
                  <a:pt x="427857" y="1073216"/>
                  <a:pt x="447193" y="1121793"/>
                  <a:pt x="464229" y="1153226"/>
                </a:cubicBezTo>
                <a:cubicBezTo>
                  <a:pt x="481264" y="1184659"/>
                  <a:pt x="507470" y="1236093"/>
                  <a:pt x="522462" y="1267526"/>
                </a:cubicBezTo>
                <a:cubicBezTo>
                  <a:pt x="537455" y="1298959"/>
                  <a:pt x="554712" y="1333249"/>
                  <a:pt x="560810" y="1343726"/>
                </a:cubicBezTo>
                <a:cubicBezTo>
                  <a:pt x="592276" y="1397785"/>
                  <a:pt x="599773" y="1436590"/>
                  <a:pt x="599946" y="1546299"/>
                </a:cubicBezTo>
                <a:cubicBezTo>
                  <a:pt x="600128" y="1661115"/>
                  <a:pt x="601827" y="1668426"/>
                  <a:pt x="639097" y="1714804"/>
                </a:cubicBezTo>
                <a:cubicBezTo>
                  <a:pt x="679871" y="1765542"/>
                  <a:pt x="678687" y="1768211"/>
                  <a:pt x="611235" y="1777626"/>
                </a:cubicBezTo>
                <a:cubicBezTo>
                  <a:pt x="594486" y="1779963"/>
                  <a:pt x="574483" y="1792868"/>
                  <a:pt x="566785" y="1806302"/>
                </a:cubicBezTo>
                <a:cubicBezTo>
                  <a:pt x="559087" y="1819736"/>
                  <a:pt x="523564" y="1859741"/>
                  <a:pt x="487847" y="1895202"/>
                </a:cubicBezTo>
                <a:cubicBezTo>
                  <a:pt x="439096" y="1943602"/>
                  <a:pt x="420255" y="1973132"/>
                  <a:pt x="412271" y="2013651"/>
                </a:cubicBezTo>
                <a:cubicBezTo>
                  <a:pt x="404589" y="2052635"/>
                  <a:pt x="395438" y="2067626"/>
                  <a:pt x="379322" y="2067626"/>
                </a:cubicBezTo>
                <a:cubicBezTo>
                  <a:pt x="366310" y="2067626"/>
                  <a:pt x="343068" y="2091414"/>
                  <a:pt x="323564" y="2124694"/>
                </a:cubicBezTo>
                <a:cubicBezTo>
                  <a:pt x="305170" y="2156082"/>
                  <a:pt x="256429" y="2217060"/>
                  <a:pt x="215250" y="2260201"/>
                </a:cubicBezTo>
                <a:cubicBezTo>
                  <a:pt x="174072" y="2303342"/>
                  <a:pt x="136650" y="2350394"/>
                  <a:pt x="132090" y="2364761"/>
                </a:cubicBezTo>
                <a:cubicBezTo>
                  <a:pt x="127530" y="2379128"/>
                  <a:pt x="104593" y="2418804"/>
                  <a:pt x="81119" y="2452929"/>
                </a:cubicBezTo>
                <a:cubicBezTo>
                  <a:pt x="57644" y="2487055"/>
                  <a:pt x="38438" y="2528285"/>
                  <a:pt x="38438" y="2544552"/>
                </a:cubicBezTo>
                <a:cubicBezTo>
                  <a:pt x="38438" y="2560818"/>
                  <a:pt x="32723" y="2577659"/>
                  <a:pt x="25738" y="2581976"/>
                </a:cubicBezTo>
                <a:cubicBezTo>
                  <a:pt x="3085" y="2595977"/>
                  <a:pt x="0" y="2669559"/>
                  <a:pt x="19789" y="2723886"/>
                </a:cubicBezTo>
                <a:cubicBezTo>
                  <a:pt x="30964" y="2754563"/>
                  <a:pt x="38714" y="2816092"/>
                  <a:pt x="38185" y="2869936"/>
                </a:cubicBezTo>
                <a:cubicBezTo>
                  <a:pt x="36920" y="2998622"/>
                  <a:pt x="49534" y="3073865"/>
                  <a:pt x="76136" y="3096326"/>
                </a:cubicBezTo>
                <a:cubicBezTo>
                  <a:pt x="88545" y="3106804"/>
                  <a:pt x="111826" y="3145883"/>
                  <a:pt x="127870" y="3183168"/>
                </a:cubicBezTo>
                <a:cubicBezTo>
                  <a:pt x="143915" y="3220454"/>
                  <a:pt x="170150" y="3259549"/>
                  <a:pt x="186170" y="3270046"/>
                </a:cubicBezTo>
                <a:cubicBezTo>
                  <a:pt x="202191" y="3280543"/>
                  <a:pt x="235818" y="3320045"/>
                  <a:pt x="260897" y="3357829"/>
                </a:cubicBezTo>
                <a:cubicBezTo>
                  <a:pt x="285976" y="3395612"/>
                  <a:pt x="311905" y="3426526"/>
                  <a:pt x="318517" y="3426526"/>
                </a:cubicBezTo>
                <a:cubicBezTo>
                  <a:pt x="325128" y="3426526"/>
                  <a:pt x="330538" y="3442641"/>
                  <a:pt x="330538" y="3462336"/>
                </a:cubicBezTo>
                <a:cubicBezTo>
                  <a:pt x="330538" y="3485192"/>
                  <a:pt x="342641" y="3508669"/>
                  <a:pt x="363997" y="3527238"/>
                </a:cubicBezTo>
                <a:cubicBezTo>
                  <a:pt x="396502" y="3555501"/>
                  <a:pt x="397215" y="3559220"/>
                  <a:pt x="389001" y="3657708"/>
                </a:cubicBezTo>
                <a:cubicBezTo>
                  <a:pt x="379148" y="3775862"/>
                  <a:pt x="389598" y="3830601"/>
                  <a:pt x="427905" y="3861492"/>
                </a:cubicBezTo>
                <a:cubicBezTo>
                  <a:pt x="443057" y="3873710"/>
                  <a:pt x="468077" y="3904131"/>
                  <a:pt x="483504" y="3929092"/>
                </a:cubicBezTo>
                <a:cubicBezTo>
                  <a:pt x="498932" y="3954054"/>
                  <a:pt x="524309" y="3979327"/>
                  <a:pt x="539900" y="3985254"/>
                </a:cubicBezTo>
                <a:cubicBezTo>
                  <a:pt x="566398" y="3995329"/>
                  <a:pt x="673438" y="4136544"/>
                  <a:pt x="673438" y="4161427"/>
                </a:cubicBezTo>
                <a:cubicBezTo>
                  <a:pt x="673438" y="4167636"/>
                  <a:pt x="682011" y="4179830"/>
                  <a:pt x="692488" y="4188526"/>
                </a:cubicBezTo>
                <a:cubicBezTo>
                  <a:pt x="702965" y="4197222"/>
                  <a:pt x="711538" y="4217380"/>
                  <a:pt x="711538" y="4233324"/>
                </a:cubicBezTo>
                <a:cubicBezTo>
                  <a:pt x="711538" y="4270030"/>
                  <a:pt x="853176" y="4418857"/>
                  <a:pt x="914747" y="4446848"/>
                </a:cubicBezTo>
                <a:cubicBezTo>
                  <a:pt x="1127167" y="4543415"/>
                  <a:pt x="1133400" y="4547941"/>
                  <a:pt x="1205376" y="4657893"/>
                </a:cubicBezTo>
                <a:cubicBezTo>
                  <a:pt x="1246715" y="4721044"/>
                  <a:pt x="1281031" y="4791215"/>
                  <a:pt x="1292138" y="4835307"/>
                </a:cubicBezTo>
                <a:cubicBezTo>
                  <a:pt x="1310341" y="4907573"/>
                  <a:pt x="1309972" y="4910385"/>
                  <a:pt x="1252325" y="5138294"/>
                </a:cubicBezTo>
                <a:cubicBezTo>
                  <a:pt x="1219121" y="5269567"/>
                  <a:pt x="1194138" y="5397514"/>
                  <a:pt x="1194138" y="5436292"/>
                </a:cubicBezTo>
                <a:cubicBezTo>
                  <a:pt x="1194138" y="5473667"/>
                  <a:pt x="1188211" y="5510173"/>
                  <a:pt x="1180966" y="5517418"/>
                </a:cubicBezTo>
                <a:cubicBezTo>
                  <a:pt x="1173721" y="5524663"/>
                  <a:pt x="1170076" y="5541522"/>
                  <a:pt x="1172865" y="5554883"/>
                </a:cubicBezTo>
                <a:cubicBezTo>
                  <a:pt x="1175654" y="5568244"/>
                  <a:pt x="1181959" y="5622039"/>
                  <a:pt x="1186878" y="5674426"/>
                </a:cubicBezTo>
                <a:cubicBezTo>
                  <a:pt x="1191796" y="5726814"/>
                  <a:pt x="1206537" y="5796038"/>
                  <a:pt x="1219636" y="5828259"/>
                </a:cubicBezTo>
                <a:cubicBezTo>
                  <a:pt x="1235617" y="5867567"/>
                  <a:pt x="1243370" y="5917709"/>
                  <a:pt x="1243200" y="5980658"/>
                </a:cubicBezTo>
                <a:cubicBezTo>
                  <a:pt x="1242968" y="6066390"/>
                  <a:pt x="1248422" y="6086541"/>
                  <a:pt x="1306477" y="6214468"/>
                </a:cubicBezTo>
                <a:cubicBezTo>
                  <a:pt x="1341418" y="6291464"/>
                  <a:pt x="1373794" y="6369550"/>
                  <a:pt x="1378423" y="6387993"/>
                </a:cubicBezTo>
                <a:cubicBezTo>
                  <a:pt x="1383949" y="6410009"/>
                  <a:pt x="1396274" y="6422390"/>
                  <a:pt x="1414314" y="6424045"/>
                </a:cubicBezTo>
                <a:cubicBezTo>
                  <a:pt x="1429424" y="6425432"/>
                  <a:pt x="1641813" y="6430270"/>
                  <a:pt x="1886288" y="6434796"/>
                </a:cubicBezTo>
                <a:lnTo>
                  <a:pt x="2330788" y="6443025"/>
                </a:lnTo>
                <a:lnTo>
                  <a:pt x="2993558" y="6731376"/>
                </a:lnTo>
                <a:lnTo>
                  <a:pt x="2994386" y="6786136"/>
                </a:lnTo>
                <a:cubicBezTo>
                  <a:pt x="2995931" y="6888333"/>
                  <a:pt x="2994181" y="6886880"/>
                  <a:pt x="3238838" y="6989049"/>
                </a:cubicBezTo>
                <a:cubicBezTo>
                  <a:pt x="3284241" y="7008009"/>
                  <a:pt x="3350323" y="7039570"/>
                  <a:pt x="3385688" y="7059184"/>
                </a:cubicBezTo>
                <a:cubicBezTo>
                  <a:pt x="3426538" y="7081841"/>
                  <a:pt x="3484156" y="7099582"/>
                  <a:pt x="3543675" y="7107830"/>
                </a:cubicBezTo>
                <a:cubicBezTo>
                  <a:pt x="3656200" y="7123424"/>
                  <a:pt x="3693323" y="7107985"/>
                  <a:pt x="3727035" y="7031575"/>
                </a:cubicBezTo>
                <a:cubicBezTo>
                  <a:pt x="3738937" y="7004598"/>
                  <a:pt x="3756835" y="6982526"/>
                  <a:pt x="3766807" y="6982526"/>
                </a:cubicBezTo>
                <a:cubicBezTo>
                  <a:pt x="3776779" y="6982526"/>
                  <a:pt x="3782518" y="6975382"/>
                  <a:pt x="3779560" y="6966651"/>
                </a:cubicBezTo>
                <a:cubicBezTo>
                  <a:pt x="3774196" y="6950819"/>
                  <a:pt x="3781912" y="6934227"/>
                  <a:pt x="3810862" y="6899345"/>
                </a:cubicBezTo>
                <a:cubicBezTo>
                  <a:pt x="3834072" y="6871379"/>
                  <a:pt x="3878667" y="6877260"/>
                  <a:pt x="3911938" y="6912676"/>
                </a:cubicBezTo>
                <a:cubicBezTo>
                  <a:pt x="3937913" y="6940325"/>
                  <a:pt x="3952596" y="6944426"/>
                  <a:pt x="4025621" y="6944426"/>
                </a:cubicBezTo>
                <a:cubicBezTo>
                  <a:pt x="4100007" y="6944426"/>
                  <a:pt x="4113937" y="6940353"/>
                  <a:pt x="4148963" y="6908361"/>
                </a:cubicBezTo>
                <a:cubicBezTo>
                  <a:pt x="4204677" y="6857474"/>
                  <a:pt x="4289777" y="6814736"/>
                  <a:pt x="4300580" y="6832217"/>
                </a:cubicBezTo>
                <a:cubicBezTo>
                  <a:pt x="4305302" y="6839857"/>
                  <a:pt x="4350333" y="6865129"/>
                  <a:pt x="4400647" y="6888376"/>
                </a:cubicBezTo>
                <a:cubicBezTo>
                  <a:pt x="4450962" y="6911623"/>
                  <a:pt x="4499446" y="6939459"/>
                  <a:pt x="4508388" y="6950234"/>
                </a:cubicBezTo>
                <a:cubicBezTo>
                  <a:pt x="4520936" y="6965353"/>
                  <a:pt x="4551968" y="6969826"/>
                  <a:pt x="4644320" y="6969826"/>
                </a:cubicBezTo>
                <a:cubicBezTo>
                  <a:pt x="4753458" y="6969826"/>
                  <a:pt x="4766656" y="6967163"/>
                  <a:pt x="4794246" y="6939573"/>
                </a:cubicBezTo>
                <a:cubicBezTo>
                  <a:pt x="4844593" y="6889225"/>
                  <a:pt x="4896436" y="6878158"/>
                  <a:pt x="5078745" y="6878838"/>
                </a:cubicBezTo>
                <a:cubicBezTo>
                  <a:pt x="5209757" y="6879326"/>
                  <a:pt x="5253323" y="6883744"/>
                  <a:pt x="5269245" y="6898157"/>
                </a:cubicBezTo>
                <a:cubicBezTo>
                  <a:pt x="5280599" y="6908434"/>
                  <a:pt x="5326719" y="6929493"/>
                  <a:pt x="5371735" y="6944954"/>
                </a:cubicBezTo>
                <a:cubicBezTo>
                  <a:pt x="5441355" y="6968866"/>
                  <a:pt x="5468858" y="6971792"/>
                  <a:pt x="5555836" y="6964538"/>
                </a:cubicBezTo>
                <a:cubicBezTo>
                  <a:pt x="5694709" y="6952956"/>
                  <a:pt x="5757448" y="6929068"/>
                  <a:pt x="5842499" y="6855386"/>
                </a:cubicBezTo>
                <a:cubicBezTo>
                  <a:pt x="5949385" y="6762789"/>
                  <a:pt x="6035166" y="6740523"/>
                  <a:pt x="6089254" y="6791336"/>
                </a:cubicBezTo>
                <a:cubicBezTo>
                  <a:pt x="6127625" y="6827384"/>
                  <a:pt x="6334317" y="6842788"/>
                  <a:pt x="6377143" y="6812791"/>
                </a:cubicBezTo>
                <a:cubicBezTo>
                  <a:pt x="6393449" y="6801370"/>
                  <a:pt x="6415758" y="6792026"/>
                  <a:pt x="6426719" y="6792026"/>
                </a:cubicBezTo>
                <a:cubicBezTo>
                  <a:pt x="6437681" y="6792026"/>
                  <a:pt x="6471346" y="6766862"/>
                  <a:pt x="6501530" y="6736107"/>
                </a:cubicBezTo>
                <a:cubicBezTo>
                  <a:pt x="6568186" y="6668189"/>
                  <a:pt x="6605007" y="6650823"/>
                  <a:pt x="6683593" y="6650236"/>
                </a:cubicBezTo>
                <a:cubicBezTo>
                  <a:pt x="6739910" y="6649816"/>
                  <a:pt x="6747163" y="6645767"/>
                  <a:pt x="6795901" y="6587557"/>
                </a:cubicBezTo>
                <a:cubicBezTo>
                  <a:pt x="6836697" y="6538830"/>
                  <a:pt x="6856151" y="6525326"/>
                  <a:pt x="6885551" y="6525326"/>
                </a:cubicBezTo>
                <a:cubicBezTo>
                  <a:pt x="6927128" y="6525326"/>
                  <a:pt x="6965907" y="6496533"/>
                  <a:pt x="7004388" y="6437090"/>
                </a:cubicBezTo>
                <a:cubicBezTo>
                  <a:pt x="7024441" y="6406115"/>
                  <a:pt x="7041140" y="6396468"/>
                  <a:pt x="7083711" y="6391265"/>
                </a:cubicBezTo>
                <a:cubicBezTo>
                  <a:pt x="7152375" y="6382873"/>
                  <a:pt x="7181373" y="6340487"/>
                  <a:pt x="7170109" y="6264976"/>
                </a:cubicBezTo>
                <a:cubicBezTo>
                  <a:pt x="7165941" y="6237036"/>
                  <a:pt x="7158381" y="6157014"/>
                  <a:pt x="7153309" y="6087148"/>
                </a:cubicBezTo>
                <a:cubicBezTo>
                  <a:pt x="7142615" y="5939829"/>
                  <a:pt x="7137509" y="5931070"/>
                  <a:pt x="6946047" y="5731576"/>
                </a:cubicBezTo>
                <a:cubicBezTo>
                  <a:pt x="6841008" y="5622132"/>
                  <a:pt x="6794838" y="5551069"/>
                  <a:pt x="6794838" y="5498844"/>
                </a:cubicBezTo>
                <a:cubicBezTo>
                  <a:pt x="6794838" y="5485538"/>
                  <a:pt x="6783408" y="5460120"/>
                  <a:pt x="6769438" y="5442361"/>
                </a:cubicBezTo>
                <a:cubicBezTo>
                  <a:pt x="6755468" y="5424601"/>
                  <a:pt x="6744038" y="5402950"/>
                  <a:pt x="6744038" y="5394248"/>
                </a:cubicBezTo>
                <a:cubicBezTo>
                  <a:pt x="6744038" y="5380206"/>
                  <a:pt x="6681376" y="5245989"/>
                  <a:pt x="6657831" y="5209601"/>
                </a:cubicBezTo>
                <a:cubicBezTo>
                  <a:pt x="6605533" y="5128775"/>
                  <a:pt x="6573600" y="5082792"/>
                  <a:pt x="6566112" y="5077526"/>
                </a:cubicBezTo>
                <a:cubicBezTo>
                  <a:pt x="6561145" y="5074034"/>
                  <a:pt x="6547910" y="5054031"/>
                  <a:pt x="6536699" y="5033076"/>
                </a:cubicBezTo>
                <a:cubicBezTo>
                  <a:pt x="6509429" y="4982106"/>
                  <a:pt x="6268690" y="4722345"/>
                  <a:pt x="6135019" y="4599657"/>
                </a:cubicBezTo>
                <a:cubicBezTo>
                  <a:pt x="6075966" y="4545457"/>
                  <a:pt x="6000169" y="4468088"/>
                  <a:pt x="5966580" y="4427727"/>
                </a:cubicBezTo>
                <a:cubicBezTo>
                  <a:pt x="5932991" y="4387366"/>
                  <a:pt x="5889867" y="4344887"/>
                  <a:pt x="5870749" y="4333328"/>
                </a:cubicBezTo>
                <a:cubicBezTo>
                  <a:pt x="5818036" y="4301460"/>
                  <a:pt x="5691729" y="4165624"/>
                  <a:pt x="5663674" y="4110632"/>
                </a:cubicBezTo>
                <a:cubicBezTo>
                  <a:pt x="5649999" y="4083828"/>
                  <a:pt x="5624820" y="4052730"/>
                  <a:pt x="5607720" y="4041526"/>
                </a:cubicBezTo>
                <a:cubicBezTo>
                  <a:pt x="5590620" y="4030321"/>
                  <a:pt x="5569932" y="4005949"/>
                  <a:pt x="5561748" y="3987365"/>
                </a:cubicBezTo>
                <a:cubicBezTo>
                  <a:pt x="5553564" y="3968781"/>
                  <a:pt x="5529926" y="3934371"/>
                  <a:pt x="5509219" y="3910898"/>
                </a:cubicBezTo>
                <a:cubicBezTo>
                  <a:pt x="5488512" y="3887426"/>
                  <a:pt x="5462998" y="3847706"/>
                  <a:pt x="5452521" y="3822632"/>
                </a:cubicBezTo>
                <a:cubicBezTo>
                  <a:pt x="5442045" y="3797558"/>
                  <a:pt x="5414025" y="3753309"/>
                  <a:pt x="5390256" y="3724301"/>
                </a:cubicBezTo>
                <a:cubicBezTo>
                  <a:pt x="5366486" y="3695294"/>
                  <a:pt x="5347038" y="3665512"/>
                  <a:pt x="5347038" y="3658120"/>
                </a:cubicBezTo>
                <a:cubicBezTo>
                  <a:pt x="5347038" y="3643196"/>
                  <a:pt x="5157814" y="3436511"/>
                  <a:pt x="5101963" y="3390430"/>
                </a:cubicBezTo>
                <a:cubicBezTo>
                  <a:pt x="5068495" y="3362816"/>
                  <a:pt x="4864438" y="3142334"/>
                  <a:pt x="4864438" y="3133785"/>
                </a:cubicBezTo>
                <a:cubicBezTo>
                  <a:pt x="4864438" y="3128094"/>
                  <a:pt x="4854156" y="3120174"/>
                  <a:pt x="4841590" y="3116186"/>
                </a:cubicBezTo>
                <a:cubicBezTo>
                  <a:pt x="4829023" y="3112198"/>
                  <a:pt x="4781874" y="3062203"/>
                  <a:pt x="4736815" y="3005088"/>
                </a:cubicBezTo>
                <a:cubicBezTo>
                  <a:pt x="4691755" y="2947972"/>
                  <a:pt x="4634050" y="2880842"/>
                  <a:pt x="4608581" y="2855909"/>
                </a:cubicBezTo>
                <a:cubicBezTo>
                  <a:pt x="4583113" y="2830976"/>
                  <a:pt x="4561523" y="2801288"/>
                  <a:pt x="4560603" y="2789936"/>
                </a:cubicBezTo>
                <a:cubicBezTo>
                  <a:pt x="4559685" y="2778584"/>
                  <a:pt x="4539089" y="2748863"/>
                  <a:pt x="4514835" y="2723891"/>
                </a:cubicBezTo>
                <a:cubicBezTo>
                  <a:pt x="4490582" y="2698918"/>
                  <a:pt x="4470738" y="2670698"/>
                  <a:pt x="4470738" y="2661182"/>
                </a:cubicBezTo>
                <a:cubicBezTo>
                  <a:pt x="4470738" y="2651665"/>
                  <a:pt x="4453593" y="2627452"/>
                  <a:pt x="4432638" y="2607376"/>
                </a:cubicBezTo>
                <a:cubicBezTo>
                  <a:pt x="4411683" y="2587300"/>
                  <a:pt x="4394538" y="2565624"/>
                  <a:pt x="4394538" y="2559208"/>
                </a:cubicBezTo>
                <a:cubicBezTo>
                  <a:pt x="4394538" y="2548330"/>
                  <a:pt x="4349047" y="2488180"/>
                  <a:pt x="4296577" y="2429680"/>
                </a:cubicBezTo>
                <a:cubicBezTo>
                  <a:pt x="4258673" y="2387420"/>
                  <a:pt x="4234064" y="2341579"/>
                  <a:pt x="4225028" y="2296402"/>
                </a:cubicBezTo>
                <a:cubicBezTo>
                  <a:pt x="4220303" y="2272774"/>
                  <a:pt x="4205813" y="2241638"/>
                  <a:pt x="4192829" y="2227209"/>
                </a:cubicBezTo>
                <a:cubicBezTo>
                  <a:pt x="4152176" y="2182033"/>
                  <a:pt x="4117732" y="2045372"/>
                  <a:pt x="4109397" y="1896176"/>
                </a:cubicBezTo>
                <a:cubicBezTo>
                  <a:pt x="4095634" y="1649817"/>
                  <a:pt x="4093979" y="1642869"/>
                  <a:pt x="4031698" y="1569904"/>
                </a:cubicBezTo>
                <a:cubicBezTo>
                  <a:pt x="4000772" y="1533673"/>
                  <a:pt x="3960890" y="1469390"/>
                  <a:pt x="3943073" y="1427053"/>
                </a:cubicBezTo>
                <a:cubicBezTo>
                  <a:pt x="3925255" y="1384716"/>
                  <a:pt x="3896564" y="1328988"/>
                  <a:pt x="3879316" y="1303214"/>
                </a:cubicBezTo>
                <a:cubicBezTo>
                  <a:pt x="3862068" y="1277440"/>
                  <a:pt x="3840313" y="1228863"/>
                  <a:pt x="3830970" y="1195264"/>
                </a:cubicBezTo>
                <a:cubicBezTo>
                  <a:pt x="3812996" y="1130620"/>
                  <a:pt x="3752642" y="994740"/>
                  <a:pt x="3727684" y="962726"/>
                </a:cubicBezTo>
                <a:cubicBezTo>
                  <a:pt x="3719516" y="952249"/>
                  <a:pt x="3705508" y="913174"/>
                  <a:pt x="3696555" y="875894"/>
                </a:cubicBezTo>
                <a:cubicBezTo>
                  <a:pt x="3681432" y="812916"/>
                  <a:pt x="3614203" y="721426"/>
                  <a:pt x="3583049" y="721426"/>
                </a:cubicBezTo>
                <a:cubicBezTo>
                  <a:pt x="3574264" y="721426"/>
                  <a:pt x="3516890" y="613622"/>
                  <a:pt x="3488423" y="543626"/>
                </a:cubicBezTo>
                <a:cubicBezTo>
                  <a:pt x="3484162" y="533149"/>
                  <a:pt x="3466328" y="501716"/>
                  <a:pt x="3448792" y="473776"/>
                </a:cubicBezTo>
                <a:cubicBezTo>
                  <a:pt x="3431256" y="445836"/>
                  <a:pt x="3411015" y="408689"/>
                  <a:pt x="3403811" y="391226"/>
                </a:cubicBezTo>
                <a:cubicBezTo>
                  <a:pt x="3369178" y="307269"/>
                  <a:pt x="3293122" y="190907"/>
                  <a:pt x="3246882" y="151133"/>
                </a:cubicBezTo>
                <a:cubicBezTo>
                  <a:pt x="3235473" y="141319"/>
                  <a:pt x="3226138" y="126048"/>
                  <a:pt x="3226138" y="117197"/>
                </a:cubicBezTo>
                <a:cubicBezTo>
                  <a:pt x="3226138" y="90729"/>
                  <a:pt x="3122928" y="10655"/>
                  <a:pt x="3080977" y="4576"/>
                </a:cubicBezTo>
                <a:cubicBezTo>
                  <a:pt x="3049401" y="0"/>
                  <a:pt x="3031353" y="8325"/>
                  <a:pt x="2986048" y="48367"/>
                </a:cubicBezTo>
                <a:close/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EFFA8B33-9A3C-4135-92E2-5B88933BE9D5}"/>
              </a:ext>
            </a:extLst>
          </p:cNvPr>
          <p:cNvGrpSpPr/>
          <p:nvPr/>
        </p:nvGrpSpPr>
        <p:grpSpPr>
          <a:xfrm>
            <a:off x="156555" y="1581096"/>
            <a:ext cx="4215366" cy="1626810"/>
            <a:chOff x="787660" y="1427310"/>
            <a:chExt cx="4215366" cy="1626810"/>
          </a:xfrm>
          <a:scene3d>
            <a:camera prst="orthographicFront">
              <a:rot lat="0" lon="0" rev="900000"/>
            </a:camera>
            <a:lightRig rig="threePt" dir="t"/>
          </a:scene3d>
        </p:grpSpPr>
        <p:sp>
          <p:nvSpPr>
            <p:cNvPr id="58" name="文本框 57">
              <a:extLst>
                <a:ext uri="{FF2B5EF4-FFF2-40B4-BE49-F238E27FC236}">
                  <a16:creationId xmlns:a16="http://schemas.microsoft.com/office/drawing/2014/main" id="{764E6C0A-2593-401E-9E3A-43B33A02B15E}"/>
                </a:ext>
              </a:extLst>
            </p:cNvPr>
            <p:cNvSpPr txBox="1"/>
            <p:nvPr/>
          </p:nvSpPr>
          <p:spPr>
            <a:xfrm>
              <a:off x="844810" y="1484460"/>
              <a:ext cx="4158216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9600" dirty="0">
                  <a:ln w="57150">
                    <a:solidFill>
                      <a:schemeClr val="accent2"/>
                    </a:solidFill>
                  </a:ln>
                  <a:noFill/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CONG</a:t>
              </a:r>
              <a:endParaRPr lang="zh-CN" altLang="en-US" sz="9600" dirty="0">
                <a:ln w="57150">
                  <a:solidFill>
                    <a:schemeClr val="accent2"/>
                  </a:solidFill>
                </a:ln>
                <a:noFill/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66605152-7886-4899-96F6-BFF2DF0B3A54}"/>
                </a:ext>
              </a:extLst>
            </p:cNvPr>
            <p:cNvSpPr txBox="1"/>
            <p:nvPr/>
          </p:nvSpPr>
          <p:spPr>
            <a:xfrm>
              <a:off x="787660" y="1427310"/>
              <a:ext cx="4158216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9600" dirty="0">
                  <a:ln w="57150">
                    <a:solidFill>
                      <a:schemeClr val="accent1"/>
                    </a:solidFill>
                  </a:ln>
                  <a:noFill/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CONG</a:t>
              </a:r>
              <a:endParaRPr lang="zh-CN" altLang="en-US" sz="9600" dirty="0">
                <a:ln w="57150">
                  <a:solidFill>
                    <a:schemeClr val="accent1"/>
                  </a:solidFill>
                </a:ln>
                <a:noFill/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</p:grpSp>
      <p:grpSp>
        <p:nvGrpSpPr>
          <p:cNvPr id="57" name="组合 56">
            <a:extLst>
              <a:ext uri="{FF2B5EF4-FFF2-40B4-BE49-F238E27FC236}">
                <a16:creationId xmlns:a16="http://schemas.microsoft.com/office/drawing/2014/main" id="{0A1C1753-83CD-406C-BCF0-DDA8D7C38A07}"/>
              </a:ext>
            </a:extLst>
          </p:cNvPr>
          <p:cNvGrpSpPr/>
          <p:nvPr/>
        </p:nvGrpSpPr>
        <p:grpSpPr>
          <a:xfrm>
            <a:off x="1029918" y="2828610"/>
            <a:ext cx="4286102" cy="1543296"/>
            <a:chOff x="1029918" y="3595768"/>
            <a:chExt cx="4286102" cy="1543296"/>
          </a:xfrm>
          <a:scene3d>
            <a:camera prst="orthographicFront">
              <a:rot lat="0" lon="0" rev="900000"/>
            </a:camera>
            <a:lightRig rig="threePt" dir="t"/>
          </a:scene3d>
        </p:grpSpPr>
        <p:grpSp>
          <p:nvGrpSpPr>
            <p:cNvPr id="53" name="组合 52">
              <a:extLst>
                <a:ext uri="{FF2B5EF4-FFF2-40B4-BE49-F238E27FC236}">
                  <a16:creationId xmlns:a16="http://schemas.microsoft.com/office/drawing/2014/main" id="{01758E53-1013-40B3-919F-8E21AF152458}"/>
                </a:ext>
              </a:extLst>
            </p:cNvPr>
            <p:cNvGrpSpPr/>
            <p:nvPr/>
          </p:nvGrpSpPr>
          <p:grpSpPr>
            <a:xfrm>
              <a:off x="1029918" y="3635364"/>
              <a:ext cx="1374797" cy="1503700"/>
              <a:chOff x="2290715" y="3635364"/>
              <a:chExt cx="1374797" cy="1503700"/>
            </a:xfrm>
          </p:grpSpPr>
          <p:sp>
            <p:nvSpPr>
              <p:cNvPr id="63" name="文本框 62">
                <a:extLst>
                  <a:ext uri="{FF2B5EF4-FFF2-40B4-BE49-F238E27FC236}">
                    <a16:creationId xmlns:a16="http://schemas.microsoft.com/office/drawing/2014/main" id="{74802563-BE08-43C0-920C-9CAD59455259}"/>
                  </a:ext>
                </a:extLst>
              </p:cNvPr>
              <p:cNvSpPr txBox="1"/>
              <p:nvPr/>
            </p:nvSpPr>
            <p:spPr>
              <a:xfrm>
                <a:off x="2366915" y="3692514"/>
                <a:ext cx="1298597" cy="14465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8800" dirty="0">
                    <a:solidFill>
                      <a:schemeClr val="accent1"/>
                    </a:solidFill>
                    <a:latin typeface="+mj-ea"/>
                    <a:ea typeface="+mj-ea"/>
                  </a:rPr>
                  <a:t>学</a:t>
                </a:r>
              </a:p>
            </p:txBody>
          </p:sp>
          <p:sp>
            <p:nvSpPr>
              <p:cNvPr id="62" name="文本框 61">
                <a:extLst>
                  <a:ext uri="{FF2B5EF4-FFF2-40B4-BE49-F238E27FC236}">
                    <a16:creationId xmlns:a16="http://schemas.microsoft.com/office/drawing/2014/main" id="{54C83A62-4AF1-46FD-AD54-312EBE5883B9}"/>
                  </a:ext>
                </a:extLst>
              </p:cNvPr>
              <p:cNvSpPr txBox="1"/>
              <p:nvPr/>
            </p:nvSpPr>
            <p:spPr>
              <a:xfrm>
                <a:off x="2290715" y="3635364"/>
                <a:ext cx="1298597" cy="14465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8800" dirty="0">
                    <a:solidFill>
                      <a:schemeClr val="accent2"/>
                    </a:solidFill>
                    <a:latin typeface="+mj-ea"/>
                    <a:ea typeface="+mj-ea"/>
                  </a:rPr>
                  <a:t>学</a:t>
                </a:r>
              </a:p>
            </p:txBody>
          </p:sp>
          <p:sp>
            <p:nvSpPr>
              <p:cNvPr id="50" name="文本框 49">
                <a:extLst>
                  <a:ext uri="{FF2B5EF4-FFF2-40B4-BE49-F238E27FC236}">
                    <a16:creationId xmlns:a16="http://schemas.microsoft.com/office/drawing/2014/main" id="{D5E2CB83-B339-4228-B5DB-3A998F0785CE}"/>
                  </a:ext>
                </a:extLst>
              </p:cNvPr>
              <p:cNvSpPr txBox="1"/>
              <p:nvPr/>
            </p:nvSpPr>
            <p:spPr>
              <a:xfrm>
                <a:off x="2328815" y="3673464"/>
                <a:ext cx="1298597" cy="14465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8800" dirty="0">
                    <a:latin typeface="+mj-ea"/>
                    <a:ea typeface="+mj-ea"/>
                  </a:rPr>
                  <a:t>学</a:t>
                </a:r>
              </a:p>
            </p:txBody>
          </p:sp>
        </p:grpSp>
        <p:grpSp>
          <p:nvGrpSpPr>
            <p:cNvPr id="65" name="组合 64">
              <a:extLst>
                <a:ext uri="{FF2B5EF4-FFF2-40B4-BE49-F238E27FC236}">
                  <a16:creationId xmlns:a16="http://schemas.microsoft.com/office/drawing/2014/main" id="{4AEECD87-13E2-4887-AB09-2D71CAF2164B}"/>
                </a:ext>
              </a:extLst>
            </p:cNvPr>
            <p:cNvGrpSpPr/>
            <p:nvPr/>
          </p:nvGrpSpPr>
          <p:grpSpPr>
            <a:xfrm>
              <a:off x="2485571" y="3595768"/>
              <a:ext cx="1374797" cy="1503700"/>
              <a:chOff x="2290715" y="3635364"/>
              <a:chExt cx="1374797" cy="1503700"/>
            </a:xfrm>
          </p:grpSpPr>
          <p:sp>
            <p:nvSpPr>
              <p:cNvPr id="66" name="文本框 65">
                <a:extLst>
                  <a:ext uri="{FF2B5EF4-FFF2-40B4-BE49-F238E27FC236}">
                    <a16:creationId xmlns:a16="http://schemas.microsoft.com/office/drawing/2014/main" id="{651D0AB4-A559-475A-9F16-AD73DBBB3ABA}"/>
                  </a:ext>
                </a:extLst>
              </p:cNvPr>
              <p:cNvSpPr txBox="1"/>
              <p:nvPr/>
            </p:nvSpPr>
            <p:spPr>
              <a:xfrm>
                <a:off x="2366915" y="3692514"/>
                <a:ext cx="1298597" cy="14465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8800" dirty="0">
                    <a:solidFill>
                      <a:schemeClr val="accent1"/>
                    </a:solidFill>
                    <a:latin typeface="+mj-ea"/>
                    <a:ea typeface="+mj-ea"/>
                  </a:rPr>
                  <a:t>猫</a:t>
                </a:r>
              </a:p>
            </p:txBody>
          </p:sp>
          <p:sp>
            <p:nvSpPr>
              <p:cNvPr id="67" name="文本框 66">
                <a:extLst>
                  <a:ext uri="{FF2B5EF4-FFF2-40B4-BE49-F238E27FC236}">
                    <a16:creationId xmlns:a16="http://schemas.microsoft.com/office/drawing/2014/main" id="{502E9DE9-7CE9-4290-895E-68421A82BD0C}"/>
                  </a:ext>
                </a:extLst>
              </p:cNvPr>
              <p:cNvSpPr txBox="1"/>
              <p:nvPr/>
            </p:nvSpPr>
            <p:spPr>
              <a:xfrm>
                <a:off x="2290715" y="3635364"/>
                <a:ext cx="1298597" cy="14465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8800" dirty="0">
                    <a:solidFill>
                      <a:schemeClr val="accent2"/>
                    </a:solidFill>
                    <a:latin typeface="+mj-ea"/>
                    <a:ea typeface="+mj-ea"/>
                  </a:rPr>
                  <a:t>猫</a:t>
                </a:r>
              </a:p>
            </p:txBody>
          </p:sp>
          <p:sp>
            <p:nvSpPr>
              <p:cNvPr id="68" name="文本框 67">
                <a:extLst>
                  <a:ext uri="{FF2B5EF4-FFF2-40B4-BE49-F238E27FC236}">
                    <a16:creationId xmlns:a16="http://schemas.microsoft.com/office/drawing/2014/main" id="{C6833E63-C569-481F-96DC-CB647D7F731E}"/>
                  </a:ext>
                </a:extLst>
              </p:cNvPr>
              <p:cNvSpPr txBox="1"/>
              <p:nvPr/>
            </p:nvSpPr>
            <p:spPr>
              <a:xfrm>
                <a:off x="2328815" y="3673464"/>
                <a:ext cx="1298597" cy="14465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8800" dirty="0">
                    <a:latin typeface="+mj-ea"/>
                    <a:ea typeface="+mj-ea"/>
                  </a:rPr>
                  <a:t>猫</a:t>
                </a:r>
              </a:p>
            </p:txBody>
          </p:sp>
        </p:grpSp>
        <p:grpSp>
          <p:nvGrpSpPr>
            <p:cNvPr id="69" name="组合 68">
              <a:extLst>
                <a:ext uri="{FF2B5EF4-FFF2-40B4-BE49-F238E27FC236}">
                  <a16:creationId xmlns:a16="http://schemas.microsoft.com/office/drawing/2014/main" id="{5E7E0D03-50A4-40A9-97B6-A7FFE67BADB4}"/>
                </a:ext>
              </a:extLst>
            </p:cNvPr>
            <p:cNvGrpSpPr/>
            <p:nvPr/>
          </p:nvGrpSpPr>
          <p:grpSpPr>
            <a:xfrm>
              <a:off x="3941223" y="3595768"/>
              <a:ext cx="1374797" cy="1503700"/>
              <a:chOff x="2290715" y="3635364"/>
              <a:chExt cx="1374797" cy="1503700"/>
            </a:xfrm>
          </p:grpSpPr>
          <p:sp>
            <p:nvSpPr>
              <p:cNvPr id="70" name="文本框 69">
                <a:extLst>
                  <a:ext uri="{FF2B5EF4-FFF2-40B4-BE49-F238E27FC236}">
                    <a16:creationId xmlns:a16="http://schemas.microsoft.com/office/drawing/2014/main" id="{D706CB58-8442-457C-9470-A12B4F5AE2A0}"/>
                  </a:ext>
                </a:extLst>
              </p:cNvPr>
              <p:cNvSpPr txBox="1"/>
              <p:nvPr/>
            </p:nvSpPr>
            <p:spPr>
              <a:xfrm>
                <a:off x="2366915" y="3692514"/>
                <a:ext cx="1298597" cy="14465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8800" dirty="0">
                    <a:solidFill>
                      <a:schemeClr val="accent1"/>
                    </a:solidFill>
                    <a:latin typeface="+mj-ea"/>
                    <a:ea typeface="+mj-ea"/>
                  </a:rPr>
                  <a:t>叫</a:t>
                </a:r>
              </a:p>
            </p:txBody>
          </p:sp>
          <p:sp>
            <p:nvSpPr>
              <p:cNvPr id="71" name="文本框 70">
                <a:extLst>
                  <a:ext uri="{FF2B5EF4-FFF2-40B4-BE49-F238E27FC236}">
                    <a16:creationId xmlns:a16="http://schemas.microsoft.com/office/drawing/2014/main" id="{777B628D-4618-410C-8B17-51350A49DA4B}"/>
                  </a:ext>
                </a:extLst>
              </p:cNvPr>
              <p:cNvSpPr txBox="1"/>
              <p:nvPr/>
            </p:nvSpPr>
            <p:spPr>
              <a:xfrm>
                <a:off x="2290715" y="3635364"/>
                <a:ext cx="1298597" cy="14465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8800" dirty="0">
                    <a:solidFill>
                      <a:schemeClr val="accent2"/>
                    </a:solidFill>
                    <a:latin typeface="+mj-ea"/>
                    <a:ea typeface="+mj-ea"/>
                  </a:rPr>
                  <a:t>叫</a:t>
                </a:r>
              </a:p>
            </p:txBody>
          </p:sp>
          <p:sp>
            <p:nvSpPr>
              <p:cNvPr id="72" name="文本框 71">
                <a:extLst>
                  <a:ext uri="{FF2B5EF4-FFF2-40B4-BE49-F238E27FC236}">
                    <a16:creationId xmlns:a16="http://schemas.microsoft.com/office/drawing/2014/main" id="{ED7539A7-5E98-4DCC-B456-D159B3E15D12}"/>
                  </a:ext>
                </a:extLst>
              </p:cNvPr>
              <p:cNvSpPr txBox="1"/>
              <p:nvPr/>
            </p:nvSpPr>
            <p:spPr>
              <a:xfrm>
                <a:off x="2328815" y="3673464"/>
                <a:ext cx="1298597" cy="14465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8800" dirty="0">
                    <a:latin typeface="+mj-ea"/>
                    <a:ea typeface="+mj-ea"/>
                  </a:rPr>
                  <a:t>叫</a:t>
                </a:r>
              </a:p>
            </p:txBody>
          </p:sp>
        </p:grpSp>
      </p:grpSp>
      <p:grpSp>
        <p:nvGrpSpPr>
          <p:cNvPr id="126" name="线条">
            <a:extLst>
              <a:ext uri="{FF2B5EF4-FFF2-40B4-BE49-F238E27FC236}">
                <a16:creationId xmlns:a16="http://schemas.microsoft.com/office/drawing/2014/main" id="{09978B8E-336B-4435-B765-BB94F8F73010}"/>
              </a:ext>
            </a:extLst>
          </p:cNvPr>
          <p:cNvGrpSpPr/>
          <p:nvPr/>
        </p:nvGrpSpPr>
        <p:grpSpPr>
          <a:xfrm>
            <a:off x="4315106" y="828528"/>
            <a:ext cx="2165092" cy="5290859"/>
            <a:chOff x="4315106" y="828528"/>
            <a:chExt cx="2165092" cy="5290859"/>
          </a:xfrm>
        </p:grpSpPr>
        <p:grpSp>
          <p:nvGrpSpPr>
            <p:cNvPr id="121" name="组合 120">
              <a:extLst>
                <a:ext uri="{FF2B5EF4-FFF2-40B4-BE49-F238E27FC236}">
                  <a16:creationId xmlns:a16="http://schemas.microsoft.com/office/drawing/2014/main" id="{E8D0D46D-AED7-4C07-98CF-0BC770BFC1EE}"/>
                </a:ext>
              </a:extLst>
            </p:cNvPr>
            <p:cNvGrpSpPr/>
            <p:nvPr/>
          </p:nvGrpSpPr>
          <p:grpSpPr>
            <a:xfrm>
              <a:off x="4315106" y="879330"/>
              <a:ext cx="2153302" cy="5240057"/>
              <a:chOff x="3755396" y="828528"/>
              <a:chExt cx="2153302" cy="5240057"/>
            </a:xfrm>
          </p:grpSpPr>
          <p:sp>
            <p:nvSpPr>
              <p:cNvPr id="122" name="任意多边形: 形状 121">
                <a:extLst>
                  <a:ext uri="{FF2B5EF4-FFF2-40B4-BE49-F238E27FC236}">
                    <a16:creationId xmlns:a16="http://schemas.microsoft.com/office/drawing/2014/main" id="{03E1FB48-BD53-47DF-8C74-1DC89BC30FB2}"/>
                  </a:ext>
                </a:extLst>
              </p:cNvPr>
              <p:cNvSpPr/>
              <p:nvPr/>
            </p:nvSpPr>
            <p:spPr>
              <a:xfrm rot="20580995">
                <a:off x="3755396" y="828528"/>
                <a:ext cx="1553815" cy="1949332"/>
              </a:xfrm>
              <a:custGeom>
                <a:avLst/>
                <a:gdLst>
                  <a:gd name="connsiteX0" fmla="*/ 0 w 1047750"/>
                  <a:gd name="connsiteY0" fmla="*/ 0 h 1314450"/>
                  <a:gd name="connsiteX1" fmla="*/ 590550 w 1047750"/>
                  <a:gd name="connsiteY1" fmla="*/ 800100 h 1314450"/>
                  <a:gd name="connsiteX2" fmla="*/ 647700 w 1047750"/>
                  <a:gd name="connsiteY2" fmla="*/ 400050 h 1314450"/>
                  <a:gd name="connsiteX3" fmla="*/ 1047750 w 1047750"/>
                  <a:gd name="connsiteY3" fmla="*/ 1314450 h 1314450"/>
                  <a:gd name="connsiteX0" fmla="*/ 0 w 1047750"/>
                  <a:gd name="connsiteY0" fmla="*/ 0 h 1314450"/>
                  <a:gd name="connsiteX1" fmla="*/ 500631 w 1047750"/>
                  <a:gd name="connsiteY1" fmla="*/ 902865 h 1314450"/>
                  <a:gd name="connsiteX2" fmla="*/ 647700 w 1047750"/>
                  <a:gd name="connsiteY2" fmla="*/ 400050 h 1314450"/>
                  <a:gd name="connsiteX3" fmla="*/ 1047750 w 1047750"/>
                  <a:gd name="connsiteY3" fmla="*/ 1314450 h 1314450"/>
                  <a:gd name="connsiteX0" fmla="*/ 0 w 1047750"/>
                  <a:gd name="connsiteY0" fmla="*/ 0 h 1314450"/>
                  <a:gd name="connsiteX1" fmla="*/ 500631 w 1047750"/>
                  <a:gd name="connsiteY1" fmla="*/ 902865 h 1314450"/>
                  <a:gd name="connsiteX2" fmla="*/ 686237 w 1047750"/>
                  <a:gd name="connsiteY2" fmla="*/ 567042 h 1314450"/>
                  <a:gd name="connsiteX3" fmla="*/ 1047750 w 1047750"/>
                  <a:gd name="connsiteY3" fmla="*/ 1314450 h 1314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47750" h="1314450">
                    <a:moveTo>
                      <a:pt x="0" y="0"/>
                    </a:moveTo>
                    <a:lnTo>
                      <a:pt x="500631" y="902865"/>
                    </a:lnTo>
                    <a:lnTo>
                      <a:pt x="686237" y="567042"/>
                    </a:lnTo>
                    <a:lnTo>
                      <a:pt x="1047750" y="1314450"/>
                    </a:lnTo>
                  </a:path>
                </a:pathLst>
              </a:custGeom>
              <a:noFill/>
              <a:ln w="63500" cap="sq">
                <a:solidFill>
                  <a:schemeClr val="accent2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23" name="直接连接符 122">
                <a:extLst>
                  <a:ext uri="{FF2B5EF4-FFF2-40B4-BE49-F238E27FC236}">
                    <a16:creationId xmlns:a16="http://schemas.microsoft.com/office/drawing/2014/main" id="{6C422CDE-5AB4-438C-AAAA-8422032FB96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941223" y="4777282"/>
                <a:ext cx="1967475" cy="1291303"/>
              </a:xfrm>
              <a:prstGeom prst="line">
                <a:avLst/>
              </a:prstGeom>
              <a:ln w="635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直接连接符 123">
                <a:extLst>
                  <a:ext uri="{FF2B5EF4-FFF2-40B4-BE49-F238E27FC236}">
                    <a16:creationId xmlns:a16="http://schemas.microsoft.com/office/drawing/2014/main" id="{60F09D6B-A0D7-4E86-A83A-82272A1E108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257582" y="1687432"/>
                <a:ext cx="495280" cy="464637"/>
              </a:xfrm>
              <a:prstGeom prst="line">
                <a:avLst/>
              </a:prstGeom>
              <a:ln w="635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直接连接符 124">
                <a:extLst>
                  <a:ext uri="{FF2B5EF4-FFF2-40B4-BE49-F238E27FC236}">
                    <a16:creationId xmlns:a16="http://schemas.microsoft.com/office/drawing/2014/main" id="{3315BF50-84AF-4A9A-A88F-10399B38DE5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239820" y="4441526"/>
                <a:ext cx="513042" cy="175703"/>
              </a:xfrm>
              <a:prstGeom prst="line">
                <a:avLst/>
              </a:prstGeom>
              <a:ln w="635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3" name="组合 102">
              <a:extLst>
                <a:ext uri="{FF2B5EF4-FFF2-40B4-BE49-F238E27FC236}">
                  <a16:creationId xmlns:a16="http://schemas.microsoft.com/office/drawing/2014/main" id="{D939F46B-5324-4121-B0EE-A3D186FD6CB8}"/>
                </a:ext>
              </a:extLst>
            </p:cNvPr>
            <p:cNvGrpSpPr/>
            <p:nvPr/>
          </p:nvGrpSpPr>
          <p:grpSpPr>
            <a:xfrm>
              <a:off x="4326896" y="828528"/>
              <a:ext cx="2153302" cy="5240057"/>
              <a:chOff x="3755396" y="828528"/>
              <a:chExt cx="2153302" cy="5240057"/>
            </a:xfrm>
          </p:grpSpPr>
          <p:sp>
            <p:nvSpPr>
              <p:cNvPr id="64" name="任意多边形: 形状 63">
                <a:extLst>
                  <a:ext uri="{FF2B5EF4-FFF2-40B4-BE49-F238E27FC236}">
                    <a16:creationId xmlns:a16="http://schemas.microsoft.com/office/drawing/2014/main" id="{2841929B-6E13-41A6-A473-581394D7010A}"/>
                  </a:ext>
                </a:extLst>
              </p:cNvPr>
              <p:cNvSpPr/>
              <p:nvPr/>
            </p:nvSpPr>
            <p:spPr>
              <a:xfrm rot="20580995">
                <a:off x="3755396" y="828528"/>
                <a:ext cx="1553815" cy="1949332"/>
              </a:xfrm>
              <a:custGeom>
                <a:avLst/>
                <a:gdLst>
                  <a:gd name="connsiteX0" fmla="*/ 0 w 1047750"/>
                  <a:gd name="connsiteY0" fmla="*/ 0 h 1314450"/>
                  <a:gd name="connsiteX1" fmla="*/ 590550 w 1047750"/>
                  <a:gd name="connsiteY1" fmla="*/ 800100 h 1314450"/>
                  <a:gd name="connsiteX2" fmla="*/ 647700 w 1047750"/>
                  <a:gd name="connsiteY2" fmla="*/ 400050 h 1314450"/>
                  <a:gd name="connsiteX3" fmla="*/ 1047750 w 1047750"/>
                  <a:gd name="connsiteY3" fmla="*/ 1314450 h 1314450"/>
                  <a:gd name="connsiteX0" fmla="*/ 0 w 1047750"/>
                  <a:gd name="connsiteY0" fmla="*/ 0 h 1314450"/>
                  <a:gd name="connsiteX1" fmla="*/ 500631 w 1047750"/>
                  <a:gd name="connsiteY1" fmla="*/ 902865 h 1314450"/>
                  <a:gd name="connsiteX2" fmla="*/ 647700 w 1047750"/>
                  <a:gd name="connsiteY2" fmla="*/ 400050 h 1314450"/>
                  <a:gd name="connsiteX3" fmla="*/ 1047750 w 1047750"/>
                  <a:gd name="connsiteY3" fmla="*/ 1314450 h 1314450"/>
                  <a:gd name="connsiteX0" fmla="*/ 0 w 1047750"/>
                  <a:gd name="connsiteY0" fmla="*/ 0 h 1314450"/>
                  <a:gd name="connsiteX1" fmla="*/ 500631 w 1047750"/>
                  <a:gd name="connsiteY1" fmla="*/ 902865 h 1314450"/>
                  <a:gd name="connsiteX2" fmla="*/ 686237 w 1047750"/>
                  <a:gd name="connsiteY2" fmla="*/ 567042 h 1314450"/>
                  <a:gd name="connsiteX3" fmla="*/ 1047750 w 1047750"/>
                  <a:gd name="connsiteY3" fmla="*/ 1314450 h 1314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47750" h="1314450">
                    <a:moveTo>
                      <a:pt x="0" y="0"/>
                    </a:moveTo>
                    <a:lnTo>
                      <a:pt x="500631" y="902865"/>
                    </a:lnTo>
                    <a:lnTo>
                      <a:pt x="686237" y="567042"/>
                    </a:lnTo>
                    <a:lnTo>
                      <a:pt x="1047750" y="1314450"/>
                    </a:lnTo>
                  </a:path>
                </a:pathLst>
              </a:custGeom>
              <a:noFill/>
              <a:ln w="63500" cap="sq">
                <a:solidFill>
                  <a:schemeClr val="accent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74" name="直接连接符 73">
                <a:extLst>
                  <a:ext uri="{FF2B5EF4-FFF2-40B4-BE49-F238E27FC236}">
                    <a16:creationId xmlns:a16="http://schemas.microsoft.com/office/drawing/2014/main" id="{21193178-2F6D-4C1C-88AE-D9E65BDAD84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941223" y="4777282"/>
                <a:ext cx="1967475" cy="1291303"/>
              </a:xfrm>
              <a:prstGeom prst="line">
                <a:avLst/>
              </a:prstGeom>
              <a:ln w="635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直接连接符 81">
                <a:extLst>
                  <a:ext uri="{FF2B5EF4-FFF2-40B4-BE49-F238E27FC236}">
                    <a16:creationId xmlns:a16="http://schemas.microsoft.com/office/drawing/2014/main" id="{6CD415A4-6AB7-41F3-9651-E9DA4DEDEF5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257582" y="1687432"/>
                <a:ext cx="495280" cy="464637"/>
              </a:xfrm>
              <a:prstGeom prst="line">
                <a:avLst/>
              </a:prstGeom>
              <a:ln w="635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直接连接符 86">
                <a:extLst>
                  <a:ext uri="{FF2B5EF4-FFF2-40B4-BE49-F238E27FC236}">
                    <a16:creationId xmlns:a16="http://schemas.microsoft.com/office/drawing/2014/main" id="{38616A0E-3451-4FE8-9E3F-99AED6E2C24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239820" y="4441526"/>
                <a:ext cx="513042" cy="175703"/>
              </a:xfrm>
              <a:prstGeom prst="line">
                <a:avLst/>
              </a:prstGeom>
              <a:ln w="635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17091F6B-C0E7-4D0A-A540-94AECBE30E69}"/>
              </a:ext>
            </a:extLst>
          </p:cNvPr>
          <p:cNvGrpSpPr/>
          <p:nvPr/>
        </p:nvGrpSpPr>
        <p:grpSpPr>
          <a:xfrm>
            <a:off x="-1726072" y="671622"/>
            <a:ext cx="3300872" cy="854770"/>
            <a:chOff x="-1726072" y="671622"/>
            <a:chExt cx="3300872" cy="854770"/>
          </a:xfrm>
        </p:grpSpPr>
        <p:grpSp>
          <p:nvGrpSpPr>
            <p:cNvPr id="128" name="组合 127">
              <a:extLst>
                <a:ext uri="{FF2B5EF4-FFF2-40B4-BE49-F238E27FC236}">
                  <a16:creationId xmlns:a16="http://schemas.microsoft.com/office/drawing/2014/main" id="{32B7E296-852A-42F2-981A-CD84362C6A13}"/>
                </a:ext>
              </a:extLst>
            </p:cNvPr>
            <p:cNvGrpSpPr/>
            <p:nvPr/>
          </p:nvGrpSpPr>
          <p:grpSpPr>
            <a:xfrm>
              <a:off x="-1726072" y="671622"/>
              <a:ext cx="3300872" cy="854770"/>
              <a:chOff x="-1726072" y="671622"/>
              <a:chExt cx="3300872" cy="854770"/>
            </a:xfrm>
          </p:grpSpPr>
          <p:sp>
            <p:nvSpPr>
              <p:cNvPr id="127" name="矩形: 圆角 126">
                <a:extLst>
                  <a:ext uri="{FF2B5EF4-FFF2-40B4-BE49-F238E27FC236}">
                    <a16:creationId xmlns:a16="http://schemas.microsoft.com/office/drawing/2014/main" id="{343CA88B-3EB4-44A1-8D5E-2326C77480B7}"/>
                  </a:ext>
                </a:extLst>
              </p:cNvPr>
              <p:cNvSpPr/>
              <p:nvPr/>
            </p:nvSpPr>
            <p:spPr>
              <a:xfrm>
                <a:off x="-1573672" y="824022"/>
                <a:ext cx="3148472" cy="702370"/>
              </a:xfrm>
              <a:prstGeom prst="roundRect">
                <a:avLst>
                  <a:gd name="adj" fmla="val 50000"/>
                </a:avLst>
              </a:prstGeom>
              <a:pattFill prst="wdDnDiag">
                <a:fgClr>
                  <a:schemeClr val="accent1">
                    <a:lumMod val="60000"/>
                    <a:lumOff val="40000"/>
                  </a:schemeClr>
                </a:fgClr>
                <a:bgClr>
                  <a:schemeClr val="accent1">
                    <a:lumMod val="75000"/>
                  </a:schemeClr>
                </a:bgClr>
              </a:pattFill>
              <a:ln w="793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" name="矩形: 圆角 25">
                <a:extLst>
                  <a:ext uri="{FF2B5EF4-FFF2-40B4-BE49-F238E27FC236}">
                    <a16:creationId xmlns:a16="http://schemas.microsoft.com/office/drawing/2014/main" id="{009F1ABE-6F4C-4194-8002-C0DFAE391CE7}"/>
                  </a:ext>
                </a:extLst>
              </p:cNvPr>
              <p:cNvSpPr/>
              <p:nvPr/>
            </p:nvSpPr>
            <p:spPr>
              <a:xfrm>
                <a:off x="-1726072" y="671622"/>
                <a:ext cx="3148472" cy="702370"/>
              </a:xfrm>
              <a:prstGeom prst="roundRect">
                <a:avLst>
                  <a:gd name="adj" fmla="val 50000"/>
                </a:avLst>
              </a:prstGeom>
              <a:pattFill prst="lgGrid">
                <a:fgClr>
                  <a:schemeClr val="accent2"/>
                </a:fgClr>
                <a:bgClr>
                  <a:schemeClr val="bg1"/>
                </a:bgClr>
              </a:pattFill>
              <a:ln w="571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90" name="组合 89">
              <a:extLst>
                <a:ext uri="{FF2B5EF4-FFF2-40B4-BE49-F238E27FC236}">
                  <a16:creationId xmlns:a16="http://schemas.microsoft.com/office/drawing/2014/main" id="{47BC32ED-199A-4B5F-8915-EC2515787314}"/>
                </a:ext>
              </a:extLst>
            </p:cNvPr>
            <p:cNvGrpSpPr/>
            <p:nvPr/>
          </p:nvGrpSpPr>
          <p:grpSpPr>
            <a:xfrm>
              <a:off x="368300" y="786111"/>
              <a:ext cx="843945" cy="549593"/>
              <a:chOff x="7514880" y="1445277"/>
              <a:chExt cx="843945" cy="549593"/>
            </a:xfrm>
          </p:grpSpPr>
          <p:sp>
            <p:nvSpPr>
              <p:cNvPr id="91" name="文本框 90">
                <a:extLst>
                  <a:ext uri="{FF2B5EF4-FFF2-40B4-BE49-F238E27FC236}">
                    <a16:creationId xmlns:a16="http://schemas.microsoft.com/office/drawing/2014/main" id="{B28B31E3-9E81-4F6B-8F18-388154959177}"/>
                  </a:ext>
                </a:extLst>
              </p:cNvPr>
              <p:cNvSpPr txBox="1"/>
              <p:nvPr/>
            </p:nvSpPr>
            <p:spPr>
              <a:xfrm>
                <a:off x="7514881" y="1445277"/>
                <a:ext cx="843944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zh-CN" altLang="en-US" sz="3200" dirty="0">
                    <a:solidFill>
                      <a:schemeClr val="accent3"/>
                    </a:solidFill>
                    <a:latin typeface="优设标题黑" panose="00000500000000000000" pitchFamily="2" charset="-122"/>
                    <a:ea typeface="优设标题黑" panose="00000500000000000000" pitchFamily="2" charset="-122"/>
                  </a:rPr>
                  <a:t>表演</a:t>
                </a:r>
              </a:p>
            </p:txBody>
          </p:sp>
          <p:sp>
            <p:nvSpPr>
              <p:cNvPr id="92" name="文本框 91">
                <a:extLst>
                  <a:ext uri="{FF2B5EF4-FFF2-40B4-BE49-F238E27FC236}">
                    <a16:creationId xmlns:a16="http://schemas.microsoft.com/office/drawing/2014/main" id="{7D077C24-09E5-4A79-BC71-9CD46EC0C644}"/>
                  </a:ext>
                </a:extLst>
              </p:cNvPr>
              <p:cNvSpPr txBox="1"/>
              <p:nvPr/>
            </p:nvSpPr>
            <p:spPr>
              <a:xfrm>
                <a:off x="7533930" y="1502427"/>
                <a:ext cx="765091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zh-CN" altLang="en-US" sz="3200" dirty="0">
                    <a:solidFill>
                      <a:schemeClr val="accent2"/>
                    </a:solidFill>
                    <a:latin typeface="优设标题黑" panose="00000500000000000000" pitchFamily="2" charset="-122"/>
                    <a:ea typeface="优设标题黑" panose="00000500000000000000" pitchFamily="2" charset="-122"/>
                  </a:rPr>
                  <a:t>表演</a:t>
                </a:r>
              </a:p>
            </p:txBody>
          </p:sp>
          <p:sp>
            <p:nvSpPr>
              <p:cNvPr id="93" name="文本框 92">
                <a:extLst>
                  <a:ext uri="{FF2B5EF4-FFF2-40B4-BE49-F238E27FC236}">
                    <a16:creationId xmlns:a16="http://schemas.microsoft.com/office/drawing/2014/main" id="{6DA7041E-C98A-4290-8EF5-5E58A1027596}"/>
                  </a:ext>
                </a:extLst>
              </p:cNvPr>
              <p:cNvSpPr txBox="1"/>
              <p:nvPr/>
            </p:nvSpPr>
            <p:spPr>
              <a:xfrm>
                <a:off x="7514880" y="1483377"/>
                <a:ext cx="784141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zh-CN" altLang="en-US" sz="3200" dirty="0">
                    <a:latin typeface="优设标题黑" panose="00000500000000000000" pitchFamily="2" charset="-122"/>
                    <a:ea typeface="优设标题黑" panose="00000500000000000000" pitchFamily="2" charset="-122"/>
                  </a:rPr>
                  <a:t>表演</a:t>
                </a:r>
              </a:p>
            </p:txBody>
          </p:sp>
        </p:grpSp>
      </p:grpSp>
      <p:pic>
        <p:nvPicPr>
          <p:cNvPr id="40" name="图片 39">
            <a:extLst>
              <a:ext uri="{FF2B5EF4-FFF2-40B4-BE49-F238E27FC236}">
                <a16:creationId xmlns:a16="http://schemas.microsoft.com/office/drawing/2014/main" id="{6F24A4B6-6ADA-428D-AA44-862F7C498E4E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20000"/>
          </a:blip>
          <a:stretch>
            <a:fillRect/>
          </a:stretch>
        </p:blipFill>
        <p:spPr>
          <a:xfrm flipH="1">
            <a:off x="-2430282" y="2127166"/>
            <a:ext cx="6967867" cy="6858000"/>
          </a:xfrm>
          <a:prstGeom prst="rect">
            <a:avLst/>
          </a:prstGeom>
        </p:spPr>
      </p:pic>
      <p:grpSp>
        <p:nvGrpSpPr>
          <p:cNvPr id="104" name="33f2c97e-ed28-4c72-9cf9-59949fd04339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DB1776FC-39EE-44BA-BD87-011DAB79644B}"/>
              </a:ext>
            </a:extLst>
          </p:cNvPr>
          <p:cNvGrpSpPr>
            <a:grpSpLocks noChangeAspect="1"/>
          </p:cNvGrpSpPr>
          <p:nvPr>
            <p:custDataLst>
              <p:tags r:id="rId3"/>
            </p:custDataLst>
          </p:nvPr>
        </p:nvGrpSpPr>
        <p:grpSpPr>
          <a:xfrm rot="19514644">
            <a:off x="4691471" y="2043382"/>
            <a:ext cx="13015694" cy="6254370"/>
            <a:chOff x="2505075" y="1690688"/>
            <a:chExt cx="7132638" cy="3427413"/>
          </a:xfrm>
          <a:solidFill>
            <a:schemeClr val="accent2">
              <a:alpha val="20000"/>
            </a:schemeClr>
          </a:solidFill>
        </p:grpSpPr>
        <p:sp>
          <p:nvSpPr>
            <p:cNvPr id="105" name="îŝlîḑè">
              <a:extLst>
                <a:ext uri="{FF2B5EF4-FFF2-40B4-BE49-F238E27FC236}">
                  <a16:creationId xmlns:a16="http://schemas.microsoft.com/office/drawing/2014/main" id="{ED652974-34D1-454C-8B0F-06E7C305AA72}"/>
                </a:ext>
              </a:extLst>
            </p:cNvPr>
            <p:cNvSpPr/>
            <p:nvPr/>
          </p:nvSpPr>
          <p:spPr bwMode="auto">
            <a:xfrm>
              <a:off x="9096375" y="3355976"/>
              <a:ext cx="0" cy="23813"/>
            </a:xfrm>
            <a:custGeom>
              <a:avLst/>
              <a:gdLst>
                <a:gd name="T0" fmla="*/ 15 h 15"/>
                <a:gd name="T1" fmla="*/ 0 h 15"/>
                <a:gd name="T2" fmla="*/ 15 h 15"/>
                <a:gd name="T3" fmla="*/ 15 h 15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15">
                  <a:moveTo>
                    <a:pt x="0" y="15"/>
                  </a:moveTo>
                  <a:lnTo>
                    <a:pt x="0" y="0"/>
                  </a:lnTo>
                  <a:lnTo>
                    <a:pt x="0" y="15"/>
                  </a:lnTo>
                  <a:lnTo>
                    <a:pt x="0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6" name="iṡļíḋê">
              <a:extLst>
                <a:ext uri="{FF2B5EF4-FFF2-40B4-BE49-F238E27FC236}">
                  <a16:creationId xmlns:a16="http://schemas.microsoft.com/office/drawing/2014/main" id="{1B13D55A-6A9D-492D-8B05-7C197602CB20}"/>
                </a:ext>
              </a:extLst>
            </p:cNvPr>
            <p:cNvSpPr/>
            <p:nvPr/>
          </p:nvSpPr>
          <p:spPr bwMode="auto">
            <a:xfrm>
              <a:off x="2603499" y="2709863"/>
              <a:ext cx="3000376" cy="1441451"/>
            </a:xfrm>
            <a:custGeom>
              <a:avLst/>
              <a:gdLst>
                <a:gd name="connsiteX0" fmla="*/ 2212975 w 3000376"/>
                <a:gd name="connsiteY0" fmla="*/ 1439863 h 1441451"/>
                <a:gd name="connsiteX1" fmla="*/ 2214563 w 3000376"/>
                <a:gd name="connsiteY1" fmla="*/ 1439863 h 1441451"/>
                <a:gd name="connsiteX2" fmla="*/ 2214563 w 3000376"/>
                <a:gd name="connsiteY2" fmla="*/ 1441451 h 1441451"/>
                <a:gd name="connsiteX3" fmla="*/ 2212975 w 3000376"/>
                <a:gd name="connsiteY3" fmla="*/ 1441451 h 1441451"/>
                <a:gd name="connsiteX4" fmla="*/ 2114550 w 3000376"/>
                <a:gd name="connsiteY4" fmla="*/ 1439863 h 1441451"/>
                <a:gd name="connsiteX5" fmla="*/ 2139950 w 3000376"/>
                <a:gd name="connsiteY5" fmla="*/ 1439863 h 1441451"/>
                <a:gd name="connsiteX6" fmla="*/ 2139950 w 3000376"/>
                <a:gd name="connsiteY6" fmla="*/ 1441451 h 1441451"/>
                <a:gd name="connsiteX7" fmla="*/ 2114550 w 3000376"/>
                <a:gd name="connsiteY7" fmla="*/ 1441451 h 1441451"/>
                <a:gd name="connsiteX8" fmla="*/ 2189163 w 3000376"/>
                <a:gd name="connsiteY8" fmla="*/ 1365250 h 1441451"/>
                <a:gd name="connsiteX9" fmla="*/ 2212975 w 3000376"/>
                <a:gd name="connsiteY9" fmla="*/ 1365250 h 1441451"/>
                <a:gd name="connsiteX10" fmla="*/ 2212976 w 3000376"/>
                <a:gd name="connsiteY10" fmla="*/ 1365250 h 1441451"/>
                <a:gd name="connsiteX11" fmla="*/ 2336800 w 3000376"/>
                <a:gd name="connsiteY11" fmla="*/ 1365250 h 1441451"/>
                <a:gd name="connsiteX12" fmla="*/ 2246253 w 3000376"/>
                <a:gd name="connsiteY12" fmla="*/ 1375966 h 1441451"/>
                <a:gd name="connsiteX13" fmla="*/ 2212976 w 3000376"/>
                <a:gd name="connsiteY13" fmla="*/ 1365250 h 1441451"/>
                <a:gd name="connsiteX14" fmla="*/ 2212976 w 3000376"/>
                <a:gd name="connsiteY14" fmla="*/ 1366838 h 1441451"/>
                <a:gd name="connsiteX15" fmla="*/ 2189163 w 3000376"/>
                <a:gd name="connsiteY15" fmla="*/ 1366838 h 1441451"/>
                <a:gd name="connsiteX16" fmla="*/ 2041525 w 3000376"/>
                <a:gd name="connsiteY16" fmla="*/ 1365250 h 1441451"/>
                <a:gd name="connsiteX17" fmla="*/ 2043113 w 3000376"/>
                <a:gd name="connsiteY17" fmla="*/ 1365250 h 1441451"/>
                <a:gd name="connsiteX18" fmla="*/ 2043113 w 3000376"/>
                <a:gd name="connsiteY18" fmla="*/ 1366838 h 1441451"/>
                <a:gd name="connsiteX19" fmla="*/ 2041525 w 3000376"/>
                <a:gd name="connsiteY19" fmla="*/ 1366838 h 1441451"/>
                <a:gd name="connsiteX20" fmla="*/ 1966913 w 3000376"/>
                <a:gd name="connsiteY20" fmla="*/ 1341438 h 1441451"/>
                <a:gd name="connsiteX21" fmla="*/ 2016126 w 3000376"/>
                <a:gd name="connsiteY21" fmla="*/ 1365251 h 1441451"/>
                <a:gd name="connsiteX22" fmla="*/ 1966913 w 3000376"/>
                <a:gd name="connsiteY22" fmla="*/ 1341438 h 1441451"/>
                <a:gd name="connsiteX23" fmla="*/ 2090738 w 3000376"/>
                <a:gd name="connsiteY23" fmla="*/ 1316038 h 1441451"/>
                <a:gd name="connsiteX24" fmla="*/ 2114551 w 3000376"/>
                <a:gd name="connsiteY24" fmla="*/ 1316038 h 1441451"/>
                <a:gd name="connsiteX25" fmla="*/ 2114551 w 3000376"/>
                <a:gd name="connsiteY25" fmla="*/ 1317626 h 1441451"/>
                <a:gd name="connsiteX26" fmla="*/ 2090738 w 3000376"/>
                <a:gd name="connsiteY26" fmla="*/ 1317626 h 1441451"/>
                <a:gd name="connsiteX27" fmla="*/ 1671638 w 3000376"/>
                <a:gd name="connsiteY27" fmla="*/ 1316038 h 1441451"/>
                <a:gd name="connsiteX28" fmla="*/ 1697038 w 3000376"/>
                <a:gd name="connsiteY28" fmla="*/ 1316038 h 1441451"/>
                <a:gd name="connsiteX29" fmla="*/ 1697038 w 3000376"/>
                <a:gd name="connsiteY29" fmla="*/ 1317626 h 1441451"/>
                <a:gd name="connsiteX30" fmla="*/ 1671638 w 3000376"/>
                <a:gd name="connsiteY30" fmla="*/ 1317626 h 1441451"/>
                <a:gd name="connsiteX31" fmla="*/ 2238375 w 3000376"/>
                <a:gd name="connsiteY31" fmla="*/ 1290638 h 1441451"/>
                <a:gd name="connsiteX32" fmla="*/ 2262188 w 3000376"/>
                <a:gd name="connsiteY32" fmla="*/ 1290638 h 1441451"/>
                <a:gd name="connsiteX33" fmla="*/ 2262188 w 3000376"/>
                <a:gd name="connsiteY33" fmla="*/ 1292226 h 1441451"/>
                <a:gd name="connsiteX34" fmla="*/ 2238375 w 3000376"/>
                <a:gd name="connsiteY34" fmla="*/ 1292226 h 1441451"/>
                <a:gd name="connsiteX35" fmla="*/ 1500188 w 3000376"/>
                <a:gd name="connsiteY35" fmla="*/ 1290638 h 1441451"/>
                <a:gd name="connsiteX36" fmla="*/ 1524001 w 3000376"/>
                <a:gd name="connsiteY36" fmla="*/ 1316038 h 1441451"/>
                <a:gd name="connsiteX37" fmla="*/ 1500188 w 3000376"/>
                <a:gd name="connsiteY37" fmla="*/ 1290638 h 1441451"/>
                <a:gd name="connsiteX38" fmla="*/ 1474788 w 3000376"/>
                <a:gd name="connsiteY38" fmla="*/ 1290638 h 1441451"/>
                <a:gd name="connsiteX39" fmla="*/ 1500188 w 3000376"/>
                <a:gd name="connsiteY39" fmla="*/ 1290638 h 1441451"/>
                <a:gd name="connsiteX40" fmla="*/ 1500188 w 3000376"/>
                <a:gd name="connsiteY40" fmla="*/ 1316038 h 1441451"/>
                <a:gd name="connsiteX41" fmla="*/ 1474788 w 3000376"/>
                <a:gd name="connsiteY41" fmla="*/ 1290638 h 1441451"/>
                <a:gd name="connsiteX42" fmla="*/ 1352550 w 3000376"/>
                <a:gd name="connsiteY42" fmla="*/ 1290638 h 1441451"/>
                <a:gd name="connsiteX43" fmla="*/ 1354138 w 3000376"/>
                <a:gd name="connsiteY43" fmla="*/ 1290638 h 1441451"/>
                <a:gd name="connsiteX44" fmla="*/ 1376363 w 3000376"/>
                <a:gd name="connsiteY44" fmla="*/ 1290638 h 1441451"/>
                <a:gd name="connsiteX45" fmla="*/ 1376363 w 3000376"/>
                <a:gd name="connsiteY45" fmla="*/ 1292226 h 1441451"/>
                <a:gd name="connsiteX46" fmla="*/ 1354138 w 3000376"/>
                <a:gd name="connsiteY46" fmla="*/ 1292226 h 1441451"/>
                <a:gd name="connsiteX47" fmla="*/ 1352550 w 3000376"/>
                <a:gd name="connsiteY47" fmla="*/ 1292226 h 1441451"/>
                <a:gd name="connsiteX48" fmla="*/ 1328738 w 3000376"/>
                <a:gd name="connsiteY48" fmla="*/ 1290638 h 1441451"/>
                <a:gd name="connsiteX49" fmla="*/ 1330326 w 3000376"/>
                <a:gd name="connsiteY49" fmla="*/ 1290638 h 1441451"/>
                <a:gd name="connsiteX50" fmla="*/ 1330326 w 3000376"/>
                <a:gd name="connsiteY50" fmla="*/ 1292226 h 1441451"/>
                <a:gd name="connsiteX51" fmla="*/ 1328738 w 3000376"/>
                <a:gd name="connsiteY51" fmla="*/ 1292226 h 1441451"/>
                <a:gd name="connsiteX52" fmla="*/ 1764506 w 3000376"/>
                <a:gd name="connsiteY52" fmla="*/ 1280592 h 1441451"/>
                <a:gd name="connsiteX53" fmla="*/ 1819275 w 3000376"/>
                <a:gd name="connsiteY53" fmla="*/ 1290638 h 1441451"/>
                <a:gd name="connsiteX54" fmla="*/ 1746250 w 3000376"/>
                <a:gd name="connsiteY54" fmla="*/ 1290638 h 1441451"/>
                <a:gd name="connsiteX55" fmla="*/ 1764506 w 3000376"/>
                <a:gd name="connsiteY55" fmla="*/ 1280592 h 1441451"/>
                <a:gd name="connsiteX56" fmla="*/ 1912468 w 3000376"/>
                <a:gd name="connsiteY56" fmla="*/ 1268951 h 1441451"/>
                <a:gd name="connsiteX57" fmla="*/ 1939585 w 3000376"/>
                <a:gd name="connsiteY57" fmla="*/ 1269802 h 1441451"/>
                <a:gd name="connsiteX58" fmla="*/ 2016125 w 3000376"/>
                <a:gd name="connsiteY58" fmla="*/ 1290638 h 1441451"/>
                <a:gd name="connsiteX59" fmla="*/ 1926573 w 3000376"/>
                <a:gd name="connsiteY59" fmla="*/ 1270546 h 1441451"/>
                <a:gd name="connsiteX60" fmla="*/ 1844675 w 3000376"/>
                <a:gd name="connsiteY60" fmla="*/ 1266825 h 1441451"/>
                <a:gd name="connsiteX61" fmla="*/ 1844676 w 3000376"/>
                <a:gd name="connsiteY61" fmla="*/ 1266825 h 1441451"/>
                <a:gd name="connsiteX62" fmla="*/ 1869168 w 3000376"/>
                <a:gd name="connsiteY62" fmla="*/ 1266825 h 1441451"/>
                <a:gd name="connsiteX63" fmla="*/ 1893661 w 3000376"/>
                <a:gd name="connsiteY63" fmla="*/ 1266825 h 1441451"/>
                <a:gd name="connsiteX64" fmla="*/ 1912468 w 3000376"/>
                <a:gd name="connsiteY64" fmla="*/ 1268951 h 1441451"/>
                <a:gd name="connsiteX65" fmla="*/ 1155700 w 3000376"/>
                <a:gd name="connsiteY65" fmla="*/ 1266825 h 1441451"/>
                <a:gd name="connsiteX66" fmla="*/ 1181100 w 3000376"/>
                <a:gd name="connsiteY66" fmla="*/ 1266825 h 1441451"/>
                <a:gd name="connsiteX67" fmla="*/ 1182688 w 3000376"/>
                <a:gd name="connsiteY67" fmla="*/ 1266825 h 1441451"/>
                <a:gd name="connsiteX68" fmla="*/ 1182688 w 3000376"/>
                <a:gd name="connsiteY68" fmla="*/ 1268413 h 1441451"/>
                <a:gd name="connsiteX69" fmla="*/ 1181100 w 3000376"/>
                <a:gd name="connsiteY69" fmla="*/ 1268413 h 1441451"/>
                <a:gd name="connsiteX70" fmla="*/ 1155700 w 3000376"/>
                <a:gd name="connsiteY70" fmla="*/ 1268413 h 1441451"/>
                <a:gd name="connsiteX71" fmla="*/ 515938 w 3000376"/>
                <a:gd name="connsiteY71" fmla="*/ 1266825 h 1441451"/>
                <a:gd name="connsiteX72" fmla="*/ 517526 w 3000376"/>
                <a:gd name="connsiteY72" fmla="*/ 1266825 h 1441451"/>
                <a:gd name="connsiteX73" fmla="*/ 517526 w 3000376"/>
                <a:gd name="connsiteY73" fmla="*/ 1268413 h 1441451"/>
                <a:gd name="connsiteX74" fmla="*/ 515938 w 3000376"/>
                <a:gd name="connsiteY74" fmla="*/ 1268413 h 1441451"/>
                <a:gd name="connsiteX75" fmla="*/ 442913 w 3000376"/>
                <a:gd name="connsiteY75" fmla="*/ 1266825 h 1441451"/>
                <a:gd name="connsiteX76" fmla="*/ 444501 w 3000376"/>
                <a:gd name="connsiteY76" fmla="*/ 1266825 h 1441451"/>
                <a:gd name="connsiteX77" fmla="*/ 466726 w 3000376"/>
                <a:gd name="connsiteY77" fmla="*/ 1266825 h 1441451"/>
                <a:gd name="connsiteX78" fmla="*/ 466726 w 3000376"/>
                <a:gd name="connsiteY78" fmla="*/ 1268413 h 1441451"/>
                <a:gd name="connsiteX79" fmla="*/ 444501 w 3000376"/>
                <a:gd name="connsiteY79" fmla="*/ 1268413 h 1441451"/>
                <a:gd name="connsiteX80" fmla="*/ 442913 w 3000376"/>
                <a:gd name="connsiteY80" fmla="*/ 1268413 h 1441451"/>
                <a:gd name="connsiteX81" fmla="*/ 0 w 3000376"/>
                <a:gd name="connsiteY81" fmla="*/ 1266825 h 1441451"/>
                <a:gd name="connsiteX82" fmla="*/ 23813 w 3000376"/>
                <a:gd name="connsiteY82" fmla="*/ 1266825 h 1441451"/>
                <a:gd name="connsiteX83" fmla="*/ 23813 w 3000376"/>
                <a:gd name="connsiteY83" fmla="*/ 1290638 h 1441451"/>
                <a:gd name="connsiteX84" fmla="*/ 1741612 w 3000376"/>
                <a:gd name="connsiteY84" fmla="*/ 1256109 h 1441451"/>
                <a:gd name="connsiteX85" fmla="*/ 1745457 w 3000376"/>
                <a:gd name="connsiteY85" fmla="*/ 1266825 h 1441451"/>
                <a:gd name="connsiteX86" fmla="*/ 1736229 w 3000376"/>
                <a:gd name="connsiteY86" fmla="*/ 1266825 h 1441451"/>
                <a:gd name="connsiteX87" fmla="*/ 1720850 w 3000376"/>
                <a:gd name="connsiteY87" fmla="*/ 1266825 h 1441451"/>
                <a:gd name="connsiteX88" fmla="*/ 1741612 w 3000376"/>
                <a:gd name="connsiteY88" fmla="*/ 1256109 h 1441451"/>
                <a:gd name="connsiteX89" fmla="*/ 1622652 w 3000376"/>
                <a:gd name="connsiteY89" fmla="*/ 1241425 h 1441451"/>
                <a:gd name="connsiteX90" fmla="*/ 1671638 w 3000376"/>
                <a:gd name="connsiteY90" fmla="*/ 1241425 h 1441451"/>
                <a:gd name="connsiteX91" fmla="*/ 1622652 w 3000376"/>
                <a:gd name="connsiteY91" fmla="*/ 1241425 h 1441451"/>
                <a:gd name="connsiteX92" fmla="*/ 1500188 w 3000376"/>
                <a:gd name="connsiteY92" fmla="*/ 1241425 h 1441451"/>
                <a:gd name="connsiteX93" fmla="*/ 1549401 w 3000376"/>
                <a:gd name="connsiteY93" fmla="*/ 1266825 h 1441451"/>
                <a:gd name="connsiteX94" fmla="*/ 1524794 w 3000376"/>
                <a:gd name="connsiteY94" fmla="*/ 1266825 h 1441451"/>
                <a:gd name="connsiteX95" fmla="*/ 1500188 w 3000376"/>
                <a:gd name="connsiteY95" fmla="*/ 1241425 h 1441451"/>
                <a:gd name="connsiteX96" fmla="*/ 393700 w 3000376"/>
                <a:gd name="connsiteY96" fmla="*/ 1241425 h 1441451"/>
                <a:gd name="connsiteX97" fmla="*/ 492125 w 3000376"/>
                <a:gd name="connsiteY97" fmla="*/ 1266825 h 1441451"/>
                <a:gd name="connsiteX98" fmla="*/ 393700 w 3000376"/>
                <a:gd name="connsiteY98" fmla="*/ 1241425 h 1441451"/>
                <a:gd name="connsiteX99" fmla="*/ 344488 w 3000376"/>
                <a:gd name="connsiteY99" fmla="*/ 1241425 h 1441451"/>
                <a:gd name="connsiteX100" fmla="*/ 346076 w 3000376"/>
                <a:gd name="connsiteY100" fmla="*/ 1241425 h 1441451"/>
                <a:gd name="connsiteX101" fmla="*/ 346076 w 3000376"/>
                <a:gd name="connsiteY101" fmla="*/ 1243013 h 1441451"/>
                <a:gd name="connsiteX102" fmla="*/ 344488 w 3000376"/>
                <a:gd name="connsiteY102" fmla="*/ 1243013 h 1441451"/>
                <a:gd name="connsiteX103" fmla="*/ 319088 w 3000376"/>
                <a:gd name="connsiteY103" fmla="*/ 1241425 h 1441451"/>
                <a:gd name="connsiteX104" fmla="*/ 320676 w 3000376"/>
                <a:gd name="connsiteY104" fmla="*/ 1241425 h 1441451"/>
                <a:gd name="connsiteX105" fmla="*/ 320676 w 3000376"/>
                <a:gd name="connsiteY105" fmla="*/ 1243013 h 1441451"/>
                <a:gd name="connsiteX106" fmla="*/ 319088 w 3000376"/>
                <a:gd name="connsiteY106" fmla="*/ 1243013 h 1441451"/>
                <a:gd name="connsiteX107" fmla="*/ 269875 w 3000376"/>
                <a:gd name="connsiteY107" fmla="*/ 1241425 h 1441451"/>
                <a:gd name="connsiteX108" fmla="*/ 271463 w 3000376"/>
                <a:gd name="connsiteY108" fmla="*/ 1241425 h 1441451"/>
                <a:gd name="connsiteX109" fmla="*/ 271463 w 3000376"/>
                <a:gd name="connsiteY109" fmla="*/ 1243013 h 1441451"/>
                <a:gd name="connsiteX110" fmla="*/ 269875 w 3000376"/>
                <a:gd name="connsiteY110" fmla="*/ 1243013 h 1441451"/>
                <a:gd name="connsiteX111" fmla="*/ 1425575 w 3000376"/>
                <a:gd name="connsiteY111" fmla="*/ 1216025 h 1441451"/>
                <a:gd name="connsiteX112" fmla="*/ 1474788 w 3000376"/>
                <a:gd name="connsiteY112" fmla="*/ 1241425 h 1441451"/>
                <a:gd name="connsiteX113" fmla="*/ 1425575 w 3000376"/>
                <a:gd name="connsiteY113" fmla="*/ 1216025 h 1441451"/>
                <a:gd name="connsiteX114" fmla="*/ 1279525 w 3000376"/>
                <a:gd name="connsiteY114" fmla="*/ 1216025 h 1441451"/>
                <a:gd name="connsiteX115" fmla="*/ 1281113 w 3000376"/>
                <a:gd name="connsiteY115" fmla="*/ 1216025 h 1441451"/>
                <a:gd name="connsiteX116" fmla="*/ 1281113 w 3000376"/>
                <a:gd name="connsiteY116" fmla="*/ 1217613 h 1441451"/>
                <a:gd name="connsiteX117" fmla="*/ 1279525 w 3000376"/>
                <a:gd name="connsiteY117" fmla="*/ 1217613 h 1441451"/>
                <a:gd name="connsiteX118" fmla="*/ 935038 w 3000376"/>
                <a:gd name="connsiteY118" fmla="*/ 1216025 h 1441451"/>
                <a:gd name="connsiteX119" fmla="*/ 1033463 w 3000376"/>
                <a:gd name="connsiteY119" fmla="*/ 1241425 h 1441451"/>
                <a:gd name="connsiteX120" fmla="*/ 935038 w 3000376"/>
                <a:gd name="connsiteY120" fmla="*/ 1216025 h 1441451"/>
                <a:gd name="connsiteX121" fmla="*/ 885825 w 3000376"/>
                <a:gd name="connsiteY121" fmla="*/ 1216025 h 1441451"/>
                <a:gd name="connsiteX122" fmla="*/ 887413 w 3000376"/>
                <a:gd name="connsiteY122" fmla="*/ 1216025 h 1441451"/>
                <a:gd name="connsiteX123" fmla="*/ 887413 w 3000376"/>
                <a:gd name="connsiteY123" fmla="*/ 1217613 h 1441451"/>
                <a:gd name="connsiteX124" fmla="*/ 885825 w 3000376"/>
                <a:gd name="connsiteY124" fmla="*/ 1217613 h 1441451"/>
                <a:gd name="connsiteX125" fmla="*/ 639763 w 3000376"/>
                <a:gd name="connsiteY125" fmla="*/ 1216025 h 1441451"/>
                <a:gd name="connsiteX126" fmla="*/ 663576 w 3000376"/>
                <a:gd name="connsiteY126" fmla="*/ 1216025 h 1441451"/>
                <a:gd name="connsiteX127" fmla="*/ 663576 w 3000376"/>
                <a:gd name="connsiteY127" fmla="*/ 1217613 h 1441451"/>
                <a:gd name="connsiteX128" fmla="*/ 639763 w 3000376"/>
                <a:gd name="connsiteY128" fmla="*/ 1217613 h 1441451"/>
                <a:gd name="connsiteX129" fmla="*/ 738188 w 3000376"/>
                <a:gd name="connsiteY129" fmla="*/ 1192213 h 1441451"/>
                <a:gd name="connsiteX130" fmla="*/ 739776 w 3000376"/>
                <a:gd name="connsiteY130" fmla="*/ 1192213 h 1441451"/>
                <a:gd name="connsiteX131" fmla="*/ 739776 w 3000376"/>
                <a:gd name="connsiteY131" fmla="*/ 1193801 h 1441451"/>
                <a:gd name="connsiteX132" fmla="*/ 738188 w 3000376"/>
                <a:gd name="connsiteY132" fmla="*/ 1193801 h 1441451"/>
                <a:gd name="connsiteX133" fmla="*/ 590550 w 3000376"/>
                <a:gd name="connsiteY133" fmla="*/ 1192213 h 1441451"/>
                <a:gd name="connsiteX134" fmla="*/ 592138 w 3000376"/>
                <a:gd name="connsiteY134" fmla="*/ 1192213 h 1441451"/>
                <a:gd name="connsiteX135" fmla="*/ 592138 w 3000376"/>
                <a:gd name="connsiteY135" fmla="*/ 1193801 h 1441451"/>
                <a:gd name="connsiteX136" fmla="*/ 590550 w 3000376"/>
                <a:gd name="connsiteY136" fmla="*/ 1193801 h 1441451"/>
                <a:gd name="connsiteX137" fmla="*/ 1178941 w 3000376"/>
                <a:gd name="connsiteY137" fmla="*/ 1188777 h 1441451"/>
                <a:gd name="connsiteX138" fmla="*/ 1229059 w 3000376"/>
                <a:gd name="connsiteY138" fmla="*/ 1191420 h 1441451"/>
                <a:gd name="connsiteX139" fmla="*/ 1253624 w 3000376"/>
                <a:gd name="connsiteY139" fmla="*/ 1191420 h 1441451"/>
                <a:gd name="connsiteX140" fmla="*/ 1351881 w 3000376"/>
                <a:gd name="connsiteY140" fmla="*/ 1216026 h 1441451"/>
                <a:gd name="connsiteX141" fmla="*/ 1330326 w 3000376"/>
                <a:gd name="connsiteY141" fmla="*/ 1216026 h 1441451"/>
                <a:gd name="connsiteX142" fmla="*/ 1330326 w 3000376"/>
                <a:gd name="connsiteY142" fmla="*/ 1217613 h 1441451"/>
                <a:gd name="connsiteX143" fmla="*/ 1328738 w 3000376"/>
                <a:gd name="connsiteY143" fmla="*/ 1217613 h 1441451"/>
                <a:gd name="connsiteX144" fmla="*/ 1328738 w 3000376"/>
                <a:gd name="connsiteY144" fmla="*/ 1216026 h 1441451"/>
                <a:gd name="connsiteX145" fmla="*/ 1327317 w 3000376"/>
                <a:gd name="connsiteY145" fmla="*/ 1216026 h 1441451"/>
                <a:gd name="connsiteX146" fmla="*/ 1164089 w 3000376"/>
                <a:gd name="connsiteY146" fmla="*/ 1186050 h 1441451"/>
                <a:gd name="connsiteX147" fmla="*/ 1178941 w 3000376"/>
                <a:gd name="connsiteY147" fmla="*/ 1188777 h 1441451"/>
                <a:gd name="connsiteX148" fmla="*/ 1170718 w 3000376"/>
                <a:gd name="connsiteY148" fmla="*/ 1188344 h 1441451"/>
                <a:gd name="connsiteX149" fmla="*/ 958850 w 3000376"/>
                <a:gd name="connsiteY149" fmla="*/ 1166813 h 1441451"/>
                <a:gd name="connsiteX150" fmla="*/ 1130801 w 3000376"/>
                <a:gd name="connsiteY150" fmla="*/ 1166813 h 1441451"/>
                <a:gd name="connsiteX151" fmla="*/ 1149608 w 3000376"/>
                <a:gd name="connsiteY151" fmla="*/ 1181039 h 1441451"/>
                <a:gd name="connsiteX152" fmla="*/ 1164089 w 3000376"/>
                <a:gd name="connsiteY152" fmla="*/ 1186050 h 1441451"/>
                <a:gd name="connsiteX153" fmla="*/ 1143083 w 3000376"/>
                <a:gd name="connsiteY153" fmla="*/ 1182192 h 1441451"/>
                <a:gd name="connsiteX154" fmla="*/ 958850 w 3000376"/>
                <a:gd name="connsiteY154" fmla="*/ 1166813 h 1441451"/>
                <a:gd name="connsiteX155" fmla="*/ 541338 w 3000376"/>
                <a:gd name="connsiteY155" fmla="*/ 1166813 h 1441451"/>
                <a:gd name="connsiteX156" fmla="*/ 542926 w 3000376"/>
                <a:gd name="connsiteY156" fmla="*/ 1166813 h 1441451"/>
                <a:gd name="connsiteX157" fmla="*/ 542926 w 3000376"/>
                <a:gd name="connsiteY157" fmla="*/ 1168401 h 1441451"/>
                <a:gd name="connsiteX158" fmla="*/ 541338 w 3000376"/>
                <a:gd name="connsiteY158" fmla="*/ 1168401 h 1441451"/>
                <a:gd name="connsiteX159" fmla="*/ 368300 w 3000376"/>
                <a:gd name="connsiteY159" fmla="*/ 1141413 h 1441451"/>
                <a:gd name="connsiteX160" fmla="*/ 369888 w 3000376"/>
                <a:gd name="connsiteY160" fmla="*/ 1141413 h 1441451"/>
                <a:gd name="connsiteX161" fmla="*/ 369888 w 3000376"/>
                <a:gd name="connsiteY161" fmla="*/ 1143001 h 1441451"/>
                <a:gd name="connsiteX162" fmla="*/ 368300 w 3000376"/>
                <a:gd name="connsiteY162" fmla="*/ 1143001 h 1441451"/>
                <a:gd name="connsiteX163" fmla="*/ 319088 w 3000376"/>
                <a:gd name="connsiteY163" fmla="*/ 1141413 h 1441451"/>
                <a:gd name="connsiteX164" fmla="*/ 320676 w 3000376"/>
                <a:gd name="connsiteY164" fmla="*/ 1141413 h 1441451"/>
                <a:gd name="connsiteX165" fmla="*/ 320676 w 3000376"/>
                <a:gd name="connsiteY165" fmla="*/ 1143001 h 1441451"/>
                <a:gd name="connsiteX166" fmla="*/ 319088 w 3000376"/>
                <a:gd name="connsiteY166" fmla="*/ 1143001 h 1441451"/>
                <a:gd name="connsiteX167" fmla="*/ 295275 w 3000376"/>
                <a:gd name="connsiteY167" fmla="*/ 1141413 h 1441451"/>
                <a:gd name="connsiteX168" fmla="*/ 296863 w 3000376"/>
                <a:gd name="connsiteY168" fmla="*/ 1141413 h 1441451"/>
                <a:gd name="connsiteX169" fmla="*/ 296863 w 3000376"/>
                <a:gd name="connsiteY169" fmla="*/ 1143001 h 1441451"/>
                <a:gd name="connsiteX170" fmla="*/ 295275 w 3000376"/>
                <a:gd name="connsiteY170" fmla="*/ 1143001 h 1441451"/>
                <a:gd name="connsiteX171" fmla="*/ 1376363 w 3000376"/>
                <a:gd name="connsiteY171" fmla="*/ 1068388 h 1441451"/>
                <a:gd name="connsiteX172" fmla="*/ 1401763 w 3000376"/>
                <a:gd name="connsiteY172" fmla="*/ 1068388 h 1441451"/>
                <a:gd name="connsiteX173" fmla="*/ 1401763 w 3000376"/>
                <a:gd name="connsiteY173" fmla="*/ 1069976 h 1441451"/>
                <a:gd name="connsiteX174" fmla="*/ 1376363 w 3000376"/>
                <a:gd name="connsiteY174" fmla="*/ 1069976 h 1441451"/>
                <a:gd name="connsiteX175" fmla="*/ 2803525 w 3000376"/>
                <a:gd name="connsiteY175" fmla="*/ 1042988 h 1441451"/>
                <a:gd name="connsiteX176" fmla="*/ 2805113 w 3000376"/>
                <a:gd name="connsiteY176" fmla="*/ 1042988 h 1441451"/>
                <a:gd name="connsiteX177" fmla="*/ 2805113 w 3000376"/>
                <a:gd name="connsiteY177" fmla="*/ 1044576 h 1441451"/>
                <a:gd name="connsiteX178" fmla="*/ 2803525 w 3000376"/>
                <a:gd name="connsiteY178" fmla="*/ 1044576 h 1441451"/>
                <a:gd name="connsiteX179" fmla="*/ 2287588 w 3000376"/>
                <a:gd name="connsiteY179" fmla="*/ 1042988 h 1441451"/>
                <a:gd name="connsiteX180" fmla="*/ 2311401 w 3000376"/>
                <a:gd name="connsiteY180" fmla="*/ 1042988 h 1441451"/>
                <a:gd name="connsiteX181" fmla="*/ 2311401 w 3000376"/>
                <a:gd name="connsiteY181" fmla="*/ 1044576 h 1441451"/>
                <a:gd name="connsiteX182" fmla="*/ 2287588 w 3000376"/>
                <a:gd name="connsiteY182" fmla="*/ 1044576 h 1441451"/>
                <a:gd name="connsiteX183" fmla="*/ 1622425 w 3000376"/>
                <a:gd name="connsiteY183" fmla="*/ 1017588 h 1441451"/>
                <a:gd name="connsiteX184" fmla="*/ 1647825 w 3000376"/>
                <a:gd name="connsiteY184" fmla="*/ 1017588 h 1441451"/>
                <a:gd name="connsiteX185" fmla="*/ 1647825 w 3000376"/>
                <a:gd name="connsiteY185" fmla="*/ 1019176 h 1441451"/>
                <a:gd name="connsiteX186" fmla="*/ 1622425 w 3000376"/>
                <a:gd name="connsiteY186" fmla="*/ 1019176 h 1441451"/>
                <a:gd name="connsiteX187" fmla="*/ 1647825 w 3000376"/>
                <a:gd name="connsiteY187" fmla="*/ 993775 h 1441451"/>
                <a:gd name="connsiteX188" fmla="*/ 1649413 w 3000376"/>
                <a:gd name="connsiteY188" fmla="*/ 993775 h 1441451"/>
                <a:gd name="connsiteX189" fmla="*/ 1649413 w 3000376"/>
                <a:gd name="connsiteY189" fmla="*/ 995363 h 1441451"/>
                <a:gd name="connsiteX190" fmla="*/ 1647825 w 3000376"/>
                <a:gd name="connsiteY190" fmla="*/ 995363 h 1441451"/>
                <a:gd name="connsiteX191" fmla="*/ 1303338 w 3000376"/>
                <a:gd name="connsiteY191" fmla="*/ 993775 h 1441451"/>
                <a:gd name="connsiteX192" fmla="*/ 1328738 w 3000376"/>
                <a:gd name="connsiteY192" fmla="*/ 993775 h 1441451"/>
                <a:gd name="connsiteX193" fmla="*/ 1328738 w 3000376"/>
                <a:gd name="connsiteY193" fmla="*/ 995363 h 1441451"/>
                <a:gd name="connsiteX194" fmla="*/ 1303338 w 3000376"/>
                <a:gd name="connsiteY194" fmla="*/ 995363 h 1441451"/>
                <a:gd name="connsiteX195" fmla="*/ 688975 w 3000376"/>
                <a:gd name="connsiteY195" fmla="*/ 968375 h 1441451"/>
                <a:gd name="connsiteX196" fmla="*/ 690563 w 3000376"/>
                <a:gd name="connsiteY196" fmla="*/ 968375 h 1441451"/>
                <a:gd name="connsiteX197" fmla="*/ 690563 w 3000376"/>
                <a:gd name="connsiteY197" fmla="*/ 969963 h 1441451"/>
                <a:gd name="connsiteX198" fmla="*/ 688975 w 3000376"/>
                <a:gd name="connsiteY198" fmla="*/ 969963 h 1441451"/>
                <a:gd name="connsiteX199" fmla="*/ 319088 w 3000376"/>
                <a:gd name="connsiteY199" fmla="*/ 968375 h 1441451"/>
                <a:gd name="connsiteX200" fmla="*/ 344488 w 3000376"/>
                <a:gd name="connsiteY200" fmla="*/ 968375 h 1441451"/>
                <a:gd name="connsiteX201" fmla="*/ 344488 w 3000376"/>
                <a:gd name="connsiteY201" fmla="*/ 969963 h 1441451"/>
                <a:gd name="connsiteX202" fmla="*/ 319088 w 3000376"/>
                <a:gd name="connsiteY202" fmla="*/ 969963 h 1441451"/>
                <a:gd name="connsiteX203" fmla="*/ 590550 w 3000376"/>
                <a:gd name="connsiteY203" fmla="*/ 942975 h 1441451"/>
                <a:gd name="connsiteX204" fmla="*/ 592138 w 3000376"/>
                <a:gd name="connsiteY204" fmla="*/ 942975 h 1441451"/>
                <a:gd name="connsiteX205" fmla="*/ 592138 w 3000376"/>
                <a:gd name="connsiteY205" fmla="*/ 968375 h 1441451"/>
                <a:gd name="connsiteX206" fmla="*/ 590550 w 3000376"/>
                <a:gd name="connsiteY206" fmla="*/ 968375 h 1441451"/>
                <a:gd name="connsiteX207" fmla="*/ 466725 w 3000376"/>
                <a:gd name="connsiteY207" fmla="*/ 942975 h 1441451"/>
                <a:gd name="connsiteX208" fmla="*/ 468313 w 3000376"/>
                <a:gd name="connsiteY208" fmla="*/ 942975 h 1441451"/>
                <a:gd name="connsiteX209" fmla="*/ 468313 w 3000376"/>
                <a:gd name="connsiteY209" fmla="*/ 944563 h 1441451"/>
                <a:gd name="connsiteX210" fmla="*/ 466725 w 3000376"/>
                <a:gd name="connsiteY210" fmla="*/ 944563 h 1441451"/>
                <a:gd name="connsiteX211" fmla="*/ 804280 w 3000376"/>
                <a:gd name="connsiteY211" fmla="*/ 937770 h 1441451"/>
                <a:gd name="connsiteX212" fmla="*/ 813318 w 3000376"/>
                <a:gd name="connsiteY212" fmla="*/ 938747 h 1441451"/>
                <a:gd name="connsiteX213" fmla="*/ 909638 w 3000376"/>
                <a:gd name="connsiteY213" fmla="*/ 942976 h 1441451"/>
                <a:gd name="connsiteX214" fmla="*/ 835959 w 3000376"/>
                <a:gd name="connsiteY214" fmla="*/ 942976 h 1441451"/>
                <a:gd name="connsiteX215" fmla="*/ 811400 w 3000376"/>
                <a:gd name="connsiteY215" fmla="*/ 942976 h 1441451"/>
                <a:gd name="connsiteX216" fmla="*/ 797201 w 3000376"/>
                <a:gd name="connsiteY216" fmla="*/ 932595 h 1441451"/>
                <a:gd name="connsiteX217" fmla="*/ 804280 w 3000376"/>
                <a:gd name="connsiteY217" fmla="*/ 937770 h 1441451"/>
                <a:gd name="connsiteX218" fmla="*/ 788815 w 3000376"/>
                <a:gd name="connsiteY218" fmla="*/ 936100 h 1441451"/>
                <a:gd name="connsiteX219" fmla="*/ 789910 w 3000376"/>
                <a:gd name="connsiteY219" fmla="*/ 933748 h 1441451"/>
                <a:gd name="connsiteX220" fmla="*/ 797201 w 3000376"/>
                <a:gd name="connsiteY220" fmla="*/ 932595 h 1441451"/>
                <a:gd name="connsiteX221" fmla="*/ 269875 w 3000376"/>
                <a:gd name="connsiteY221" fmla="*/ 919163 h 1441451"/>
                <a:gd name="connsiteX222" fmla="*/ 271463 w 3000376"/>
                <a:gd name="connsiteY222" fmla="*/ 919163 h 1441451"/>
                <a:gd name="connsiteX223" fmla="*/ 271463 w 3000376"/>
                <a:gd name="connsiteY223" fmla="*/ 920751 h 1441451"/>
                <a:gd name="connsiteX224" fmla="*/ 269875 w 3000376"/>
                <a:gd name="connsiteY224" fmla="*/ 920751 h 1441451"/>
                <a:gd name="connsiteX225" fmla="*/ 492125 w 3000376"/>
                <a:gd name="connsiteY225" fmla="*/ 893763 h 1441451"/>
                <a:gd name="connsiteX226" fmla="*/ 710091 w 3000376"/>
                <a:gd name="connsiteY226" fmla="*/ 927597 h 1441451"/>
                <a:gd name="connsiteX227" fmla="*/ 788815 w 3000376"/>
                <a:gd name="connsiteY227" fmla="*/ 936100 h 1441451"/>
                <a:gd name="connsiteX228" fmla="*/ 787224 w 3000376"/>
                <a:gd name="connsiteY228" fmla="*/ 939516 h 1441451"/>
                <a:gd name="connsiteX229" fmla="*/ 786840 w 3000376"/>
                <a:gd name="connsiteY229" fmla="*/ 942976 h 1441451"/>
                <a:gd name="connsiteX230" fmla="*/ 492125 w 3000376"/>
                <a:gd name="connsiteY230" fmla="*/ 893763 h 1441451"/>
                <a:gd name="connsiteX231" fmla="*/ 442913 w 3000376"/>
                <a:gd name="connsiteY231" fmla="*/ 893763 h 1441451"/>
                <a:gd name="connsiteX232" fmla="*/ 444501 w 3000376"/>
                <a:gd name="connsiteY232" fmla="*/ 893763 h 1441451"/>
                <a:gd name="connsiteX233" fmla="*/ 466726 w 3000376"/>
                <a:gd name="connsiteY233" fmla="*/ 893763 h 1441451"/>
                <a:gd name="connsiteX234" fmla="*/ 466726 w 3000376"/>
                <a:gd name="connsiteY234" fmla="*/ 895351 h 1441451"/>
                <a:gd name="connsiteX235" fmla="*/ 444501 w 3000376"/>
                <a:gd name="connsiteY235" fmla="*/ 895351 h 1441451"/>
                <a:gd name="connsiteX236" fmla="*/ 442913 w 3000376"/>
                <a:gd name="connsiteY236" fmla="*/ 895351 h 1441451"/>
                <a:gd name="connsiteX237" fmla="*/ 196850 w 3000376"/>
                <a:gd name="connsiteY237" fmla="*/ 893763 h 1441451"/>
                <a:gd name="connsiteX238" fmla="*/ 220663 w 3000376"/>
                <a:gd name="connsiteY238" fmla="*/ 893763 h 1441451"/>
                <a:gd name="connsiteX239" fmla="*/ 220663 w 3000376"/>
                <a:gd name="connsiteY239" fmla="*/ 895351 h 1441451"/>
                <a:gd name="connsiteX240" fmla="*/ 196850 w 3000376"/>
                <a:gd name="connsiteY240" fmla="*/ 895351 h 1441451"/>
                <a:gd name="connsiteX241" fmla="*/ 935038 w 3000376"/>
                <a:gd name="connsiteY241" fmla="*/ 844550 h 1441451"/>
                <a:gd name="connsiteX242" fmla="*/ 936626 w 3000376"/>
                <a:gd name="connsiteY242" fmla="*/ 844550 h 1441451"/>
                <a:gd name="connsiteX243" fmla="*/ 936626 w 3000376"/>
                <a:gd name="connsiteY243" fmla="*/ 846138 h 1441451"/>
                <a:gd name="connsiteX244" fmla="*/ 935038 w 3000376"/>
                <a:gd name="connsiteY244" fmla="*/ 846138 h 1441451"/>
                <a:gd name="connsiteX245" fmla="*/ 2976563 w 3000376"/>
                <a:gd name="connsiteY245" fmla="*/ 819150 h 1441451"/>
                <a:gd name="connsiteX246" fmla="*/ 3000376 w 3000376"/>
                <a:gd name="connsiteY246" fmla="*/ 819150 h 1441451"/>
                <a:gd name="connsiteX247" fmla="*/ 3000376 w 3000376"/>
                <a:gd name="connsiteY247" fmla="*/ 820738 h 1441451"/>
                <a:gd name="connsiteX248" fmla="*/ 2976563 w 3000376"/>
                <a:gd name="connsiteY248" fmla="*/ 820738 h 1441451"/>
                <a:gd name="connsiteX249" fmla="*/ 1204913 w 3000376"/>
                <a:gd name="connsiteY249" fmla="*/ 819150 h 1441451"/>
                <a:gd name="connsiteX250" fmla="*/ 1206501 w 3000376"/>
                <a:gd name="connsiteY250" fmla="*/ 819150 h 1441451"/>
                <a:gd name="connsiteX251" fmla="*/ 1206501 w 3000376"/>
                <a:gd name="connsiteY251" fmla="*/ 820738 h 1441451"/>
                <a:gd name="connsiteX252" fmla="*/ 1204913 w 3000376"/>
                <a:gd name="connsiteY252" fmla="*/ 820738 h 1441451"/>
                <a:gd name="connsiteX253" fmla="*/ 1868488 w 3000376"/>
                <a:gd name="connsiteY253" fmla="*/ 769938 h 1441451"/>
                <a:gd name="connsiteX254" fmla="*/ 1893888 w 3000376"/>
                <a:gd name="connsiteY254" fmla="*/ 769938 h 1441451"/>
                <a:gd name="connsiteX255" fmla="*/ 1893888 w 3000376"/>
                <a:gd name="connsiteY255" fmla="*/ 771526 h 1441451"/>
                <a:gd name="connsiteX256" fmla="*/ 1868488 w 3000376"/>
                <a:gd name="connsiteY256" fmla="*/ 771526 h 1441451"/>
                <a:gd name="connsiteX257" fmla="*/ 1770063 w 3000376"/>
                <a:gd name="connsiteY257" fmla="*/ 769938 h 1441451"/>
                <a:gd name="connsiteX258" fmla="*/ 1771651 w 3000376"/>
                <a:gd name="connsiteY258" fmla="*/ 769938 h 1441451"/>
                <a:gd name="connsiteX259" fmla="*/ 1771651 w 3000376"/>
                <a:gd name="connsiteY259" fmla="*/ 771526 h 1441451"/>
                <a:gd name="connsiteX260" fmla="*/ 1770063 w 3000376"/>
                <a:gd name="connsiteY260" fmla="*/ 771526 h 1441451"/>
                <a:gd name="connsiteX261" fmla="*/ 935038 w 3000376"/>
                <a:gd name="connsiteY261" fmla="*/ 769938 h 1441451"/>
                <a:gd name="connsiteX262" fmla="*/ 958851 w 3000376"/>
                <a:gd name="connsiteY262" fmla="*/ 769938 h 1441451"/>
                <a:gd name="connsiteX263" fmla="*/ 958851 w 3000376"/>
                <a:gd name="connsiteY263" fmla="*/ 793751 h 1441451"/>
                <a:gd name="connsiteX264" fmla="*/ 541338 w 3000376"/>
                <a:gd name="connsiteY264" fmla="*/ 695325 h 1441451"/>
                <a:gd name="connsiteX265" fmla="*/ 565151 w 3000376"/>
                <a:gd name="connsiteY265" fmla="*/ 695325 h 1441451"/>
                <a:gd name="connsiteX266" fmla="*/ 565151 w 3000376"/>
                <a:gd name="connsiteY266" fmla="*/ 719138 h 1441451"/>
                <a:gd name="connsiteX267" fmla="*/ 541338 w 3000376"/>
                <a:gd name="connsiteY267" fmla="*/ 695325 h 1441451"/>
                <a:gd name="connsiteX268" fmla="*/ 492125 w 3000376"/>
                <a:gd name="connsiteY268" fmla="*/ 695325 h 1441451"/>
                <a:gd name="connsiteX269" fmla="*/ 515938 w 3000376"/>
                <a:gd name="connsiteY269" fmla="*/ 695325 h 1441451"/>
                <a:gd name="connsiteX270" fmla="*/ 517526 w 3000376"/>
                <a:gd name="connsiteY270" fmla="*/ 695325 h 1441451"/>
                <a:gd name="connsiteX271" fmla="*/ 517526 w 3000376"/>
                <a:gd name="connsiteY271" fmla="*/ 696913 h 1441451"/>
                <a:gd name="connsiteX272" fmla="*/ 515938 w 3000376"/>
                <a:gd name="connsiteY272" fmla="*/ 696913 h 1441451"/>
                <a:gd name="connsiteX273" fmla="*/ 492125 w 3000376"/>
                <a:gd name="connsiteY273" fmla="*/ 696913 h 1441451"/>
                <a:gd name="connsiteX274" fmla="*/ 1770063 w 3000376"/>
                <a:gd name="connsiteY274" fmla="*/ 669925 h 1441451"/>
                <a:gd name="connsiteX275" fmla="*/ 1771651 w 3000376"/>
                <a:gd name="connsiteY275" fmla="*/ 669925 h 1441451"/>
                <a:gd name="connsiteX276" fmla="*/ 1771651 w 3000376"/>
                <a:gd name="connsiteY276" fmla="*/ 671513 h 1441451"/>
                <a:gd name="connsiteX277" fmla="*/ 1770063 w 3000376"/>
                <a:gd name="connsiteY277" fmla="*/ 671513 h 1441451"/>
                <a:gd name="connsiteX278" fmla="*/ 1524000 w 3000376"/>
                <a:gd name="connsiteY278" fmla="*/ 669925 h 1441451"/>
                <a:gd name="connsiteX279" fmla="*/ 1549400 w 3000376"/>
                <a:gd name="connsiteY279" fmla="*/ 669925 h 1441451"/>
                <a:gd name="connsiteX280" fmla="*/ 1573213 w 3000376"/>
                <a:gd name="connsiteY280" fmla="*/ 669925 h 1441451"/>
                <a:gd name="connsiteX281" fmla="*/ 1573213 w 3000376"/>
                <a:gd name="connsiteY281" fmla="*/ 671513 h 1441451"/>
                <a:gd name="connsiteX282" fmla="*/ 1549400 w 3000376"/>
                <a:gd name="connsiteY282" fmla="*/ 671513 h 1441451"/>
                <a:gd name="connsiteX283" fmla="*/ 1524000 w 3000376"/>
                <a:gd name="connsiteY283" fmla="*/ 671513 h 1441451"/>
                <a:gd name="connsiteX284" fmla="*/ 1598613 w 3000376"/>
                <a:gd name="connsiteY284" fmla="*/ 646113 h 1441451"/>
                <a:gd name="connsiteX285" fmla="*/ 1600201 w 3000376"/>
                <a:gd name="connsiteY285" fmla="*/ 646113 h 1441451"/>
                <a:gd name="connsiteX286" fmla="*/ 1600201 w 3000376"/>
                <a:gd name="connsiteY286" fmla="*/ 647701 h 1441451"/>
                <a:gd name="connsiteX287" fmla="*/ 1598613 w 3000376"/>
                <a:gd name="connsiteY287" fmla="*/ 647701 h 1441451"/>
                <a:gd name="connsiteX288" fmla="*/ 220663 w 3000376"/>
                <a:gd name="connsiteY288" fmla="*/ 646113 h 1441451"/>
                <a:gd name="connsiteX289" fmla="*/ 246063 w 3000376"/>
                <a:gd name="connsiteY289" fmla="*/ 669926 h 1441451"/>
                <a:gd name="connsiteX290" fmla="*/ 220663 w 3000376"/>
                <a:gd name="connsiteY290" fmla="*/ 669926 h 1441451"/>
                <a:gd name="connsiteX291" fmla="*/ 171450 w 3000376"/>
                <a:gd name="connsiteY291" fmla="*/ 646113 h 1441451"/>
                <a:gd name="connsiteX292" fmla="*/ 173038 w 3000376"/>
                <a:gd name="connsiteY292" fmla="*/ 646113 h 1441451"/>
                <a:gd name="connsiteX293" fmla="*/ 173038 w 3000376"/>
                <a:gd name="connsiteY293" fmla="*/ 647701 h 1441451"/>
                <a:gd name="connsiteX294" fmla="*/ 171450 w 3000376"/>
                <a:gd name="connsiteY294" fmla="*/ 647701 h 1441451"/>
                <a:gd name="connsiteX295" fmla="*/ 515938 w 3000376"/>
                <a:gd name="connsiteY295" fmla="*/ 620713 h 1441451"/>
                <a:gd name="connsiteX296" fmla="*/ 541338 w 3000376"/>
                <a:gd name="connsiteY296" fmla="*/ 620713 h 1441451"/>
                <a:gd name="connsiteX297" fmla="*/ 541338 w 3000376"/>
                <a:gd name="connsiteY297" fmla="*/ 622301 h 1441451"/>
                <a:gd name="connsiteX298" fmla="*/ 515938 w 3000376"/>
                <a:gd name="connsiteY298" fmla="*/ 622301 h 1441451"/>
                <a:gd name="connsiteX299" fmla="*/ 49213 w 3000376"/>
                <a:gd name="connsiteY299" fmla="*/ 620713 h 1441451"/>
                <a:gd name="connsiteX300" fmla="*/ 50801 w 3000376"/>
                <a:gd name="connsiteY300" fmla="*/ 620713 h 1441451"/>
                <a:gd name="connsiteX301" fmla="*/ 50801 w 3000376"/>
                <a:gd name="connsiteY301" fmla="*/ 622301 h 1441451"/>
                <a:gd name="connsiteX302" fmla="*/ 49213 w 3000376"/>
                <a:gd name="connsiteY302" fmla="*/ 622301 h 1441451"/>
                <a:gd name="connsiteX303" fmla="*/ 23813 w 3000376"/>
                <a:gd name="connsiteY303" fmla="*/ 620713 h 1441451"/>
                <a:gd name="connsiteX304" fmla="*/ 25401 w 3000376"/>
                <a:gd name="connsiteY304" fmla="*/ 620713 h 1441451"/>
                <a:gd name="connsiteX305" fmla="*/ 25401 w 3000376"/>
                <a:gd name="connsiteY305" fmla="*/ 622301 h 1441451"/>
                <a:gd name="connsiteX306" fmla="*/ 23813 w 3000376"/>
                <a:gd name="connsiteY306" fmla="*/ 622301 h 1441451"/>
                <a:gd name="connsiteX307" fmla="*/ 1450975 w 3000376"/>
                <a:gd name="connsiteY307" fmla="*/ 595313 h 1441451"/>
                <a:gd name="connsiteX308" fmla="*/ 1452563 w 3000376"/>
                <a:gd name="connsiteY308" fmla="*/ 595313 h 1441451"/>
                <a:gd name="connsiteX309" fmla="*/ 1452563 w 3000376"/>
                <a:gd name="connsiteY309" fmla="*/ 596901 h 1441451"/>
                <a:gd name="connsiteX310" fmla="*/ 1450975 w 3000376"/>
                <a:gd name="connsiteY310" fmla="*/ 596901 h 1441451"/>
                <a:gd name="connsiteX311" fmla="*/ 885825 w 3000376"/>
                <a:gd name="connsiteY311" fmla="*/ 595313 h 1441451"/>
                <a:gd name="connsiteX312" fmla="*/ 910431 w 3000376"/>
                <a:gd name="connsiteY312" fmla="*/ 595313 h 1441451"/>
                <a:gd name="connsiteX313" fmla="*/ 935038 w 3000376"/>
                <a:gd name="connsiteY313" fmla="*/ 620713 h 1441451"/>
                <a:gd name="connsiteX314" fmla="*/ 885825 w 3000376"/>
                <a:gd name="connsiteY314" fmla="*/ 595313 h 1441451"/>
                <a:gd name="connsiteX315" fmla="*/ 393700 w 3000376"/>
                <a:gd name="connsiteY315" fmla="*/ 595313 h 1441451"/>
                <a:gd name="connsiteX316" fmla="*/ 417513 w 3000376"/>
                <a:gd name="connsiteY316" fmla="*/ 620713 h 1441451"/>
                <a:gd name="connsiteX317" fmla="*/ 393700 w 3000376"/>
                <a:gd name="connsiteY317" fmla="*/ 595313 h 1441451"/>
                <a:gd name="connsiteX318" fmla="*/ 787400 w 3000376"/>
                <a:gd name="connsiteY318" fmla="*/ 571500 h 1441451"/>
                <a:gd name="connsiteX319" fmla="*/ 885825 w 3000376"/>
                <a:gd name="connsiteY319" fmla="*/ 595313 h 1441451"/>
                <a:gd name="connsiteX320" fmla="*/ 787400 w 3000376"/>
                <a:gd name="connsiteY320" fmla="*/ 571500 h 1441451"/>
                <a:gd name="connsiteX321" fmla="*/ 688975 w 3000376"/>
                <a:gd name="connsiteY321" fmla="*/ 571500 h 1441451"/>
                <a:gd name="connsiteX322" fmla="*/ 690563 w 3000376"/>
                <a:gd name="connsiteY322" fmla="*/ 571500 h 1441451"/>
                <a:gd name="connsiteX323" fmla="*/ 690563 w 3000376"/>
                <a:gd name="connsiteY323" fmla="*/ 573088 h 1441451"/>
                <a:gd name="connsiteX324" fmla="*/ 688975 w 3000376"/>
                <a:gd name="connsiteY324" fmla="*/ 573088 h 1441451"/>
                <a:gd name="connsiteX325" fmla="*/ 319088 w 3000376"/>
                <a:gd name="connsiteY325" fmla="*/ 571500 h 1441451"/>
                <a:gd name="connsiteX326" fmla="*/ 344488 w 3000376"/>
                <a:gd name="connsiteY326" fmla="*/ 571500 h 1441451"/>
                <a:gd name="connsiteX327" fmla="*/ 346076 w 3000376"/>
                <a:gd name="connsiteY327" fmla="*/ 571500 h 1441451"/>
                <a:gd name="connsiteX328" fmla="*/ 346076 w 3000376"/>
                <a:gd name="connsiteY328" fmla="*/ 573088 h 1441451"/>
                <a:gd name="connsiteX329" fmla="*/ 344488 w 3000376"/>
                <a:gd name="connsiteY329" fmla="*/ 573088 h 1441451"/>
                <a:gd name="connsiteX330" fmla="*/ 319088 w 3000376"/>
                <a:gd name="connsiteY330" fmla="*/ 573088 h 1441451"/>
                <a:gd name="connsiteX331" fmla="*/ 220663 w 3000376"/>
                <a:gd name="connsiteY331" fmla="*/ 571500 h 1441451"/>
                <a:gd name="connsiteX332" fmla="*/ 246063 w 3000376"/>
                <a:gd name="connsiteY332" fmla="*/ 571500 h 1441451"/>
                <a:gd name="connsiteX333" fmla="*/ 246063 w 3000376"/>
                <a:gd name="connsiteY333" fmla="*/ 573088 h 1441451"/>
                <a:gd name="connsiteX334" fmla="*/ 220663 w 3000376"/>
                <a:gd name="connsiteY334" fmla="*/ 573088 h 1441451"/>
                <a:gd name="connsiteX335" fmla="*/ 98425 w 3000376"/>
                <a:gd name="connsiteY335" fmla="*/ 571500 h 1441451"/>
                <a:gd name="connsiteX336" fmla="*/ 122238 w 3000376"/>
                <a:gd name="connsiteY336" fmla="*/ 571500 h 1441451"/>
                <a:gd name="connsiteX337" fmla="*/ 122238 w 3000376"/>
                <a:gd name="connsiteY337" fmla="*/ 573088 h 1441451"/>
                <a:gd name="connsiteX338" fmla="*/ 98425 w 3000376"/>
                <a:gd name="connsiteY338" fmla="*/ 573088 h 1441451"/>
                <a:gd name="connsiteX339" fmla="*/ 639763 w 3000376"/>
                <a:gd name="connsiteY339" fmla="*/ 546100 h 1441451"/>
                <a:gd name="connsiteX340" fmla="*/ 641351 w 3000376"/>
                <a:gd name="connsiteY340" fmla="*/ 546100 h 1441451"/>
                <a:gd name="connsiteX341" fmla="*/ 641351 w 3000376"/>
                <a:gd name="connsiteY341" fmla="*/ 547688 h 1441451"/>
                <a:gd name="connsiteX342" fmla="*/ 639763 w 3000376"/>
                <a:gd name="connsiteY342" fmla="*/ 547688 h 1441451"/>
                <a:gd name="connsiteX343" fmla="*/ 492125 w 3000376"/>
                <a:gd name="connsiteY343" fmla="*/ 496888 h 1441451"/>
                <a:gd name="connsiteX344" fmla="*/ 639763 w 3000376"/>
                <a:gd name="connsiteY344" fmla="*/ 520701 h 1441451"/>
                <a:gd name="connsiteX345" fmla="*/ 590550 w 3000376"/>
                <a:gd name="connsiteY345" fmla="*/ 520701 h 1441451"/>
                <a:gd name="connsiteX346" fmla="*/ 492125 w 3000376"/>
                <a:gd name="connsiteY346" fmla="*/ 496888 h 1441451"/>
                <a:gd name="connsiteX347" fmla="*/ 393700 w 3000376"/>
                <a:gd name="connsiteY347" fmla="*/ 484188 h 1441451"/>
                <a:gd name="connsiteX348" fmla="*/ 442913 w 3000376"/>
                <a:gd name="connsiteY348" fmla="*/ 496888 h 1441451"/>
                <a:gd name="connsiteX349" fmla="*/ 344488 w 3000376"/>
                <a:gd name="connsiteY349" fmla="*/ 471488 h 1441451"/>
                <a:gd name="connsiteX350" fmla="*/ 386011 w 3000376"/>
                <a:gd name="connsiteY350" fmla="*/ 482204 h 1441451"/>
                <a:gd name="connsiteX351" fmla="*/ 393700 w 3000376"/>
                <a:gd name="connsiteY351" fmla="*/ 484188 h 1441451"/>
                <a:gd name="connsiteX352" fmla="*/ 366787 w 3000376"/>
                <a:gd name="connsiteY352" fmla="*/ 482600 h 1441451"/>
                <a:gd name="connsiteX353" fmla="*/ 344488 w 3000376"/>
                <a:gd name="connsiteY353" fmla="*/ 471488 h 1441451"/>
                <a:gd name="connsiteX354" fmla="*/ 269875 w 3000376"/>
                <a:gd name="connsiteY354" fmla="*/ 471488 h 1441451"/>
                <a:gd name="connsiteX355" fmla="*/ 295275 w 3000376"/>
                <a:gd name="connsiteY355" fmla="*/ 471488 h 1441451"/>
                <a:gd name="connsiteX356" fmla="*/ 295275 w 3000376"/>
                <a:gd name="connsiteY356" fmla="*/ 473076 h 1441451"/>
                <a:gd name="connsiteX357" fmla="*/ 269875 w 3000376"/>
                <a:gd name="connsiteY357" fmla="*/ 473076 h 1441451"/>
                <a:gd name="connsiteX358" fmla="*/ 0 w 3000376"/>
                <a:gd name="connsiteY358" fmla="*/ 396875 h 1441451"/>
                <a:gd name="connsiteX359" fmla="*/ 23813 w 3000376"/>
                <a:gd name="connsiteY359" fmla="*/ 422275 h 1441451"/>
                <a:gd name="connsiteX360" fmla="*/ 0 w 3000376"/>
                <a:gd name="connsiteY360" fmla="*/ 422275 h 1441451"/>
                <a:gd name="connsiteX361" fmla="*/ 541338 w 3000376"/>
                <a:gd name="connsiteY361" fmla="*/ 296863 h 1441451"/>
                <a:gd name="connsiteX362" fmla="*/ 565150 w 3000376"/>
                <a:gd name="connsiteY362" fmla="*/ 296863 h 1441451"/>
                <a:gd name="connsiteX363" fmla="*/ 565151 w 3000376"/>
                <a:gd name="connsiteY363" fmla="*/ 296863 h 1441451"/>
                <a:gd name="connsiteX364" fmla="*/ 566738 w 3000376"/>
                <a:gd name="connsiteY364" fmla="*/ 296863 h 1441451"/>
                <a:gd name="connsiteX365" fmla="*/ 566738 w 3000376"/>
                <a:gd name="connsiteY365" fmla="*/ 298451 h 1441451"/>
                <a:gd name="connsiteX366" fmla="*/ 565151 w 3000376"/>
                <a:gd name="connsiteY366" fmla="*/ 298451 h 1441451"/>
                <a:gd name="connsiteX367" fmla="*/ 565150 w 3000376"/>
                <a:gd name="connsiteY367" fmla="*/ 298451 h 1441451"/>
                <a:gd name="connsiteX368" fmla="*/ 541338 w 3000376"/>
                <a:gd name="connsiteY368" fmla="*/ 298451 h 1441451"/>
                <a:gd name="connsiteX369" fmla="*/ 515938 w 3000376"/>
                <a:gd name="connsiteY369" fmla="*/ 296863 h 1441451"/>
                <a:gd name="connsiteX370" fmla="*/ 517526 w 3000376"/>
                <a:gd name="connsiteY370" fmla="*/ 296863 h 1441451"/>
                <a:gd name="connsiteX371" fmla="*/ 517526 w 3000376"/>
                <a:gd name="connsiteY371" fmla="*/ 298451 h 1441451"/>
                <a:gd name="connsiteX372" fmla="*/ 515938 w 3000376"/>
                <a:gd name="connsiteY372" fmla="*/ 298451 h 1441451"/>
                <a:gd name="connsiteX373" fmla="*/ 492125 w 3000376"/>
                <a:gd name="connsiteY373" fmla="*/ 296863 h 1441451"/>
                <a:gd name="connsiteX374" fmla="*/ 493713 w 3000376"/>
                <a:gd name="connsiteY374" fmla="*/ 296863 h 1441451"/>
                <a:gd name="connsiteX375" fmla="*/ 493713 w 3000376"/>
                <a:gd name="connsiteY375" fmla="*/ 298451 h 1441451"/>
                <a:gd name="connsiteX376" fmla="*/ 492125 w 3000376"/>
                <a:gd name="connsiteY376" fmla="*/ 298451 h 1441451"/>
                <a:gd name="connsiteX377" fmla="*/ 492125 w 3000376"/>
                <a:gd name="connsiteY377" fmla="*/ 273050 h 1441451"/>
                <a:gd name="connsiteX378" fmla="*/ 515938 w 3000376"/>
                <a:gd name="connsiteY378" fmla="*/ 273050 h 1441451"/>
                <a:gd name="connsiteX379" fmla="*/ 517526 w 3000376"/>
                <a:gd name="connsiteY379" fmla="*/ 273050 h 1441451"/>
                <a:gd name="connsiteX380" fmla="*/ 517526 w 3000376"/>
                <a:gd name="connsiteY380" fmla="*/ 274539 h 1441451"/>
                <a:gd name="connsiteX381" fmla="*/ 517526 w 3000376"/>
                <a:gd name="connsiteY381" fmla="*/ 274638 h 1441451"/>
                <a:gd name="connsiteX382" fmla="*/ 515938 w 3000376"/>
                <a:gd name="connsiteY382" fmla="*/ 274638 h 1441451"/>
                <a:gd name="connsiteX383" fmla="*/ 492125 w 3000376"/>
                <a:gd name="connsiteY383" fmla="*/ 274638 h 1441451"/>
                <a:gd name="connsiteX384" fmla="*/ 466725 w 3000376"/>
                <a:gd name="connsiteY384" fmla="*/ 273050 h 1441451"/>
                <a:gd name="connsiteX385" fmla="*/ 468313 w 3000376"/>
                <a:gd name="connsiteY385" fmla="*/ 273050 h 1441451"/>
                <a:gd name="connsiteX386" fmla="*/ 468313 w 3000376"/>
                <a:gd name="connsiteY386" fmla="*/ 274638 h 1441451"/>
                <a:gd name="connsiteX387" fmla="*/ 466725 w 3000376"/>
                <a:gd name="connsiteY387" fmla="*/ 274638 h 1441451"/>
                <a:gd name="connsiteX388" fmla="*/ 442913 w 3000376"/>
                <a:gd name="connsiteY388" fmla="*/ 273050 h 1441451"/>
                <a:gd name="connsiteX389" fmla="*/ 444501 w 3000376"/>
                <a:gd name="connsiteY389" fmla="*/ 273050 h 1441451"/>
                <a:gd name="connsiteX390" fmla="*/ 444501 w 3000376"/>
                <a:gd name="connsiteY390" fmla="*/ 274638 h 1441451"/>
                <a:gd name="connsiteX391" fmla="*/ 442913 w 3000376"/>
                <a:gd name="connsiteY391" fmla="*/ 274638 h 1441451"/>
                <a:gd name="connsiteX392" fmla="*/ 368300 w 3000376"/>
                <a:gd name="connsiteY392" fmla="*/ 273050 h 1441451"/>
                <a:gd name="connsiteX393" fmla="*/ 369888 w 3000376"/>
                <a:gd name="connsiteY393" fmla="*/ 273050 h 1441451"/>
                <a:gd name="connsiteX394" fmla="*/ 369888 w 3000376"/>
                <a:gd name="connsiteY394" fmla="*/ 274638 h 1441451"/>
                <a:gd name="connsiteX395" fmla="*/ 368300 w 3000376"/>
                <a:gd name="connsiteY395" fmla="*/ 274638 h 1441451"/>
                <a:gd name="connsiteX396" fmla="*/ 0 w 3000376"/>
                <a:gd name="connsiteY396" fmla="*/ 273050 h 1441451"/>
                <a:gd name="connsiteX397" fmla="*/ 1588 w 3000376"/>
                <a:gd name="connsiteY397" fmla="*/ 273050 h 1441451"/>
                <a:gd name="connsiteX398" fmla="*/ 1588 w 3000376"/>
                <a:gd name="connsiteY398" fmla="*/ 274638 h 1441451"/>
                <a:gd name="connsiteX399" fmla="*/ 0 w 3000376"/>
                <a:gd name="connsiteY399" fmla="*/ 274638 h 1441451"/>
                <a:gd name="connsiteX400" fmla="*/ 1966913 w 3000376"/>
                <a:gd name="connsiteY400" fmla="*/ 173038 h 1441451"/>
                <a:gd name="connsiteX401" fmla="*/ 1992313 w 3000376"/>
                <a:gd name="connsiteY401" fmla="*/ 173038 h 1441451"/>
                <a:gd name="connsiteX402" fmla="*/ 1992313 w 3000376"/>
                <a:gd name="connsiteY402" fmla="*/ 174626 h 1441451"/>
                <a:gd name="connsiteX403" fmla="*/ 1966913 w 3000376"/>
                <a:gd name="connsiteY403" fmla="*/ 174626 h 1441451"/>
                <a:gd name="connsiteX404" fmla="*/ 344488 w 3000376"/>
                <a:gd name="connsiteY404" fmla="*/ 123825 h 1441451"/>
                <a:gd name="connsiteX405" fmla="*/ 346076 w 3000376"/>
                <a:gd name="connsiteY405" fmla="*/ 123825 h 1441451"/>
                <a:gd name="connsiteX406" fmla="*/ 346076 w 3000376"/>
                <a:gd name="connsiteY406" fmla="*/ 125413 h 1441451"/>
                <a:gd name="connsiteX407" fmla="*/ 344488 w 3000376"/>
                <a:gd name="connsiteY407" fmla="*/ 125413 h 1441451"/>
                <a:gd name="connsiteX408" fmla="*/ 935038 w 3000376"/>
                <a:gd name="connsiteY408" fmla="*/ 98425 h 1441451"/>
                <a:gd name="connsiteX409" fmla="*/ 958851 w 3000376"/>
                <a:gd name="connsiteY409" fmla="*/ 98425 h 1441451"/>
                <a:gd name="connsiteX410" fmla="*/ 958851 w 3000376"/>
                <a:gd name="connsiteY410" fmla="*/ 100013 h 1441451"/>
                <a:gd name="connsiteX411" fmla="*/ 935038 w 3000376"/>
                <a:gd name="connsiteY411" fmla="*/ 100013 h 1441451"/>
                <a:gd name="connsiteX412" fmla="*/ 860425 w 3000376"/>
                <a:gd name="connsiteY412" fmla="*/ 98425 h 1441451"/>
                <a:gd name="connsiteX413" fmla="*/ 885825 w 3000376"/>
                <a:gd name="connsiteY413" fmla="*/ 98425 h 1441451"/>
                <a:gd name="connsiteX414" fmla="*/ 885825 w 3000376"/>
                <a:gd name="connsiteY414" fmla="*/ 100013 h 1441451"/>
                <a:gd name="connsiteX415" fmla="*/ 860425 w 3000376"/>
                <a:gd name="connsiteY415" fmla="*/ 100013 h 1441451"/>
                <a:gd name="connsiteX416" fmla="*/ 1356692 w 3000376"/>
                <a:gd name="connsiteY416" fmla="*/ 86736 h 1441451"/>
                <a:gd name="connsiteX417" fmla="*/ 1409279 w 3000376"/>
                <a:gd name="connsiteY417" fmla="*/ 94705 h 1441451"/>
                <a:gd name="connsiteX418" fmla="*/ 1474788 w 3000376"/>
                <a:gd name="connsiteY418" fmla="*/ 98426 h 1441451"/>
                <a:gd name="connsiteX419" fmla="*/ 1450270 w 3000376"/>
                <a:gd name="connsiteY419" fmla="*/ 98426 h 1441451"/>
                <a:gd name="connsiteX420" fmla="*/ 1360625 w 3000376"/>
                <a:gd name="connsiteY420" fmla="*/ 88380 h 1441451"/>
                <a:gd name="connsiteX421" fmla="*/ 1254125 w 3000376"/>
                <a:gd name="connsiteY421" fmla="*/ 74613 h 1441451"/>
                <a:gd name="connsiteX422" fmla="*/ 1327679 w 3000376"/>
                <a:gd name="connsiteY422" fmla="*/ 74613 h 1441451"/>
                <a:gd name="connsiteX423" fmla="*/ 1356692 w 3000376"/>
                <a:gd name="connsiteY423" fmla="*/ 86736 h 1441451"/>
                <a:gd name="connsiteX424" fmla="*/ 1355262 w 3000376"/>
                <a:gd name="connsiteY424" fmla="*/ 86519 h 1441451"/>
                <a:gd name="connsiteX425" fmla="*/ 1254125 w 3000376"/>
                <a:gd name="connsiteY425" fmla="*/ 74613 h 1441451"/>
                <a:gd name="connsiteX426" fmla="*/ 787400 w 3000376"/>
                <a:gd name="connsiteY426" fmla="*/ 74613 h 1441451"/>
                <a:gd name="connsiteX427" fmla="*/ 788988 w 3000376"/>
                <a:gd name="connsiteY427" fmla="*/ 74613 h 1441451"/>
                <a:gd name="connsiteX428" fmla="*/ 788988 w 3000376"/>
                <a:gd name="connsiteY428" fmla="*/ 76201 h 1441451"/>
                <a:gd name="connsiteX429" fmla="*/ 787400 w 3000376"/>
                <a:gd name="connsiteY429" fmla="*/ 76201 h 1441451"/>
                <a:gd name="connsiteX430" fmla="*/ 1376363 w 3000376"/>
                <a:gd name="connsiteY430" fmla="*/ 49213 h 1441451"/>
                <a:gd name="connsiteX431" fmla="*/ 1401763 w 3000376"/>
                <a:gd name="connsiteY431" fmla="*/ 49213 h 1441451"/>
                <a:gd name="connsiteX432" fmla="*/ 1425576 w 3000376"/>
                <a:gd name="connsiteY432" fmla="*/ 74613 h 1441451"/>
                <a:gd name="connsiteX433" fmla="*/ 1033463 w 3000376"/>
                <a:gd name="connsiteY433" fmla="*/ 23813 h 1441451"/>
                <a:gd name="connsiteX434" fmla="*/ 1057276 w 3000376"/>
                <a:gd name="connsiteY434" fmla="*/ 49213 h 1441451"/>
                <a:gd name="connsiteX435" fmla="*/ 1033463 w 3000376"/>
                <a:gd name="connsiteY435" fmla="*/ 23813 h 1441451"/>
                <a:gd name="connsiteX436" fmla="*/ 442913 w 3000376"/>
                <a:gd name="connsiteY436" fmla="*/ 0 h 1441451"/>
                <a:gd name="connsiteX437" fmla="*/ 444501 w 3000376"/>
                <a:gd name="connsiteY437" fmla="*/ 0 h 1441451"/>
                <a:gd name="connsiteX438" fmla="*/ 444501 w 3000376"/>
                <a:gd name="connsiteY438" fmla="*/ 1588 h 1441451"/>
                <a:gd name="connsiteX439" fmla="*/ 442913 w 3000376"/>
                <a:gd name="connsiteY439" fmla="*/ 1588 h 1441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</a:cxnLst>
              <a:rect l="l" t="t" r="r" b="b"/>
              <a:pathLst>
                <a:path w="3000376" h="1441451">
                  <a:moveTo>
                    <a:pt x="2212975" y="1439863"/>
                  </a:moveTo>
                  <a:lnTo>
                    <a:pt x="2214563" y="1439863"/>
                  </a:lnTo>
                  <a:lnTo>
                    <a:pt x="2214563" y="1441451"/>
                  </a:lnTo>
                  <a:lnTo>
                    <a:pt x="2212975" y="1441451"/>
                  </a:lnTo>
                  <a:close/>
                  <a:moveTo>
                    <a:pt x="2114550" y="1439863"/>
                  </a:moveTo>
                  <a:lnTo>
                    <a:pt x="2139950" y="1439863"/>
                  </a:lnTo>
                  <a:lnTo>
                    <a:pt x="2139950" y="1441451"/>
                  </a:lnTo>
                  <a:lnTo>
                    <a:pt x="2114550" y="1441451"/>
                  </a:lnTo>
                  <a:close/>
                  <a:moveTo>
                    <a:pt x="2189163" y="1365250"/>
                  </a:moveTo>
                  <a:lnTo>
                    <a:pt x="2212975" y="1365250"/>
                  </a:lnTo>
                  <a:lnTo>
                    <a:pt x="2212976" y="1365250"/>
                  </a:lnTo>
                  <a:lnTo>
                    <a:pt x="2336800" y="1365250"/>
                  </a:lnTo>
                  <a:cubicBezTo>
                    <a:pt x="2299653" y="1365250"/>
                    <a:pt x="2276436" y="1379538"/>
                    <a:pt x="2246253" y="1375966"/>
                  </a:cubicBezTo>
                  <a:lnTo>
                    <a:pt x="2212976" y="1365250"/>
                  </a:lnTo>
                  <a:lnTo>
                    <a:pt x="2212976" y="1366838"/>
                  </a:lnTo>
                  <a:lnTo>
                    <a:pt x="2189163" y="1366838"/>
                  </a:lnTo>
                  <a:close/>
                  <a:moveTo>
                    <a:pt x="2041525" y="1365250"/>
                  </a:moveTo>
                  <a:lnTo>
                    <a:pt x="2043113" y="1365250"/>
                  </a:lnTo>
                  <a:lnTo>
                    <a:pt x="2043113" y="1366838"/>
                  </a:lnTo>
                  <a:lnTo>
                    <a:pt x="2041525" y="1366838"/>
                  </a:lnTo>
                  <a:close/>
                  <a:moveTo>
                    <a:pt x="1966913" y="1341438"/>
                  </a:moveTo>
                  <a:lnTo>
                    <a:pt x="2016126" y="1365251"/>
                  </a:lnTo>
                  <a:cubicBezTo>
                    <a:pt x="2016126" y="1365251"/>
                    <a:pt x="1991520" y="1365251"/>
                    <a:pt x="1966913" y="1341438"/>
                  </a:cubicBezTo>
                  <a:close/>
                  <a:moveTo>
                    <a:pt x="2090738" y="1316038"/>
                  </a:moveTo>
                  <a:lnTo>
                    <a:pt x="2114551" y="1316038"/>
                  </a:lnTo>
                  <a:lnTo>
                    <a:pt x="2114551" y="1317626"/>
                  </a:lnTo>
                  <a:lnTo>
                    <a:pt x="2090738" y="1317626"/>
                  </a:lnTo>
                  <a:close/>
                  <a:moveTo>
                    <a:pt x="1671638" y="1316038"/>
                  </a:moveTo>
                  <a:lnTo>
                    <a:pt x="1697038" y="1316038"/>
                  </a:lnTo>
                  <a:lnTo>
                    <a:pt x="1697038" y="1317626"/>
                  </a:lnTo>
                  <a:lnTo>
                    <a:pt x="1671638" y="1317626"/>
                  </a:lnTo>
                  <a:close/>
                  <a:moveTo>
                    <a:pt x="2238375" y="1290638"/>
                  </a:moveTo>
                  <a:lnTo>
                    <a:pt x="2262188" y="1290638"/>
                  </a:lnTo>
                  <a:lnTo>
                    <a:pt x="2262188" y="1292226"/>
                  </a:lnTo>
                  <a:lnTo>
                    <a:pt x="2238375" y="1292226"/>
                  </a:lnTo>
                  <a:close/>
                  <a:moveTo>
                    <a:pt x="1500188" y="1290638"/>
                  </a:moveTo>
                  <a:cubicBezTo>
                    <a:pt x="1500188" y="1290638"/>
                    <a:pt x="1524001" y="1316038"/>
                    <a:pt x="1524001" y="1316038"/>
                  </a:cubicBezTo>
                  <a:cubicBezTo>
                    <a:pt x="1524001" y="1316038"/>
                    <a:pt x="1500188" y="1316038"/>
                    <a:pt x="1500188" y="1290638"/>
                  </a:cubicBezTo>
                  <a:close/>
                  <a:moveTo>
                    <a:pt x="1474788" y="1290638"/>
                  </a:moveTo>
                  <a:cubicBezTo>
                    <a:pt x="1474788" y="1290638"/>
                    <a:pt x="1500188" y="1290638"/>
                    <a:pt x="1500188" y="1290638"/>
                  </a:cubicBezTo>
                  <a:cubicBezTo>
                    <a:pt x="1500188" y="1290638"/>
                    <a:pt x="1500188" y="1290638"/>
                    <a:pt x="1500188" y="1316038"/>
                  </a:cubicBezTo>
                  <a:cubicBezTo>
                    <a:pt x="1474788" y="1290638"/>
                    <a:pt x="1474788" y="1290638"/>
                    <a:pt x="1474788" y="1290638"/>
                  </a:cubicBezTo>
                  <a:close/>
                  <a:moveTo>
                    <a:pt x="1352550" y="1290638"/>
                  </a:moveTo>
                  <a:lnTo>
                    <a:pt x="1354138" y="1290638"/>
                  </a:lnTo>
                  <a:lnTo>
                    <a:pt x="1376363" y="1290638"/>
                  </a:lnTo>
                  <a:lnTo>
                    <a:pt x="1376363" y="1292226"/>
                  </a:lnTo>
                  <a:lnTo>
                    <a:pt x="1354138" y="1292226"/>
                  </a:lnTo>
                  <a:lnTo>
                    <a:pt x="1352550" y="1292226"/>
                  </a:lnTo>
                  <a:close/>
                  <a:moveTo>
                    <a:pt x="1328738" y="1290638"/>
                  </a:moveTo>
                  <a:lnTo>
                    <a:pt x="1330326" y="1290638"/>
                  </a:lnTo>
                  <a:lnTo>
                    <a:pt x="1330326" y="1292226"/>
                  </a:lnTo>
                  <a:lnTo>
                    <a:pt x="1328738" y="1292226"/>
                  </a:lnTo>
                  <a:close/>
                  <a:moveTo>
                    <a:pt x="1764506" y="1280592"/>
                  </a:moveTo>
                  <a:cubicBezTo>
                    <a:pt x="1782763" y="1277243"/>
                    <a:pt x="1801019" y="1290638"/>
                    <a:pt x="1819275" y="1290638"/>
                  </a:cubicBezTo>
                  <a:cubicBezTo>
                    <a:pt x="1794934" y="1290638"/>
                    <a:pt x="1770592" y="1290638"/>
                    <a:pt x="1746250" y="1290638"/>
                  </a:cubicBezTo>
                  <a:cubicBezTo>
                    <a:pt x="1752336" y="1284685"/>
                    <a:pt x="1758421" y="1281708"/>
                    <a:pt x="1764506" y="1280592"/>
                  </a:cubicBezTo>
                  <a:close/>
                  <a:moveTo>
                    <a:pt x="1912468" y="1268951"/>
                  </a:moveTo>
                  <a:lnTo>
                    <a:pt x="1939585" y="1269802"/>
                  </a:lnTo>
                  <a:cubicBezTo>
                    <a:pt x="1967140" y="1272778"/>
                    <a:pt x="1991633" y="1278732"/>
                    <a:pt x="2016125" y="1290638"/>
                  </a:cubicBezTo>
                  <a:cubicBezTo>
                    <a:pt x="1979386" y="1290638"/>
                    <a:pt x="1956424" y="1277243"/>
                    <a:pt x="1926573" y="1270546"/>
                  </a:cubicBezTo>
                  <a:close/>
                  <a:moveTo>
                    <a:pt x="1844675" y="1266825"/>
                  </a:moveTo>
                  <a:lnTo>
                    <a:pt x="1844676" y="1266825"/>
                  </a:lnTo>
                  <a:lnTo>
                    <a:pt x="1869168" y="1266825"/>
                  </a:lnTo>
                  <a:cubicBezTo>
                    <a:pt x="1875291" y="1266825"/>
                    <a:pt x="1881415" y="1266825"/>
                    <a:pt x="1893661" y="1266825"/>
                  </a:cubicBezTo>
                  <a:lnTo>
                    <a:pt x="1912468" y="1268951"/>
                  </a:lnTo>
                  <a:close/>
                  <a:moveTo>
                    <a:pt x="1155700" y="1266825"/>
                  </a:moveTo>
                  <a:lnTo>
                    <a:pt x="1181100" y="1266825"/>
                  </a:lnTo>
                  <a:lnTo>
                    <a:pt x="1182688" y="1266825"/>
                  </a:lnTo>
                  <a:lnTo>
                    <a:pt x="1182688" y="1268413"/>
                  </a:lnTo>
                  <a:lnTo>
                    <a:pt x="1181100" y="1268413"/>
                  </a:lnTo>
                  <a:lnTo>
                    <a:pt x="1155700" y="1268413"/>
                  </a:lnTo>
                  <a:close/>
                  <a:moveTo>
                    <a:pt x="515938" y="1266825"/>
                  </a:moveTo>
                  <a:lnTo>
                    <a:pt x="517526" y="1266825"/>
                  </a:lnTo>
                  <a:lnTo>
                    <a:pt x="517526" y="1268413"/>
                  </a:lnTo>
                  <a:lnTo>
                    <a:pt x="515938" y="1268413"/>
                  </a:lnTo>
                  <a:close/>
                  <a:moveTo>
                    <a:pt x="442913" y="1266825"/>
                  </a:moveTo>
                  <a:lnTo>
                    <a:pt x="444501" y="1266825"/>
                  </a:lnTo>
                  <a:lnTo>
                    <a:pt x="466726" y="1266825"/>
                  </a:lnTo>
                  <a:lnTo>
                    <a:pt x="466726" y="1268413"/>
                  </a:lnTo>
                  <a:lnTo>
                    <a:pt x="444501" y="1268413"/>
                  </a:lnTo>
                  <a:lnTo>
                    <a:pt x="442913" y="1268413"/>
                  </a:lnTo>
                  <a:close/>
                  <a:moveTo>
                    <a:pt x="0" y="1266825"/>
                  </a:moveTo>
                  <a:lnTo>
                    <a:pt x="23813" y="1266825"/>
                  </a:lnTo>
                  <a:lnTo>
                    <a:pt x="23813" y="1290638"/>
                  </a:lnTo>
                  <a:close/>
                  <a:moveTo>
                    <a:pt x="1741612" y="1256109"/>
                  </a:moveTo>
                  <a:cubicBezTo>
                    <a:pt x="1743919" y="1257300"/>
                    <a:pt x="1745457" y="1260475"/>
                    <a:pt x="1745457" y="1266825"/>
                  </a:cubicBezTo>
                  <a:lnTo>
                    <a:pt x="1736229" y="1266825"/>
                  </a:lnTo>
                  <a:cubicBezTo>
                    <a:pt x="1727002" y="1266825"/>
                    <a:pt x="1720850" y="1266825"/>
                    <a:pt x="1720850" y="1266825"/>
                  </a:cubicBezTo>
                  <a:cubicBezTo>
                    <a:pt x="1720850" y="1266825"/>
                    <a:pt x="1734691" y="1252538"/>
                    <a:pt x="1741612" y="1256109"/>
                  </a:cubicBezTo>
                  <a:close/>
                  <a:moveTo>
                    <a:pt x="1622652" y="1241425"/>
                  </a:moveTo>
                  <a:lnTo>
                    <a:pt x="1671638" y="1241425"/>
                  </a:lnTo>
                  <a:cubicBezTo>
                    <a:pt x="1647145" y="1266825"/>
                    <a:pt x="1647145" y="1241425"/>
                    <a:pt x="1622652" y="1241425"/>
                  </a:cubicBezTo>
                  <a:close/>
                  <a:moveTo>
                    <a:pt x="1500188" y="1241425"/>
                  </a:moveTo>
                  <a:cubicBezTo>
                    <a:pt x="1524794" y="1266825"/>
                    <a:pt x="1524794" y="1266825"/>
                    <a:pt x="1549401" y="1266825"/>
                  </a:cubicBezTo>
                  <a:cubicBezTo>
                    <a:pt x="1524794" y="1266825"/>
                    <a:pt x="1524794" y="1266825"/>
                    <a:pt x="1524794" y="1266825"/>
                  </a:cubicBezTo>
                  <a:cubicBezTo>
                    <a:pt x="1500188" y="1241425"/>
                    <a:pt x="1500188" y="1241425"/>
                    <a:pt x="1500188" y="1241425"/>
                  </a:cubicBezTo>
                  <a:close/>
                  <a:moveTo>
                    <a:pt x="393700" y="1241425"/>
                  </a:moveTo>
                  <a:cubicBezTo>
                    <a:pt x="393700" y="1241425"/>
                    <a:pt x="393700" y="1241425"/>
                    <a:pt x="492125" y="1266825"/>
                  </a:cubicBezTo>
                  <a:cubicBezTo>
                    <a:pt x="442912" y="1266825"/>
                    <a:pt x="418306" y="1266825"/>
                    <a:pt x="393700" y="1241425"/>
                  </a:cubicBezTo>
                  <a:close/>
                  <a:moveTo>
                    <a:pt x="344488" y="1241425"/>
                  </a:moveTo>
                  <a:lnTo>
                    <a:pt x="346076" y="1241425"/>
                  </a:lnTo>
                  <a:lnTo>
                    <a:pt x="346076" y="1243013"/>
                  </a:lnTo>
                  <a:lnTo>
                    <a:pt x="344488" y="1243013"/>
                  </a:lnTo>
                  <a:close/>
                  <a:moveTo>
                    <a:pt x="319088" y="1241425"/>
                  </a:moveTo>
                  <a:lnTo>
                    <a:pt x="320676" y="1241425"/>
                  </a:lnTo>
                  <a:lnTo>
                    <a:pt x="320676" y="1243013"/>
                  </a:lnTo>
                  <a:lnTo>
                    <a:pt x="319088" y="1243013"/>
                  </a:lnTo>
                  <a:close/>
                  <a:moveTo>
                    <a:pt x="269875" y="1241425"/>
                  </a:moveTo>
                  <a:lnTo>
                    <a:pt x="271463" y="1241425"/>
                  </a:lnTo>
                  <a:lnTo>
                    <a:pt x="271463" y="1243013"/>
                  </a:lnTo>
                  <a:lnTo>
                    <a:pt x="269875" y="1243013"/>
                  </a:lnTo>
                  <a:close/>
                  <a:moveTo>
                    <a:pt x="1425575" y="1216025"/>
                  </a:moveTo>
                  <a:cubicBezTo>
                    <a:pt x="1450181" y="1216025"/>
                    <a:pt x="1474788" y="1216025"/>
                    <a:pt x="1474788" y="1241425"/>
                  </a:cubicBezTo>
                  <a:cubicBezTo>
                    <a:pt x="1474788" y="1241425"/>
                    <a:pt x="1474788" y="1241425"/>
                    <a:pt x="1425575" y="1216025"/>
                  </a:cubicBezTo>
                  <a:close/>
                  <a:moveTo>
                    <a:pt x="1279525" y="1216025"/>
                  </a:moveTo>
                  <a:lnTo>
                    <a:pt x="1281113" y="1216025"/>
                  </a:lnTo>
                  <a:lnTo>
                    <a:pt x="1281113" y="1217613"/>
                  </a:lnTo>
                  <a:lnTo>
                    <a:pt x="1279525" y="1217613"/>
                  </a:lnTo>
                  <a:close/>
                  <a:moveTo>
                    <a:pt x="935038" y="1216025"/>
                  </a:moveTo>
                  <a:cubicBezTo>
                    <a:pt x="959644" y="1216025"/>
                    <a:pt x="984250" y="1216025"/>
                    <a:pt x="1033463" y="1241425"/>
                  </a:cubicBezTo>
                  <a:cubicBezTo>
                    <a:pt x="1008857" y="1241425"/>
                    <a:pt x="959644" y="1216025"/>
                    <a:pt x="935038" y="1216025"/>
                  </a:cubicBezTo>
                  <a:close/>
                  <a:moveTo>
                    <a:pt x="885825" y="1216025"/>
                  </a:moveTo>
                  <a:lnTo>
                    <a:pt x="887413" y="1216025"/>
                  </a:lnTo>
                  <a:lnTo>
                    <a:pt x="887413" y="1217613"/>
                  </a:lnTo>
                  <a:lnTo>
                    <a:pt x="885825" y="1217613"/>
                  </a:lnTo>
                  <a:close/>
                  <a:moveTo>
                    <a:pt x="639763" y="1216025"/>
                  </a:moveTo>
                  <a:lnTo>
                    <a:pt x="663576" y="1216025"/>
                  </a:lnTo>
                  <a:lnTo>
                    <a:pt x="663576" y="1217613"/>
                  </a:lnTo>
                  <a:lnTo>
                    <a:pt x="639763" y="1217613"/>
                  </a:lnTo>
                  <a:close/>
                  <a:moveTo>
                    <a:pt x="738188" y="1192213"/>
                  </a:moveTo>
                  <a:lnTo>
                    <a:pt x="739776" y="1192213"/>
                  </a:lnTo>
                  <a:lnTo>
                    <a:pt x="739776" y="1193801"/>
                  </a:lnTo>
                  <a:lnTo>
                    <a:pt x="738188" y="1193801"/>
                  </a:lnTo>
                  <a:close/>
                  <a:moveTo>
                    <a:pt x="590550" y="1192213"/>
                  </a:moveTo>
                  <a:lnTo>
                    <a:pt x="592138" y="1192213"/>
                  </a:lnTo>
                  <a:lnTo>
                    <a:pt x="592138" y="1193801"/>
                  </a:lnTo>
                  <a:lnTo>
                    <a:pt x="590550" y="1193801"/>
                  </a:lnTo>
                  <a:close/>
                  <a:moveTo>
                    <a:pt x="1178941" y="1188777"/>
                  </a:moveTo>
                  <a:lnTo>
                    <a:pt x="1229059" y="1191420"/>
                  </a:lnTo>
                  <a:cubicBezTo>
                    <a:pt x="1229059" y="1191420"/>
                    <a:pt x="1253624" y="1191420"/>
                    <a:pt x="1253624" y="1191420"/>
                  </a:cubicBezTo>
                  <a:cubicBezTo>
                    <a:pt x="1278188" y="1191420"/>
                    <a:pt x="1327317" y="1216026"/>
                    <a:pt x="1351881" y="1216026"/>
                  </a:cubicBezTo>
                  <a:lnTo>
                    <a:pt x="1330326" y="1216026"/>
                  </a:lnTo>
                  <a:lnTo>
                    <a:pt x="1330326" y="1217613"/>
                  </a:lnTo>
                  <a:lnTo>
                    <a:pt x="1328738" y="1217613"/>
                  </a:lnTo>
                  <a:lnTo>
                    <a:pt x="1328738" y="1216026"/>
                  </a:lnTo>
                  <a:lnTo>
                    <a:pt x="1327317" y="1216026"/>
                  </a:lnTo>
                  <a:close/>
                  <a:moveTo>
                    <a:pt x="1164089" y="1186050"/>
                  </a:moveTo>
                  <a:lnTo>
                    <a:pt x="1178941" y="1188777"/>
                  </a:lnTo>
                  <a:lnTo>
                    <a:pt x="1170718" y="1188344"/>
                  </a:lnTo>
                  <a:close/>
                  <a:moveTo>
                    <a:pt x="958850" y="1166813"/>
                  </a:moveTo>
                  <a:cubicBezTo>
                    <a:pt x="1007979" y="1166813"/>
                    <a:pt x="1057108" y="1166813"/>
                    <a:pt x="1130801" y="1166813"/>
                  </a:cubicBezTo>
                  <a:cubicBezTo>
                    <a:pt x="1136942" y="1172965"/>
                    <a:pt x="1143083" y="1177578"/>
                    <a:pt x="1149608" y="1181039"/>
                  </a:cubicBezTo>
                  <a:lnTo>
                    <a:pt x="1164089" y="1186050"/>
                  </a:lnTo>
                  <a:lnTo>
                    <a:pt x="1143083" y="1182192"/>
                  </a:lnTo>
                  <a:cubicBezTo>
                    <a:pt x="1081672" y="1172965"/>
                    <a:pt x="1020261" y="1166813"/>
                    <a:pt x="958850" y="1166813"/>
                  </a:cubicBezTo>
                  <a:close/>
                  <a:moveTo>
                    <a:pt x="541338" y="1166813"/>
                  </a:moveTo>
                  <a:lnTo>
                    <a:pt x="542926" y="1166813"/>
                  </a:lnTo>
                  <a:lnTo>
                    <a:pt x="542926" y="1168401"/>
                  </a:lnTo>
                  <a:lnTo>
                    <a:pt x="541338" y="1168401"/>
                  </a:lnTo>
                  <a:close/>
                  <a:moveTo>
                    <a:pt x="368300" y="1141413"/>
                  </a:moveTo>
                  <a:lnTo>
                    <a:pt x="369888" y="1141413"/>
                  </a:lnTo>
                  <a:lnTo>
                    <a:pt x="369888" y="1143001"/>
                  </a:lnTo>
                  <a:lnTo>
                    <a:pt x="368300" y="1143001"/>
                  </a:lnTo>
                  <a:close/>
                  <a:moveTo>
                    <a:pt x="319088" y="1141413"/>
                  </a:moveTo>
                  <a:lnTo>
                    <a:pt x="320676" y="1141413"/>
                  </a:lnTo>
                  <a:lnTo>
                    <a:pt x="320676" y="1143001"/>
                  </a:lnTo>
                  <a:lnTo>
                    <a:pt x="319088" y="1143001"/>
                  </a:lnTo>
                  <a:close/>
                  <a:moveTo>
                    <a:pt x="295275" y="1141413"/>
                  </a:moveTo>
                  <a:lnTo>
                    <a:pt x="296863" y="1141413"/>
                  </a:lnTo>
                  <a:lnTo>
                    <a:pt x="296863" y="1143001"/>
                  </a:lnTo>
                  <a:lnTo>
                    <a:pt x="295275" y="1143001"/>
                  </a:lnTo>
                  <a:close/>
                  <a:moveTo>
                    <a:pt x="1376363" y="1068388"/>
                  </a:moveTo>
                  <a:lnTo>
                    <a:pt x="1401763" y="1068388"/>
                  </a:lnTo>
                  <a:lnTo>
                    <a:pt x="1401763" y="1069976"/>
                  </a:lnTo>
                  <a:lnTo>
                    <a:pt x="1376363" y="1069976"/>
                  </a:lnTo>
                  <a:close/>
                  <a:moveTo>
                    <a:pt x="2803525" y="1042988"/>
                  </a:moveTo>
                  <a:lnTo>
                    <a:pt x="2805113" y="1042988"/>
                  </a:lnTo>
                  <a:lnTo>
                    <a:pt x="2805113" y="1044576"/>
                  </a:lnTo>
                  <a:lnTo>
                    <a:pt x="2803525" y="1044576"/>
                  </a:lnTo>
                  <a:close/>
                  <a:moveTo>
                    <a:pt x="2287588" y="1042988"/>
                  </a:moveTo>
                  <a:lnTo>
                    <a:pt x="2311401" y="1042988"/>
                  </a:lnTo>
                  <a:lnTo>
                    <a:pt x="2311401" y="1044576"/>
                  </a:lnTo>
                  <a:lnTo>
                    <a:pt x="2287588" y="1044576"/>
                  </a:lnTo>
                  <a:close/>
                  <a:moveTo>
                    <a:pt x="1622425" y="1017588"/>
                  </a:moveTo>
                  <a:lnTo>
                    <a:pt x="1647825" y="1017588"/>
                  </a:lnTo>
                  <a:lnTo>
                    <a:pt x="1647825" y="1019176"/>
                  </a:lnTo>
                  <a:lnTo>
                    <a:pt x="1622425" y="1019176"/>
                  </a:lnTo>
                  <a:close/>
                  <a:moveTo>
                    <a:pt x="1647825" y="993775"/>
                  </a:moveTo>
                  <a:lnTo>
                    <a:pt x="1649413" y="993775"/>
                  </a:lnTo>
                  <a:lnTo>
                    <a:pt x="1649413" y="995363"/>
                  </a:lnTo>
                  <a:lnTo>
                    <a:pt x="1647825" y="995363"/>
                  </a:lnTo>
                  <a:close/>
                  <a:moveTo>
                    <a:pt x="1303338" y="993775"/>
                  </a:moveTo>
                  <a:lnTo>
                    <a:pt x="1328738" y="993775"/>
                  </a:lnTo>
                  <a:lnTo>
                    <a:pt x="1328738" y="995363"/>
                  </a:lnTo>
                  <a:lnTo>
                    <a:pt x="1303338" y="995363"/>
                  </a:lnTo>
                  <a:close/>
                  <a:moveTo>
                    <a:pt x="688975" y="968375"/>
                  </a:moveTo>
                  <a:lnTo>
                    <a:pt x="690563" y="968375"/>
                  </a:lnTo>
                  <a:lnTo>
                    <a:pt x="690563" y="969963"/>
                  </a:lnTo>
                  <a:lnTo>
                    <a:pt x="688975" y="969963"/>
                  </a:lnTo>
                  <a:close/>
                  <a:moveTo>
                    <a:pt x="319088" y="968375"/>
                  </a:moveTo>
                  <a:lnTo>
                    <a:pt x="344488" y="968375"/>
                  </a:lnTo>
                  <a:lnTo>
                    <a:pt x="344488" y="969963"/>
                  </a:lnTo>
                  <a:lnTo>
                    <a:pt x="319088" y="969963"/>
                  </a:lnTo>
                  <a:close/>
                  <a:moveTo>
                    <a:pt x="590550" y="942975"/>
                  </a:moveTo>
                  <a:lnTo>
                    <a:pt x="592138" y="942975"/>
                  </a:lnTo>
                  <a:lnTo>
                    <a:pt x="592138" y="968375"/>
                  </a:lnTo>
                  <a:lnTo>
                    <a:pt x="590550" y="968375"/>
                  </a:lnTo>
                  <a:close/>
                  <a:moveTo>
                    <a:pt x="466725" y="942975"/>
                  </a:moveTo>
                  <a:lnTo>
                    <a:pt x="468313" y="942975"/>
                  </a:lnTo>
                  <a:lnTo>
                    <a:pt x="468313" y="944563"/>
                  </a:lnTo>
                  <a:lnTo>
                    <a:pt x="466725" y="944563"/>
                  </a:lnTo>
                  <a:close/>
                  <a:moveTo>
                    <a:pt x="804280" y="937770"/>
                  </a:moveTo>
                  <a:lnTo>
                    <a:pt x="813318" y="938747"/>
                  </a:lnTo>
                  <a:cubicBezTo>
                    <a:pt x="846704" y="941438"/>
                    <a:pt x="878938" y="942976"/>
                    <a:pt x="909638" y="942976"/>
                  </a:cubicBezTo>
                  <a:cubicBezTo>
                    <a:pt x="885078" y="942976"/>
                    <a:pt x="860519" y="942976"/>
                    <a:pt x="835959" y="942976"/>
                  </a:cubicBezTo>
                  <a:cubicBezTo>
                    <a:pt x="811400" y="942976"/>
                    <a:pt x="811400" y="942976"/>
                    <a:pt x="811400" y="942976"/>
                  </a:cubicBezTo>
                  <a:close/>
                  <a:moveTo>
                    <a:pt x="797201" y="932595"/>
                  </a:moveTo>
                  <a:lnTo>
                    <a:pt x="804280" y="937770"/>
                  </a:lnTo>
                  <a:lnTo>
                    <a:pt x="788815" y="936100"/>
                  </a:lnTo>
                  <a:lnTo>
                    <a:pt x="789910" y="933748"/>
                  </a:lnTo>
                  <a:cubicBezTo>
                    <a:pt x="791445" y="932211"/>
                    <a:pt x="793747" y="931442"/>
                    <a:pt x="797201" y="932595"/>
                  </a:cubicBezTo>
                  <a:close/>
                  <a:moveTo>
                    <a:pt x="269875" y="919163"/>
                  </a:moveTo>
                  <a:lnTo>
                    <a:pt x="271463" y="919163"/>
                  </a:lnTo>
                  <a:lnTo>
                    <a:pt x="271463" y="920751"/>
                  </a:lnTo>
                  <a:lnTo>
                    <a:pt x="269875" y="920751"/>
                  </a:lnTo>
                  <a:close/>
                  <a:moveTo>
                    <a:pt x="492125" y="893763"/>
                  </a:moveTo>
                  <a:cubicBezTo>
                    <a:pt x="565804" y="906066"/>
                    <a:pt x="639482" y="918369"/>
                    <a:pt x="710091" y="927597"/>
                  </a:cubicBezTo>
                  <a:lnTo>
                    <a:pt x="788815" y="936100"/>
                  </a:lnTo>
                  <a:lnTo>
                    <a:pt x="787224" y="939516"/>
                  </a:lnTo>
                  <a:cubicBezTo>
                    <a:pt x="786840" y="941438"/>
                    <a:pt x="786840" y="942976"/>
                    <a:pt x="786840" y="942976"/>
                  </a:cubicBezTo>
                  <a:cubicBezTo>
                    <a:pt x="688602" y="918369"/>
                    <a:pt x="590363" y="918369"/>
                    <a:pt x="492125" y="893763"/>
                  </a:cubicBezTo>
                  <a:close/>
                  <a:moveTo>
                    <a:pt x="442913" y="893763"/>
                  </a:moveTo>
                  <a:lnTo>
                    <a:pt x="444501" y="893763"/>
                  </a:lnTo>
                  <a:lnTo>
                    <a:pt x="466726" y="893763"/>
                  </a:lnTo>
                  <a:lnTo>
                    <a:pt x="466726" y="895351"/>
                  </a:lnTo>
                  <a:lnTo>
                    <a:pt x="444501" y="895351"/>
                  </a:lnTo>
                  <a:lnTo>
                    <a:pt x="442913" y="895351"/>
                  </a:lnTo>
                  <a:close/>
                  <a:moveTo>
                    <a:pt x="196850" y="893763"/>
                  </a:moveTo>
                  <a:lnTo>
                    <a:pt x="220663" y="893763"/>
                  </a:lnTo>
                  <a:lnTo>
                    <a:pt x="220663" y="895351"/>
                  </a:lnTo>
                  <a:lnTo>
                    <a:pt x="196850" y="895351"/>
                  </a:lnTo>
                  <a:close/>
                  <a:moveTo>
                    <a:pt x="935038" y="844550"/>
                  </a:moveTo>
                  <a:lnTo>
                    <a:pt x="936626" y="844550"/>
                  </a:lnTo>
                  <a:lnTo>
                    <a:pt x="936626" y="846138"/>
                  </a:lnTo>
                  <a:lnTo>
                    <a:pt x="935038" y="846138"/>
                  </a:lnTo>
                  <a:close/>
                  <a:moveTo>
                    <a:pt x="2976563" y="819150"/>
                  </a:moveTo>
                  <a:lnTo>
                    <a:pt x="3000376" y="819150"/>
                  </a:lnTo>
                  <a:lnTo>
                    <a:pt x="3000376" y="820738"/>
                  </a:lnTo>
                  <a:lnTo>
                    <a:pt x="2976563" y="820738"/>
                  </a:lnTo>
                  <a:close/>
                  <a:moveTo>
                    <a:pt x="1204913" y="819150"/>
                  </a:moveTo>
                  <a:lnTo>
                    <a:pt x="1206501" y="819150"/>
                  </a:lnTo>
                  <a:lnTo>
                    <a:pt x="1206501" y="820738"/>
                  </a:lnTo>
                  <a:lnTo>
                    <a:pt x="1204913" y="820738"/>
                  </a:lnTo>
                  <a:close/>
                  <a:moveTo>
                    <a:pt x="1868488" y="769938"/>
                  </a:moveTo>
                  <a:lnTo>
                    <a:pt x="1893888" y="769938"/>
                  </a:lnTo>
                  <a:lnTo>
                    <a:pt x="1893888" y="771526"/>
                  </a:lnTo>
                  <a:lnTo>
                    <a:pt x="1868488" y="771526"/>
                  </a:lnTo>
                  <a:close/>
                  <a:moveTo>
                    <a:pt x="1770063" y="769938"/>
                  </a:moveTo>
                  <a:lnTo>
                    <a:pt x="1771651" y="769938"/>
                  </a:lnTo>
                  <a:lnTo>
                    <a:pt x="1771651" y="771526"/>
                  </a:lnTo>
                  <a:lnTo>
                    <a:pt x="1770063" y="771526"/>
                  </a:lnTo>
                  <a:close/>
                  <a:moveTo>
                    <a:pt x="935038" y="769938"/>
                  </a:moveTo>
                  <a:lnTo>
                    <a:pt x="958851" y="769938"/>
                  </a:lnTo>
                  <a:lnTo>
                    <a:pt x="958851" y="793751"/>
                  </a:lnTo>
                  <a:close/>
                  <a:moveTo>
                    <a:pt x="541338" y="695325"/>
                  </a:moveTo>
                  <a:cubicBezTo>
                    <a:pt x="541338" y="695325"/>
                    <a:pt x="541338" y="695325"/>
                    <a:pt x="565151" y="695325"/>
                  </a:cubicBezTo>
                  <a:lnTo>
                    <a:pt x="565151" y="719138"/>
                  </a:lnTo>
                  <a:cubicBezTo>
                    <a:pt x="565151" y="695325"/>
                    <a:pt x="541338" y="719138"/>
                    <a:pt x="541338" y="695325"/>
                  </a:cubicBezTo>
                  <a:close/>
                  <a:moveTo>
                    <a:pt x="492125" y="695325"/>
                  </a:moveTo>
                  <a:lnTo>
                    <a:pt x="515938" y="695325"/>
                  </a:lnTo>
                  <a:lnTo>
                    <a:pt x="517526" y="695325"/>
                  </a:lnTo>
                  <a:lnTo>
                    <a:pt x="517526" y="696913"/>
                  </a:lnTo>
                  <a:lnTo>
                    <a:pt x="515938" y="696913"/>
                  </a:lnTo>
                  <a:lnTo>
                    <a:pt x="492125" y="696913"/>
                  </a:lnTo>
                  <a:close/>
                  <a:moveTo>
                    <a:pt x="1770063" y="669925"/>
                  </a:moveTo>
                  <a:lnTo>
                    <a:pt x="1771651" y="669925"/>
                  </a:lnTo>
                  <a:lnTo>
                    <a:pt x="1771651" y="671513"/>
                  </a:lnTo>
                  <a:lnTo>
                    <a:pt x="1770063" y="671513"/>
                  </a:lnTo>
                  <a:close/>
                  <a:moveTo>
                    <a:pt x="1524000" y="669925"/>
                  </a:moveTo>
                  <a:lnTo>
                    <a:pt x="1549400" y="669925"/>
                  </a:lnTo>
                  <a:lnTo>
                    <a:pt x="1573213" y="669925"/>
                  </a:lnTo>
                  <a:lnTo>
                    <a:pt x="1573213" y="671513"/>
                  </a:lnTo>
                  <a:lnTo>
                    <a:pt x="1549400" y="671513"/>
                  </a:lnTo>
                  <a:lnTo>
                    <a:pt x="1524000" y="671513"/>
                  </a:lnTo>
                  <a:close/>
                  <a:moveTo>
                    <a:pt x="1598613" y="646113"/>
                  </a:moveTo>
                  <a:lnTo>
                    <a:pt x="1600201" y="646113"/>
                  </a:lnTo>
                  <a:lnTo>
                    <a:pt x="1600201" y="647701"/>
                  </a:lnTo>
                  <a:lnTo>
                    <a:pt x="1598613" y="647701"/>
                  </a:lnTo>
                  <a:close/>
                  <a:moveTo>
                    <a:pt x="220663" y="646113"/>
                  </a:moveTo>
                  <a:lnTo>
                    <a:pt x="246063" y="669926"/>
                  </a:lnTo>
                  <a:lnTo>
                    <a:pt x="220663" y="669926"/>
                  </a:lnTo>
                  <a:close/>
                  <a:moveTo>
                    <a:pt x="171450" y="646113"/>
                  </a:moveTo>
                  <a:lnTo>
                    <a:pt x="173038" y="646113"/>
                  </a:lnTo>
                  <a:lnTo>
                    <a:pt x="173038" y="647701"/>
                  </a:lnTo>
                  <a:lnTo>
                    <a:pt x="171450" y="647701"/>
                  </a:lnTo>
                  <a:close/>
                  <a:moveTo>
                    <a:pt x="515938" y="620713"/>
                  </a:moveTo>
                  <a:lnTo>
                    <a:pt x="541338" y="620713"/>
                  </a:lnTo>
                  <a:lnTo>
                    <a:pt x="541338" y="622301"/>
                  </a:lnTo>
                  <a:lnTo>
                    <a:pt x="515938" y="622301"/>
                  </a:lnTo>
                  <a:close/>
                  <a:moveTo>
                    <a:pt x="49213" y="620713"/>
                  </a:moveTo>
                  <a:lnTo>
                    <a:pt x="50801" y="620713"/>
                  </a:lnTo>
                  <a:lnTo>
                    <a:pt x="50801" y="622301"/>
                  </a:lnTo>
                  <a:lnTo>
                    <a:pt x="49213" y="622301"/>
                  </a:lnTo>
                  <a:close/>
                  <a:moveTo>
                    <a:pt x="23813" y="620713"/>
                  </a:moveTo>
                  <a:lnTo>
                    <a:pt x="25401" y="620713"/>
                  </a:lnTo>
                  <a:lnTo>
                    <a:pt x="25401" y="622301"/>
                  </a:lnTo>
                  <a:lnTo>
                    <a:pt x="23813" y="622301"/>
                  </a:lnTo>
                  <a:close/>
                  <a:moveTo>
                    <a:pt x="1450975" y="595313"/>
                  </a:moveTo>
                  <a:lnTo>
                    <a:pt x="1452563" y="595313"/>
                  </a:lnTo>
                  <a:lnTo>
                    <a:pt x="1452563" y="596901"/>
                  </a:lnTo>
                  <a:lnTo>
                    <a:pt x="1450975" y="596901"/>
                  </a:lnTo>
                  <a:close/>
                  <a:moveTo>
                    <a:pt x="885825" y="595313"/>
                  </a:moveTo>
                  <a:lnTo>
                    <a:pt x="910431" y="595313"/>
                  </a:lnTo>
                  <a:cubicBezTo>
                    <a:pt x="910431" y="620713"/>
                    <a:pt x="935038" y="595313"/>
                    <a:pt x="935038" y="620713"/>
                  </a:cubicBezTo>
                  <a:cubicBezTo>
                    <a:pt x="935038" y="620713"/>
                    <a:pt x="935038" y="620713"/>
                    <a:pt x="885825" y="595313"/>
                  </a:cubicBezTo>
                  <a:close/>
                  <a:moveTo>
                    <a:pt x="393700" y="595313"/>
                  </a:moveTo>
                  <a:cubicBezTo>
                    <a:pt x="393700" y="620713"/>
                    <a:pt x="417513" y="595313"/>
                    <a:pt x="417513" y="620713"/>
                  </a:cubicBezTo>
                  <a:cubicBezTo>
                    <a:pt x="417513" y="620713"/>
                    <a:pt x="393700" y="620713"/>
                    <a:pt x="393700" y="595313"/>
                  </a:cubicBezTo>
                  <a:close/>
                  <a:moveTo>
                    <a:pt x="787400" y="571500"/>
                  </a:moveTo>
                  <a:cubicBezTo>
                    <a:pt x="787400" y="571500"/>
                    <a:pt x="787400" y="571500"/>
                    <a:pt x="885825" y="595313"/>
                  </a:cubicBezTo>
                  <a:cubicBezTo>
                    <a:pt x="861219" y="595313"/>
                    <a:pt x="812006" y="595313"/>
                    <a:pt x="787400" y="571500"/>
                  </a:cubicBezTo>
                  <a:close/>
                  <a:moveTo>
                    <a:pt x="688975" y="571500"/>
                  </a:moveTo>
                  <a:lnTo>
                    <a:pt x="690563" y="571500"/>
                  </a:lnTo>
                  <a:lnTo>
                    <a:pt x="690563" y="573088"/>
                  </a:lnTo>
                  <a:lnTo>
                    <a:pt x="688975" y="573088"/>
                  </a:lnTo>
                  <a:close/>
                  <a:moveTo>
                    <a:pt x="319088" y="571500"/>
                  </a:moveTo>
                  <a:lnTo>
                    <a:pt x="344488" y="571500"/>
                  </a:lnTo>
                  <a:lnTo>
                    <a:pt x="346076" y="571500"/>
                  </a:lnTo>
                  <a:lnTo>
                    <a:pt x="346076" y="573088"/>
                  </a:lnTo>
                  <a:lnTo>
                    <a:pt x="344488" y="573088"/>
                  </a:lnTo>
                  <a:lnTo>
                    <a:pt x="319088" y="573088"/>
                  </a:lnTo>
                  <a:close/>
                  <a:moveTo>
                    <a:pt x="220663" y="571500"/>
                  </a:moveTo>
                  <a:lnTo>
                    <a:pt x="246063" y="571500"/>
                  </a:lnTo>
                  <a:lnTo>
                    <a:pt x="246063" y="573088"/>
                  </a:lnTo>
                  <a:lnTo>
                    <a:pt x="220663" y="573088"/>
                  </a:lnTo>
                  <a:close/>
                  <a:moveTo>
                    <a:pt x="98425" y="571500"/>
                  </a:moveTo>
                  <a:lnTo>
                    <a:pt x="122238" y="571500"/>
                  </a:lnTo>
                  <a:lnTo>
                    <a:pt x="122238" y="573088"/>
                  </a:lnTo>
                  <a:lnTo>
                    <a:pt x="98425" y="573088"/>
                  </a:lnTo>
                  <a:close/>
                  <a:moveTo>
                    <a:pt x="639763" y="546100"/>
                  </a:moveTo>
                  <a:lnTo>
                    <a:pt x="641351" y="546100"/>
                  </a:lnTo>
                  <a:lnTo>
                    <a:pt x="641351" y="547688"/>
                  </a:lnTo>
                  <a:lnTo>
                    <a:pt x="639763" y="547688"/>
                  </a:lnTo>
                  <a:close/>
                  <a:moveTo>
                    <a:pt x="492125" y="496888"/>
                  </a:moveTo>
                  <a:cubicBezTo>
                    <a:pt x="541338" y="496888"/>
                    <a:pt x="590550" y="496888"/>
                    <a:pt x="639763" y="520701"/>
                  </a:cubicBezTo>
                  <a:cubicBezTo>
                    <a:pt x="639763" y="520701"/>
                    <a:pt x="639763" y="520701"/>
                    <a:pt x="590550" y="520701"/>
                  </a:cubicBezTo>
                  <a:cubicBezTo>
                    <a:pt x="565944" y="496888"/>
                    <a:pt x="516731" y="496888"/>
                    <a:pt x="492125" y="496888"/>
                  </a:cubicBezTo>
                  <a:close/>
                  <a:moveTo>
                    <a:pt x="393700" y="484188"/>
                  </a:moveTo>
                  <a:cubicBezTo>
                    <a:pt x="412155" y="484188"/>
                    <a:pt x="430610" y="484188"/>
                    <a:pt x="442913" y="496888"/>
                  </a:cubicBezTo>
                  <a:close/>
                  <a:moveTo>
                    <a:pt x="344488" y="471488"/>
                  </a:moveTo>
                  <a:cubicBezTo>
                    <a:pt x="344488" y="471488"/>
                    <a:pt x="344488" y="471488"/>
                    <a:pt x="386011" y="482204"/>
                  </a:cubicBezTo>
                  <a:lnTo>
                    <a:pt x="393700" y="484188"/>
                  </a:lnTo>
                  <a:lnTo>
                    <a:pt x="366787" y="482600"/>
                  </a:lnTo>
                  <a:cubicBezTo>
                    <a:pt x="358329" y="481013"/>
                    <a:pt x="350639" y="477838"/>
                    <a:pt x="344488" y="471488"/>
                  </a:cubicBezTo>
                  <a:close/>
                  <a:moveTo>
                    <a:pt x="269875" y="471488"/>
                  </a:moveTo>
                  <a:lnTo>
                    <a:pt x="295275" y="471488"/>
                  </a:lnTo>
                  <a:lnTo>
                    <a:pt x="295275" y="473076"/>
                  </a:lnTo>
                  <a:lnTo>
                    <a:pt x="269875" y="473076"/>
                  </a:lnTo>
                  <a:close/>
                  <a:moveTo>
                    <a:pt x="0" y="396875"/>
                  </a:moveTo>
                  <a:lnTo>
                    <a:pt x="23813" y="422275"/>
                  </a:lnTo>
                  <a:lnTo>
                    <a:pt x="0" y="422275"/>
                  </a:lnTo>
                  <a:close/>
                  <a:moveTo>
                    <a:pt x="541338" y="296863"/>
                  </a:moveTo>
                  <a:lnTo>
                    <a:pt x="565150" y="296863"/>
                  </a:lnTo>
                  <a:lnTo>
                    <a:pt x="565151" y="296863"/>
                  </a:lnTo>
                  <a:lnTo>
                    <a:pt x="566738" y="296863"/>
                  </a:lnTo>
                  <a:lnTo>
                    <a:pt x="566738" y="298451"/>
                  </a:lnTo>
                  <a:lnTo>
                    <a:pt x="565151" y="298451"/>
                  </a:lnTo>
                  <a:lnTo>
                    <a:pt x="565150" y="298451"/>
                  </a:lnTo>
                  <a:lnTo>
                    <a:pt x="541338" y="298451"/>
                  </a:lnTo>
                  <a:close/>
                  <a:moveTo>
                    <a:pt x="515938" y="296863"/>
                  </a:moveTo>
                  <a:lnTo>
                    <a:pt x="517526" y="296863"/>
                  </a:lnTo>
                  <a:lnTo>
                    <a:pt x="517526" y="298451"/>
                  </a:lnTo>
                  <a:lnTo>
                    <a:pt x="515938" y="298451"/>
                  </a:lnTo>
                  <a:close/>
                  <a:moveTo>
                    <a:pt x="492125" y="296863"/>
                  </a:moveTo>
                  <a:lnTo>
                    <a:pt x="493713" y="296863"/>
                  </a:lnTo>
                  <a:lnTo>
                    <a:pt x="493713" y="298451"/>
                  </a:lnTo>
                  <a:lnTo>
                    <a:pt x="492125" y="298451"/>
                  </a:lnTo>
                  <a:close/>
                  <a:moveTo>
                    <a:pt x="492125" y="273050"/>
                  </a:moveTo>
                  <a:lnTo>
                    <a:pt x="515938" y="273050"/>
                  </a:lnTo>
                  <a:lnTo>
                    <a:pt x="517526" y="273050"/>
                  </a:lnTo>
                  <a:lnTo>
                    <a:pt x="517526" y="274539"/>
                  </a:lnTo>
                  <a:lnTo>
                    <a:pt x="517526" y="274638"/>
                  </a:lnTo>
                  <a:lnTo>
                    <a:pt x="515938" y="274638"/>
                  </a:lnTo>
                  <a:lnTo>
                    <a:pt x="492125" y="274638"/>
                  </a:lnTo>
                  <a:close/>
                  <a:moveTo>
                    <a:pt x="466725" y="273050"/>
                  </a:moveTo>
                  <a:lnTo>
                    <a:pt x="468313" y="273050"/>
                  </a:lnTo>
                  <a:lnTo>
                    <a:pt x="468313" y="274638"/>
                  </a:lnTo>
                  <a:lnTo>
                    <a:pt x="466725" y="274638"/>
                  </a:lnTo>
                  <a:close/>
                  <a:moveTo>
                    <a:pt x="442913" y="273050"/>
                  </a:moveTo>
                  <a:lnTo>
                    <a:pt x="444501" y="273050"/>
                  </a:lnTo>
                  <a:lnTo>
                    <a:pt x="444501" y="274638"/>
                  </a:lnTo>
                  <a:lnTo>
                    <a:pt x="442913" y="274638"/>
                  </a:lnTo>
                  <a:close/>
                  <a:moveTo>
                    <a:pt x="368300" y="273050"/>
                  </a:moveTo>
                  <a:lnTo>
                    <a:pt x="369888" y="273050"/>
                  </a:lnTo>
                  <a:lnTo>
                    <a:pt x="369888" y="274638"/>
                  </a:lnTo>
                  <a:lnTo>
                    <a:pt x="368300" y="274638"/>
                  </a:lnTo>
                  <a:close/>
                  <a:moveTo>
                    <a:pt x="0" y="273050"/>
                  </a:moveTo>
                  <a:lnTo>
                    <a:pt x="1588" y="273050"/>
                  </a:lnTo>
                  <a:lnTo>
                    <a:pt x="1588" y="274638"/>
                  </a:lnTo>
                  <a:lnTo>
                    <a:pt x="0" y="274638"/>
                  </a:lnTo>
                  <a:close/>
                  <a:moveTo>
                    <a:pt x="1966913" y="173038"/>
                  </a:moveTo>
                  <a:lnTo>
                    <a:pt x="1992313" y="173038"/>
                  </a:lnTo>
                  <a:lnTo>
                    <a:pt x="1992313" y="174626"/>
                  </a:lnTo>
                  <a:lnTo>
                    <a:pt x="1966913" y="174626"/>
                  </a:lnTo>
                  <a:close/>
                  <a:moveTo>
                    <a:pt x="344488" y="123825"/>
                  </a:moveTo>
                  <a:lnTo>
                    <a:pt x="346076" y="123825"/>
                  </a:lnTo>
                  <a:lnTo>
                    <a:pt x="346076" y="125413"/>
                  </a:lnTo>
                  <a:lnTo>
                    <a:pt x="344488" y="125413"/>
                  </a:lnTo>
                  <a:close/>
                  <a:moveTo>
                    <a:pt x="935038" y="98425"/>
                  </a:moveTo>
                  <a:lnTo>
                    <a:pt x="958851" y="98425"/>
                  </a:lnTo>
                  <a:lnTo>
                    <a:pt x="958851" y="100013"/>
                  </a:lnTo>
                  <a:lnTo>
                    <a:pt x="935038" y="100013"/>
                  </a:lnTo>
                  <a:close/>
                  <a:moveTo>
                    <a:pt x="860425" y="98425"/>
                  </a:moveTo>
                  <a:lnTo>
                    <a:pt x="885825" y="98425"/>
                  </a:lnTo>
                  <a:lnTo>
                    <a:pt x="885825" y="100013"/>
                  </a:lnTo>
                  <a:lnTo>
                    <a:pt x="860425" y="100013"/>
                  </a:lnTo>
                  <a:close/>
                  <a:moveTo>
                    <a:pt x="1356692" y="86736"/>
                  </a:moveTo>
                  <a:lnTo>
                    <a:pt x="1409279" y="94705"/>
                  </a:lnTo>
                  <a:cubicBezTo>
                    <a:pt x="1428816" y="96938"/>
                    <a:pt x="1450270" y="98426"/>
                    <a:pt x="1474788" y="98426"/>
                  </a:cubicBezTo>
                  <a:cubicBezTo>
                    <a:pt x="1474788" y="98426"/>
                    <a:pt x="1450270" y="98426"/>
                    <a:pt x="1450270" y="98426"/>
                  </a:cubicBezTo>
                  <a:cubicBezTo>
                    <a:pt x="1413493" y="98426"/>
                    <a:pt x="1390507" y="98426"/>
                    <a:pt x="1360625" y="88380"/>
                  </a:cubicBezTo>
                  <a:close/>
                  <a:moveTo>
                    <a:pt x="1254125" y="74613"/>
                  </a:moveTo>
                  <a:cubicBezTo>
                    <a:pt x="1278643" y="74613"/>
                    <a:pt x="1303161" y="74613"/>
                    <a:pt x="1327679" y="74613"/>
                  </a:cubicBezTo>
                  <a:lnTo>
                    <a:pt x="1356692" y="86736"/>
                  </a:lnTo>
                  <a:lnTo>
                    <a:pt x="1355262" y="86519"/>
                  </a:lnTo>
                  <a:cubicBezTo>
                    <a:pt x="1321550" y="80566"/>
                    <a:pt x="1290902" y="74613"/>
                    <a:pt x="1254125" y="74613"/>
                  </a:cubicBezTo>
                  <a:close/>
                  <a:moveTo>
                    <a:pt x="787400" y="74613"/>
                  </a:moveTo>
                  <a:lnTo>
                    <a:pt x="788988" y="74613"/>
                  </a:lnTo>
                  <a:lnTo>
                    <a:pt x="788988" y="76201"/>
                  </a:lnTo>
                  <a:lnTo>
                    <a:pt x="787400" y="76201"/>
                  </a:lnTo>
                  <a:close/>
                  <a:moveTo>
                    <a:pt x="1376363" y="49213"/>
                  </a:moveTo>
                  <a:lnTo>
                    <a:pt x="1401763" y="49213"/>
                  </a:lnTo>
                  <a:lnTo>
                    <a:pt x="1425576" y="74613"/>
                  </a:lnTo>
                  <a:close/>
                  <a:moveTo>
                    <a:pt x="1033463" y="23813"/>
                  </a:moveTo>
                  <a:lnTo>
                    <a:pt x="1057276" y="49213"/>
                  </a:lnTo>
                  <a:cubicBezTo>
                    <a:pt x="1057276" y="49213"/>
                    <a:pt x="1033463" y="49213"/>
                    <a:pt x="1033463" y="23813"/>
                  </a:cubicBezTo>
                  <a:close/>
                  <a:moveTo>
                    <a:pt x="442913" y="0"/>
                  </a:moveTo>
                  <a:lnTo>
                    <a:pt x="444501" y="0"/>
                  </a:lnTo>
                  <a:lnTo>
                    <a:pt x="444501" y="1588"/>
                  </a:lnTo>
                  <a:lnTo>
                    <a:pt x="442913" y="158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7" name="íślîḍe">
              <a:extLst>
                <a:ext uri="{FF2B5EF4-FFF2-40B4-BE49-F238E27FC236}">
                  <a16:creationId xmlns:a16="http://schemas.microsoft.com/office/drawing/2014/main" id="{3057BC91-5D65-4831-8EB1-EF204FF251AE}"/>
                </a:ext>
              </a:extLst>
            </p:cNvPr>
            <p:cNvSpPr/>
            <p:nvPr/>
          </p:nvSpPr>
          <p:spPr bwMode="auto">
            <a:xfrm>
              <a:off x="2505075" y="2212976"/>
              <a:ext cx="6886575" cy="2384425"/>
            </a:xfrm>
            <a:custGeom>
              <a:avLst/>
              <a:gdLst>
                <a:gd name="T0" fmla="*/ 266 w 280"/>
                <a:gd name="T1" fmla="*/ 74 h 96"/>
                <a:gd name="T2" fmla="*/ 270 w 280"/>
                <a:gd name="T3" fmla="*/ 69 h 96"/>
                <a:gd name="T4" fmla="*/ 267 w 280"/>
                <a:gd name="T5" fmla="*/ 66 h 96"/>
                <a:gd name="T6" fmla="*/ 274 w 280"/>
                <a:gd name="T7" fmla="*/ 59 h 96"/>
                <a:gd name="T8" fmla="*/ 266 w 280"/>
                <a:gd name="T9" fmla="*/ 59 h 96"/>
                <a:gd name="T10" fmla="*/ 267 w 280"/>
                <a:gd name="T11" fmla="*/ 54 h 96"/>
                <a:gd name="T12" fmla="*/ 268 w 280"/>
                <a:gd name="T13" fmla="*/ 46 h 96"/>
                <a:gd name="T14" fmla="*/ 261 w 280"/>
                <a:gd name="T15" fmla="*/ 18 h 96"/>
                <a:gd name="T16" fmla="*/ 247 w 280"/>
                <a:gd name="T17" fmla="*/ 15 h 96"/>
                <a:gd name="T18" fmla="*/ 241 w 280"/>
                <a:gd name="T19" fmla="*/ 10 h 96"/>
                <a:gd name="T20" fmla="*/ 241 w 280"/>
                <a:gd name="T21" fmla="*/ 13 h 96"/>
                <a:gd name="T22" fmla="*/ 237 w 280"/>
                <a:gd name="T23" fmla="*/ 10 h 96"/>
                <a:gd name="T24" fmla="*/ 230 w 280"/>
                <a:gd name="T25" fmla="*/ 8 h 96"/>
                <a:gd name="T26" fmla="*/ 228 w 280"/>
                <a:gd name="T27" fmla="*/ 10 h 96"/>
                <a:gd name="T28" fmla="*/ 226 w 280"/>
                <a:gd name="T29" fmla="*/ 17 h 96"/>
                <a:gd name="T30" fmla="*/ 221 w 280"/>
                <a:gd name="T31" fmla="*/ 16 h 96"/>
                <a:gd name="T32" fmla="*/ 218 w 280"/>
                <a:gd name="T33" fmla="*/ 18 h 96"/>
                <a:gd name="T34" fmla="*/ 216 w 280"/>
                <a:gd name="T35" fmla="*/ 15 h 96"/>
                <a:gd name="T36" fmla="*/ 220 w 280"/>
                <a:gd name="T37" fmla="*/ 12 h 96"/>
                <a:gd name="T38" fmla="*/ 219 w 280"/>
                <a:gd name="T39" fmla="*/ 9 h 96"/>
                <a:gd name="T40" fmla="*/ 215 w 280"/>
                <a:gd name="T41" fmla="*/ 7 h 96"/>
                <a:gd name="T42" fmla="*/ 216 w 280"/>
                <a:gd name="T43" fmla="*/ 11 h 96"/>
                <a:gd name="T44" fmla="*/ 213 w 280"/>
                <a:gd name="T45" fmla="*/ 4 h 96"/>
                <a:gd name="T46" fmla="*/ 209 w 280"/>
                <a:gd name="T47" fmla="*/ 15 h 96"/>
                <a:gd name="T48" fmla="*/ 204 w 280"/>
                <a:gd name="T49" fmla="*/ 19 h 96"/>
                <a:gd name="T50" fmla="*/ 182 w 280"/>
                <a:gd name="T51" fmla="*/ 21 h 96"/>
                <a:gd name="T52" fmla="*/ 129 w 280"/>
                <a:gd name="T53" fmla="*/ 24 h 96"/>
                <a:gd name="T54" fmla="*/ 133 w 280"/>
                <a:gd name="T55" fmla="*/ 25 h 96"/>
                <a:gd name="T56" fmla="*/ 98 w 280"/>
                <a:gd name="T57" fmla="*/ 29 h 96"/>
                <a:gd name="T58" fmla="*/ 48 w 280"/>
                <a:gd name="T59" fmla="*/ 25 h 96"/>
                <a:gd name="T60" fmla="*/ 77 w 280"/>
                <a:gd name="T61" fmla="*/ 31 h 96"/>
                <a:gd name="T62" fmla="*/ 19 w 280"/>
                <a:gd name="T63" fmla="*/ 28 h 96"/>
                <a:gd name="T64" fmla="*/ 38 w 280"/>
                <a:gd name="T65" fmla="*/ 35 h 96"/>
                <a:gd name="T66" fmla="*/ 49 w 280"/>
                <a:gd name="T67" fmla="*/ 39 h 96"/>
                <a:gd name="T68" fmla="*/ 89 w 280"/>
                <a:gd name="T69" fmla="*/ 47 h 96"/>
                <a:gd name="T70" fmla="*/ 43 w 280"/>
                <a:gd name="T71" fmla="*/ 44 h 96"/>
                <a:gd name="T72" fmla="*/ 146 w 280"/>
                <a:gd name="T73" fmla="*/ 51 h 96"/>
                <a:gd name="T74" fmla="*/ 179 w 280"/>
                <a:gd name="T75" fmla="*/ 51 h 96"/>
                <a:gd name="T76" fmla="*/ 120 w 280"/>
                <a:gd name="T77" fmla="*/ 53 h 96"/>
                <a:gd name="T78" fmla="*/ 22 w 280"/>
                <a:gd name="T79" fmla="*/ 45 h 96"/>
                <a:gd name="T80" fmla="*/ 48 w 280"/>
                <a:gd name="T81" fmla="*/ 52 h 96"/>
                <a:gd name="T82" fmla="*/ 127 w 280"/>
                <a:gd name="T83" fmla="*/ 59 h 96"/>
                <a:gd name="T84" fmla="*/ 130 w 280"/>
                <a:gd name="T85" fmla="*/ 61 h 96"/>
                <a:gd name="T86" fmla="*/ 69 w 280"/>
                <a:gd name="T87" fmla="*/ 58 h 96"/>
                <a:gd name="T88" fmla="*/ 136 w 280"/>
                <a:gd name="T89" fmla="*/ 63 h 96"/>
                <a:gd name="T90" fmla="*/ 113 w 280"/>
                <a:gd name="T91" fmla="*/ 64 h 96"/>
                <a:gd name="T92" fmla="*/ 57 w 280"/>
                <a:gd name="T93" fmla="*/ 61 h 96"/>
                <a:gd name="T94" fmla="*/ 34 w 280"/>
                <a:gd name="T95" fmla="*/ 63 h 96"/>
                <a:gd name="T96" fmla="*/ 102 w 280"/>
                <a:gd name="T97" fmla="*/ 72 h 96"/>
                <a:gd name="T98" fmla="*/ 131 w 280"/>
                <a:gd name="T99" fmla="*/ 76 h 96"/>
                <a:gd name="T100" fmla="*/ 63 w 280"/>
                <a:gd name="T101" fmla="*/ 73 h 96"/>
                <a:gd name="T102" fmla="*/ 69 w 280"/>
                <a:gd name="T103" fmla="*/ 74 h 96"/>
                <a:gd name="T104" fmla="*/ 121 w 280"/>
                <a:gd name="T105" fmla="*/ 80 h 96"/>
                <a:gd name="T106" fmla="*/ 25 w 280"/>
                <a:gd name="T107" fmla="*/ 72 h 96"/>
                <a:gd name="T108" fmla="*/ 97 w 280"/>
                <a:gd name="T109" fmla="*/ 82 h 96"/>
                <a:gd name="T110" fmla="*/ 120 w 280"/>
                <a:gd name="T111" fmla="*/ 85 h 96"/>
                <a:gd name="T112" fmla="*/ 187 w 280"/>
                <a:gd name="T113" fmla="*/ 90 h 96"/>
                <a:gd name="T114" fmla="*/ 206 w 280"/>
                <a:gd name="T115" fmla="*/ 92 h 96"/>
                <a:gd name="T116" fmla="*/ 225 w 280"/>
                <a:gd name="T117" fmla="*/ 88 h 96"/>
                <a:gd name="T118" fmla="*/ 240 w 280"/>
                <a:gd name="T119" fmla="*/ 87 h 96"/>
                <a:gd name="T120" fmla="*/ 247 w 280"/>
                <a:gd name="T121" fmla="*/ 83 h 96"/>
                <a:gd name="T122" fmla="*/ 258 w 280"/>
                <a:gd name="T123" fmla="*/ 93 h 96"/>
                <a:gd name="T124" fmla="*/ 264 w 280"/>
                <a:gd name="T125" fmla="*/ 87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80" h="96">
                  <a:moveTo>
                    <a:pt x="263" y="85"/>
                  </a:moveTo>
                  <a:cubicBezTo>
                    <a:pt x="263" y="85"/>
                    <a:pt x="263" y="85"/>
                    <a:pt x="263" y="85"/>
                  </a:cubicBezTo>
                  <a:cubicBezTo>
                    <a:pt x="263" y="85"/>
                    <a:pt x="261" y="81"/>
                    <a:pt x="259" y="77"/>
                  </a:cubicBezTo>
                  <a:cubicBezTo>
                    <a:pt x="259" y="77"/>
                    <a:pt x="259" y="77"/>
                    <a:pt x="260" y="77"/>
                  </a:cubicBezTo>
                  <a:cubicBezTo>
                    <a:pt x="260" y="76"/>
                    <a:pt x="260" y="77"/>
                    <a:pt x="260" y="77"/>
                  </a:cubicBezTo>
                  <a:cubicBezTo>
                    <a:pt x="261" y="77"/>
                    <a:pt x="261" y="77"/>
                    <a:pt x="261" y="77"/>
                  </a:cubicBezTo>
                  <a:cubicBezTo>
                    <a:pt x="261" y="77"/>
                    <a:pt x="262" y="77"/>
                    <a:pt x="262" y="78"/>
                  </a:cubicBezTo>
                  <a:cubicBezTo>
                    <a:pt x="262" y="78"/>
                    <a:pt x="262" y="78"/>
                    <a:pt x="262" y="78"/>
                  </a:cubicBezTo>
                  <a:cubicBezTo>
                    <a:pt x="262" y="78"/>
                    <a:pt x="262" y="78"/>
                    <a:pt x="262" y="79"/>
                  </a:cubicBezTo>
                  <a:cubicBezTo>
                    <a:pt x="262" y="80"/>
                    <a:pt x="263" y="82"/>
                    <a:pt x="265" y="82"/>
                  </a:cubicBezTo>
                  <a:cubicBezTo>
                    <a:pt x="265" y="82"/>
                    <a:pt x="265" y="82"/>
                    <a:pt x="265" y="83"/>
                  </a:cubicBezTo>
                  <a:cubicBezTo>
                    <a:pt x="264" y="83"/>
                    <a:pt x="264" y="82"/>
                    <a:pt x="264" y="83"/>
                  </a:cubicBezTo>
                  <a:cubicBezTo>
                    <a:pt x="264" y="83"/>
                    <a:pt x="264" y="83"/>
                    <a:pt x="264" y="83"/>
                  </a:cubicBezTo>
                  <a:cubicBezTo>
                    <a:pt x="264" y="83"/>
                    <a:pt x="264" y="83"/>
                    <a:pt x="264" y="84"/>
                  </a:cubicBezTo>
                  <a:cubicBezTo>
                    <a:pt x="264" y="84"/>
                    <a:pt x="265" y="84"/>
                    <a:pt x="264" y="85"/>
                  </a:cubicBezTo>
                  <a:cubicBezTo>
                    <a:pt x="265" y="85"/>
                    <a:pt x="265" y="85"/>
                    <a:pt x="265" y="85"/>
                  </a:cubicBezTo>
                  <a:cubicBezTo>
                    <a:pt x="265" y="84"/>
                    <a:pt x="265" y="84"/>
                    <a:pt x="265" y="84"/>
                  </a:cubicBezTo>
                  <a:cubicBezTo>
                    <a:pt x="265" y="83"/>
                    <a:pt x="265" y="84"/>
                    <a:pt x="265" y="83"/>
                  </a:cubicBezTo>
                  <a:cubicBezTo>
                    <a:pt x="265" y="83"/>
                    <a:pt x="265" y="83"/>
                    <a:pt x="265" y="82"/>
                  </a:cubicBezTo>
                  <a:cubicBezTo>
                    <a:pt x="265" y="82"/>
                    <a:pt x="265" y="83"/>
                    <a:pt x="266" y="83"/>
                  </a:cubicBezTo>
                  <a:cubicBezTo>
                    <a:pt x="268" y="83"/>
                    <a:pt x="270" y="81"/>
                    <a:pt x="270" y="79"/>
                  </a:cubicBezTo>
                  <a:cubicBezTo>
                    <a:pt x="270" y="77"/>
                    <a:pt x="268" y="75"/>
                    <a:pt x="267" y="75"/>
                  </a:cubicBezTo>
                  <a:cubicBezTo>
                    <a:pt x="267" y="75"/>
                    <a:pt x="267" y="75"/>
                    <a:pt x="266" y="75"/>
                  </a:cubicBezTo>
                  <a:cubicBezTo>
                    <a:pt x="267" y="74"/>
                    <a:pt x="268" y="74"/>
                    <a:pt x="268" y="73"/>
                  </a:cubicBezTo>
                  <a:cubicBezTo>
                    <a:pt x="269" y="73"/>
                    <a:pt x="269" y="73"/>
                    <a:pt x="269" y="73"/>
                  </a:cubicBezTo>
                  <a:cubicBezTo>
                    <a:pt x="268" y="73"/>
                    <a:pt x="268" y="73"/>
                    <a:pt x="267" y="74"/>
                  </a:cubicBezTo>
                  <a:cubicBezTo>
                    <a:pt x="267" y="74"/>
                    <a:pt x="267" y="74"/>
                    <a:pt x="267" y="74"/>
                  </a:cubicBezTo>
                  <a:cubicBezTo>
                    <a:pt x="267" y="74"/>
                    <a:pt x="267" y="74"/>
                    <a:pt x="266" y="74"/>
                  </a:cubicBezTo>
                  <a:cubicBezTo>
                    <a:pt x="266" y="74"/>
                    <a:pt x="266" y="74"/>
                    <a:pt x="266" y="74"/>
                  </a:cubicBezTo>
                  <a:cubicBezTo>
                    <a:pt x="267" y="73"/>
                    <a:pt x="268" y="73"/>
                    <a:pt x="268" y="72"/>
                  </a:cubicBezTo>
                  <a:cubicBezTo>
                    <a:pt x="268" y="72"/>
                    <a:pt x="268" y="72"/>
                    <a:pt x="268" y="72"/>
                  </a:cubicBezTo>
                  <a:cubicBezTo>
                    <a:pt x="268" y="71"/>
                    <a:pt x="269" y="71"/>
                    <a:pt x="269" y="71"/>
                  </a:cubicBezTo>
                  <a:cubicBezTo>
                    <a:pt x="272" y="73"/>
                    <a:pt x="275" y="74"/>
                    <a:pt x="276" y="75"/>
                  </a:cubicBezTo>
                  <a:cubicBezTo>
                    <a:pt x="276" y="75"/>
                    <a:pt x="276" y="75"/>
                    <a:pt x="276" y="75"/>
                  </a:cubicBezTo>
                  <a:cubicBezTo>
                    <a:pt x="276" y="75"/>
                    <a:pt x="276" y="74"/>
                    <a:pt x="276" y="74"/>
                  </a:cubicBezTo>
                  <a:cubicBezTo>
                    <a:pt x="276" y="74"/>
                    <a:pt x="276" y="74"/>
                    <a:pt x="276" y="74"/>
                  </a:cubicBezTo>
                  <a:cubicBezTo>
                    <a:pt x="276" y="74"/>
                    <a:pt x="277" y="75"/>
                    <a:pt x="277" y="75"/>
                  </a:cubicBezTo>
                  <a:cubicBezTo>
                    <a:pt x="277" y="75"/>
                    <a:pt x="277" y="75"/>
                    <a:pt x="277" y="75"/>
                  </a:cubicBezTo>
                  <a:cubicBezTo>
                    <a:pt x="277" y="74"/>
                    <a:pt x="277" y="75"/>
                    <a:pt x="277" y="74"/>
                  </a:cubicBezTo>
                  <a:cubicBezTo>
                    <a:pt x="277" y="74"/>
                    <a:pt x="277" y="74"/>
                    <a:pt x="277" y="74"/>
                  </a:cubicBezTo>
                  <a:cubicBezTo>
                    <a:pt x="277" y="74"/>
                    <a:pt x="277" y="74"/>
                    <a:pt x="277" y="73"/>
                  </a:cubicBezTo>
                  <a:cubicBezTo>
                    <a:pt x="277" y="73"/>
                    <a:pt x="277" y="73"/>
                    <a:pt x="277" y="73"/>
                  </a:cubicBezTo>
                  <a:cubicBezTo>
                    <a:pt x="277" y="73"/>
                    <a:pt x="278" y="74"/>
                    <a:pt x="278" y="74"/>
                  </a:cubicBezTo>
                  <a:cubicBezTo>
                    <a:pt x="278" y="74"/>
                    <a:pt x="278" y="73"/>
                    <a:pt x="279" y="73"/>
                  </a:cubicBezTo>
                  <a:cubicBezTo>
                    <a:pt x="278" y="73"/>
                    <a:pt x="277" y="72"/>
                    <a:pt x="277" y="72"/>
                  </a:cubicBezTo>
                  <a:cubicBezTo>
                    <a:pt x="277" y="72"/>
                    <a:pt x="277" y="72"/>
                    <a:pt x="276" y="72"/>
                  </a:cubicBezTo>
                  <a:cubicBezTo>
                    <a:pt x="276" y="72"/>
                    <a:pt x="276" y="72"/>
                    <a:pt x="276" y="72"/>
                  </a:cubicBezTo>
                  <a:cubicBezTo>
                    <a:pt x="275" y="72"/>
                    <a:pt x="275" y="72"/>
                    <a:pt x="275" y="72"/>
                  </a:cubicBezTo>
                  <a:cubicBezTo>
                    <a:pt x="275" y="72"/>
                    <a:pt x="275" y="72"/>
                    <a:pt x="274" y="72"/>
                  </a:cubicBezTo>
                  <a:cubicBezTo>
                    <a:pt x="274" y="72"/>
                    <a:pt x="274" y="72"/>
                    <a:pt x="273" y="71"/>
                  </a:cubicBezTo>
                  <a:cubicBezTo>
                    <a:pt x="272" y="71"/>
                    <a:pt x="272" y="71"/>
                    <a:pt x="271" y="70"/>
                  </a:cubicBezTo>
                  <a:cubicBezTo>
                    <a:pt x="272" y="70"/>
                    <a:pt x="273" y="69"/>
                    <a:pt x="275" y="68"/>
                  </a:cubicBezTo>
                  <a:cubicBezTo>
                    <a:pt x="274" y="68"/>
                    <a:pt x="274" y="68"/>
                    <a:pt x="274" y="68"/>
                  </a:cubicBezTo>
                  <a:cubicBezTo>
                    <a:pt x="274" y="68"/>
                    <a:pt x="274" y="68"/>
                    <a:pt x="274" y="68"/>
                  </a:cubicBezTo>
                  <a:cubicBezTo>
                    <a:pt x="274" y="67"/>
                    <a:pt x="274" y="68"/>
                    <a:pt x="273" y="68"/>
                  </a:cubicBezTo>
                  <a:cubicBezTo>
                    <a:pt x="272" y="69"/>
                    <a:pt x="271" y="69"/>
                    <a:pt x="270" y="69"/>
                  </a:cubicBezTo>
                  <a:cubicBezTo>
                    <a:pt x="269" y="69"/>
                    <a:pt x="269" y="70"/>
                    <a:pt x="269" y="69"/>
                  </a:cubicBezTo>
                  <a:cubicBezTo>
                    <a:pt x="275" y="67"/>
                    <a:pt x="275" y="67"/>
                    <a:pt x="275" y="67"/>
                  </a:cubicBezTo>
                  <a:cubicBezTo>
                    <a:pt x="275" y="67"/>
                    <a:pt x="274" y="67"/>
                    <a:pt x="274" y="67"/>
                  </a:cubicBezTo>
                  <a:cubicBezTo>
                    <a:pt x="274" y="67"/>
                    <a:pt x="274" y="67"/>
                    <a:pt x="274" y="67"/>
                  </a:cubicBezTo>
                  <a:cubicBezTo>
                    <a:pt x="274" y="67"/>
                    <a:pt x="273" y="67"/>
                    <a:pt x="272" y="67"/>
                  </a:cubicBezTo>
                  <a:cubicBezTo>
                    <a:pt x="273" y="66"/>
                    <a:pt x="274" y="67"/>
                    <a:pt x="275" y="66"/>
                  </a:cubicBezTo>
                  <a:cubicBezTo>
                    <a:pt x="272" y="67"/>
                    <a:pt x="269" y="68"/>
                    <a:pt x="267" y="68"/>
                  </a:cubicBezTo>
                  <a:cubicBezTo>
                    <a:pt x="266" y="68"/>
                    <a:pt x="266" y="68"/>
                    <a:pt x="266" y="67"/>
                  </a:cubicBezTo>
                  <a:cubicBezTo>
                    <a:pt x="266" y="67"/>
                    <a:pt x="266" y="67"/>
                    <a:pt x="267" y="67"/>
                  </a:cubicBezTo>
                  <a:cubicBezTo>
                    <a:pt x="267" y="67"/>
                    <a:pt x="267" y="67"/>
                    <a:pt x="267" y="67"/>
                  </a:cubicBezTo>
                  <a:cubicBezTo>
                    <a:pt x="266" y="68"/>
                    <a:pt x="266" y="68"/>
                    <a:pt x="266" y="68"/>
                  </a:cubicBezTo>
                  <a:cubicBezTo>
                    <a:pt x="266" y="68"/>
                    <a:pt x="267" y="67"/>
                    <a:pt x="267" y="67"/>
                  </a:cubicBezTo>
                  <a:cubicBezTo>
                    <a:pt x="267" y="67"/>
                    <a:pt x="267" y="68"/>
                    <a:pt x="268" y="67"/>
                  </a:cubicBezTo>
                  <a:cubicBezTo>
                    <a:pt x="268" y="67"/>
                    <a:pt x="268" y="67"/>
                    <a:pt x="269" y="67"/>
                  </a:cubicBezTo>
                  <a:cubicBezTo>
                    <a:pt x="269" y="67"/>
                    <a:pt x="269" y="67"/>
                    <a:pt x="269" y="67"/>
                  </a:cubicBezTo>
                  <a:cubicBezTo>
                    <a:pt x="269" y="67"/>
                    <a:pt x="269" y="67"/>
                    <a:pt x="270" y="67"/>
                  </a:cubicBezTo>
                  <a:cubicBezTo>
                    <a:pt x="270" y="67"/>
                    <a:pt x="269" y="67"/>
                    <a:pt x="269" y="67"/>
                  </a:cubicBezTo>
                  <a:cubicBezTo>
                    <a:pt x="270" y="66"/>
                    <a:pt x="271" y="66"/>
                    <a:pt x="271" y="65"/>
                  </a:cubicBezTo>
                  <a:cubicBezTo>
                    <a:pt x="270" y="65"/>
                    <a:pt x="270" y="65"/>
                    <a:pt x="269" y="66"/>
                  </a:cubicBezTo>
                  <a:cubicBezTo>
                    <a:pt x="270" y="65"/>
                    <a:pt x="270" y="65"/>
                    <a:pt x="270" y="65"/>
                  </a:cubicBezTo>
                  <a:cubicBezTo>
                    <a:pt x="270" y="66"/>
                    <a:pt x="269" y="66"/>
                    <a:pt x="269" y="66"/>
                  </a:cubicBezTo>
                  <a:cubicBezTo>
                    <a:pt x="269" y="66"/>
                    <a:pt x="269" y="66"/>
                    <a:pt x="269" y="66"/>
                  </a:cubicBezTo>
                  <a:cubicBezTo>
                    <a:pt x="268" y="67"/>
                    <a:pt x="266" y="67"/>
                    <a:pt x="265" y="67"/>
                  </a:cubicBezTo>
                  <a:cubicBezTo>
                    <a:pt x="265" y="67"/>
                    <a:pt x="265" y="67"/>
                    <a:pt x="265" y="67"/>
                  </a:cubicBezTo>
                  <a:cubicBezTo>
                    <a:pt x="265" y="67"/>
                    <a:pt x="265" y="66"/>
                    <a:pt x="265" y="66"/>
                  </a:cubicBezTo>
                  <a:cubicBezTo>
                    <a:pt x="265" y="66"/>
                    <a:pt x="265" y="66"/>
                    <a:pt x="266" y="66"/>
                  </a:cubicBezTo>
                  <a:cubicBezTo>
                    <a:pt x="266" y="66"/>
                    <a:pt x="266" y="66"/>
                    <a:pt x="266" y="66"/>
                  </a:cubicBezTo>
                  <a:cubicBezTo>
                    <a:pt x="266" y="66"/>
                    <a:pt x="267" y="66"/>
                    <a:pt x="267" y="66"/>
                  </a:cubicBezTo>
                  <a:cubicBezTo>
                    <a:pt x="267" y="66"/>
                    <a:pt x="268" y="66"/>
                    <a:pt x="268" y="66"/>
                  </a:cubicBezTo>
                  <a:cubicBezTo>
                    <a:pt x="268" y="66"/>
                    <a:pt x="268" y="66"/>
                    <a:pt x="268" y="66"/>
                  </a:cubicBezTo>
                  <a:cubicBezTo>
                    <a:pt x="268" y="65"/>
                    <a:pt x="269" y="65"/>
                    <a:pt x="270" y="64"/>
                  </a:cubicBezTo>
                  <a:cubicBezTo>
                    <a:pt x="270" y="64"/>
                    <a:pt x="271" y="64"/>
                    <a:pt x="271" y="64"/>
                  </a:cubicBezTo>
                  <a:cubicBezTo>
                    <a:pt x="271" y="64"/>
                    <a:pt x="271" y="64"/>
                    <a:pt x="271" y="64"/>
                  </a:cubicBezTo>
                  <a:cubicBezTo>
                    <a:pt x="271" y="63"/>
                    <a:pt x="272" y="63"/>
                    <a:pt x="272" y="63"/>
                  </a:cubicBezTo>
                  <a:cubicBezTo>
                    <a:pt x="273" y="63"/>
                    <a:pt x="274" y="63"/>
                    <a:pt x="274" y="63"/>
                  </a:cubicBezTo>
                  <a:cubicBezTo>
                    <a:pt x="274" y="63"/>
                    <a:pt x="274" y="63"/>
                    <a:pt x="273" y="63"/>
                  </a:cubicBezTo>
                  <a:cubicBezTo>
                    <a:pt x="273" y="63"/>
                    <a:pt x="273" y="63"/>
                    <a:pt x="273" y="63"/>
                  </a:cubicBezTo>
                  <a:cubicBezTo>
                    <a:pt x="273" y="63"/>
                    <a:pt x="273" y="62"/>
                    <a:pt x="273" y="62"/>
                  </a:cubicBezTo>
                  <a:cubicBezTo>
                    <a:pt x="273" y="62"/>
                    <a:pt x="273" y="62"/>
                    <a:pt x="274" y="62"/>
                  </a:cubicBezTo>
                  <a:cubicBezTo>
                    <a:pt x="273" y="62"/>
                    <a:pt x="273" y="62"/>
                    <a:pt x="273" y="62"/>
                  </a:cubicBezTo>
                  <a:cubicBezTo>
                    <a:pt x="272" y="62"/>
                    <a:pt x="270" y="62"/>
                    <a:pt x="269" y="61"/>
                  </a:cubicBezTo>
                  <a:cubicBezTo>
                    <a:pt x="270" y="61"/>
                    <a:pt x="271" y="60"/>
                    <a:pt x="272" y="60"/>
                  </a:cubicBezTo>
                  <a:cubicBezTo>
                    <a:pt x="274" y="60"/>
                    <a:pt x="274" y="60"/>
                    <a:pt x="274" y="60"/>
                  </a:cubicBezTo>
                  <a:cubicBezTo>
                    <a:pt x="274" y="60"/>
                    <a:pt x="277" y="61"/>
                    <a:pt x="278" y="61"/>
                  </a:cubicBezTo>
                  <a:cubicBezTo>
                    <a:pt x="277" y="60"/>
                    <a:pt x="277" y="60"/>
                    <a:pt x="277" y="60"/>
                  </a:cubicBezTo>
                  <a:cubicBezTo>
                    <a:pt x="278" y="60"/>
                    <a:pt x="278" y="60"/>
                    <a:pt x="279" y="60"/>
                  </a:cubicBezTo>
                  <a:cubicBezTo>
                    <a:pt x="279" y="60"/>
                    <a:pt x="279" y="60"/>
                    <a:pt x="280" y="60"/>
                  </a:cubicBezTo>
                  <a:cubicBezTo>
                    <a:pt x="280" y="60"/>
                    <a:pt x="279" y="60"/>
                    <a:pt x="279" y="59"/>
                  </a:cubicBezTo>
                  <a:cubicBezTo>
                    <a:pt x="279" y="59"/>
                    <a:pt x="279" y="59"/>
                    <a:pt x="279" y="59"/>
                  </a:cubicBezTo>
                  <a:cubicBezTo>
                    <a:pt x="279" y="59"/>
                    <a:pt x="279" y="59"/>
                    <a:pt x="279" y="59"/>
                  </a:cubicBezTo>
                  <a:cubicBezTo>
                    <a:pt x="279" y="58"/>
                    <a:pt x="278" y="58"/>
                    <a:pt x="278" y="58"/>
                  </a:cubicBezTo>
                  <a:cubicBezTo>
                    <a:pt x="277" y="58"/>
                    <a:pt x="277" y="58"/>
                    <a:pt x="277" y="59"/>
                  </a:cubicBezTo>
                  <a:cubicBezTo>
                    <a:pt x="277" y="59"/>
                    <a:pt x="277" y="59"/>
                    <a:pt x="277" y="59"/>
                  </a:cubicBezTo>
                  <a:cubicBezTo>
                    <a:pt x="275" y="60"/>
                    <a:pt x="275" y="60"/>
                    <a:pt x="275" y="60"/>
                  </a:cubicBezTo>
                  <a:cubicBezTo>
                    <a:pt x="275" y="60"/>
                    <a:pt x="274" y="59"/>
                    <a:pt x="274" y="59"/>
                  </a:cubicBezTo>
                  <a:cubicBezTo>
                    <a:pt x="274" y="59"/>
                    <a:pt x="274" y="59"/>
                    <a:pt x="274" y="59"/>
                  </a:cubicBezTo>
                  <a:cubicBezTo>
                    <a:pt x="274" y="59"/>
                    <a:pt x="274" y="59"/>
                    <a:pt x="274" y="59"/>
                  </a:cubicBezTo>
                  <a:cubicBezTo>
                    <a:pt x="273" y="59"/>
                    <a:pt x="273" y="59"/>
                    <a:pt x="273" y="59"/>
                  </a:cubicBezTo>
                  <a:cubicBezTo>
                    <a:pt x="273" y="59"/>
                    <a:pt x="273" y="59"/>
                    <a:pt x="273" y="59"/>
                  </a:cubicBezTo>
                  <a:cubicBezTo>
                    <a:pt x="274" y="59"/>
                    <a:pt x="273" y="59"/>
                    <a:pt x="273" y="58"/>
                  </a:cubicBezTo>
                  <a:cubicBezTo>
                    <a:pt x="273" y="59"/>
                    <a:pt x="272" y="59"/>
                    <a:pt x="272" y="59"/>
                  </a:cubicBezTo>
                  <a:cubicBezTo>
                    <a:pt x="270" y="59"/>
                    <a:pt x="270" y="59"/>
                    <a:pt x="270" y="59"/>
                  </a:cubicBezTo>
                  <a:cubicBezTo>
                    <a:pt x="270" y="59"/>
                    <a:pt x="268" y="59"/>
                    <a:pt x="268" y="58"/>
                  </a:cubicBezTo>
                  <a:cubicBezTo>
                    <a:pt x="268" y="58"/>
                    <a:pt x="269" y="58"/>
                    <a:pt x="269" y="58"/>
                  </a:cubicBezTo>
                  <a:cubicBezTo>
                    <a:pt x="270" y="58"/>
                    <a:pt x="270" y="57"/>
                    <a:pt x="271" y="57"/>
                  </a:cubicBezTo>
                  <a:cubicBezTo>
                    <a:pt x="271" y="57"/>
                    <a:pt x="271" y="57"/>
                    <a:pt x="272" y="57"/>
                  </a:cubicBezTo>
                  <a:cubicBezTo>
                    <a:pt x="272" y="57"/>
                    <a:pt x="272" y="57"/>
                    <a:pt x="272" y="57"/>
                  </a:cubicBezTo>
                  <a:cubicBezTo>
                    <a:pt x="272" y="57"/>
                    <a:pt x="272" y="56"/>
                    <a:pt x="272" y="56"/>
                  </a:cubicBezTo>
                  <a:cubicBezTo>
                    <a:pt x="272" y="56"/>
                    <a:pt x="272" y="56"/>
                    <a:pt x="272" y="56"/>
                  </a:cubicBezTo>
                  <a:cubicBezTo>
                    <a:pt x="272" y="56"/>
                    <a:pt x="272" y="56"/>
                    <a:pt x="272" y="56"/>
                  </a:cubicBezTo>
                  <a:cubicBezTo>
                    <a:pt x="271" y="56"/>
                    <a:pt x="270" y="56"/>
                    <a:pt x="268" y="57"/>
                  </a:cubicBezTo>
                  <a:cubicBezTo>
                    <a:pt x="269" y="57"/>
                    <a:pt x="269" y="56"/>
                    <a:pt x="270" y="56"/>
                  </a:cubicBezTo>
                  <a:cubicBezTo>
                    <a:pt x="269" y="57"/>
                    <a:pt x="269" y="57"/>
                    <a:pt x="268" y="57"/>
                  </a:cubicBezTo>
                  <a:cubicBezTo>
                    <a:pt x="268" y="57"/>
                    <a:pt x="268" y="57"/>
                    <a:pt x="268" y="57"/>
                  </a:cubicBezTo>
                  <a:cubicBezTo>
                    <a:pt x="268" y="58"/>
                    <a:pt x="268" y="57"/>
                    <a:pt x="268" y="57"/>
                  </a:cubicBezTo>
                  <a:cubicBezTo>
                    <a:pt x="268" y="57"/>
                    <a:pt x="268" y="57"/>
                    <a:pt x="268" y="57"/>
                  </a:cubicBezTo>
                  <a:cubicBezTo>
                    <a:pt x="268" y="57"/>
                    <a:pt x="268" y="57"/>
                    <a:pt x="268" y="57"/>
                  </a:cubicBezTo>
                  <a:cubicBezTo>
                    <a:pt x="268" y="57"/>
                    <a:pt x="268" y="57"/>
                    <a:pt x="269" y="58"/>
                  </a:cubicBezTo>
                  <a:cubicBezTo>
                    <a:pt x="268" y="58"/>
                    <a:pt x="267" y="58"/>
                    <a:pt x="266" y="59"/>
                  </a:cubicBezTo>
                  <a:cubicBezTo>
                    <a:pt x="266" y="58"/>
                    <a:pt x="266" y="58"/>
                    <a:pt x="266" y="58"/>
                  </a:cubicBezTo>
                  <a:cubicBezTo>
                    <a:pt x="266" y="58"/>
                    <a:pt x="266" y="58"/>
                    <a:pt x="266" y="58"/>
                  </a:cubicBezTo>
                  <a:cubicBezTo>
                    <a:pt x="266" y="59"/>
                    <a:pt x="266" y="59"/>
                    <a:pt x="266" y="59"/>
                  </a:cubicBezTo>
                  <a:cubicBezTo>
                    <a:pt x="266" y="59"/>
                    <a:pt x="266" y="59"/>
                    <a:pt x="266" y="59"/>
                  </a:cubicBezTo>
                  <a:cubicBezTo>
                    <a:pt x="266" y="59"/>
                    <a:pt x="266" y="59"/>
                    <a:pt x="266" y="59"/>
                  </a:cubicBezTo>
                  <a:cubicBezTo>
                    <a:pt x="266" y="59"/>
                    <a:pt x="265" y="59"/>
                    <a:pt x="265" y="59"/>
                  </a:cubicBezTo>
                  <a:cubicBezTo>
                    <a:pt x="266" y="59"/>
                    <a:pt x="266" y="59"/>
                    <a:pt x="267" y="59"/>
                  </a:cubicBezTo>
                  <a:cubicBezTo>
                    <a:pt x="267" y="59"/>
                    <a:pt x="269" y="60"/>
                    <a:pt x="269" y="60"/>
                  </a:cubicBezTo>
                  <a:cubicBezTo>
                    <a:pt x="269" y="60"/>
                    <a:pt x="269" y="60"/>
                    <a:pt x="268" y="60"/>
                  </a:cubicBezTo>
                  <a:cubicBezTo>
                    <a:pt x="267" y="60"/>
                    <a:pt x="266" y="59"/>
                    <a:pt x="266" y="59"/>
                  </a:cubicBezTo>
                  <a:cubicBezTo>
                    <a:pt x="265" y="59"/>
                    <a:pt x="265" y="59"/>
                    <a:pt x="265" y="59"/>
                  </a:cubicBezTo>
                  <a:cubicBezTo>
                    <a:pt x="265" y="59"/>
                    <a:pt x="264" y="59"/>
                    <a:pt x="264" y="59"/>
                  </a:cubicBezTo>
                  <a:cubicBezTo>
                    <a:pt x="264" y="59"/>
                    <a:pt x="264" y="59"/>
                    <a:pt x="265" y="59"/>
                  </a:cubicBezTo>
                  <a:cubicBezTo>
                    <a:pt x="265" y="59"/>
                    <a:pt x="264" y="59"/>
                    <a:pt x="264" y="59"/>
                  </a:cubicBezTo>
                  <a:cubicBezTo>
                    <a:pt x="264" y="59"/>
                    <a:pt x="264" y="59"/>
                    <a:pt x="264" y="59"/>
                  </a:cubicBezTo>
                  <a:cubicBezTo>
                    <a:pt x="265" y="59"/>
                    <a:pt x="265" y="58"/>
                    <a:pt x="266" y="58"/>
                  </a:cubicBezTo>
                  <a:cubicBezTo>
                    <a:pt x="267" y="58"/>
                    <a:pt x="267" y="58"/>
                    <a:pt x="267" y="58"/>
                  </a:cubicBezTo>
                  <a:cubicBezTo>
                    <a:pt x="267" y="58"/>
                    <a:pt x="267" y="58"/>
                    <a:pt x="267" y="58"/>
                  </a:cubicBezTo>
                  <a:cubicBezTo>
                    <a:pt x="267" y="57"/>
                    <a:pt x="268" y="57"/>
                    <a:pt x="268" y="57"/>
                  </a:cubicBezTo>
                  <a:cubicBezTo>
                    <a:pt x="268" y="57"/>
                    <a:pt x="267" y="57"/>
                    <a:pt x="267" y="57"/>
                  </a:cubicBezTo>
                  <a:cubicBezTo>
                    <a:pt x="267" y="57"/>
                    <a:pt x="267" y="57"/>
                    <a:pt x="267" y="56"/>
                  </a:cubicBezTo>
                  <a:cubicBezTo>
                    <a:pt x="268" y="56"/>
                    <a:pt x="269" y="56"/>
                    <a:pt x="270" y="55"/>
                  </a:cubicBezTo>
                  <a:cubicBezTo>
                    <a:pt x="270" y="55"/>
                    <a:pt x="269" y="56"/>
                    <a:pt x="268" y="56"/>
                  </a:cubicBezTo>
                  <a:cubicBezTo>
                    <a:pt x="268" y="55"/>
                    <a:pt x="268" y="55"/>
                    <a:pt x="268" y="55"/>
                  </a:cubicBezTo>
                  <a:cubicBezTo>
                    <a:pt x="268" y="55"/>
                    <a:pt x="267" y="56"/>
                    <a:pt x="266" y="56"/>
                  </a:cubicBezTo>
                  <a:cubicBezTo>
                    <a:pt x="266" y="56"/>
                    <a:pt x="265" y="56"/>
                    <a:pt x="265" y="56"/>
                  </a:cubicBezTo>
                  <a:cubicBezTo>
                    <a:pt x="264" y="56"/>
                    <a:pt x="263" y="57"/>
                    <a:pt x="263" y="56"/>
                  </a:cubicBezTo>
                  <a:cubicBezTo>
                    <a:pt x="263" y="56"/>
                    <a:pt x="263" y="56"/>
                    <a:pt x="263" y="56"/>
                  </a:cubicBezTo>
                  <a:cubicBezTo>
                    <a:pt x="263" y="56"/>
                    <a:pt x="263" y="56"/>
                    <a:pt x="262" y="56"/>
                  </a:cubicBezTo>
                  <a:cubicBezTo>
                    <a:pt x="262" y="56"/>
                    <a:pt x="263" y="56"/>
                    <a:pt x="263" y="55"/>
                  </a:cubicBezTo>
                  <a:cubicBezTo>
                    <a:pt x="263" y="55"/>
                    <a:pt x="263" y="55"/>
                    <a:pt x="263" y="55"/>
                  </a:cubicBezTo>
                  <a:cubicBezTo>
                    <a:pt x="263" y="55"/>
                    <a:pt x="263" y="55"/>
                    <a:pt x="263" y="55"/>
                  </a:cubicBezTo>
                  <a:cubicBezTo>
                    <a:pt x="264" y="55"/>
                    <a:pt x="265" y="54"/>
                    <a:pt x="267" y="54"/>
                  </a:cubicBezTo>
                  <a:cubicBezTo>
                    <a:pt x="267" y="54"/>
                    <a:pt x="267" y="54"/>
                    <a:pt x="267" y="54"/>
                  </a:cubicBezTo>
                  <a:cubicBezTo>
                    <a:pt x="268" y="53"/>
                    <a:pt x="269" y="53"/>
                    <a:pt x="270" y="52"/>
                  </a:cubicBezTo>
                  <a:cubicBezTo>
                    <a:pt x="270" y="53"/>
                    <a:pt x="270" y="52"/>
                    <a:pt x="270" y="52"/>
                  </a:cubicBezTo>
                  <a:cubicBezTo>
                    <a:pt x="270" y="52"/>
                    <a:pt x="270" y="52"/>
                    <a:pt x="270" y="52"/>
                  </a:cubicBezTo>
                  <a:cubicBezTo>
                    <a:pt x="270" y="52"/>
                    <a:pt x="270" y="52"/>
                    <a:pt x="270" y="52"/>
                  </a:cubicBezTo>
                  <a:cubicBezTo>
                    <a:pt x="270" y="52"/>
                    <a:pt x="270" y="52"/>
                    <a:pt x="270" y="52"/>
                  </a:cubicBezTo>
                  <a:cubicBezTo>
                    <a:pt x="271" y="52"/>
                    <a:pt x="271" y="52"/>
                    <a:pt x="271" y="52"/>
                  </a:cubicBezTo>
                  <a:cubicBezTo>
                    <a:pt x="272" y="52"/>
                    <a:pt x="273" y="52"/>
                    <a:pt x="273" y="51"/>
                  </a:cubicBezTo>
                  <a:cubicBezTo>
                    <a:pt x="273" y="51"/>
                    <a:pt x="273" y="51"/>
                    <a:pt x="272" y="51"/>
                  </a:cubicBezTo>
                  <a:cubicBezTo>
                    <a:pt x="272" y="51"/>
                    <a:pt x="271" y="51"/>
                    <a:pt x="270" y="52"/>
                  </a:cubicBezTo>
                  <a:cubicBezTo>
                    <a:pt x="270" y="52"/>
                    <a:pt x="270" y="52"/>
                    <a:pt x="270" y="52"/>
                  </a:cubicBezTo>
                  <a:cubicBezTo>
                    <a:pt x="270" y="52"/>
                    <a:pt x="270" y="51"/>
                    <a:pt x="269" y="51"/>
                  </a:cubicBezTo>
                  <a:cubicBezTo>
                    <a:pt x="269" y="51"/>
                    <a:pt x="269" y="51"/>
                    <a:pt x="269" y="51"/>
                  </a:cubicBezTo>
                  <a:cubicBezTo>
                    <a:pt x="269" y="51"/>
                    <a:pt x="269" y="51"/>
                    <a:pt x="268" y="51"/>
                  </a:cubicBezTo>
                  <a:cubicBezTo>
                    <a:pt x="268" y="51"/>
                    <a:pt x="268" y="51"/>
                    <a:pt x="269" y="51"/>
                  </a:cubicBezTo>
                  <a:cubicBezTo>
                    <a:pt x="269" y="51"/>
                    <a:pt x="269" y="51"/>
                    <a:pt x="269" y="51"/>
                  </a:cubicBezTo>
                  <a:cubicBezTo>
                    <a:pt x="269" y="50"/>
                    <a:pt x="269" y="50"/>
                    <a:pt x="269" y="50"/>
                  </a:cubicBezTo>
                  <a:cubicBezTo>
                    <a:pt x="269" y="50"/>
                    <a:pt x="269" y="50"/>
                    <a:pt x="269" y="50"/>
                  </a:cubicBezTo>
                  <a:cubicBezTo>
                    <a:pt x="268" y="51"/>
                    <a:pt x="267" y="51"/>
                    <a:pt x="266" y="51"/>
                  </a:cubicBezTo>
                  <a:cubicBezTo>
                    <a:pt x="267" y="51"/>
                    <a:pt x="267" y="50"/>
                    <a:pt x="268" y="50"/>
                  </a:cubicBezTo>
                  <a:cubicBezTo>
                    <a:pt x="268" y="49"/>
                    <a:pt x="269" y="49"/>
                    <a:pt x="269" y="49"/>
                  </a:cubicBezTo>
                  <a:cubicBezTo>
                    <a:pt x="269" y="49"/>
                    <a:pt x="269" y="48"/>
                    <a:pt x="269" y="48"/>
                  </a:cubicBezTo>
                  <a:cubicBezTo>
                    <a:pt x="269" y="47"/>
                    <a:pt x="269" y="47"/>
                    <a:pt x="269" y="47"/>
                  </a:cubicBezTo>
                  <a:cubicBezTo>
                    <a:pt x="269" y="47"/>
                    <a:pt x="268" y="47"/>
                    <a:pt x="268" y="48"/>
                  </a:cubicBezTo>
                  <a:cubicBezTo>
                    <a:pt x="268" y="47"/>
                    <a:pt x="268" y="47"/>
                    <a:pt x="268" y="46"/>
                  </a:cubicBezTo>
                  <a:cubicBezTo>
                    <a:pt x="268" y="46"/>
                    <a:pt x="268" y="46"/>
                    <a:pt x="268" y="46"/>
                  </a:cubicBezTo>
                  <a:cubicBezTo>
                    <a:pt x="268" y="46"/>
                    <a:pt x="268" y="46"/>
                    <a:pt x="268" y="46"/>
                  </a:cubicBezTo>
                  <a:cubicBezTo>
                    <a:pt x="268" y="46"/>
                    <a:pt x="268" y="46"/>
                    <a:pt x="268" y="46"/>
                  </a:cubicBezTo>
                  <a:cubicBezTo>
                    <a:pt x="268" y="46"/>
                    <a:pt x="268" y="46"/>
                    <a:pt x="268" y="45"/>
                  </a:cubicBezTo>
                  <a:cubicBezTo>
                    <a:pt x="268" y="45"/>
                    <a:pt x="268" y="45"/>
                    <a:pt x="268" y="46"/>
                  </a:cubicBezTo>
                  <a:cubicBezTo>
                    <a:pt x="268" y="45"/>
                    <a:pt x="268" y="45"/>
                    <a:pt x="268" y="45"/>
                  </a:cubicBezTo>
                  <a:cubicBezTo>
                    <a:pt x="268" y="45"/>
                    <a:pt x="268" y="45"/>
                    <a:pt x="268" y="45"/>
                  </a:cubicBezTo>
                  <a:cubicBezTo>
                    <a:pt x="268" y="45"/>
                    <a:pt x="268" y="45"/>
                    <a:pt x="268" y="45"/>
                  </a:cubicBezTo>
                  <a:cubicBezTo>
                    <a:pt x="269" y="45"/>
                    <a:pt x="270" y="46"/>
                    <a:pt x="271" y="46"/>
                  </a:cubicBezTo>
                  <a:cubicBezTo>
                    <a:pt x="273" y="46"/>
                    <a:pt x="274" y="44"/>
                    <a:pt x="274" y="43"/>
                  </a:cubicBezTo>
                  <a:cubicBezTo>
                    <a:pt x="274" y="41"/>
                    <a:pt x="273" y="39"/>
                    <a:pt x="271" y="39"/>
                  </a:cubicBezTo>
                  <a:cubicBezTo>
                    <a:pt x="270" y="39"/>
                    <a:pt x="270" y="40"/>
                    <a:pt x="270" y="40"/>
                  </a:cubicBezTo>
                  <a:cubicBezTo>
                    <a:pt x="270" y="39"/>
                    <a:pt x="270" y="39"/>
                    <a:pt x="270" y="39"/>
                  </a:cubicBezTo>
                  <a:cubicBezTo>
                    <a:pt x="270" y="39"/>
                    <a:pt x="269" y="39"/>
                    <a:pt x="268" y="39"/>
                  </a:cubicBezTo>
                  <a:cubicBezTo>
                    <a:pt x="268" y="38"/>
                    <a:pt x="268" y="38"/>
                    <a:pt x="268" y="38"/>
                  </a:cubicBezTo>
                  <a:cubicBezTo>
                    <a:pt x="268" y="37"/>
                    <a:pt x="268" y="37"/>
                    <a:pt x="268" y="37"/>
                  </a:cubicBezTo>
                  <a:cubicBezTo>
                    <a:pt x="268" y="37"/>
                    <a:pt x="267" y="38"/>
                    <a:pt x="267" y="38"/>
                  </a:cubicBezTo>
                  <a:cubicBezTo>
                    <a:pt x="267" y="38"/>
                    <a:pt x="266" y="38"/>
                    <a:pt x="266" y="38"/>
                  </a:cubicBezTo>
                  <a:cubicBezTo>
                    <a:pt x="266" y="38"/>
                    <a:pt x="266" y="38"/>
                    <a:pt x="266" y="38"/>
                  </a:cubicBezTo>
                  <a:cubicBezTo>
                    <a:pt x="266" y="38"/>
                    <a:pt x="265" y="39"/>
                    <a:pt x="265" y="39"/>
                  </a:cubicBezTo>
                  <a:cubicBezTo>
                    <a:pt x="265" y="39"/>
                    <a:pt x="266" y="40"/>
                    <a:pt x="267" y="40"/>
                  </a:cubicBezTo>
                  <a:cubicBezTo>
                    <a:pt x="265" y="40"/>
                    <a:pt x="264" y="40"/>
                    <a:pt x="264" y="38"/>
                  </a:cubicBezTo>
                  <a:cubicBezTo>
                    <a:pt x="265" y="36"/>
                    <a:pt x="264" y="34"/>
                    <a:pt x="264" y="32"/>
                  </a:cubicBezTo>
                  <a:cubicBezTo>
                    <a:pt x="268" y="29"/>
                    <a:pt x="266" y="22"/>
                    <a:pt x="272" y="20"/>
                  </a:cubicBezTo>
                  <a:cubicBezTo>
                    <a:pt x="270" y="21"/>
                    <a:pt x="269" y="18"/>
                    <a:pt x="268" y="18"/>
                  </a:cubicBezTo>
                  <a:cubicBezTo>
                    <a:pt x="268" y="15"/>
                    <a:pt x="271" y="14"/>
                    <a:pt x="272" y="12"/>
                  </a:cubicBezTo>
                  <a:cubicBezTo>
                    <a:pt x="271" y="11"/>
                    <a:pt x="272" y="9"/>
                    <a:pt x="270" y="9"/>
                  </a:cubicBezTo>
                  <a:cubicBezTo>
                    <a:pt x="268" y="13"/>
                    <a:pt x="267" y="16"/>
                    <a:pt x="264" y="20"/>
                  </a:cubicBezTo>
                  <a:cubicBezTo>
                    <a:pt x="263" y="19"/>
                    <a:pt x="261" y="20"/>
                    <a:pt x="261" y="19"/>
                  </a:cubicBezTo>
                  <a:cubicBezTo>
                    <a:pt x="261" y="19"/>
                    <a:pt x="261" y="19"/>
                    <a:pt x="261" y="19"/>
                  </a:cubicBezTo>
                  <a:cubicBezTo>
                    <a:pt x="261" y="19"/>
                    <a:pt x="261" y="19"/>
                    <a:pt x="261" y="18"/>
                  </a:cubicBezTo>
                  <a:cubicBezTo>
                    <a:pt x="261" y="18"/>
                    <a:pt x="261" y="19"/>
                    <a:pt x="261" y="19"/>
                  </a:cubicBezTo>
                  <a:cubicBezTo>
                    <a:pt x="260" y="19"/>
                    <a:pt x="260" y="18"/>
                    <a:pt x="260" y="18"/>
                  </a:cubicBezTo>
                  <a:cubicBezTo>
                    <a:pt x="260" y="17"/>
                    <a:pt x="259" y="16"/>
                    <a:pt x="259" y="15"/>
                  </a:cubicBezTo>
                  <a:cubicBezTo>
                    <a:pt x="260" y="14"/>
                    <a:pt x="262" y="12"/>
                    <a:pt x="261" y="12"/>
                  </a:cubicBezTo>
                  <a:cubicBezTo>
                    <a:pt x="261" y="12"/>
                    <a:pt x="260" y="13"/>
                    <a:pt x="259" y="14"/>
                  </a:cubicBezTo>
                  <a:cubicBezTo>
                    <a:pt x="259" y="13"/>
                    <a:pt x="258" y="12"/>
                    <a:pt x="258" y="11"/>
                  </a:cubicBezTo>
                  <a:cubicBezTo>
                    <a:pt x="258" y="11"/>
                    <a:pt x="258" y="11"/>
                    <a:pt x="258" y="11"/>
                  </a:cubicBezTo>
                  <a:cubicBezTo>
                    <a:pt x="260" y="9"/>
                    <a:pt x="259" y="6"/>
                    <a:pt x="258" y="4"/>
                  </a:cubicBezTo>
                  <a:cubicBezTo>
                    <a:pt x="257" y="4"/>
                    <a:pt x="257" y="4"/>
                    <a:pt x="257" y="5"/>
                  </a:cubicBezTo>
                  <a:cubicBezTo>
                    <a:pt x="257" y="4"/>
                    <a:pt x="257" y="3"/>
                    <a:pt x="257" y="2"/>
                  </a:cubicBezTo>
                  <a:cubicBezTo>
                    <a:pt x="257" y="3"/>
                    <a:pt x="256" y="4"/>
                    <a:pt x="256" y="5"/>
                  </a:cubicBezTo>
                  <a:cubicBezTo>
                    <a:pt x="256" y="6"/>
                    <a:pt x="255" y="6"/>
                    <a:pt x="255" y="7"/>
                  </a:cubicBezTo>
                  <a:cubicBezTo>
                    <a:pt x="255" y="7"/>
                    <a:pt x="255" y="7"/>
                    <a:pt x="254" y="7"/>
                  </a:cubicBezTo>
                  <a:cubicBezTo>
                    <a:pt x="254" y="8"/>
                    <a:pt x="254" y="8"/>
                    <a:pt x="254" y="8"/>
                  </a:cubicBezTo>
                  <a:cubicBezTo>
                    <a:pt x="254" y="8"/>
                    <a:pt x="255" y="8"/>
                    <a:pt x="255" y="8"/>
                  </a:cubicBezTo>
                  <a:cubicBezTo>
                    <a:pt x="255" y="8"/>
                    <a:pt x="255" y="8"/>
                    <a:pt x="255" y="9"/>
                  </a:cubicBezTo>
                  <a:cubicBezTo>
                    <a:pt x="254" y="9"/>
                    <a:pt x="254" y="10"/>
                    <a:pt x="254" y="10"/>
                  </a:cubicBezTo>
                  <a:cubicBezTo>
                    <a:pt x="254" y="10"/>
                    <a:pt x="254" y="10"/>
                    <a:pt x="254" y="10"/>
                  </a:cubicBezTo>
                  <a:cubicBezTo>
                    <a:pt x="254" y="10"/>
                    <a:pt x="254" y="11"/>
                    <a:pt x="254" y="11"/>
                  </a:cubicBezTo>
                  <a:cubicBezTo>
                    <a:pt x="253" y="11"/>
                    <a:pt x="253" y="12"/>
                    <a:pt x="253" y="13"/>
                  </a:cubicBezTo>
                  <a:cubicBezTo>
                    <a:pt x="253" y="13"/>
                    <a:pt x="253" y="13"/>
                    <a:pt x="253" y="13"/>
                  </a:cubicBezTo>
                  <a:cubicBezTo>
                    <a:pt x="253" y="13"/>
                    <a:pt x="252" y="13"/>
                    <a:pt x="252" y="13"/>
                  </a:cubicBezTo>
                  <a:cubicBezTo>
                    <a:pt x="252" y="13"/>
                    <a:pt x="251" y="13"/>
                    <a:pt x="251" y="14"/>
                  </a:cubicBezTo>
                  <a:cubicBezTo>
                    <a:pt x="251" y="14"/>
                    <a:pt x="252" y="14"/>
                    <a:pt x="252" y="14"/>
                  </a:cubicBezTo>
                  <a:cubicBezTo>
                    <a:pt x="251" y="14"/>
                    <a:pt x="251" y="14"/>
                    <a:pt x="251" y="15"/>
                  </a:cubicBezTo>
                  <a:cubicBezTo>
                    <a:pt x="250" y="15"/>
                    <a:pt x="250" y="15"/>
                    <a:pt x="249" y="15"/>
                  </a:cubicBezTo>
                  <a:cubicBezTo>
                    <a:pt x="249" y="15"/>
                    <a:pt x="248" y="15"/>
                    <a:pt x="247" y="15"/>
                  </a:cubicBezTo>
                  <a:cubicBezTo>
                    <a:pt x="247" y="15"/>
                    <a:pt x="247" y="15"/>
                    <a:pt x="247" y="15"/>
                  </a:cubicBezTo>
                  <a:cubicBezTo>
                    <a:pt x="247" y="15"/>
                    <a:pt x="247" y="15"/>
                    <a:pt x="247" y="15"/>
                  </a:cubicBezTo>
                  <a:cubicBezTo>
                    <a:pt x="247" y="15"/>
                    <a:pt x="247" y="14"/>
                    <a:pt x="247" y="14"/>
                  </a:cubicBezTo>
                  <a:cubicBezTo>
                    <a:pt x="247" y="14"/>
                    <a:pt x="248" y="14"/>
                    <a:pt x="248" y="14"/>
                  </a:cubicBezTo>
                  <a:cubicBezTo>
                    <a:pt x="248" y="14"/>
                    <a:pt x="248" y="14"/>
                    <a:pt x="248" y="14"/>
                  </a:cubicBezTo>
                  <a:cubicBezTo>
                    <a:pt x="248" y="14"/>
                    <a:pt x="248" y="14"/>
                    <a:pt x="248" y="14"/>
                  </a:cubicBezTo>
                  <a:cubicBezTo>
                    <a:pt x="248" y="14"/>
                    <a:pt x="248" y="14"/>
                    <a:pt x="248" y="14"/>
                  </a:cubicBezTo>
                  <a:cubicBezTo>
                    <a:pt x="248" y="14"/>
                    <a:pt x="248" y="14"/>
                    <a:pt x="248" y="14"/>
                  </a:cubicBezTo>
                  <a:cubicBezTo>
                    <a:pt x="248" y="14"/>
                    <a:pt x="248" y="14"/>
                    <a:pt x="248" y="14"/>
                  </a:cubicBezTo>
                  <a:cubicBezTo>
                    <a:pt x="248" y="14"/>
                    <a:pt x="248" y="14"/>
                    <a:pt x="248" y="14"/>
                  </a:cubicBezTo>
                  <a:cubicBezTo>
                    <a:pt x="248" y="14"/>
                    <a:pt x="248" y="14"/>
                    <a:pt x="248" y="14"/>
                  </a:cubicBezTo>
                  <a:cubicBezTo>
                    <a:pt x="247" y="14"/>
                    <a:pt x="247" y="14"/>
                    <a:pt x="247" y="14"/>
                  </a:cubicBezTo>
                  <a:cubicBezTo>
                    <a:pt x="247" y="13"/>
                    <a:pt x="247" y="11"/>
                    <a:pt x="246" y="11"/>
                  </a:cubicBezTo>
                  <a:cubicBezTo>
                    <a:pt x="245" y="11"/>
                    <a:pt x="245" y="12"/>
                    <a:pt x="245" y="12"/>
                  </a:cubicBezTo>
                  <a:cubicBezTo>
                    <a:pt x="245" y="11"/>
                    <a:pt x="245" y="10"/>
                    <a:pt x="245" y="8"/>
                  </a:cubicBezTo>
                  <a:cubicBezTo>
                    <a:pt x="245" y="7"/>
                    <a:pt x="245" y="6"/>
                    <a:pt x="245" y="6"/>
                  </a:cubicBezTo>
                  <a:cubicBezTo>
                    <a:pt x="245" y="6"/>
                    <a:pt x="245" y="6"/>
                    <a:pt x="245" y="6"/>
                  </a:cubicBezTo>
                  <a:cubicBezTo>
                    <a:pt x="245" y="6"/>
                    <a:pt x="245" y="6"/>
                    <a:pt x="245" y="5"/>
                  </a:cubicBezTo>
                  <a:cubicBezTo>
                    <a:pt x="245" y="6"/>
                    <a:pt x="245" y="6"/>
                    <a:pt x="245" y="6"/>
                  </a:cubicBezTo>
                  <a:cubicBezTo>
                    <a:pt x="245" y="6"/>
                    <a:pt x="245" y="6"/>
                    <a:pt x="245" y="6"/>
                  </a:cubicBezTo>
                  <a:cubicBezTo>
                    <a:pt x="245" y="6"/>
                    <a:pt x="245" y="6"/>
                    <a:pt x="245" y="6"/>
                  </a:cubicBezTo>
                  <a:cubicBezTo>
                    <a:pt x="245" y="6"/>
                    <a:pt x="245" y="7"/>
                    <a:pt x="245" y="8"/>
                  </a:cubicBezTo>
                  <a:cubicBezTo>
                    <a:pt x="244" y="8"/>
                    <a:pt x="244" y="8"/>
                    <a:pt x="243" y="8"/>
                  </a:cubicBezTo>
                  <a:cubicBezTo>
                    <a:pt x="243" y="8"/>
                    <a:pt x="243" y="8"/>
                    <a:pt x="243" y="8"/>
                  </a:cubicBezTo>
                  <a:cubicBezTo>
                    <a:pt x="243" y="8"/>
                    <a:pt x="242" y="7"/>
                    <a:pt x="241" y="7"/>
                  </a:cubicBezTo>
                  <a:cubicBezTo>
                    <a:pt x="241" y="7"/>
                    <a:pt x="241" y="7"/>
                    <a:pt x="241" y="7"/>
                  </a:cubicBezTo>
                  <a:cubicBezTo>
                    <a:pt x="241" y="7"/>
                    <a:pt x="241" y="6"/>
                    <a:pt x="241" y="7"/>
                  </a:cubicBezTo>
                  <a:cubicBezTo>
                    <a:pt x="240" y="7"/>
                    <a:pt x="241" y="7"/>
                    <a:pt x="241" y="8"/>
                  </a:cubicBezTo>
                  <a:cubicBezTo>
                    <a:pt x="241" y="8"/>
                    <a:pt x="240" y="9"/>
                    <a:pt x="241" y="10"/>
                  </a:cubicBezTo>
                  <a:cubicBezTo>
                    <a:pt x="241" y="10"/>
                    <a:pt x="241" y="10"/>
                    <a:pt x="241" y="10"/>
                  </a:cubicBezTo>
                  <a:cubicBezTo>
                    <a:pt x="241" y="10"/>
                    <a:pt x="241" y="10"/>
                    <a:pt x="241" y="10"/>
                  </a:cubicBezTo>
                  <a:cubicBezTo>
                    <a:pt x="241" y="10"/>
                    <a:pt x="241" y="10"/>
                    <a:pt x="241" y="10"/>
                  </a:cubicBezTo>
                  <a:cubicBezTo>
                    <a:pt x="241" y="10"/>
                    <a:pt x="241" y="10"/>
                    <a:pt x="241" y="10"/>
                  </a:cubicBezTo>
                  <a:cubicBezTo>
                    <a:pt x="241" y="11"/>
                    <a:pt x="242" y="11"/>
                    <a:pt x="242" y="12"/>
                  </a:cubicBezTo>
                  <a:cubicBezTo>
                    <a:pt x="242" y="12"/>
                    <a:pt x="242" y="12"/>
                    <a:pt x="243" y="12"/>
                  </a:cubicBezTo>
                  <a:cubicBezTo>
                    <a:pt x="243" y="12"/>
                    <a:pt x="243" y="12"/>
                    <a:pt x="244" y="12"/>
                  </a:cubicBezTo>
                  <a:cubicBezTo>
                    <a:pt x="244" y="12"/>
                    <a:pt x="244" y="12"/>
                    <a:pt x="244" y="12"/>
                  </a:cubicBezTo>
                  <a:cubicBezTo>
                    <a:pt x="244" y="12"/>
                    <a:pt x="244" y="12"/>
                    <a:pt x="244" y="13"/>
                  </a:cubicBezTo>
                  <a:cubicBezTo>
                    <a:pt x="244" y="13"/>
                    <a:pt x="244" y="13"/>
                    <a:pt x="244" y="13"/>
                  </a:cubicBezTo>
                  <a:cubicBezTo>
                    <a:pt x="244" y="13"/>
                    <a:pt x="244" y="14"/>
                    <a:pt x="244" y="14"/>
                  </a:cubicBezTo>
                  <a:cubicBezTo>
                    <a:pt x="243" y="14"/>
                    <a:pt x="242" y="14"/>
                    <a:pt x="242" y="15"/>
                  </a:cubicBezTo>
                  <a:cubicBezTo>
                    <a:pt x="241" y="15"/>
                    <a:pt x="240" y="15"/>
                    <a:pt x="239" y="15"/>
                  </a:cubicBezTo>
                  <a:cubicBezTo>
                    <a:pt x="239" y="15"/>
                    <a:pt x="239" y="15"/>
                    <a:pt x="239" y="15"/>
                  </a:cubicBezTo>
                  <a:cubicBezTo>
                    <a:pt x="240" y="15"/>
                    <a:pt x="240" y="15"/>
                    <a:pt x="240" y="15"/>
                  </a:cubicBezTo>
                  <a:cubicBezTo>
                    <a:pt x="240" y="15"/>
                    <a:pt x="240" y="15"/>
                    <a:pt x="240" y="15"/>
                  </a:cubicBezTo>
                  <a:cubicBezTo>
                    <a:pt x="240" y="15"/>
                    <a:pt x="241" y="14"/>
                    <a:pt x="242" y="14"/>
                  </a:cubicBezTo>
                  <a:cubicBezTo>
                    <a:pt x="242" y="14"/>
                    <a:pt x="242" y="14"/>
                    <a:pt x="242" y="14"/>
                  </a:cubicBezTo>
                  <a:cubicBezTo>
                    <a:pt x="242" y="14"/>
                    <a:pt x="242" y="14"/>
                    <a:pt x="242" y="14"/>
                  </a:cubicBezTo>
                  <a:cubicBezTo>
                    <a:pt x="242" y="14"/>
                    <a:pt x="242" y="14"/>
                    <a:pt x="242" y="14"/>
                  </a:cubicBezTo>
                  <a:cubicBezTo>
                    <a:pt x="242" y="14"/>
                    <a:pt x="242" y="14"/>
                    <a:pt x="241" y="14"/>
                  </a:cubicBezTo>
                  <a:cubicBezTo>
                    <a:pt x="241" y="14"/>
                    <a:pt x="241" y="14"/>
                    <a:pt x="241" y="14"/>
                  </a:cubicBezTo>
                  <a:cubicBezTo>
                    <a:pt x="241" y="14"/>
                    <a:pt x="241" y="14"/>
                    <a:pt x="241" y="14"/>
                  </a:cubicBezTo>
                  <a:cubicBezTo>
                    <a:pt x="241" y="14"/>
                    <a:pt x="241" y="14"/>
                    <a:pt x="241" y="14"/>
                  </a:cubicBezTo>
                  <a:cubicBezTo>
                    <a:pt x="241" y="14"/>
                    <a:pt x="241" y="14"/>
                    <a:pt x="240" y="14"/>
                  </a:cubicBezTo>
                  <a:cubicBezTo>
                    <a:pt x="240" y="14"/>
                    <a:pt x="240" y="14"/>
                    <a:pt x="240" y="14"/>
                  </a:cubicBezTo>
                  <a:cubicBezTo>
                    <a:pt x="240" y="14"/>
                    <a:pt x="241" y="14"/>
                    <a:pt x="241" y="13"/>
                  </a:cubicBezTo>
                  <a:cubicBezTo>
                    <a:pt x="241" y="13"/>
                    <a:pt x="241" y="13"/>
                    <a:pt x="241" y="13"/>
                  </a:cubicBezTo>
                  <a:cubicBezTo>
                    <a:pt x="241" y="13"/>
                    <a:pt x="241" y="13"/>
                    <a:pt x="241" y="13"/>
                  </a:cubicBezTo>
                  <a:cubicBezTo>
                    <a:pt x="241" y="13"/>
                    <a:pt x="241" y="13"/>
                    <a:pt x="241" y="13"/>
                  </a:cubicBezTo>
                  <a:cubicBezTo>
                    <a:pt x="241" y="13"/>
                    <a:pt x="241" y="13"/>
                    <a:pt x="241" y="13"/>
                  </a:cubicBezTo>
                  <a:cubicBezTo>
                    <a:pt x="241" y="13"/>
                    <a:pt x="240" y="14"/>
                    <a:pt x="240" y="14"/>
                  </a:cubicBezTo>
                  <a:cubicBezTo>
                    <a:pt x="240" y="14"/>
                    <a:pt x="240" y="14"/>
                    <a:pt x="240" y="14"/>
                  </a:cubicBezTo>
                  <a:cubicBezTo>
                    <a:pt x="240" y="14"/>
                    <a:pt x="240" y="14"/>
                    <a:pt x="239" y="15"/>
                  </a:cubicBezTo>
                  <a:cubicBezTo>
                    <a:pt x="239" y="14"/>
                    <a:pt x="238" y="13"/>
                    <a:pt x="237" y="13"/>
                  </a:cubicBezTo>
                  <a:cubicBezTo>
                    <a:pt x="237" y="13"/>
                    <a:pt x="238" y="12"/>
                    <a:pt x="238" y="12"/>
                  </a:cubicBezTo>
                  <a:cubicBezTo>
                    <a:pt x="238" y="12"/>
                    <a:pt x="238" y="12"/>
                    <a:pt x="238" y="12"/>
                  </a:cubicBezTo>
                  <a:cubicBezTo>
                    <a:pt x="238" y="12"/>
                    <a:pt x="238" y="12"/>
                    <a:pt x="238" y="12"/>
                  </a:cubicBezTo>
                  <a:cubicBezTo>
                    <a:pt x="238" y="12"/>
                    <a:pt x="237" y="12"/>
                    <a:pt x="237" y="12"/>
                  </a:cubicBezTo>
                  <a:cubicBezTo>
                    <a:pt x="237" y="12"/>
                    <a:pt x="237" y="12"/>
                    <a:pt x="237" y="12"/>
                  </a:cubicBezTo>
                  <a:cubicBezTo>
                    <a:pt x="237" y="13"/>
                    <a:pt x="237" y="13"/>
                    <a:pt x="237" y="13"/>
                  </a:cubicBezTo>
                  <a:cubicBezTo>
                    <a:pt x="237" y="13"/>
                    <a:pt x="237" y="13"/>
                    <a:pt x="236" y="12"/>
                  </a:cubicBezTo>
                  <a:cubicBezTo>
                    <a:pt x="236" y="12"/>
                    <a:pt x="236" y="12"/>
                    <a:pt x="236" y="12"/>
                  </a:cubicBezTo>
                  <a:cubicBezTo>
                    <a:pt x="236" y="12"/>
                    <a:pt x="236" y="12"/>
                    <a:pt x="236" y="12"/>
                  </a:cubicBezTo>
                  <a:cubicBezTo>
                    <a:pt x="236" y="12"/>
                    <a:pt x="236" y="12"/>
                    <a:pt x="236" y="12"/>
                  </a:cubicBezTo>
                  <a:cubicBezTo>
                    <a:pt x="236" y="12"/>
                    <a:pt x="236" y="12"/>
                    <a:pt x="236" y="12"/>
                  </a:cubicBezTo>
                  <a:cubicBezTo>
                    <a:pt x="236" y="12"/>
                    <a:pt x="237" y="11"/>
                    <a:pt x="237" y="11"/>
                  </a:cubicBezTo>
                  <a:cubicBezTo>
                    <a:pt x="237" y="11"/>
                    <a:pt x="237" y="11"/>
                    <a:pt x="237" y="11"/>
                  </a:cubicBezTo>
                  <a:cubicBezTo>
                    <a:pt x="237" y="11"/>
                    <a:pt x="237" y="11"/>
                    <a:pt x="237" y="11"/>
                  </a:cubicBezTo>
                  <a:cubicBezTo>
                    <a:pt x="237" y="11"/>
                    <a:pt x="237" y="11"/>
                    <a:pt x="237" y="11"/>
                  </a:cubicBezTo>
                  <a:cubicBezTo>
                    <a:pt x="237" y="10"/>
                    <a:pt x="237" y="10"/>
                    <a:pt x="237" y="10"/>
                  </a:cubicBezTo>
                  <a:cubicBezTo>
                    <a:pt x="237" y="11"/>
                    <a:pt x="237" y="11"/>
                    <a:pt x="237" y="11"/>
                  </a:cubicBezTo>
                  <a:cubicBezTo>
                    <a:pt x="237" y="11"/>
                    <a:pt x="237" y="10"/>
                    <a:pt x="237" y="10"/>
                  </a:cubicBezTo>
                  <a:cubicBezTo>
                    <a:pt x="237" y="11"/>
                    <a:pt x="237" y="11"/>
                    <a:pt x="237" y="11"/>
                  </a:cubicBezTo>
                  <a:cubicBezTo>
                    <a:pt x="237" y="11"/>
                    <a:pt x="237" y="11"/>
                    <a:pt x="236" y="11"/>
                  </a:cubicBezTo>
                  <a:cubicBezTo>
                    <a:pt x="237" y="11"/>
                    <a:pt x="237" y="10"/>
                    <a:pt x="237" y="10"/>
                  </a:cubicBezTo>
                  <a:cubicBezTo>
                    <a:pt x="237" y="10"/>
                    <a:pt x="237" y="10"/>
                    <a:pt x="237" y="10"/>
                  </a:cubicBezTo>
                  <a:cubicBezTo>
                    <a:pt x="236" y="10"/>
                    <a:pt x="236" y="10"/>
                    <a:pt x="236" y="11"/>
                  </a:cubicBezTo>
                  <a:cubicBezTo>
                    <a:pt x="236" y="11"/>
                    <a:pt x="236" y="11"/>
                    <a:pt x="236" y="11"/>
                  </a:cubicBezTo>
                  <a:cubicBezTo>
                    <a:pt x="236" y="11"/>
                    <a:pt x="236" y="11"/>
                    <a:pt x="236" y="11"/>
                  </a:cubicBezTo>
                  <a:cubicBezTo>
                    <a:pt x="236" y="11"/>
                    <a:pt x="236" y="11"/>
                    <a:pt x="236" y="11"/>
                  </a:cubicBezTo>
                  <a:cubicBezTo>
                    <a:pt x="236" y="11"/>
                    <a:pt x="236" y="11"/>
                    <a:pt x="236" y="11"/>
                  </a:cubicBezTo>
                  <a:cubicBezTo>
                    <a:pt x="236" y="11"/>
                    <a:pt x="236" y="11"/>
                    <a:pt x="236" y="12"/>
                  </a:cubicBezTo>
                  <a:cubicBezTo>
                    <a:pt x="236" y="11"/>
                    <a:pt x="236" y="11"/>
                    <a:pt x="236" y="11"/>
                  </a:cubicBezTo>
                  <a:cubicBezTo>
                    <a:pt x="235" y="11"/>
                    <a:pt x="235" y="11"/>
                    <a:pt x="235" y="11"/>
                  </a:cubicBezTo>
                  <a:cubicBezTo>
                    <a:pt x="235" y="10"/>
                    <a:pt x="235" y="10"/>
                    <a:pt x="235" y="10"/>
                  </a:cubicBezTo>
                  <a:cubicBezTo>
                    <a:pt x="235" y="10"/>
                    <a:pt x="235" y="11"/>
                    <a:pt x="235" y="11"/>
                  </a:cubicBezTo>
                  <a:cubicBezTo>
                    <a:pt x="235" y="10"/>
                    <a:pt x="235" y="10"/>
                    <a:pt x="235" y="10"/>
                  </a:cubicBezTo>
                  <a:cubicBezTo>
                    <a:pt x="234" y="10"/>
                    <a:pt x="235" y="11"/>
                    <a:pt x="235" y="11"/>
                  </a:cubicBezTo>
                  <a:cubicBezTo>
                    <a:pt x="234" y="11"/>
                    <a:pt x="234" y="11"/>
                    <a:pt x="234" y="11"/>
                  </a:cubicBezTo>
                  <a:cubicBezTo>
                    <a:pt x="234" y="10"/>
                    <a:pt x="234" y="10"/>
                    <a:pt x="234" y="10"/>
                  </a:cubicBezTo>
                  <a:cubicBezTo>
                    <a:pt x="234" y="10"/>
                    <a:pt x="234" y="10"/>
                    <a:pt x="234" y="10"/>
                  </a:cubicBezTo>
                  <a:cubicBezTo>
                    <a:pt x="234" y="10"/>
                    <a:pt x="234" y="10"/>
                    <a:pt x="234" y="10"/>
                  </a:cubicBezTo>
                  <a:cubicBezTo>
                    <a:pt x="234" y="10"/>
                    <a:pt x="234" y="11"/>
                    <a:pt x="234" y="11"/>
                  </a:cubicBezTo>
                  <a:cubicBezTo>
                    <a:pt x="234" y="11"/>
                    <a:pt x="234" y="11"/>
                    <a:pt x="234" y="11"/>
                  </a:cubicBezTo>
                  <a:cubicBezTo>
                    <a:pt x="234" y="11"/>
                    <a:pt x="234" y="11"/>
                    <a:pt x="234" y="11"/>
                  </a:cubicBezTo>
                  <a:cubicBezTo>
                    <a:pt x="234" y="10"/>
                    <a:pt x="234" y="10"/>
                    <a:pt x="234" y="9"/>
                  </a:cubicBezTo>
                  <a:cubicBezTo>
                    <a:pt x="233" y="9"/>
                    <a:pt x="233" y="9"/>
                    <a:pt x="233" y="9"/>
                  </a:cubicBezTo>
                  <a:cubicBezTo>
                    <a:pt x="232" y="9"/>
                    <a:pt x="233" y="9"/>
                    <a:pt x="232" y="9"/>
                  </a:cubicBezTo>
                  <a:cubicBezTo>
                    <a:pt x="232" y="9"/>
                    <a:pt x="232" y="9"/>
                    <a:pt x="232" y="8"/>
                  </a:cubicBezTo>
                  <a:cubicBezTo>
                    <a:pt x="231" y="8"/>
                    <a:pt x="231" y="8"/>
                    <a:pt x="231" y="8"/>
                  </a:cubicBezTo>
                  <a:cubicBezTo>
                    <a:pt x="231" y="9"/>
                    <a:pt x="231" y="9"/>
                    <a:pt x="231" y="9"/>
                  </a:cubicBezTo>
                  <a:cubicBezTo>
                    <a:pt x="231" y="8"/>
                    <a:pt x="231" y="8"/>
                    <a:pt x="231" y="8"/>
                  </a:cubicBezTo>
                  <a:cubicBezTo>
                    <a:pt x="230" y="8"/>
                    <a:pt x="230" y="8"/>
                    <a:pt x="230" y="8"/>
                  </a:cubicBezTo>
                  <a:cubicBezTo>
                    <a:pt x="230" y="9"/>
                    <a:pt x="230" y="9"/>
                    <a:pt x="231" y="9"/>
                  </a:cubicBezTo>
                  <a:cubicBezTo>
                    <a:pt x="231" y="9"/>
                    <a:pt x="231" y="9"/>
                    <a:pt x="231" y="9"/>
                  </a:cubicBezTo>
                  <a:cubicBezTo>
                    <a:pt x="231" y="9"/>
                    <a:pt x="231" y="10"/>
                    <a:pt x="231" y="10"/>
                  </a:cubicBezTo>
                  <a:cubicBezTo>
                    <a:pt x="231" y="11"/>
                    <a:pt x="231" y="11"/>
                    <a:pt x="232" y="11"/>
                  </a:cubicBezTo>
                  <a:cubicBezTo>
                    <a:pt x="232" y="11"/>
                    <a:pt x="232" y="11"/>
                    <a:pt x="232" y="11"/>
                  </a:cubicBezTo>
                  <a:cubicBezTo>
                    <a:pt x="233" y="11"/>
                    <a:pt x="233" y="11"/>
                    <a:pt x="233" y="11"/>
                  </a:cubicBezTo>
                  <a:cubicBezTo>
                    <a:pt x="233" y="11"/>
                    <a:pt x="233" y="11"/>
                    <a:pt x="233" y="12"/>
                  </a:cubicBezTo>
                  <a:cubicBezTo>
                    <a:pt x="233" y="12"/>
                    <a:pt x="233" y="12"/>
                    <a:pt x="233" y="12"/>
                  </a:cubicBezTo>
                  <a:cubicBezTo>
                    <a:pt x="233" y="12"/>
                    <a:pt x="233" y="13"/>
                    <a:pt x="233" y="13"/>
                  </a:cubicBezTo>
                  <a:cubicBezTo>
                    <a:pt x="233" y="13"/>
                    <a:pt x="233" y="13"/>
                    <a:pt x="233" y="13"/>
                  </a:cubicBezTo>
                  <a:cubicBezTo>
                    <a:pt x="233" y="13"/>
                    <a:pt x="233" y="13"/>
                    <a:pt x="233" y="12"/>
                  </a:cubicBezTo>
                  <a:cubicBezTo>
                    <a:pt x="233" y="11"/>
                    <a:pt x="233" y="11"/>
                    <a:pt x="233" y="11"/>
                  </a:cubicBezTo>
                  <a:cubicBezTo>
                    <a:pt x="233" y="11"/>
                    <a:pt x="233" y="11"/>
                    <a:pt x="233" y="11"/>
                  </a:cubicBezTo>
                  <a:cubicBezTo>
                    <a:pt x="233" y="11"/>
                    <a:pt x="233" y="11"/>
                    <a:pt x="233" y="11"/>
                  </a:cubicBezTo>
                  <a:cubicBezTo>
                    <a:pt x="234" y="11"/>
                    <a:pt x="234" y="11"/>
                    <a:pt x="234" y="11"/>
                  </a:cubicBezTo>
                  <a:cubicBezTo>
                    <a:pt x="234" y="11"/>
                    <a:pt x="234" y="11"/>
                    <a:pt x="234" y="12"/>
                  </a:cubicBezTo>
                  <a:cubicBezTo>
                    <a:pt x="234" y="12"/>
                    <a:pt x="233" y="13"/>
                    <a:pt x="233" y="13"/>
                  </a:cubicBezTo>
                  <a:cubicBezTo>
                    <a:pt x="233" y="13"/>
                    <a:pt x="233" y="13"/>
                    <a:pt x="233" y="13"/>
                  </a:cubicBezTo>
                  <a:cubicBezTo>
                    <a:pt x="233" y="13"/>
                    <a:pt x="233" y="13"/>
                    <a:pt x="233" y="13"/>
                  </a:cubicBezTo>
                  <a:cubicBezTo>
                    <a:pt x="233" y="13"/>
                    <a:pt x="233" y="13"/>
                    <a:pt x="233" y="13"/>
                  </a:cubicBezTo>
                  <a:cubicBezTo>
                    <a:pt x="233" y="13"/>
                    <a:pt x="233" y="13"/>
                    <a:pt x="233" y="13"/>
                  </a:cubicBezTo>
                  <a:cubicBezTo>
                    <a:pt x="233" y="13"/>
                    <a:pt x="233" y="13"/>
                    <a:pt x="233" y="13"/>
                  </a:cubicBezTo>
                  <a:cubicBezTo>
                    <a:pt x="233" y="14"/>
                    <a:pt x="233" y="14"/>
                    <a:pt x="233" y="14"/>
                  </a:cubicBezTo>
                  <a:cubicBezTo>
                    <a:pt x="232" y="14"/>
                    <a:pt x="232" y="15"/>
                    <a:pt x="232" y="16"/>
                  </a:cubicBezTo>
                  <a:cubicBezTo>
                    <a:pt x="231" y="16"/>
                    <a:pt x="231" y="16"/>
                    <a:pt x="230" y="16"/>
                  </a:cubicBezTo>
                  <a:cubicBezTo>
                    <a:pt x="230" y="16"/>
                    <a:pt x="230" y="15"/>
                    <a:pt x="230" y="15"/>
                  </a:cubicBezTo>
                  <a:cubicBezTo>
                    <a:pt x="229" y="14"/>
                    <a:pt x="229" y="13"/>
                    <a:pt x="229" y="12"/>
                  </a:cubicBezTo>
                  <a:cubicBezTo>
                    <a:pt x="229" y="12"/>
                    <a:pt x="228" y="11"/>
                    <a:pt x="228" y="10"/>
                  </a:cubicBezTo>
                  <a:cubicBezTo>
                    <a:pt x="229" y="10"/>
                    <a:pt x="229" y="9"/>
                    <a:pt x="229" y="9"/>
                  </a:cubicBezTo>
                  <a:cubicBezTo>
                    <a:pt x="228" y="8"/>
                    <a:pt x="228" y="8"/>
                    <a:pt x="228" y="7"/>
                  </a:cubicBezTo>
                  <a:cubicBezTo>
                    <a:pt x="227" y="7"/>
                    <a:pt x="227" y="7"/>
                    <a:pt x="227" y="7"/>
                  </a:cubicBezTo>
                  <a:cubicBezTo>
                    <a:pt x="227" y="7"/>
                    <a:pt x="227" y="8"/>
                    <a:pt x="226" y="8"/>
                  </a:cubicBezTo>
                  <a:cubicBezTo>
                    <a:pt x="226" y="8"/>
                    <a:pt x="226" y="9"/>
                    <a:pt x="226" y="9"/>
                  </a:cubicBezTo>
                  <a:cubicBezTo>
                    <a:pt x="226" y="9"/>
                    <a:pt x="226" y="9"/>
                    <a:pt x="226" y="9"/>
                  </a:cubicBezTo>
                  <a:cubicBezTo>
                    <a:pt x="226" y="9"/>
                    <a:pt x="226" y="9"/>
                    <a:pt x="226" y="9"/>
                  </a:cubicBezTo>
                  <a:cubicBezTo>
                    <a:pt x="226" y="9"/>
                    <a:pt x="226" y="9"/>
                    <a:pt x="226" y="10"/>
                  </a:cubicBezTo>
                  <a:cubicBezTo>
                    <a:pt x="226" y="10"/>
                    <a:pt x="226" y="10"/>
                    <a:pt x="226" y="10"/>
                  </a:cubicBezTo>
                  <a:cubicBezTo>
                    <a:pt x="226" y="10"/>
                    <a:pt x="226" y="10"/>
                    <a:pt x="226" y="10"/>
                  </a:cubicBezTo>
                  <a:cubicBezTo>
                    <a:pt x="227" y="11"/>
                    <a:pt x="227" y="11"/>
                    <a:pt x="228" y="11"/>
                  </a:cubicBezTo>
                  <a:cubicBezTo>
                    <a:pt x="228" y="11"/>
                    <a:pt x="228" y="11"/>
                    <a:pt x="228" y="11"/>
                  </a:cubicBezTo>
                  <a:cubicBezTo>
                    <a:pt x="228" y="12"/>
                    <a:pt x="228" y="13"/>
                    <a:pt x="228" y="14"/>
                  </a:cubicBezTo>
                  <a:cubicBezTo>
                    <a:pt x="228" y="14"/>
                    <a:pt x="228" y="14"/>
                    <a:pt x="228" y="14"/>
                  </a:cubicBezTo>
                  <a:cubicBezTo>
                    <a:pt x="228" y="14"/>
                    <a:pt x="228" y="14"/>
                    <a:pt x="228" y="14"/>
                  </a:cubicBezTo>
                  <a:cubicBezTo>
                    <a:pt x="228" y="13"/>
                    <a:pt x="228" y="13"/>
                    <a:pt x="228" y="13"/>
                  </a:cubicBezTo>
                  <a:cubicBezTo>
                    <a:pt x="228" y="13"/>
                    <a:pt x="228" y="13"/>
                    <a:pt x="228" y="13"/>
                  </a:cubicBezTo>
                  <a:cubicBezTo>
                    <a:pt x="228" y="13"/>
                    <a:pt x="228" y="13"/>
                    <a:pt x="228" y="13"/>
                  </a:cubicBezTo>
                  <a:cubicBezTo>
                    <a:pt x="228" y="13"/>
                    <a:pt x="228" y="13"/>
                    <a:pt x="228" y="13"/>
                  </a:cubicBezTo>
                  <a:cubicBezTo>
                    <a:pt x="228" y="14"/>
                    <a:pt x="228" y="15"/>
                    <a:pt x="228" y="15"/>
                  </a:cubicBezTo>
                  <a:cubicBezTo>
                    <a:pt x="228" y="15"/>
                    <a:pt x="228" y="16"/>
                    <a:pt x="228" y="16"/>
                  </a:cubicBezTo>
                  <a:cubicBezTo>
                    <a:pt x="228" y="16"/>
                    <a:pt x="228" y="16"/>
                    <a:pt x="228" y="16"/>
                  </a:cubicBezTo>
                  <a:cubicBezTo>
                    <a:pt x="228" y="16"/>
                    <a:pt x="228" y="16"/>
                    <a:pt x="228" y="17"/>
                  </a:cubicBezTo>
                  <a:cubicBezTo>
                    <a:pt x="228" y="17"/>
                    <a:pt x="228" y="17"/>
                    <a:pt x="228" y="17"/>
                  </a:cubicBezTo>
                  <a:cubicBezTo>
                    <a:pt x="227" y="17"/>
                    <a:pt x="226" y="17"/>
                    <a:pt x="226" y="17"/>
                  </a:cubicBezTo>
                  <a:cubicBezTo>
                    <a:pt x="226" y="17"/>
                    <a:pt x="226" y="17"/>
                    <a:pt x="226" y="17"/>
                  </a:cubicBezTo>
                  <a:cubicBezTo>
                    <a:pt x="226" y="17"/>
                    <a:pt x="226" y="17"/>
                    <a:pt x="226" y="17"/>
                  </a:cubicBezTo>
                  <a:cubicBezTo>
                    <a:pt x="226" y="17"/>
                    <a:pt x="226" y="17"/>
                    <a:pt x="226" y="17"/>
                  </a:cubicBezTo>
                  <a:cubicBezTo>
                    <a:pt x="226" y="17"/>
                    <a:pt x="226" y="17"/>
                    <a:pt x="226" y="17"/>
                  </a:cubicBezTo>
                  <a:cubicBezTo>
                    <a:pt x="226" y="17"/>
                    <a:pt x="226" y="17"/>
                    <a:pt x="225" y="17"/>
                  </a:cubicBezTo>
                  <a:cubicBezTo>
                    <a:pt x="225" y="17"/>
                    <a:pt x="225" y="17"/>
                    <a:pt x="225" y="17"/>
                  </a:cubicBezTo>
                  <a:cubicBezTo>
                    <a:pt x="225" y="17"/>
                    <a:pt x="225" y="17"/>
                    <a:pt x="225" y="17"/>
                  </a:cubicBezTo>
                  <a:cubicBezTo>
                    <a:pt x="225" y="17"/>
                    <a:pt x="225" y="17"/>
                    <a:pt x="225" y="17"/>
                  </a:cubicBezTo>
                  <a:cubicBezTo>
                    <a:pt x="225" y="17"/>
                    <a:pt x="224" y="15"/>
                    <a:pt x="223" y="15"/>
                  </a:cubicBezTo>
                  <a:cubicBezTo>
                    <a:pt x="223" y="15"/>
                    <a:pt x="223" y="15"/>
                    <a:pt x="223" y="15"/>
                  </a:cubicBezTo>
                  <a:cubicBezTo>
                    <a:pt x="223" y="15"/>
                    <a:pt x="223" y="15"/>
                    <a:pt x="223" y="15"/>
                  </a:cubicBezTo>
                  <a:cubicBezTo>
                    <a:pt x="223" y="15"/>
                    <a:pt x="223" y="15"/>
                    <a:pt x="223" y="15"/>
                  </a:cubicBezTo>
                  <a:cubicBezTo>
                    <a:pt x="223" y="15"/>
                    <a:pt x="223" y="15"/>
                    <a:pt x="223" y="15"/>
                  </a:cubicBezTo>
                  <a:cubicBezTo>
                    <a:pt x="223" y="15"/>
                    <a:pt x="223" y="15"/>
                    <a:pt x="223" y="15"/>
                  </a:cubicBezTo>
                  <a:cubicBezTo>
                    <a:pt x="223" y="15"/>
                    <a:pt x="223" y="15"/>
                    <a:pt x="223" y="15"/>
                  </a:cubicBezTo>
                  <a:cubicBezTo>
                    <a:pt x="223" y="15"/>
                    <a:pt x="222" y="15"/>
                    <a:pt x="222" y="15"/>
                  </a:cubicBezTo>
                  <a:cubicBezTo>
                    <a:pt x="222" y="15"/>
                    <a:pt x="222" y="15"/>
                    <a:pt x="222" y="15"/>
                  </a:cubicBezTo>
                  <a:cubicBezTo>
                    <a:pt x="222" y="15"/>
                    <a:pt x="222" y="15"/>
                    <a:pt x="222" y="15"/>
                  </a:cubicBezTo>
                  <a:cubicBezTo>
                    <a:pt x="222" y="15"/>
                    <a:pt x="222" y="15"/>
                    <a:pt x="222" y="16"/>
                  </a:cubicBezTo>
                  <a:cubicBezTo>
                    <a:pt x="222" y="16"/>
                    <a:pt x="222" y="16"/>
                    <a:pt x="222" y="15"/>
                  </a:cubicBezTo>
                  <a:cubicBezTo>
                    <a:pt x="222" y="15"/>
                    <a:pt x="222" y="16"/>
                    <a:pt x="222" y="16"/>
                  </a:cubicBezTo>
                  <a:cubicBezTo>
                    <a:pt x="222" y="16"/>
                    <a:pt x="222" y="16"/>
                    <a:pt x="222" y="16"/>
                  </a:cubicBezTo>
                  <a:cubicBezTo>
                    <a:pt x="221" y="16"/>
                    <a:pt x="221" y="16"/>
                    <a:pt x="221" y="16"/>
                  </a:cubicBezTo>
                  <a:cubicBezTo>
                    <a:pt x="221" y="16"/>
                    <a:pt x="221" y="16"/>
                    <a:pt x="221" y="16"/>
                  </a:cubicBezTo>
                  <a:cubicBezTo>
                    <a:pt x="221" y="16"/>
                    <a:pt x="221" y="16"/>
                    <a:pt x="221" y="16"/>
                  </a:cubicBezTo>
                  <a:cubicBezTo>
                    <a:pt x="221" y="16"/>
                    <a:pt x="221" y="16"/>
                    <a:pt x="221" y="16"/>
                  </a:cubicBezTo>
                  <a:cubicBezTo>
                    <a:pt x="222" y="16"/>
                    <a:pt x="222" y="16"/>
                    <a:pt x="222" y="16"/>
                  </a:cubicBezTo>
                  <a:cubicBezTo>
                    <a:pt x="222" y="16"/>
                    <a:pt x="222" y="16"/>
                    <a:pt x="222" y="16"/>
                  </a:cubicBezTo>
                  <a:cubicBezTo>
                    <a:pt x="222" y="16"/>
                    <a:pt x="222" y="16"/>
                    <a:pt x="222" y="16"/>
                  </a:cubicBezTo>
                  <a:cubicBezTo>
                    <a:pt x="222" y="16"/>
                    <a:pt x="222" y="16"/>
                    <a:pt x="221" y="16"/>
                  </a:cubicBezTo>
                  <a:cubicBezTo>
                    <a:pt x="221" y="16"/>
                    <a:pt x="221" y="16"/>
                    <a:pt x="221" y="16"/>
                  </a:cubicBezTo>
                  <a:cubicBezTo>
                    <a:pt x="221" y="16"/>
                    <a:pt x="221" y="16"/>
                    <a:pt x="221" y="16"/>
                  </a:cubicBezTo>
                  <a:cubicBezTo>
                    <a:pt x="221" y="16"/>
                    <a:pt x="221" y="16"/>
                    <a:pt x="220" y="16"/>
                  </a:cubicBezTo>
                  <a:cubicBezTo>
                    <a:pt x="221" y="16"/>
                    <a:pt x="221" y="16"/>
                    <a:pt x="221" y="16"/>
                  </a:cubicBezTo>
                  <a:cubicBezTo>
                    <a:pt x="221" y="16"/>
                    <a:pt x="221" y="16"/>
                    <a:pt x="221" y="16"/>
                  </a:cubicBezTo>
                  <a:cubicBezTo>
                    <a:pt x="221" y="16"/>
                    <a:pt x="220" y="16"/>
                    <a:pt x="220" y="16"/>
                  </a:cubicBezTo>
                  <a:cubicBezTo>
                    <a:pt x="220" y="16"/>
                    <a:pt x="220" y="16"/>
                    <a:pt x="220" y="16"/>
                  </a:cubicBezTo>
                  <a:cubicBezTo>
                    <a:pt x="220" y="16"/>
                    <a:pt x="220" y="16"/>
                    <a:pt x="220" y="16"/>
                  </a:cubicBezTo>
                  <a:cubicBezTo>
                    <a:pt x="220" y="16"/>
                    <a:pt x="220" y="16"/>
                    <a:pt x="220" y="16"/>
                  </a:cubicBezTo>
                  <a:cubicBezTo>
                    <a:pt x="220" y="16"/>
                    <a:pt x="220" y="16"/>
                    <a:pt x="220" y="16"/>
                  </a:cubicBezTo>
                  <a:cubicBezTo>
                    <a:pt x="220" y="16"/>
                    <a:pt x="220" y="16"/>
                    <a:pt x="220" y="16"/>
                  </a:cubicBezTo>
                  <a:cubicBezTo>
                    <a:pt x="220" y="16"/>
                    <a:pt x="220" y="16"/>
                    <a:pt x="219" y="15"/>
                  </a:cubicBezTo>
                  <a:cubicBezTo>
                    <a:pt x="219" y="15"/>
                    <a:pt x="219" y="15"/>
                    <a:pt x="219" y="15"/>
                  </a:cubicBezTo>
                  <a:cubicBezTo>
                    <a:pt x="219" y="16"/>
                    <a:pt x="219" y="16"/>
                    <a:pt x="219" y="16"/>
                  </a:cubicBezTo>
                  <a:cubicBezTo>
                    <a:pt x="219" y="16"/>
                    <a:pt x="219" y="16"/>
                    <a:pt x="219" y="16"/>
                  </a:cubicBezTo>
                  <a:cubicBezTo>
                    <a:pt x="219" y="16"/>
                    <a:pt x="219" y="16"/>
                    <a:pt x="220" y="16"/>
                  </a:cubicBezTo>
                  <a:cubicBezTo>
                    <a:pt x="220" y="16"/>
                    <a:pt x="220" y="16"/>
                    <a:pt x="220" y="16"/>
                  </a:cubicBezTo>
                  <a:cubicBezTo>
                    <a:pt x="220" y="16"/>
                    <a:pt x="220" y="16"/>
                    <a:pt x="220" y="16"/>
                  </a:cubicBezTo>
                  <a:cubicBezTo>
                    <a:pt x="220" y="16"/>
                    <a:pt x="220" y="16"/>
                    <a:pt x="220" y="16"/>
                  </a:cubicBezTo>
                  <a:cubicBezTo>
                    <a:pt x="220" y="16"/>
                    <a:pt x="220" y="16"/>
                    <a:pt x="220" y="16"/>
                  </a:cubicBezTo>
                  <a:cubicBezTo>
                    <a:pt x="220" y="16"/>
                    <a:pt x="220" y="16"/>
                    <a:pt x="219" y="16"/>
                  </a:cubicBezTo>
                  <a:cubicBezTo>
                    <a:pt x="219" y="16"/>
                    <a:pt x="219" y="16"/>
                    <a:pt x="219" y="16"/>
                  </a:cubicBezTo>
                  <a:cubicBezTo>
                    <a:pt x="220" y="16"/>
                    <a:pt x="220" y="16"/>
                    <a:pt x="220" y="16"/>
                  </a:cubicBezTo>
                  <a:cubicBezTo>
                    <a:pt x="220" y="16"/>
                    <a:pt x="220" y="16"/>
                    <a:pt x="220" y="16"/>
                  </a:cubicBezTo>
                  <a:cubicBezTo>
                    <a:pt x="220" y="16"/>
                    <a:pt x="220" y="17"/>
                    <a:pt x="220" y="17"/>
                  </a:cubicBezTo>
                  <a:cubicBezTo>
                    <a:pt x="220" y="17"/>
                    <a:pt x="219" y="17"/>
                    <a:pt x="219" y="18"/>
                  </a:cubicBezTo>
                  <a:cubicBezTo>
                    <a:pt x="219" y="18"/>
                    <a:pt x="218" y="18"/>
                    <a:pt x="218" y="18"/>
                  </a:cubicBezTo>
                  <a:cubicBezTo>
                    <a:pt x="218" y="18"/>
                    <a:pt x="218" y="18"/>
                    <a:pt x="218" y="18"/>
                  </a:cubicBezTo>
                  <a:cubicBezTo>
                    <a:pt x="218" y="18"/>
                    <a:pt x="218" y="18"/>
                    <a:pt x="218" y="18"/>
                  </a:cubicBezTo>
                  <a:cubicBezTo>
                    <a:pt x="218" y="18"/>
                    <a:pt x="218" y="18"/>
                    <a:pt x="218" y="18"/>
                  </a:cubicBezTo>
                  <a:cubicBezTo>
                    <a:pt x="217" y="18"/>
                    <a:pt x="216" y="18"/>
                    <a:pt x="216" y="18"/>
                  </a:cubicBezTo>
                  <a:cubicBezTo>
                    <a:pt x="215" y="18"/>
                    <a:pt x="215" y="18"/>
                    <a:pt x="214" y="18"/>
                  </a:cubicBezTo>
                  <a:cubicBezTo>
                    <a:pt x="214" y="18"/>
                    <a:pt x="214" y="18"/>
                    <a:pt x="214" y="18"/>
                  </a:cubicBezTo>
                  <a:cubicBezTo>
                    <a:pt x="214" y="18"/>
                    <a:pt x="213" y="18"/>
                    <a:pt x="213" y="19"/>
                  </a:cubicBezTo>
                  <a:cubicBezTo>
                    <a:pt x="213" y="19"/>
                    <a:pt x="213" y="19"/>
                    <a:pt x="212" y="19"/>
                  </a:cubicBezTo>
                  <a:cubicBezTo>
                    <a:pt x="212" y="19"/>
                    <a:pt x="212" y="19"/>
                    <a:pt x="212" y="19"/>
                  </a:cubicBezTo>
                  <a:cubicBezTo>
                    <a:pt x="212" y="18"/>
                    <a:pt x="212" y="18"/>
                    <a:pt x="212" y="18"/>
                  </a:cubicBezTo>
                  <a:cubicBezTo>
                    <a:pt x="212" y="18"/>
                    <a:pt x="212" y="18"/>
                    <a:pt x="212" y="18"/>
                  </a:cubicBezTo>
                  <a:cubicBezTo>
                    <a:pt x="212" y="18"/>
                    <a:pt x="212" y="18"/>
                    <a:pt x="212" y="17"/>
                  </a:cubicBezTo>
                  <a:cubicBezTo>
                    <a:pt x="212" y="17"/>
                    <a:pt x="212" y="17"/>
                    <a:pt x="212" y="17"/>
                  </a:cubicBezTo>
                  <a:cubicBezTo>
                    <a:pt x="212" y="17"/>
                    <a:pt x="212" y="17"/>
                    <a:pt x="212" y="17"/>
                  </a:cubicBezTo>
                  <a:cubicBezTo>
                    <a:pt x="211" y="17"/>
                    <a:pt x="212" y="16"/>
                    <a:pt x="212" y="16"/>
                  </a:cubicBezTo>
                  <a:cubicBezTo>
                    <a:pt x="212" y="16"/>
                    <a:pt x="212" y="16"/>
                    <a:pt x="212" y="16"/>
                  </a:cubicBezTo>
                  <a:cubicBezTo>
                    <a:pt x="212" y="16"/>
                    <a:pt x="212" y="16"/>
                    <a:pt x="212" y="16"/>
                  </a:cubicBezTo>
                  <a:cubicBezTo>
                    <a:pt x="213" y="16"/>
                    <a:pt x="213" y="16"/>
                    <a:pt x="213" y="16"/>
                  </a:cubicBezTo>
                  <a:cubicBezTo>
                    <a:pt x="213" y="16"/>
                    <a:pt x="213" y="16"/>
                    <a:pt x="213" y="16"/>
                  </a:cubicBezTo>
                  <a:cubicBezTo>
                    <a:pt x="213" y="16"/>
                    <a:pt x="213" y="16"/>
                    <a:pt x="213" y="16"/>
                  </a:cubicBezTo>
                  <a:cubicBezTo>
                    <a:pt x="213" y="16"/>
                    <a:pt x="213" y="16"/>
                    <a:pt x="214" y="16"/>
                  </a:cubicBezTo>
                  <a:cubicBezTo>
                    <a:pt x="214" y="16"/>
                    <a:pt x="214" y="16"/>
                    <a:pt x="214" y="16"/>
                  </a:cubicBezTo>
                  <a:cubicBezTo>
                    <a:pt x="214" y="16"/>
                    <a:pt x="214" y="16"/>
                    <a:pt x="214" y="16"/>
                  </a:cubicBezTo>
                  <a:cubicBezTo>
                    <a:pt x="214" y="16"/>
                    <a:pt x="214" y="16"/>
                    <a:pt x="214" y="16"/>
                  </a:cubicBezTo>
                  <a:cubicBezTo>
                    <a:pt x="214" y="16"/>
                    <a:pt x="215" y="16"/>
                    <a:pt x="215" y="16"/>
                  </a:cubicBezTo>
                  <a:cubicBezTo>
                    <a:pt x="215" y="16"/>
                    <a:pt x="215" y="16"/>
                    <a:pt x="215" y="16"/>
                  </a:cubicBezTo>
                  <a:cubicBezTo>
                    <a:pt x="215" y="16"/>
                    <a:pt x="215" y="16"/>
                    <a:pt x="215" y="16"/>
                  </a:cubicBezTo>
                  <a:cubicBezTo>
                    <a:pt x="215" y="15"/>
                    <a:pt x="215" y="15"/>
                    <a:pt x="215" y="15"/>
                  </a:cubicBezTo>
                  <a:cubicBezTo>
                    <a:pt x="215" y="15"/>
                    <a:pt x="215" y="15"/>
                    <a:pt x="215" y="15"/>
                  </a:cubicBezTo>
                  <a:cubicBezTo>
                    <a:pt x="215" y="15"/>
                    <a:pt x="216" y="15"/>
                    <a:pt x="216" y="15"/>
                  </a:cubicBezTo>
                  <a:cubicBezTo>
                    <a:pt x="216" y="15"/>
                    <a:pt x="216" y="15"/>
                    <a:pt x="216" y="15"/>
                  </a:cubicBezTo>
                  <a:cubicBezTo>
                    <a:pt x="216" y="15"/>
                    <a:pt x="216" y="15"/>
                    <a:pt x="216" y="14"/>
                  </a:cubicBezTo>
                  <a:cubicBezTo>
                    <a:pt x="216" y="14"/>
                    <a:pt x="216" y="14"/>
                    <a:pt x="216" y="14"/>
                  </a:cubicBezTo>
                  <a:cubicBezTo>
                    <a:pt x="216" y="14"/>
                    <a:pt x="216" y="14"/>
                    <a:pt x="216" y="14"/>
                  </a:cubicBezTo>
                  <a:cubicBezTo>
                    <a:pt x="216" y="14"/>
                    <a:pt x="216" y="14"/>
                    <a:pt x="216" y="14"/>
                  </a:cubicBezTo>
                  <a:cubicBezTo>
                    <a:pt x="216" y="14"/>
                    <a:pt x="216" y="14"/>
                    <a:pt x="216" y="13"/>
                  </a:cubicBezTo>
                  <a:cubicBezTo>
                    <a:pt x="216" y="13"/>
                    <a:pt x="216" y="13"/>
                    <a:pt x="216" y="13"/>
                  </a:cubicBezTo>
                  <a:cubicBezTo>
                    <a:pt x="216" y="13"/>
                    <a:pt x="216" y="13"/>
                    <a:pt x="216" y="13"/>
                  </a:cubicBezTo>
                  <a:cubicBezTo>
                    <a:pt x="216" y="13"/>
                    <a:pt x="216" y="12"/>
                    <a:pt x="216" y="12"/>
                  </a:cubicBezTo>
                  <a:cubicBezTo>
                    <a:pt x="217" y="12"/>
                    <a:pt x="217" y="12"/>
                    <a:pt x="217" y="12"/>
                  </a:cubicBezTo>
                  <a:cubicBezTo>
                    <a:pt x="217" y="12"/>
                    <a:pt x="217" y="12"/>
                    <a:pt x="217" y="12"/>
                  </a:cubicBezTo>
                  <a:cubicBezTo>
                    <a:pt x="217" y="12"/>
                    <a:pt x="217" y="12"/>
                    <a:pt x="217" y="12"/>
                  </a:cubicBezTo>
                  <a:cubicBezTo>
                    <a:pt x="217" y="12"/>
                    <a:pt x="217" y="12"/>
                    <a:pt x="217" y="12"/>
                  </a:cubicBezTo>
                  <a:cubicBezTo>
                    <a:pt x="217" y="12"/>
                    <a:pt x="217" y="12"/>
                    <a:pt x="217" y="12"/>
                  </a:cubicBezTo>
                  <a:cubicBezTo>
                    <a:pt x="217" y="12"/>
                    <a:pt x="217" y="12"/>
                    <a:pt x="217" y="12"/>
                  </a:cubicBezTo>
                  <a:cubicBezTo>
                    <a:pt x="217" y="12"/>
                    <a:pt x="217" y="12"/>
                    <a:pt x="217" y="12"/>
                  </a:cubicBezTo>
                  <a:cubicBezTo>
                    <a:pt x="218" y="12"/>
                    <a:pt x="218" y="12"/>
                    <a:pt x="218" y="12"/>
                  </a:cubicBezTo>
                  <a:cubicBezTo>
                    <a:pt x="218" y="12"/>
                    <a:pt x="218" y="12"/>
                    <a:pt x="218" y="12"/>
                  </a:cubicBezTo>
                  <a:cubicBezTo>
                    <a:pt x="218" y="12"/>
                    <a:pt x="218" y="12"/>
                    <a:pt x="218" y="12"/>
                  </a:cubicBezTo>
                  <a:cubicBezTo>
                    <a:pt x="218" y="12"/>
                    <a:pt x="218" y="13"/>
                    <a:pt x="218" y="13"/>
                  </a:cubicBezTo>
                  <a:cubicBezTo>
                    <a:pt x="218" y="13"/>
                    <a:pt x="218" y="12"/>
                    <a:pt x="218" y="12"/>
                  </a:cubicBezTo>
                  <a:cubicBezTo>
                    <a:pt x="218" y="12"/>
                    <a:pt x="219" y="12"/>
                    <a:pt x="219" y="12"/>
                  </a:cubicBezTo>
                  <a:cubicBezTo>
                    <a:pt x="219" y="12"/>
                    <a:pt x="219" y="13"/>
                    <a:pt x="219" y="13"/>
                  </a:cubicBezTo>
                  <a:cubicBezTo>
                    <a:pt x="219" y="13"/>
                    <a:pt x="219" y="12"/>
                    <a:pt x="219" y="12"/>
                  </a:cubicBezTo>
                  <a:cubicBezTo>
                    <a:pt x="219" y="12"/>
                    <a:pt x="219" y="12"/>
                    <a:pt x="219" y="12"/>
                  </a:cubicBezTo>
                  <a:cubicBezTo>
                    <a:pt x="219" y="12"/>
                    <a:pt x="219" y="12"/>
                    <a:pt x="219" y="12"/>
                  </a:cubicBezTo>
                  <a:cubicBezTo>
                    <a:pt x="219" y="12"/>
                    <a:pt x="219" y="12"/>
                    <a:pt x="219" y="12"/>
                  </a:cubicBezTo>
                  <a:cubicBezTo>
                    <a:pt x="220" y="12"/>
                    <a:pt x="220" y="12"/>
                    <a:pt x="220" y="12"/>
                  </a:cubicBezTo>
                  <a:cubicBezTo>
                    <a:pt x="220" y="12"/>
                    <a:pt x="220" y="12"/>
                    <a:pt x="220" y="12"/>
                  </a:cubicBezTo>
                  <a:cubicBezTo>
                    <a:pt x="220" y="12"/>
                    <a:pt x="220" y="12"/>
                    <a:pt x="220" y="12"/>
                  </a:cubicBezTo>
                  <a:cubicBezTo>
                    <a:pt x="220" y="12"/>
                    <a:pt x="220" y="12"/>
                    <a:pt x="220" y="12"/>
                  </a:cubicBezTo>
                  <a:cubicBezTo>
                    <a:pt x="220" y="12"/>
                    <a:pt x="220" y="12"/>
                    <a:pt x="220" y="12"/>
                  </a:cubicBezTo>
                  <a:cubicBezTo>
                    <a:pt x="220" y="12"/>
                    <a:pt x="220" y="12"/>
                    <a:pt x="220" y="12"/>
                  </a:cubicBezTo>
                  <a:cubicBezTo>
                    <a:pt x="220" y="12"/>
                    <a:pt x="220" y="12"/>
                    <a:pt x="220" y="12"/>
                  </a:cubicBezTo>
                  <a:cubicBezTo>
                    <a:pt x="220" y="12"/>
                    <a:pt x="220" y="12"/>
                    <a:pt x="220" y="11"/>
                  </a:cubicBezTo>
                  <a:cubicBezTo>
                    <a:pt x="221" y="11"/>
                    <a:pt x="221" y="11"/>
                    <a:pt x="221" y="11"/>
                  </a:cubicBezTo>
                  <a:cubicBezTo>
                    <a:pt x="221" y="11"/>
                    <a:pt x="221" y="11"/>
                    <a:pt x="221" y="11"/>
                  </a:cubicBezTo>
                  <a:cubicBezTo>
                    <a:pt x="221" y="11"/>
                    <a:pt x="221" y="11"/>
                    <a:pt x="222" y="11"/>
                  </a:cubicBezTo>
                  <a:cubicBezTo>
                    <a:pt x="222" y="10"/>
                    <a:pt x="223" y="10"/>
                    <a:pt x="224" y="10"/>
                  </a:cubicBezTo>
                  <a:cubicBezTo>
                    <a:pt x="224" y="10"/>
                    <a:pt x="224" y="10"/>
                    <a:pt x="224" y="10"/>
                  </a:cubicBezTo>
                  <a:cubicBezTo>
                    <a:pt x="224" y="10"/>
                    <a:pt x="224" y="10"/>
                    <a:pt x="224" y="10"/>
                  </a:cubicBezTo>
                  <a:cubicBezTo>
                    <a:pt x="223" y="10"/>
                    <a:pt x="223" y="10"/>
                    <a:pt x="223" y="10"/>
                  </a:cubicBezTo>
                  <a:cubicBezTo>
                    <a:pt x="223" y="10"/>
                    <a:pt x="222" y="10"/>
                    <a:pt x="222" y="10"/>
                  </a:cubicBezTo>
                  <a:cubicBezTo>
                    <a:pt x="222" y="10"/>
                    <a:pt x="222" y="10"/>
                    <a:pt x="221" y="10"/>
                  </a:cubicBezTo>
                  <a:cubicBezTo>
                    <a:pt x="221" y="10"/>
                    <a:pt x="221" y="10"/>
                    <a:pt x="221" y="10"/>
                  </a:cubicBezTo>
                  <a:cubicBezTo>
                    <a:pt x="221" y="10"/>
                    <a:pt x="221" y="10"/>
                    <a:pt x="221" y="10"/>
                  </a:cubicBezTo>
                  <a:cubicBezTo>
                    <a:pt x="220" y="10"/>
                    <a:pt x="220" y="10"/>
                    <a:pt x="220" y="10"/>
                  </a:cubicBezTo>
                  <a:cubicBezTo>
                    <a:pt x="220" y="10"/>
                    <a:pt x="221" y="10"/>
                    <a:pt x="221" y="10"/>
                  </a:cubicBezTo>
                  <a:cubicBezTo>
                    <a:pt x="221" y="10"/>
                    <a:pt x="220" y="10"/>
                    <a:pt x="220" y="10"/>
                  </a:cubicBezTo>
                  <a:cubicBezTo>
                    <a:pt x="220" y="10"/>
                    <a:pt x="220" y="10"/>
                    <a:pt x="220" y="10"/>
                  </a:cubicBezTo>
                  <a:cubicBezTo>
                    <a:pt x="220" y="9"/>
                    <a:pt x="220" y="9"/>
                    <a:pt x="220" y="9"/>
                  </a:cubicBezTo>
                  <a:cubicBezTo>
                    <a:pt x="220" y="9"/>
                    <a:pt x="220" y="9"/>
                    <a:pt x="220" y="9"/>
                  </a:cubicBezTo>
                  <a:cubicBezTo>
                    <a:pt x="220" y="9"/>
                    <a:pt x="220" y="9"/>
                    <a:pt x="220" y="9"/>
                  </a:cubicBezTo>
                  <a:cubicBezTo>
                    <a:pt x="220" y="9"/>
                    <a:pt x="220" y="9"/>
                    <a:pt x="220" y="9"/>
                  </a:cubicBezTo>
                  <a:cubicBezTo>
                    <a:pt x="220" y="9"/>
                    <a:pt x="219" y="9"/>
                    <a:pt x="219" y="9"/>
                  </a:cubicBezTo>
                  <a:cubicBezTo>
                    <a:pt x="219" y="9"/>
                    <a:pt x="219" y="9"/>
                    <a:pt x="219" y="9"/>
                  </a:cubicBezTo>
                  <a:cubicBezTo>
                    <a:pt x="219" y="9"/>
                    <a:pt x="219" y="9"/>
                    <a:pt x="219" y="9"/>
                  </a:cubicBezTo>
                  <a:cubicBezTo>
                    <a:pt x="219" y="9"/>
                    <a:pt x="219" y="9"/>
                    <a:pt x="218" y="9"/>
                  </a:cubicBezTo>
                  <a:cubicBezTo>
                    <a:pt x="218" y="9"/>
                    <a:pt x="218" y="9"/>
                    <a:pt x="218" y="9"/>
                  </a:cubicBezTo>
                  <a:cubicBezTo>
                    <a:pt x="218" y="9"/>
                    <a:pt x="218" y="9"/>
                    <a:pt x="218" y="9"/>
                  </a:cubicBezTo>
                  <a:cubicBezTo>
                    <a:pt x="218" y="9"/>
                    <a:pt x="218" y="9"/>
                    <a:pt x="218" y="8"/>
                  </a:cubicBezTo>
                  <a:cubicBezTo>
                    <a:pt x="218" y="8"/>
                    <a:pt x="218" y="8"/>
                    <a:pt x="218" y="8"/>
                  </a:cubicBezTo>
                  <a:cubicBezTo>
                    <a:pt x="218" y="8"/>
                    <a:pt x="218" y="8"/>
                    <a:pt x="218" y="8"/>
                  </a:cubicBezTo>
                  <a:cubicBezTo>
                    <a:pt x="218" y="8"/>
                    <a:pt x="218" y="8"/>
                    <a:pt x="219" y="8"/>
                  </a:cubicBezTo>
                  <a:cubicBezTo>
                    <a:pt x="219" y="7"/>
                    <a:pt x="218" y="7"/>
                    <a:pt x="218" y="7"/>
                  </a:cubicBezTo>
                  <a:cubicBezTo>
                    <a:pt x="218" y="7"/>
                    <a:pt x="219" y="7"/>
                    <a:pt x="218" y="7"/>
                  </a:cubicBezTo>
                  <a:cubicBezTo>
                    <a:pt x="218" y="7"/>
                    <a:pt x="218" y="7"/>
                    <a:pt x="218" y="7"/>
                  </a:cubicBezTo>
                  <a:cubicBezTo>
                    <a:pt x="218" y="7"/>
                    <a:pt x="218" y="7"/>
                    <a:pt x="218" y="6"/>
                  </a:cubicBezTo>
                  <a:cubicBezTo>
                    <a:pt x="218" y="6"/>
                    <a:pt x="218" y="6"/>
                    <a:pt x="218" y="6"/>
                  </a:cubicBezTo>
                  <a:cubicBezTo>
                    <a:pt x="218" y="6"/>
                    <a:pt x="218" y="6"/>
                    <a:pt x="218" y="6"/>
                  </a:cubicBezTo>
                  <a:cubicBezTo>
                    <a:pt x="218" y="6"/>
                    <a:pt x="218" y="6"/>
                    <a:pt x="218" y="6"/>
                  </a:cubicBezTo>
                  <a:cubicBezTo>
                    <a:pt x="218" y="6"/>
                    <a:pt x="218" y="6"/>
                    <a:pt x="218" y="6"/>
                  </a:cubicBezTo>
                  <a:cubicBezTo>
                    <a:pt x="217" y="5"/>
                    <a:pt x="217" y="5"/>
                    <a:pt x="217" y="5"/>
                  </a:cubicBezTo>
                  <a:cubicBezTo>
                    <a:pt x="217" y="5"/>
                    <a:pt x="217" y="6"/>
                    <a:pt x="217" y="6"/>
                  </a:cubicBezTo>
                  <a:cubicBezTo>
                    <a:pt x="217" y="6"/>
                    <a:pt x="217" y="6"/>
                    <a:pt x="21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215" y="6"/>
                    <a:pt x="215" y="6"/>
                    <a:pt x="215" y="6"/>
                  </a:cubicBezTo>
                  <a:cubicBezTo>
                    <a:pt x="215" y="6"/>
                    <a:pt x="215" y="6"/>
                    <a:pt x="215" y="6"/>
                  </a:cubicBezTo>
                  <a:cubicBezTo>
                    <a:pt x="215" y="6"/>
                    <a:pt x="215" y="6"/>
                    <a:pt x="215" y="7"/>
                  </a:cubicBezTo>
                  <a:cubicBezTo>
                    <a:pt x="215" y="7"/>
                    <a:pt x="215" y="7"/>
                    <a:pt x="215" y="7"/>
                  </a:cubicBezTo>
                  <a:cubicBezTo>
                    <a:pt x="215" y="7"/>
                    <a:pt x="215" y="7"/>
                    <a:pt x="215" y="7"/>
                  </a:cubicBezTo>
                  <a:cubicBezTo>
                    <a:pt x="215" y="7"/>
                    <a:pt x="215" y="7"/>
                    <a:pt x="215" y="7"/>
                  </a:cubicBezTo>
                  <a:cubicBezTo>
                    <a:pt x="215" y="7"/>
                    <a:pt x="215" y="7"/>
                    <a:pt x="215" y="7"/>
                  </a:cubicBezTo>
                  <a:cubicBezTo>
                    <a:pt x="215" y="7"/>
                    <a:pt x="215" y="8"/>
                    <a:pt x="215" y="8"/>
                  </a:cubicBezTo>
                  <a:cubicBezTo>
                    <a:pt x="215" y="8"/>
                    <a:pt x="215" y="8"/>
                    <a:pt x="215" y="8"/>
                  </a:cubicBezTo>
                  <a:cubicBezTo>
                    <a:pt x="215" y="8"/>
                    <a:pt x="215" y="8"/>
                    <a:pt x="215" y="8"/>
                  </a:cubicBezTo>
                  <a:cubicBezTo>
                    <a:pt x="215" y="8"/>
                    <a:pt x="215" y="8"/>
                    <a:pt x="215" y="8"/>
                  </a:cubicBezTo>
                  <a:cubicBezTo>
                    <a:pt x="215" y="8"/>
                    <a:pt x="215" y="8"/>
                    <a:pt x="215" y="8"/>
                  </a:cubicBezTo>
                  <a:cubicBezTo>
                    <a:pt x="215" y="8"/>
                    <a:pt x="215" y="8"/>
                    <a:pt x="215" y="8"/>
                  </a:cubicBezTo>
                  <a:cubicBezTo>
                    <a:pt x="216" y="9"/>
                    <a:pt x="216" y="9"/>
                    <a:pt x="216" y="9"/>
                  </a:cubicBezTo>
                  <a:cubicBezTo>
                    <a:pt x="217" y="9"/>
                    <a:pt x="217" y="9"/>
                    <a:pt x="217" y="9"/>
                  </a:cubicBezTo>
                  <a:cubicBezTo>
                    <a:pt x="217" y="9"/>
                    <a:pt x="217" y="9"/>
                    <a:pt x="217" y="9"/>
                  </a:cubicBezTo>
                  <a:cubicBezTo>
                    <a:pt x="217" y="9"/>
                    <a:pt x="217" y="9"/>
                    <a:pt x="217" y="9"/>
                  </a:cubicBezTo>
                  <a:cubicBezTo>
                    <a:pt x="217" y="9"/>
                    <a:pt x="217" y="9"/>
                    <a:pt x="218" y="9"/>
                  </a:cubicBezTo>
                  <a:cubicBezTo>
                    <a:pt x="218" y="9"/>
                    <a:pt x="217" y="9"/>
                    <a:pt x="217" y="9"/>
                  </a:cubicBezTo>
                  <a:cubicBezTo>
                    <a:pt x="217" y="9"/>
                    <a:pt x="217" y="9"/>
                    <a:pt x="217" y="9"/>
                  </a:cubicBezTo>
                  <a:cubicBezTo>
                    <a:pt x="217" y="9"/>
                    <a:pt x="217" y="9"/>
                    <a:pt x="217" y="9"/>
                  </a:cubicBezTo>
                  <a:cubicBezTo>
                    <a:pt x="217" y="9"/>
                    <a:pt x="217" y="9"/>
                    <a:pt x="217" y="9"/>
                  </a:cubicBezTo>
                  <a:cubicBezTo>
                    <a:pt x="217" y="10"/>
                    <a:pt x="217" y="10"/>
                    <a:pt x="217" y="10"/>
                  </a:cubicBezTo>
                  <a:cubicBezTo>
                    <a:pt x="217" y="10"/>
                    <a:pt x="217" y="10"/>
                    <a:pt x="217" y="10"/>
                  </a:cubicBezTo>
                  <a:cubicBezTo>
                    <a:pt x="217" y="10"/>
                    <a:pt x="217" y="10"/>
                    <a:pt x="217" y="10"/>
                  </a:cubicBezTo>
                  <a:cubicBezTo>
                    <a:pt x="217" y="10"/>
                    <a:pt x="217" y="10"/>
                    <a:pt x="217" y="11"/>
                  </a:cubicBezTo>
                  <a:cubicBezTo>
                    <a:pt x="217" y="11"/>
                    <a:pt x="216" y="11"/>
                    <a:pt x="216" y="11"/>
                  </a:cubicBezTo>
                  <a:cubicBezTo>
                    <a:pt x="217" y="11"/>
                    <a:pt x="217" y="11"/>
                    <a:pt x="217" y="11"/>
                  </a:cubicBezTo>
                  <a:cubicBezTo>
                    <a:pt x="217" y="11"/>
                    <a:pt x="216" y="11"/>
                    <a:pt x="216" y="11"/>
                  </a:cubicBezTo>
                  <a:cubicBezTo>
                    <a:pt x="216" y="11"/>
                    <a:pt x="216" y="11"/>
                    <a:pt x="216" y="11"/>
                  </a:cubicBezTo>
                  <a:cubicBezTo>
                    <a:pt x="216" y="11"/>
                    <a:pt x="216" y="11"/>
                    <a:pt x="216" y="11"/>
                  </a:cubicBezTo>
                  <a:cubicBezTo>
                    <a:pt x="216" y="11"/>
                    <a:pt x="215" y="11"/>
                    <a:pt x="215" y="11"/>
                  </a:cubicBezTo>
                  <a:cubicBezTo>
                    <a:pt x="215" y="11"/>
                    <a:pt x="215" y="11"/>
                    <a:pt x="215" y="10"/>
                  </a:cubicBezTo>
                  <a:cubicBezTo>
                    <a:pt x="215" y="10"/>
                    <a:pt x="215" y="10"/>
                    <a:pt x="216" y="10"/>
                  </a:cubicBezTo>
                  <a:cubicBezTo>
                    <a:pt x="215" y="10"/>
                    <a:pt x="215" y="10"/>
                    <a:pt x="215" y="10"/>
                  </a:cubicBezTo>
                  <a:cubicBezTo>
                    <a:pt x="215" y="10"/>
                    <a:pt x="215" y="10"/>
                    <a:pt x="215" y="10"/>
                  </a:cubicBezTo>
                  <a:cubicBezTo>
                    <a:pt x="215" y="10"/>
                    <a:pt x="215" y="10"/>
                    <a:pt x="215" y="10"/>
                  </a:cubicBezTo>
                  <a:cubicBezTo>
                    <a:pt x="215" y="10"/>
                    <a:pt x="215" y="10"/>
                    <a:pt x="215" y="10"/>
                  </a:cubicBezTo>
                  <a:cubicBezTo>
                    <a:pt x="215" y="10"/>
                    <a:pt x="215" y="10"/>
                    <a:pt x="215" y="10"/>
                  </a:cubicBezTo>
                  <a:cubicBezTo>
                    <a:pt x="215" y="10"/>
                    <a:pt x="215" y="9"/>
                    <a:pt x="215" y="9"/>
                  </a:cubicBezTo>
                  <a:cubicBezTo>
                    <a:pt x="215" y="9"/>
                    <a:pt x="215" y="9"/>
                    <a:pt x="215" y="9"/>
                  </a:cubicBezTo>
                  <a:cubicBezTo>
                    <a:pt x="214" y="9"/>
                    <a:pt x="214" y="9"/>
                    <a:pt x="214" y="9"/>
                  </a:cubicBezTo>
                  <a:cubicBezTo>
                    <a:pt x="214" y="8"/>
                    <a:pt x="214" y="8"/>
                    <a:pt x="214" y="8"/>
                  </a:cubicBezTo>
                  <a:cubicBezTo>
                    <a:pt x="214" y="8"/>
                    <a:pt x="214" y="8"/>
                    <a:pt x="214" y="8"/>
                  </a:cubicBezTo>
                  <a:cubicBezTo>
                    <a:pt x="214" y="9"/>
                    <a:pt x="213" y="9"/>
                    <a:pt x="213" y="9"/>
                  </a:cubicBezTo>
                  <a:cubicBezTo>
                    <a:pt x="213" y="9"/>
                    <a:pt x="213" y="9"/>
                    <a:pt x="213" y="9"/>
                  </a:cubicBezTo>
                  <a:cubicBezTo>
                    <a:pt x="213" y="9"/>
                    <a:pt x="213" y="9"/>
                    <a:pt x="213" y="9"/>
                  </a:cubicBezTo>
                  <a:cubicBezTo>
                    <a:pt x="213" y="9"/>
                    <a:pt x="213" y="9"/>
                    <a:pt x="212" y="9"/>
                  </a:cubicBezTo>
                  <a:cubicBezTo>
                    <a:pt x="212" y="9"/>
                    <a:pt x="212" y="9"/>
                    <a:pt x="212" y="9"/>
                  </a:cubicBezTo>
                  <a:cubicBezTo>
                    <a:pt x="212" y="9"/>
                    <a:pt x="212" y="9"/>
                    <a:pt x="212" y="9"/>
                  </a:cubicBezTo>
                  <a:cubicBezTo>
                    <a:pt x="212" y="9"/>
                    <a:pt x="212" y="9"/>
                    <a:pt x="211" y="9"/>
                  </a:cubicBezTo>
                  <a:cubicBezTo>
                    <a:pt x="211" y="9"/>
                    <a:pt x="211" y="10"/>
                    <a:pt x="211" y="10"/>
                  </a:cubicBezTo>
                  <a:cubicBezTo>
                    <a:pt x="211" y="9"/>
                    <a:pt x="211" y="9"/>
                    <a:pt x="211" y="9"/>
                  </a:cubicBezTo>
                  <a:cubicBezTo>
                    <a:pt x="211" y="9"/>
                    <a:pt x="211" y="9"/>
                    <a:pt x="211" y="9"/>
                  </a:cubicBezTo>
                  <a:cubicBezTo>
                    <a:pt x="212" y="8"/>
                    <a:pt x="213" y="7"/>
                    <a:pt x="213" y="5"/>
                  </a:cubicBezTo>
                  <a:cubicBezTo>
                    <a:pt x="213" y="5"/>
                    <a:pt x="212" y="5"/>
                    <a:pt x="212" y="5"/>
                  </a:cubicBezTo>
                  <a:cubicBezTo>
                    <a:pt x="213" y="5"/>
                    <a:pt x="213" y="5"/>
                    <a:pt x="213" y="5"/>
                  </a:cubicBezTo>
                  <a:cubicBezTo>
                    <a:pt x="213" y="5"/>
                    <a:pt x="213" y="5"/>
                    <a:pt x="213" y="5"/>
                  </a:cubicBezTo>
                  <a:cubicBezTo>
                    <a:pt x="213" y="5"/>
                    <a:pt x="213" y="5"/>
                    <a:pt x="213" y="4"/>
                  </a:cubicBezTo>
                  <a:cubicBezTo>
                    <a:pt x="212" y="4"/>
                    <a:pt x="212" y="4"/>
                    <a:pt x="212" y="5"/>
                  </a:cubicBezTo>
                  <a:cubicBezTo>
                    <a:pt x="212" y="2"/>
                    <a:pt x="210" y="0"/>
                    <a:pt x="207" y="0"/>
                  </a:cubicBezTo>
                  <a:cubicBezTo>
                    <a:pt x="205" y="0"/>
                    <a:pt x="202" y="2"/>
                    <a:pt x="202" y="5"/>
                  </a:cubicBezTo>
                  <a:cubicBezTo>
                    <a:pt x="202" y="8"/>
                    <a:pt x="204" y="10"/>
                    <a:pt x="207" y="10"/>
                  </a:cubicBezTo>
                  <a:cubicBezTo>
                    <a:pt x="207" y="10"/>
                    <a:pt x="207" y="10"/>
                    <a:pt x="207" y="10"/>
                  </a:cubicBezTo>
                  <a:cubicBezTo>
                    <a:pt x="207" y="10"/>
                    <a:pt x="207" y="10"/>
                    <a:pt x="207" y="10"/>
                  </a:cubicBezTo>
                  <a:cubicBezTo>
                    <a:pt x="207" y="10"/>
                    <a:pt x="207" y="10"/>
                    <a:pt x="207" y="10"/>
                  </a:cubicBezTo>
                  <a:cubicBezTo>
                    <a:pt x="208" y="10"/>
                    <a:pt x="208" y="10"/>
                    <a:pt x="208" y="10"/>
                  </a:cubicBezTo>
                  <a:cubicBezTo>
                    <a:pt x="208" y="10"/>
                    <a:pt x="208" y="10"/>
                    <a:pt x="208" y="10"/>
                  </a:cubicBezTo>
                  <a:cubicBezTo>
                    <a:pt x="208" y="10"/>
                    <a:pt x="208" y="10"/>
                    <a:pt x="208" y="11"/>
                  </a:cubicBezTo>
                  <a:cubicBezTo>
                    <a:pt x="208" y="11"/>
                    <a:pt x="208" y="10"/>
                    <a:pt x="208" y="10"/>
                  </a:cubicBezTo>
                  <a:cubicBezTo>
                    <a:pt x="208" y="11"/>
                    <a:pt x="208" y="11"/>
                    <a:pt x="209" y="12"/>
                  </a:cubicBezTo>
                  <a:cubicBezTo>
                    <a:pt x="209" y="12"/>
                    <a:pt x="209" y="12"/>
                    <a:pt x="209" y="12"/>
                  </a:cubicBezTo>
                  <a:cubicBezTo>
                    <a:pt x="209" y="12"/>
                    <a:pt x="209" y="12"/>
                    <a:pt x="209" y="12"/>
                  </a:cubicBezTo>
                  <a:cubicBezTo>
                    <a:pt x="209" y="13"/>
                    <a:pt x="209" y="13"/>
                    <a:pt x="209" y="13"/>
                  </a:cubicBezTo>
                  <a:cubicBezTo>
                    <a:pt x="209" y="13"/>
                    <a:pt x="208" y="13"/>
                    <a:pt x="208" y="13"/>
                  </a:cubicBezTo>
                  <a:cubicBezTo>
                    <a:pt x="208" y="13"/>
                    <a:pt x="208" y="13"/>
                    <a:pt x="208" y="13"/>
                  </a:cubicBezTo>
                  <a:cubicBezTo>
                    <a:pt x="207" y="13"/>
                    <a:pt x="207" y="13"/>
                    <a:pt x="207" y="13"/>
                  </a:cubicBezTo>
                  <a:cubicBezTo>
                    <a:pt x="207" y="13"/>
                    <a:pt x="207" y="13"/>
                    <a:pt x="207" y="13"/>
                  </a:cubicBezTo>
                  <a:cubicBezTo>
                    <a:pt x="206" y="13"/>
                    <a:pt x="206" y="13"/>
                    <a:pt x="206" y="13"/>
                  </a:cubicBezTo>
                  <a:cubicBezTo>
                    <a:pt x="206" y="13"/>
                    <a:pt x="206" y="13"/>
                    <a:pt x="206" y="13"/>
                  </a:cubicBezTo>
                  <a:cubicBezTo>
                    <a:pt x="206" y="13"/>
                    <a:pt x="206" y="13"/>
                    <a:pt x="206" y="13"/>
                  </a:cubicBezTo>
                  <a:cubicBezTo>
                    <a:pt x="207" y="13"/>
                    <a:pt x="207" y="13"/>
                    <a:pt x="207" y="14"/>
                  </a:cubicBezTo>
                  <a:cubicBezTo>
                    <a:pt x="208" y="13"/>
                    <a:pt x="208" y="13"/>
                    <a:pt x="208" y="13"/>
                  </a:cubicBezTo>
                  <a:cubicBezTo>
                    <a:pt x="209" y="14"/>
                    <a:pt x="209" y="14"/>
                    <a:pt x="209" y="14"/>
                  </a:cubicBezTo>
                  <a:cubicBezTo>
                    <a:pt x="209" y="14"/>
                    <a:pt x="209" y="14"/>
                    <a:pt x="209" y="14"/>
                  </a:cubicBezTo>
                  <a:cubicBezTo>
                    <a:pt x="209" y="14"/>
                    <a:pt x="209" y="14"/>
                    <a:pt x="209" y="14"/>
                  </a:cubicBezTo>
                  <a:cubicBezTo>
                    <a:pt x="209" y="14"/>
                    <a:pt x="209" y="15"/>
                    <a:pt x="209" y="15"/>
                  </a:cubicBezTo>
                  <a:cubicBezTo>
                    <a:pt x="209" y="15"/>
                    <a:pt x="209" y="15"/>
                    <a:pt x="208" y="15"/>
                  </a:cubicBezTo>
                  <a:cubicBezTo>
                    <a:pt x="208" y="15"/>
                    <a:pt x="209" y="15"/>
                    <a:pt x="208" y="15"/>
                  </a:cubicBezTo>
                  <a:cubicBezTo>
                    <a:pt x="207" y="16"/>
                    <a:pt x="207" y="16"/>
                    <a:pt x="207" y="16"/>
                  </a:cubicBezTo>
                  <a:cubicBezTo>
                    <a:pt x="207" y="16"/>
                    <a:pt x="207" y="16"/>
                    <a:pt x="207" y="17"/>
                  </a:cubicBezTo>
                  <a:cubicBezTo>
                    <a:pt x="207" y="17"/>
                    <a:pt x="207" y="17"/>
                    <a:pt x="207" y="17"/>
                  </a:cubicBezTo>
                  <a:cubicBezTo>
                    <a:pt x="208" y="16"/>
                    <a:pt x="208" y="16"/>
                    <a:pt x="209" y="15"/>
                  </a:cubicBezTo>
                  <a:cubicBezTo>
                    <a:pt x="209" y="15"/>
                    <a:pt x="209" y="15"/>
                    <a:pt x="209" y="16"/>
                  </a:cubicBezTo>
                  <a:cubicBezTo>
                    <a:pt x="209" y="16"/>
                    <a:pt x="209" y="15"/>
                    <a:pt x="209" y="15"/>
                  </a:cubicBezTo>
                  <a:cubicBezTo>
                    <a:pt x="209" y="15"/>
                    <a:pt x="209" y="16"/>
                    <a:pt x="210" y="16"/>
                  </a:cubicBezTo>
                  <a:cubicBezTo>
                    <a:pt x="210" y="16"/>
                    <a:pt x="210" y="16"/>
                    <a:pt x="209" y="17"/>
                  </a:cubicBezTo>
                  <a:cubicBezTo>
                    <a:pt x="209" y="17"/>
                    <a:pt x="209" y="17"/>
                    <a:pt x="209" y="17"/>
                  </a:cubicBezTo>
                  <a:cubicBezTo>
                    <a:pt x="209" y="17"/>
                    <a:pt x="209" y="17"/>
                    <a:pt x="209" y="18"/>
                  </a:cubicBezTo>
                  <a:cubicBezTo>
                    <a:pt x="209" y="18"/>
                    <a:pt x="208" y="18"/>
                    <a:pt x="208" y="18"/>
                  </a:cubicBezTo>
                  <a:cubicBezTo>
                    <a:pt x="208" y="18"/>
                    <a:pt x="208" y="18"/>
                    <a:pt x="208" y="18"/>
                  </a:cubicBezTo>
                  <a:cubicBezTo>
                    <a:pt x="208" y="18"/>
                    <a:pt x="207" y="17"/>
                    <a:pt x="207" y="17"/>
                  </a:cubicBezTo>
                  <a:cubicBezTo>
                    <a:pt x="206" y="17"/>
                    <a:pt x="206" y="18"/>
                    <a:pt x="205" y="18"/>
                  </a:cubicBezTo>
                  <a:cubicBezTo>
                    <a:pt x="205" y="18"/>
                    <a:pt x="205" y="18"/>
                    <a:pt x="205" y="18"/>
                  </a:cubicBezTo>
                  <a:cubicBezTo>
                    <a:pt x="205" y="18"/>
                    <a:pt x="205" y="18"/>
                    <a:pt x="205" y="18"/>
                  </a:cubicBezTo>
                  <a:cubicBezTo>
                    <a:pt x="205" y="18"/>
                    <a:pt x="205" y="18"/>
                    <a:pt x="205" y="18"/>
                  </a:cubicBezTo>
                  <a:cubicBezTo>
                    <a:pt x="205" y="18"/>
                    <a:pt x="205" y="19"/>
                    <a:pt x="205" y="19"/>
                  </a:cubicBezTo>
                  <a:cubicBezTo>
                    <a:pt x="205" y="19"/>
                    <a:pt x="205" y="19"/>
                    <a:pt x="205" y="19"/>
                  </a:cubicBezTo>
                  <a:cubicBezTo>
                    <a:pt x="205" y="19"/>
                    <a:pt x="205" y="19"/>
                    <a:pt x="205" y="19"/>
                  </a:cubicBezTo>
                  <a:cubicBezTo>
                    <a:pt x="205" y="19"/>
                    <a:pt x="205" y="19"/>
                    <a:pt x="205" y="19"/>
                  </a:cubicBezTo>
                  <a:cubicBezTo>
                    <a:pt x="204" y="18"/>
                    <a:pt x="204" y="18"/>
                    <a:pt x="204" y="18"/>
                  </a:cubicBezTo>
                  <a:cubicBezTo>
                    <a:pt x="204" y="18"/>
                    <a:pt x="204" y="18"/>
                    <a:pt x="204" y="18"/>
                  </a:cubicBezTo>
                  <a:cubicBezTo>
                    <a:pt x="204" y="18"/>
                    <a:pt x="204" y="18"/>
                    <a:pt x="204" y="18"/>
                  </a:cubicBezTo>
                  <a:cubicBezTo>
                    <a:pt x="204" y="19"/>
                    <a:pt x="204" y="19"/>
                    <a:pt x="204" y="19"/>
                  </a:cubicBezTo>
                  <a:cubicBezTo>
                    <a:pt x="204" y="19"/>
                    <a:pt x="204" y="19"/>
                    <a:pt x="204" y="19"/>
                  </a:cubicBezTo>
                  <a:cubicBezTo>
                    <a:pt x="204" y="19"/>
                    <a:pt x="204" y="19"/>
                    <a:pt x="204" y="19"/>
                  </a:cubicBezTo>
                  <a:cubicBezTo>
                    <a:pt x="204" y="19"/>
                    <a:pt x="204" y="19"/>
                    <a:pt x="204" y="19"/>
                  </a:cubicBezTo>
                  <a:cubicBezTo>
                    <a:pt x="205" y="19"/>
                    <a:pt x="205" y="19"/>
                    <a:pt x="205" y="19"/>
                  </a:cubicBezTo>
                  <a:cubicBezTo>
                    <a:pt x="205" y="19"/>
                    <a:pt x="205" y="19"/>
                    <a:pt x="205" y="19"/>
                  </a:cubicBezTo>
                  <a:cubicBezTo>
                    <a:pt x="204" y="20"/>
                    <a:pt x="203" y="20"/>
                    <a:pt x="202" y="20"/>
                  </a:cubicBezTo>
                  <a:cubicBezTo>
                    <a:pt x="202" y="20"/>
                    <a:pt x="202" y="20"/>
                    <a:pt x="202" y="20"/>
                  </a:cubicBezTo>
                  <a:cubicBezTo>
                    <a:pt x="202" y="19"/>
                    <a:pt x="202" y="19"/>
                    <a:pt x="202" y="19"/>
                  </a:cubicBezTo>
                  <a:cubicBezTo>
                    <a:pt x="202" y="19"/>
                    <a:pt x="202" y="19"/>
                    <a:pt x="202" y="19"/>
                  </a:cubicBezTo>
                  <a:cubicBezTo>
                    <a:pt x="202" y="19"/>
                    <a:pt x="202" y="19"/>
                    <a:pt x="202" y="18"/>
                  </a:cubicBezTo>
                  <a:cubicBezTo>
                    <a:pt x="202" y="18"/>
                    <a:pt x="202" y="18"/>
                    <a:pt x="202" y="18"/>
                  </a:cubicBezTo>
                  <a:cubicBezTo>
                    <a:pt x="202" y="18"/>
                    <a:pt x="202" y="18"/>
                    <a:pt x="202" y="18"/>
                  </a:cubicBezTo>
                  <a:cubicBezTo>
                    <a:pt x="202" y="18"/>
                    <a:pt x="202" y="18"/>
                    <a:pt x="202" y="18"/>
                  </a:cubicBezTo>
                  <a:cubicBezTo>
                    <a:pt x="201" y="18"/>
                    <a:pt x="201" y="18"/>
                    <a:pt x="201" y="18"/>
                  </a:cubicBezTo>
                  <a:cubicBezTo>
                    <a:pt x="201" y="18"/>
                    <a:pt x="201" y="18"/>
                    <a:pt x="200" y="18"/>
                  </a:cubicBezTo>
                  <a:cubicBezTo>
                    <a:pt x="200" y="18"/>
                    <a:pt x="200" y="18"/>
                    <a:pt x="200" y="18"/>
                  </a:cubicBezTo>
                  <a:cubicBezTo>
                    <a:pt x="200" y="18"/>
                    <a:pt x="200" y="18"/>
                    <a:pt x="200" y="18"/>
                  </a:cubicBezTo>
                  <a:cubicBezTo>
                    <a:pt x="200" y="18"/>
                    <a:pt x="200" y="18"/>
                    <a:pt x="200" y="18"/>
                  </a:cubicBezTo>
                  <a:cubicBezTo>
                    <a:pt x="200" y="18"/>
                    <a:pt x="200" y="19"/>
                    <a:pt x="200" y="19"/>
                  </a:cubicBezTo>
                  <a:cubicBezTo>
                    <a:pt x="200" y="19"/>
                    <a:pt x="200" y="19"/>
                    <a:pt x="200" y="19"/>
                  </a:cubicBezTo>
                  <a:cubicBezTo>
                    <a:pt x="200" y="19"/>
                    <a:pt x="200" y="19"/>
                    <a:pt x="200" y="19"/>
                  </a:cubicBezTo>
                  <a:cubicBezTo>
                    <a:pt x="200" y="19"/>
                    <a:pt x="199" y="19"/>
                    <a:pt x="199" y="19"/>
                  </a:cubicBezTo>
                  <a:cubicBezTo>
                    <a:pt x="200" y="19"/>
                    <a:pt x="200" y="20"/>
                    <a:pt x="200" y="20"/>
                  </a:cubicBezTo>
                  <a:cubicBezTo>
                    <a:pt x="200" y="20"/>
                    <a:pt x="200" y="20"/>
                    <a:pt x="200" y="20"/>
                  </a:cubicBezTo>
                  <a:cubicBezTo>
                    <a:pt x="199" y="20"/>
                    <a:pt x="197" y="20"/>
                    <a:pt x="196" y="20"/>
                  </a:cubicBezTo>
                  <a:cubicBezTo>
                    <a:pt x="194" y="20"/>
                    <a:pt x="191" y="21"/>
                    <a:pt x="189" y="21"/>
                  </a:cubicBezTo>
                  <a:cubicBezTo>
                    <a:pt x="188" y="20"/>
                    <a:pt x="188" y="22"/>
                    <a:pt x="187" y="21"/>
                  </a:cubicBezTo>
                  <a:cubicBezTo>
                    <a:pt x="187" y="21"/>
                    <a:pt x="186" y="21"/>
                    <a:pt x="185" y="21"/>
                  </a:cubicBezTo>
                  <a:cubicBezTo>
                    <a:pt x="184" y="21"/>
                    <a:pt x="183" y="21"/>
                    <a:pt x="182" y="21"/>
                  </a:cubicBezTo>
                  <a:cubicBezTo>
                    <a:pt x="182" y="21"/>
                    <a:pt x="182" y="22"/>
                    <a:pt x="182" y="22"/>
                  </a:cubicBezTo>
                  <a:cubicBezTo>
                    <a:pt x="181" y="21"/>
                    <a:pt x="181" y="22"/>
                    <a:pt x="180" y="21"/>
                  </a:cubicBezTo>
                  <a:cubicBezTo>
                    <a:pt x="180" y="22"/>
                    <a:pt x="180" y="21"/>
                    <a:pt x="179" y="22"/>
                  </a:cubicBezTo>
                  <a:cubicBezTo>
                    <a:pt x="179" y="22"/>
                    <a:pt x="178" y="22"/>
                    <a:pt x="178" y="22"/>
                  </a:cubicBezTo>
                  <a:cubicBezTo>
                    <a:pt x="178" y="22"/>
                    <a:pt x="178" y="22"/>
                    <a:pt x="177" y="22"/>
                  </a:cubicBezTo>
                  <a:cubicBezTo>
                    <a:pt x="177" y="22"/>
                    <a:pt x="177" y="22"/>
                    <a:pt x="177" y="22"/>
                  </a:cubicBezTo>
                  <a:cubicBezTo>
                    <a:pt x="177" y="19"/>
                    <a:pt x="176" y="17"/>
                    <a:pt x="173" y="17"/>
                  </a:cubicBezTo>
                  <a:cubicBezTo>
                    <a:pt x="171" y="17"/>
                    <a:pt x="169" y="19"/>
                    <a:pt x="169" y="22"/>
                  </a:cubicBezTo>
                  <a:cubicBezTo>
                    <a:pt x="169" y="22"/>
                    <a:pt x="169" y="22"/>
                    <a:pt x="169" y="22"/>
                  </a:cubicBezTo>
                  <a:cubicBezTo>
                    <a:pt x="169" y="22"/>
                    <a:pt x="169" y="22"/>
                    <a:pt x="169" y="22"/>
                  </a:cubicBezTo>
                  <a:cubicBezTo>
                    <a:pt x="168" y="23"/>
                    <a:pt x="166" y="23"/>
                    <a:pt x="165" y="23"/>
                  </a:cubicBezTo>
                  <a:cubicBezTo>
                    <a:pt x="165" y="23"/>
                    <a:pt x="165" y="22"/>
                    <a:pt x="165" y="23"/>
                  </a:cubicBezTo>
                  <a:cubicBezTo>
                    <a:pt x="164" y="22"/>
                    <a:pt x="164" y="23"/>
                    <a:pt x="163" y="23"/>
                  </a:cubicBezTo>
                  <a:cubicBezTo>
                    <a:pt x="163" y="23"/>
                    <a:pt x="162" y="23"/>
                    <a:pt x="162" y="23"/>
                  </a:cubicBezTo>
                  <a:cubicBezTo>
                    <a:pt x="162" y="23"/>
                    <a:pt x="161" y="23"/>
                    <a:pt x="161" y="23"/>
                  </a:cubicBezTo>
                  <a:cubicBezTo>
                    <a:pt x="160" y="23"/>
                    <a:pt x="160" y="22"/>
                    <a:pt x="160" y="22"/>
                  </a:cubicBezTo>
                  <a:cubicBezTo>
                    <a:pt x="159" y="22"/>
                    <a:pt x="158" y="23"/>
                    <a:pt x="157" y="23"/>
                  </a:cubicBezTo>
                  <a:cubicBezTo>
                    <a:pt x="157" y="23"/>
                    <a:pt x="157" y="23"/>
                    <a:pt x="156" y="23"/>
                  </a:cubicBezTo>
                  <a:cubicBezTo>
                    <a:pt x="156" y="23"/>
                    <a:pt x="156" y="23"/>
                    <a:pt x="155" y="23"/>
                  </a:cubicBezTo>
                  <a:cubicBezTo>
                    <a:pt x="155" y="23"/>
                    <a:pt x="154" y="23"/>
                    <a:pt x="153" y="23"/>
                  </a:cubicBezTo>
                  <a:cubicBezTo>
                    <a:pt x="153" y="23"/>
                    <a:pt x="152" y="24"/>
                    <a:pt x="152" y="23"/>
                  </a:cubicBezTo>
                  <a:cubicBezTo>
                    <a:pt x="151" y="23"/>
                    <a:pt x="151" y="23"/>
                    <a:pt x="151" y="23"/>
                  </a:cubicBezTo>
                  <a:cubicBezTo>
                    <a:pt x="150" y="23"/>
                    <a:pt x="149" y="24"/>
                    <a:pt x="148" y="23"/>
                  </a:cubicBezTo>
                  <a:cubicBezTo>
                    <a:pt x="147" y="24"/>
                    <a:pt x="147" y="23"/>
                    <a:pt x="146" y="24"/>
                  </a:cubicBezTo>
                  <a:cubicBezTo>
                    <a:pt x="145" y="23"/>
                    <a:pt x="144" y="23"/>
                    <a:pt x="143" y="24"/>
                  </a:cubicBezTo>
                  <a:cubicBezTo>
                    <a:pt x="140" y="23"/>
                    <a:pt x="136" y="24"/>
                    <a:pt x="133" y="24"/>
                  </a:cubicBezTo>
                  <a:cubicBezTo>
                    <a:pt x="132" y="24"/>
                    <a:pt x="131" y="23"/>
                    <a:pt x="130" y="24"/>
                  </a:cubicBezTo>
                  <a:cubicBezTo>
                    <a:pt x="130" y="23"/>
                    <a:pt x="129" y="24"/>
                    <a:pt x="129" y="24"/>
                  </a:cubicBezTo>
                  <a:cubicBezTo>
                    <a:pt x="128" y="24"/>
                    <a:pt x="127" y="23"/>
                    <a:pt x="126" y="24"/>
                  </a:cubicBezTo>
                  <a:cubicBezTo>
                    <a:pt x="126" y="23"/>
                    <a:pt x="125" y="24"/>
                    <a:pt x="124" y="24"/>
                  </a:cubicBezTo>
                  <a:cubicBezTo>
                    <a:pt x="124" y="24"/>
                    <a:pt x="124" y="23"/>
                    <a:pt x="124" y="23"/>
                  </a:cubicBezTo>
                  <a:cubicBezTo>
                    <a:pt x="123" y="24"/>
                    <a:pt x="122" y="23"/>
                    <a:pt x="122" y="23"/>
                  </a:cubicBezTo>
                  <a:cubicBezTo>
                    <a:pt x="122" y="23"/>
                    <a:pt x="122" y="23"/>
                    <a:pt x="122" y="23"/>
                  </a:cubicBezTo>
                  <a:cubicBezTo>
                    <a:pt x="120" y="23"/>
                    <a:pt x="118" y="24"/>
                    <a:pt x="116" y="23"/>
                  </a:cubicBezTo>
                  <a:cubicBezTo>
                    <a:pt x="116" y="24"/>
                    <a:pt x="115" y="23"/>
                    <a:pt x="114" y="23"/>
                  </a:cubicBezTo>
                  <a:cubicBezTo>
                    <a:pt x="111" y="23"/>
                    <a:pt x="109" y="24"/>
                    <a:pt x="107" y="23"/>
                  </a:cubicBezTo>
                  <a:cubicBezTo>
                    <a:pt x="106" y="23"/>
                    <a:pt x="105" y="23"/>
                    <a:pt x="104" y="23"/>
                  </a:cubicBezTo>
                  <a:cubicBezTo>
                    <a:pt x="102" y="23"/>
                    <a:pt x="100" y="23"/>
                    <a:pt x="98" y="23"/>
                  </a:cubicBezTo>
                  <a:cubicBezTo>
                    <a:pt x="97" y="22"/>
                    <a:pt x="96" y="23"/>
                    <a:pt x="96" y="22"/>
                  </a:cubicBezTo>
                  <a:cubicBezTo>
                    <a:pt x="95" y="23"/>
                    <a:pt x="94" y="22"/>
                    <a:pt x="93" y="22"/>
                  </a:cubicBezTo>
                  <a:cubicBezTo>
                    <a:pt x="92" y="22"/>
                    <a:pt x="90" y="22"/>
                    <a:pt x="89" y="22"/>
                  </a:cubicBezTo>
                  <a:cubicBezTo>
                    <a:pt x="88" y="22"/>
                    <a:pt x="87" y="22"/>
                    <a:pt x="86" y="22"/>
                  </a:cubicBezTo>
                  <a:cubicBezTo>
                    <a:pt x="78" y="21"/>
                    <a:pt x="70" y="20"/>
                    <a:pt x="61" y="19"/>
                  </a:cubicBezTo>
                  <a:cubicBezTo>
                    <a:pt x="58" y="19"/>
                    <a:pt x="56" y="18"/>
                    <a:pt x="53" y="18"/>
                  </a:cubicBezTo>
                  <a:cubicBezTo>
                    <a:pt x="52" y="18"/>
                    <a:pt x="52" y="18"/>
                    <a:pt x="52" y="18"/>
                  </a:cubicBezTo>
                  <a:cubicBezTo>
                    <a:pt x="53" y="18"/>
                    <a:pt x="54" y="18"/>
                    <a:pt x="56" y="19"/>
                  </a:cubicBezTo>
                  <a:cubicBezTo>
                    <a:pt x="57" y="18"/>
                    <a:pt x="57" y="20"/>
                    <a:pt x="58" y="19"/>
                  </a:cubicBezTo>
                  <a:cubicBezTo>
                    <a:pt x="59" y="20"/>
                    <a:pt x="60" y="19"/>
                    <a:pt x="61" y="20"/>
                  </a:cubicBezTo>
                  <a:cubicBezTo>
                    <a:pt x="62" y="20"/>
                    <a:pt x="62" y="20"/>
                    <a:pt x="62" y="20"/>
                  </a:cubicBezTo>
                  <a:cubicBezTo>
                    <a:pt x="62" y="20"/>
                    <a:pt x="62" y="20"/>
                    <a:pt x="62" y="20"/>
                  </a:cubicBezTo>
                  <a:cubicBezTo>
                    <a:pt x="62" y="20"/>
                    <a:pt x="64" y="20"/>
                    <a:pt x="64" y="20"/>
                  </a:cubicBezTo>
                  <a:cubicBezTo>
                    <a:pt x="65" y="20"/>
                    <a:pt x="66" y="20"/>
                    <a:pt x="67" y="21"/>
                  </a:cubicBezTo>
                  <a:cubicBezTo>
                    <a:pt x="67" y="20"/>
                    <a:pt x="68" y="21"/>
                    <a:pt x="68" y="21"/>
                  </a:cubicBezTo>
                  <a:cubicBezTo>
                    <a:pt x="72" y="21"/>
                    <a:pt x="76" y="22"/>
                    <a:pt x="80" y="22"/>
                  </a:cubicBezTo>
                  <a:cubicBezTo>
                    <a:pt x="88" y="23"/>
                    <a:pt x="98" y="23"/>
                    <a:pt x="106" y="24"/>
                  </a:cubicBezTo>
                  <a:cubicBezTo>
                    <a:pt x="115" y="25"/>
                    <a:pt x="124" y="24"/>
                    <a:pt x="133" y="25"/>
                  </a:cubicBezTo>
                  <a:cubicBezTo>
                    <a:pt x="141" y="25"/>
                    <a:pt x="149" y="25"/>
                    <a:pt x="157" y="24"/>
                  </a:cubicBezTo>
                  <a:cubicBezTo>
                    <a:pt x="157" y="25"/>
                    <a:pt x="156" y="25"/>
                    <a:pt x="156" y="25"/>
                  </a:cubicBezTo>
                  <a:cubicBezTo>
                    <a:pt x="156" y="26"/>
                    <a:pt x="157" y="26"/>
                    <a:pt x="157" y="27"/>
                  </a:cubicBezTo>
                  <a:cubicBezTo>
                    <a:pt x="150" y="27"/>
                    <a:pt x="143" y="27"/>
                    <a:pt x="136" y="27"/>
                  </a:cubicBezTo>
                  <a:cubicBezTo>
                    <a:pt x="113" y="27"/>
                    <a:pt x="113" y="27"/>
                    <a:pt x="113" y="27"/>
                  </a:cubicBezTo>
                  <a:cubicBezTo>
                    <a:pt x="105" y="26"/>
                    <a:pt x="96" y="26"/>
                    <a:pt x="89" y="25"/>
                  </a:cubicBezTo>
                  <a:cubicBezTo>
                    <a:pt x="89" y="25"/>
                    <a:pt x="89" y="25"/>
                    <a:pt x="89" y="25"/>
                  </a:cubicBezTo>
                  <a:cubicBezTo>
                    <a:pt x="88" y="25"/>
                    <a:pt x="86" y="25"/>
                    <a:pt x="85" y="25"/>
                  </a:cubicBezTo>
                  <a:cubicBezTo>
                    <a:pt x="82" y="25"/>
                    <a:pt x="78" y="25"/>
                    <a:pt x="74" y="24"/>
                  </a:cubicBezTo>
                  <a:cubicBezTo>
                    <a:pt x="74" y="25"/>
                    <a:pt x="74" y="25"/>
                    <a:pt x="74" y="25"/>
                  </a:cubicBezTo>
                  <a:cubicBezTo>
                    <a:pt x="73" y="26"/>
                    <a:pt x="72" y="25"/>
                    <a:pt x="70" y="25"/>
                  </a:cubicBezTo>
                  <a:cubicBezTo>
                    <a:pt x="70" y="24"/>
                    <a:pt x="69" y="25"/>
                    <a:pt x="68" y="24"/>
                  </a:cubicBezTo>
                  <a:cubicBezTo>
                    <a:pt x="68" y="25"/>
                    <a:pt x="68" y="25"/>
                    <a:pt x="68" y="25"/>
                  </a:cubicBezTo>
                  <a:cubicBezTo>
                    <a:pt x="67" y="24"/>
                    <a:pt x="67" y="24"/>
                    <a:pt x="67" y="24"/>
                  </a:cubicBezTo>
                  <a:cubicBezTo>
                    <a:pt x="67" y="25"/>
                    <a:pt x="68" y="25"/>
                    <a:pt x="68" y="25"/>
                  </a:cubicBezTo>
                  <a:cubicBezTo>
                    <a:pt x="68" y="25"/>
                    <a:pt x="68" y="25"/>
                    <a:pt x="68" y="25"/>
                  </a:cubicBezTo>
                  <a:cubicBezTo>
                    <a:pt x="70" y="26"/>
                    <a:pt x="72" y="25"/>
                    <a:pt x="74" y="26"/>
                  </a:cubicBezTo>
                  <a:cubicBezTo>
                    <a:pt x="77" y="26"/>
                    <a:pt x="79" y="27"/>
                    <a:pt x="82" y="26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5" y="27"/>
                    <a:pt x="88" y="27"/>
                    <a:pt x="91" y="27"/>
                  </a:cubicBezTo>
                  <a:cubicBezTo>
                    <a:pt x="91" y="27"/>
                    <a:pt x="91" y="27"/>
                    <a:pt x="91" y="27"/>
                  </a:cubicBezTo>
                  <a:cubicBezTo>
                    <a:pt x="93" y="27"/>
                    <a:pt x="95" y="27"/>
                    <a:pt x="96" y="28"/>
                  </a:cubicBezTo>
                  <a:cubicBezTo>
                    <a:pt x="97" y="28"/>
                    <a:pt x="98" y="28"/>
                    <a:pt x="99" y="28"/>
                  </a:cubicBezTo>
                  <a:cubicBezTo>
                    <a:pt x="101" y="28"/>
                    <a:pt x="101" y="28"/>
                    <a:pt x="101" y="28"/>
                  </a:cubicBezTo>
                  <a:cubicBezTo>
                    <a:pt x="101" y="28"/>
                    <a:pt x="101" y="28"/>
                    <a:pt x="101" y="29"/>
                  </a:cubicBezTo>
                  <a:cubicBezTo>
                    <a:pt x="101" y="29"/>
                    <a:pt x="101" y="29"/>
                    <a:pt x="101" y="29"/>
                  </a:cubicBezTo>
                  <a:cubicBezTo>
                    <a:pt x="100" y="29"/>
                    <a:pt x="100" y="29"/>
                    <a:pt x="100" y="29"/>
                  </a:cubicBezTo>
                  <a:cubicBezTo>
                    <a:pt x="99" y="29"/>
                    <a:pt x="98" y="29"/>
                    <a:pt x="98" y="29"/>
                  </a:cubicBezTo>
                  <a:cubicBezTo>
                    <a:pt x="97" y="29"/>
                    <a:pt x="96" y="29"/>
                    <a:pt x="96" y="29"/>
                  </a:cubicBezTo>
                  <a:cubicBezTo>
                    <a:pt x="96" y="29"/>
                    <a:pt x="95" y="29"/>
                    <a:pt x="95" y="29"/>
                  </a:cubicBezTo>
                  <a:cubicBezTo>
                    <a:pt x="94" y="29"/>
                    <a:pt x="94" y="29"/>
                    <a:pt x="94" y="29"/>
                  </a:cubicBezTo>
                  <a:cubicBezTo>
                    <a:pt x="94" y="28"/>
                    <a:pt x="93" y="29"/>
                    <a:pt x="92" y="29"/>
                  </a:cubicBezTo>
                  <a:cubicBezTo>
                    <a:pt x="92" y="29"/>
                    <a:pt x="92" y="29"/>
                    <a:pt x="92" y="29"/>
                  </a:cubicBezTo>
                  <a:cubicBezTo>
                    <a:pt x="92" y="28"/>
                    <a:pt x="92" y="29"/>
                    <a:pt x="91" y="28"/>
                  </a:cubicBezTo>
                  <a:cubicBezTo>
                    <a:pt x="91" y="29"/>
                    <a:pt x="91" y="28"/>
                    <a:pt x="90" y="28"/>
                  </a:cubicBezTo>
                  <a:cubicBezTo>
                    <a:pt x="90" y="28"/>
                    <a:pt x="90" y="28"/>
                    <a:pt x="89" y="28"/>
                  </a:cubicBezTo>
                  <a:cubicBezTo>
                    <a:pt x="88" y="28"/>
                    <a:pt x="87" y="28"/>
                    <a:pt x="86" y="28"/>
                  </a:cubicBezTo>
                  <a:cubicBezTo>
                    <a:pt x="81" y="27"/>
                    <a:pt x="77" y="27"/>
                    <a:pt x="72" y="26"/>
                  </a:cubicBezTo>
                  <a:cubicBezTo>
                    <a:pt x="72" y="27"/>
                    <a:pt x="72" y="27"/>
                    <a:pt x="72" y="27"/>
                  </a:cubicBezTo>
                  <a:cubicBezTo>
                    <a:pt x="68" y="26"/>
                    <a:pt x="63" y="26"/>
                    <a:pt x="59" y="25"/>
                  </a:cubicBezTo>
                  <a:cubicBezTo>
                    <a:pt x="56" y="24"/>
                    <a:pt x="54" y="24"/>
                    <a:pt x="51" y="24"/>
                  </a:cubicBezTo>
                  <a:cubicBezTo>
                    <a:pt x="51" y="24"/>
                    <a:pt x="50" y="24"/>
                    <a:pt x="50" y="24"/>
                  </a:cubicBezTo>
                  <a:cubicBezTo>
                    <a:pt x="50" y="24"/>
                    <a:pt x="50" y="24"/>
                    <a:pt x="50" y="24"/>
                  </a:cubicBezTo>
                  <a:cubicBezTo>
                    <a:pt x="49" y="23"/>
                    <a:pt x="49" y="23"/>
                    <a:pt x="48" y="23"/>
                  </a:cubicBezTo>
                  <a:cubicBezTo>
                    <a:pt x="48" y="23"/>
                    <a:pt x="48" y="23"/>
                    <a:pt x="48" y="23"/>
                  </a:cubicBezTo>
                  <a:cubicBezTo>
                    <a:pt x="47" y="23"/>
                    <a:pt x="45" y="23"/>
                    <a:pt x="44" y="23"/>
                  </a:cubicBezTo>
                  <a:cubicBezTo>
                    <a:pt x="44" y="23"/>
                    <a:pt x="43" y="23"/>
                    <a:pt x="43" y="23"/>
                  </a:cubicBezTo>
                  <a:cubicBezTo>
                    <a:pt x="40" y="23"/>
                    <a:pt x="38" y="22"/>
                    <a:pt x="35" y="22"/>
                  </a:cubicBezTo>
                  <a:cubicBezTo>
                    <a:pt x="31" y="21"/>
                    <a:pt x="31" y="21"/>
                    <a:pt x="31" y="21"/>
                  </a:cubicBezTo>
                  <a:cubicBezTo>
                    <a:pt x="31" y="21"/>
                    <a:pt x="31" y="21"/>
                    <a:pt x="31" y="21"/>
                  </a:cubicBezTo>
                  <a:cubicBezTo>
                    <a:pt x="33" y="22"/>
                    <a:pt x="36" y="22"/>
                    <a:pt x="38" y="23"/>
                  </a:cubicBezTo>
                  <a:cubicBezTo>
                    <a:pt x="38" y="23"/>
                    <a:pt x="38" y="23"/>
                    <a:pt x="38" y="23"/>
                  </a:cubicBezTo>
                  <a:cubicBezTo>
                    <a:pt x="38" y="23"/>
                    <a:pt x="38" y="23"/>
                    <a:pt x="38" y="23"/>
                  </a:cubicBezTo>
                  <a:cubicBezTo>
                    <a:pt x="38" y="23"/>
                    <a:pt x="38" y="23"/>
                    <a:pt x="38" y="23"/>
                  </a:cubicBezTo>
                  <a:cubicBezTo>
                    <a:pt x="40" y="24"/>
                    <a:pt x="43" y="24"/>
                    <a:pt x="46" y="24"/>
                  </a:cubicBezTo>
                  <a:cubicBezTo>
                    <a:pt x="46" y="25"/>
                    <a:pt x="47" y="25"/>
                    <a:pt x="48" y="25"/>
                  </a:cubicBezTo>
                  <a:cubicBezTo>
                    <a:pt x="49" y="25"/>
                    <a:pt x="49" y="26"/>
                    <a:pt x="50" y="25"/>
                  </a:cubicBezTo>
                  <a:cubicBezTo>
                    <a:pt x="50" y="26"/>
                    <a:pt x="52" y="26"/>
                    <a:pt x="53" y="26"/>
                  </a:cubicBezTo>
                  <a:cubicBezTo>
                    <a:pt x="54" y="26"/>
                    <a:pt x="56" y="27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8" y="27"/>
                    <a:pt x="58" y="27"/>
                    <a:pt x="58" y="27"/>
                  </a:cubicBezTo>
                  <a:cubicBezTo>
                    <a:pt x="58" y="27"/>
                    <a:pt x="58" y="27"/>
                    <a:pt x="58" y="27"/>
                  </a:cubicBezTo>
                  <a:cubicBezTo>
                    <a:pt x="60" y="27"/>
                    <a:pt x="62" y="28"/>
                    <a:pt x="64" y="28"/>
                  </a:cubicBezTo>
                  <a:cubicBezTo>
                    <a:pt x="65" y="28"/>
                    <a:pt x="65" y="28"/>
                    <a:pt x="66" y="28"/>
                  </a:cubicBezTo>
                  <a:cubicBezTo>
                    <a:pt x="68" y="29"/>
                    <a:pt x="70" y="29"/>
                    <a:pt x="73" y="29"/>
                  </a:cubicBezTo>
                  <a:cubicBezTo>
                    <a:pt x="73" y="30"/>
                    <a:pt x="73" y="30"/>
                    <a:pt x="73" y="30"/>
                  </a:cubicBezTo>
                  <a:cubicBezTo>
                    <a:pt x="75" y="30"/>
                    <a:pt x="77" y="30"/>
                    <a:pt x="78" y="30"/>
                  </a:cubicBezTo>
                  <a:cubicBezTo>
                    <a:pt x="78" y="30"/>
                    <a:pt x="79" y="31"/>
                    <a:pt x="79" y="30"/>
                  </a:cubicBezTo>
                  <a:cubicBezTo>
                    <a:pt x="79" y="31"/>
                    <a:pt x="80" y="30"/>
                    <a:pt x="80" y="31"/>
                  </a:cubicBezTo>
                  <a:cubicBezTo>
                    <a:pt x="81" y="30"/>
                    <a:pt x="82" y="31"/>
                    <a:pt x="83" y="31"/>
                  </a:cubicBezTo>
                  <a:cubicBezTo>
                    <a:pt x="83" y="31"/>
                    <a:pt x="84" y="31"/>
                    <a:pt x="84" y="31"/>
                  </a:cubicBezTo>
                  <a:cubicBezTo>
                    <a:pt x="87" y="32"/>
                    <a:pt x="90" y="31"/>
                    <a:pt x="94" y="32"/>
                  </a:cubicBezTo>
                  <a:cubicBezTo>
                    <a:pt x="94" y="32"/>
                    <a:pt x="95" y="32"/>
                    <a:pt x="96" y="32"/>
                  </a:cubicBezTo>
                  <a:cubicBezTo>
                    <a:pt x="96" y="32"/>
                    <a:pt x="97" y="32"/>
                    <a:pt x="97" y="32"/>
                  </a:cubicBezTo>
                  <a:cubicBezTo>
                    <a:pt x="109" y="34"/>
                    <a:pt x="123" y="33"/>
                    <a:pt x="136" y="34"/>
                  </a:cubicBezTo>
                  <a:cubicBezTo>
                    <a:pt x="136" y="34"/>
                    <a:pt x="136" y="34"/>
                    <a:pt x="136" y="34"/>
                  </a:cubicBezTo>
                  <a:cubicBezTo>
                    <a:pt x="137" y="34"/>
                    <a:pt x="137" y="34"/>
                    <a:pt x="137" y="34"/>
                  </a:cubicBezTo>
                  <a:cubicBezTo>
                    <a:pt x="136" y="34"/>
                    <a:pt x="135" y="34"/>
                    <a:pt x="135" y="34"/>
                  </a:cubicBezTo>
                  <a:cubicBezTo>
                    <a:pt x="130" y="34"/>
                    <a:pt x="124" y="34"/>
                    <a:pt x="119" y="34"/>
                  </a:cubicBezTo>
                  <a:cubicBezTo>
                    <a:pt x="116" y="34"/>
                    <a:pt x="112" y="34"/>
                    <a:pt x="108" y="34"/>
                  </a:cubicBezTo>
                  <a:cubicBezTo>
                    <a:pt x="108" y="34"/>
                    <a:pt x="108" y="34"/>
                    <a:pt x="107" y="34"/>
                  </a:cubicBezTo>
                  <a:cubicBezTo>
                    <a:pt x="103" y="34"/>
                    <a:pt x="100" y="33"/>
                    <a:pt x="95" y="33"/>
                  </a:cubicBezTo>
                  <a:cubicBezTo>
                    <a:pt x="94" y="33"/>
                    <a:pt x="92" y="33"/>
                    <a:pt x="91" y="33"/>
                  </a:cubicBezTo>
                  <a:cubicBezTo>
                    <a:pt x="86" y="32"/>
                    <a:pt x="81" y="32"/>
                    <a:pt x="77" y="31"/>
                  </a:cubicBezTo>
                  <a:cubicBezTo>
                    <a:pt x="75" y="32"/>
                    <a:pt x="73" y="31"/>
                    <a:pt x="70" y="31"/>
                  </a:cubicBezTo>
                  <a:cubicBezTo>
                    <a:pt x="64" y="31"/>
                    <a:pt x="59" y="30"/>
                    <a:pt x="53" y="29"/>
                  </a:cubicBezTo>
                  <a:cubicBezTo>
                    <a:pt x="53" y="29"/>
                    <a:pt x="53" y="29"/>
                    <a:pt x="53" y="29"/>
                  </a:cubicBezTo>
                  <a:cubicBezTo>
                    <a:pt x="52" y="29"/>
                    <a:pt x="52" y="30"/>
                    <a:pt x="51" y="29"/>
                  </a:cubicBezTo>
                  <a:cubicBezTo>
                    <a:pt x="51" y="30"/>
                    <a:pt x="51" y="30"/>
                    <a:pt x="51" y="30"/>
                  </a:cubicBezTo>
                  <a:cubicBezTo>
                    <a:pt x="48" y="29"/>
                    <a:pt x="43" y="28"/>
                    <a:pt x="40" y="28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37" y="28"/>
                    <a:pt x="33" y="27"/>
                    <a:pt x="31" y="27"/>
                  </a:cubicBezTo>
                  <a:cubicBezTo>
                    <a:pt x="27" y="27"/>
                    <a:pt x="24" y="26"/>
                    <a:pt x="21" y="26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20" y="26"/>
                    <a:pt x="21" y="26"/>
                    <a:pt x="22" y="27"/>
                  </a:cubicBezTo>
                  <a:cubicBezTo>
                    <a:pt x="24" y="27"/>
                    <a:pt x="26" y="27"/>
                    <a:pt x="28" y="28"/>
                  </a:cubicBezTo>
                  <a:cubicBezTo>
                    <a:pt x="29" y="27"/>
                    <a:pt x="29" y="28"/>
                    <a:pt x="30" y="29"/>
                  </a:cubicBezTo>
                  <a:cubicBezTo>
                    <a:pt x="31" y="29"/>
                    <a:pt x="31" y="29"/>
                    <a:pt x="31" y="29"/>
                  </a:cubicBezTo>
                  <a:cubicBezTo>
                    <a:pt x="31" y="29"/>
                    <a:pt x="31" y="29"/>
                    <a:pt x="31" y="29"/>
                  </a:cubicBezTo>
                  <a:cubicBezTo>
                    <a:pt x="29" y="29"/>
                    <a:pt x="28" y="28"/>
                    <a:pt x="27" y="29"/>
                  </a:cubicBezTo>
                  <a:cubicBezTo>
                    <a:pt x="26" y="28"/>
                    <a:pt x="24" y="28"/>
                    <a:pt x="22" y="28"/>
                  </a:cubicBezTo>
                  <a:cubicBezTo>
                    <a:pt x="22" y="28"/>
                    <a:pt x="21" y="27"/>
                    <a:pt x="21" y="28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20" y="28"/>
                    <a:pt x="20" y="27"/>
                    <a:pt x="20" y="28"/>
                  </a:cubicBezTo>
                  <a:cubicBezTo>
                    <a:pt x="19" y="27"/>
                    <a:pt x="18" y="27"/>
                    <a:pt x="17" y="27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27"/>
                    <a:pt x="16" y="27"/>
                    <a:pt x="16" y="27"/>
                  </a:cubicBezTo>
                  <a:cubicBezTo>
                    <a:pt x="16" y="28"/>
                    <a:pt x="15" y="27"/>
                    <a:pt x="14" y="27"/>
                  </a:cubicBezTo>
                  <a:cubicBezTo>
                    <a:pt x="14" y="27"/>
                    <a:pt x="13" y="27"/>
                    <a:pt x="13" y="27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8" y="28"/>
                    <a:pt x="18" y="28"/>
                    <a:pt x="19" y="28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20" y="28"/>
                    <a:pt x="20" y="28"/>
                    <a:pt x="20" y="28"/>
                  </a:cubicBezTo>
                  <a:cubicBezTo>
                    <a:pt x="20" y="28"/>
                    <a:pt x="20" y="28"/>
                    <a:pt x="20" y="28"/>
                  </a:cubicBezTo>
                  <a:cubicBezTo>
                    <a:pt x="20" y="28"/>
                    <a:pt x="20" y="28"/>
                    <a:pt x="20" y="28"/>
                  </a:cubicBezTo>
                  <a:cubicBezTo>
                    <a:pt x="20" y="28"/>
                    <a:pt x="20" y="28"/>
                    <a:pt x="20" y="28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21" y="28"/>
                    <a:pt x="21" y="29"/>
                    <a:pt x="21" y="28"/>
                  </a:cubicBezTo>
                  <a:cubicBezTo>
                    <a:pt x="23" y="29"/>
                    <a:pt x="25" y="29"/>
                    <a:pt x="27" y="29"/>
                  </a:cubicBezTo>
                  <a:cubicBezTo>
                    <a:pt x="28" y="29"/>
                    <a:pt x="29" y="30"/>
                    <a:pt x="31" y="30"/>
                  </a:cubicBezTo>
                  <a:cubicBezTo>
                    <a:pt x="31" y="30"/>
                    <a:pt x="31" y="30"/>
                    <a:pt x="31" y="30"/>
                  </a:cubicBezTo>
                  <a:cubicBezTo>
                    <a:pt x="31" y="30"/>
                    <a:pt x="32" y="30"/>
                    <a:pt x="33" y="30"/>
                  </a:cubicBezTo>
                  <a:cubicBezTo>
                    <a:pt x="33" y="30"/>
                    <a:pt x="34" y="30"/>
                    <a:pt x="35" y="30"/>
                  </a:cubicBezTo>
                  <a:cubicBezTo>
                    <a:pt x="38" y="30"/>
                    <a:pt x="40" y="31"/>
                    <a:pt x="43" y="31"/>
                  </a:cubicBezTo>
                  <a:cubicBezTo>
                    <a:pt x="47" y="32"/>
                    <a:pt x="52" y="33"/>
                    <a:pt x="56" y="34"/>
                  </a:cubicBezTo>
                  <a:cubicBezTo>
                    <a:pt x="57" y="34"/>
                    <a:pt x="57" y="34"/>
                    <a:pt x="57" y="34"/>
                  </a:cubicBezTo>
                  <a:cubicBezTo>
                    <a:pt x="55" y="35"/>
                    <a:pt x="53" y="34"/>
                    <a:pt x="52" y="34"/>
                  </a:cubicBezTo>
                  <a:cubicBezTo>
                    <a:pt x="44" y="33"/>
                    <a:pt x="37" y="32"/>
                    <a:pt x="29" y="31"/>
                  </a:cubicBezTo>
                  <a:cubicBezTo>
                    <a:pt x="29" y="31"/>
                    <a:pt x="29" y="31"/>
                    <a:pt x="29" y="31"/>
                  </a:cubicBezTo>
                  <a:cubicBezTo>
                    <a:pt x="29" y="31"/>
                    <a:pt x="29" y="32"/>
                    <a:pt x="29" y="32"/>
                  </a:cubicBezTo>
                  <a:cubicBezTo>
                    <a:pt x="29" y="32"/>
                    <a:pt x="28" y="32"/>
                    <a:pt x="27" y="32"/>
                  </a:cubicBezTo>
                  <a:cubicBezTo>
                    <a:pt x="27" y="32"/>
                    <a:pt x="27" y="32"/>
                    <a:pt x="27" y="32"/>
                  </a:cubicBezTo>
                  <a:cubicBezTo>
                    <a:pt x="29" y="33"/>
                    <a:pt x="31" y="32"/>
                    <a:pt x="32" y="33"/>
                  </a:cubicBezTo>
                  <a:cubicBezTo>
                    <a:pt x="33" y="33"/>
                    <a:pt x="34" y="34"/>
                    <a:pt x="36" y="34"/>
                  </a:cubicBezTo>
                  <a:cubicBezTo>
                    <a:pt x="39" y="35"/>
                    <a:pt x="43" y="35"/>
                    <a:pt x="46" y="36"/>
                  </a:cubicBezTo>
                  <a:cubicBezTo>
                    <a:pt x="45" y="36"/>
                    <a:pt x="44" y="35"/>
                    <a:pt x="43" y="36"/>
                  </a:cubicBezTo>
                  <a:cubicBezTo>
                    <a:pt x="44" y="36"/>
                    <a:pt x="44" y="36"/>
                    <a:pt x="44" y="36"/>
                  </a:cubicBezTo>
                  <a:cubicBezTo>
                    <a:pt x="42" y="35"/>
                    <a:pt x="40" y="35"/>
                    <a:pt x="38" y="35"/>
                  </a:cubicBezTo>
                  <a:cubicBezTo>
                    <a:pt x="38" y="35"/>
                    <a:pt x="38" y="35"/>
                    <a:pt x="38" y="35"/>
                  </a:cubicBezTo>
                  <a:cubicBezTo>
                    <a:pt x="37" y="35"/>
                    <a:pt x="37" y="35"/>
                    <a:pt x="36" y="35"/>
                  </a:cubicBezTo>
                  <a:cubicBezTo>
                    <a:pt x="35" y="35"/>
                    <a:pt x="34" y="34"/>
                    <a:pt x="33" y="34"/>
                  </a:cubicBezTo>
                  <a:cubicBezTo>
                    <a:pt x="33" y="35"/>
                    <a:pt x="34" y="34"/>
                    <a:pt x="34" y="35"/>
                  </a:cubicBezTo>
                  <a:cubicBezTo>
                    <a:pt x="33" y="36"/>
                    <a:pt x="32" y="35"/>
                    <a:pt x="30" y="35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8" y="34"/>
                    <a:pt x="25" y="35"/>
                    <a:pt x="24" y="34"/>
                  </a:cubicBezTo>
                  <a:cubicBezTo>
                    <a:pt x="19" y="33"/>
                    <a:pt x="13" y="32"/>
                    <a:pt x="8" y="32"/>
                  </a:cubicBezTo>
                  <a:cubicBezTo>
                    <a:pt x="8" y="31"/>
                    <a:pt x="7" y="32"/>
                    <a:pt x="7" y="32"/>
                  </a:cubicBezTo>
                  <a:cubicBezTo>
                    <a:pt x="7" y="31"/>
                    <a:pt x="7" y="31"/>
                    <a:pt x="7" y="31"/>
                  </a:cubicBezTo>
                  <a:cubicBezTo>
                    <a:pt x="6" y="31"/>
                    <a:pt x="7" y="31"/>
                    <a:pt x="7" y="32"/>
                  </a:cubicBezTo>
                  <a:cubicBezTo>
                    <a:pt x="7" y="32"/>
                    <a:pt x="6" y="32"/>
                    <a:pt x="6" y="32"/>
                  </a:cubicBezTo>
                  <a:cubicBezTo>
                    <a:pt x="7" y="32"/>
                    <a:pt x="8" y="32"/>
                    <a:pt x="9" y="32"/>
                  </a:cubicBezTo>
                  <a:cubicBezTo>
                    <a:pt x="13" y="33"/>
                    <a:pt x="17" y="33"/>
                    <a:pt x="20" y="35"/>
                  </a:cubicBezTo>
                  <a:cubicBezTo>
                    <a:pt x="21" y="35"/>
                    <a:pt x="23" y="35"/>
                    <a:pt x="24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5" y="35"/>
                    <a:pt x="25" y="36"/>
                    <a:pt x="26" y="36"/>
                  </a:cubicBezTo>
                  <a:cubicBezTo>
                    <a:pt x="28" y="36"/>
                    <a:pt x="29" y="36"/>
                    <a:pt x="31" y="36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32" y="36"/>
                    <a:pt x="32" y="36"/>
                    <a:pt x="32" y="36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6"/>
                    <a:pt x="32" y="37"/>
                    <a:pt x="32" y="37"/>
                  </a:cubicBezTo>
                  <a:cubicBezTo>
                    <a:pt x="34" y="37"/>
                    <a:pt x="36" y="37"/>
                    <a:pt x="37" y="37"/>
                  </a:cubicBezTo>
                  <a:cubicBezTo>
                    <a:pt x="38" y="38"/>
                    <a:pt x="39" y="37"/>
                    <a:pt x="39" y="38"/>
                  </a:cubicBezTo>
                  <a:cubicBezTo>
                    <a:pt x="39" y="38"/>
                    <a:pt x="39" y="38"/>
                    <a:pt x="39" y="38"/>
                  </a:cubicBezTo>
                  <a:cubicBezTo>
                    <a:pt x="39" y="38"/>
                    <a:pt x="40" y="38"/>
                    <a:pt x="41" y="38"/>
                  </a:cubicBezTo>
                  <a:cubicBezTo>
                    <a:pt x="41" y="38"/>
                    <a:pt x="42" y="38"/>
                    <a:pt x="43" y="38"/>
                  </a:cubicBezTo>
                  <a:cubicBezTo>
                    <a:pt x="45" y="39"/>
                    <a:pt x="47" y="39"/>
                    <a:pt x="49" y="39"/>
                  </a:cubicBezTo>
                  <a:cubicBezTo>
                    <a:pt x="50" y="39"/>
                    <a:pt x="52" y="39"/>
                    <a:pt x="53" y="40"/>
                  </a:cubicBezTo>
                  <a:cubicBezTo>
                    <a:pt x="54" y="39"/>
                    <a:pt x="54" y="40"/>
                    <a:pt x="55" y="40"/>
                  </a:cubicBezTo>
                  <a:cubicBezTo>
                    <a:pt x="56" y="41"/>
                    <a:pt x="56" y="39"/>
                    <a:pt x="56" y="40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1" y="41"/>
                    <a:pt x="63" y="42"/>
                    <a:pt x="64" y="41"/>
                  </a:cubicBezTo>
                  <a:cubicBezTo>
                    <a:pt x="64" y="41"/>
                    <a:pt x="65" y="41"/>
                    <a:pt x="65" y="41"/>
                  </a:cubicBezTo>
                  <a:cubicBezTo>
                    <a:pt x="66" y="42"/>
                    <a:pt x="68" y="42"/>
                    <a:pt x="70" y="42"/>
                  </a:cubicBezTo>
                  <a:cubicBezTo>
                    <a:pt x="73" y="42"/>
                    <a:pt x="77" y="44"/>
                    <a:pt x="80" y="43"/>
                  </a:cubicBezTo>
                  <a:cubicBezTo>
                    <a:pt x="81" y="44"/>
                    <a:pt x="82" y="43"/>
                    <a:pt x="82" y="44"/>
                  </a:cubicBezTo>
                  <a:cubicBezTo>
                    <a:pt x="83" y="44"/>
                    <a:pt x="85" y="44"/>
                    <a:pt x="86" y="44"/>
                  </a:cubicBezTo>
                  <a:cubicBezTo>
                    <a:pt x="86" y="44"/>
                    <a:pt x="86" y="44"/>
                    <a:pt x="86" y="44"/>
                  </a:cubicBezTo>
                  <a:cubicBezTo>
                    <a:pt x="92" y="45"/>
                    <a:pt x="98" y="45"/>
                    <a:pt x="104" y="45"/>
                  </a:cubicBezTo>
                  <a:cubicBezTo>
                    <a:pt x="104" y="45"/>
                    <a:pt x="104" y="46"/>
                    <a:pt x="104" y="45"/>
                  </a:cubicBezTo>
                  <a:cubicBezTo>
                    <a:pt x="114" y="46"/>
                    <a:pt x="125" y="46"/>
                    <a:pt x="135" y="46"/>
                  </a:cubicBezTo>
                  <a:cubicBezTo>
                    <a:pt x="135" y="46"/>
                    <a:pt x="135" y="46"/>
                    <a:pt x="135" y="46"/>
                  </a:cubicBezTo>
                  <a:cubicBezTo>
                    <a:pt x="135" y="47"/>
                    <a:pt x="134" y="47"/>
                    <a:pt x="134" y="48"/>
                  </a:cubicBezTo>
                  <a:cubicBezTo>
                    <a:pt x="132" y="48"/>
                    <a:pt x="131" y="48"/>
                    <a:pt x="129" y="48"/>
                  </a:cubicBezTo>
                  <a:cubicBezTo>
                    <a:pt x="129" y="48"/>
                    <a:pt x="128" y="48"/>
                    <a:pt x="128" y="48"/>
                  </a:cubicBezTo>
                  <a:cubicBezTo>
                    <a:pt x="125" y="48"/>
                    <a:pt x="122" y="48"/>
                    <a:pt x="119" y="48"/>
                  </a:cubicBezTo>
                  <a:cubicBezTo>
                    <a:pt x="117" y="48"/>
                    <a:pt x="115" y="48"/>
                    <a:pt x="113" y="48"/>
                  </a:cubicBezTo>
                  <a:cubicBezTo>
                    <a:pt x="111" y="48"/>
                    <a:pt x="109" y="48"/>
                    <a:pt x="106" y="48"/>
                  </a:cubicBezTo>
                  <a:cubicBezTo>
                    <a:pt x="106" y="48"/>
                    <a:pt x="106" y="48"/>
                    <a:pt x="105" y="48"/>
                  </a:cubicBezTo>
                  <a:cubicBezTo>
                    <a:pt x="104" y="48"/>
                    <a:pt x="104" y="48"/>
                    <a:pt x="104" y="48"/>
                  </a:cubicBezTo>
                  <a:cubicBezTo>
                    <a:pt x="104" y="47"/>
                    <a:pt x="104" y="48"/>
                    <a:pt x="104" y="48"/>
                  </a:cubicBezTo>
                  <a:cubicBezTo>
                    <a:pt x="100" y="47"/>
                    <a:pt x="96" y="47"/>
                    <a:pt x="92" y="47"/>
                  </a:cubicBezTo>
                  <a:cubicBezTo>
                    <a:pt x="90" y="47"/>
                    <a:pt x="90" y="47"/>
                    <a:pt x="90" y="47"/>
                  </a:cubicBezTo>
                  <a:cubicBezTo>
                    <a:pt x="89" y="46"/>
                    <a:pt x="89" y="47"/>
                    <a:pt x="89" y="47"/>
                  </a:cubicBezTo>
                  <a:cubicBezTo>
                    <a:pt x="86" y="46"/>
                    <a:pt x="83" y="46"/>
                    <a:pt x="79" y="46"/>
                  </a:cubicBezTo>
                  <a:cubicBezTo>
                    <a:pt x="79" y="46"/>
                    <a:pt x="79" y="46"/>
                    <a:pt x="79" y="46"/>
                  </a:cubicBezTo>
                  <a:cubicBezTo>
                    <a:pt x="74" y="45"/>
                    <a:pt x="70" y="44"/>
                    <a:pt x="65" y="44"/>
                  </a:cubicBezTo>
                  <a:cubicBezTo>
                    <a:pt x="64" y="44"/>
                    <a:pt x="64" y="44"/>
                    <a:pt x="63" y="44"/>
                  </a:cubicBezTo>
                  <a:cubicBezTo>
                    <a:pt x="61" y="44"/>
                    <a:pt x="60" y="43"/>
                    <a:pt x="58" y="43"/>
                  </a:cubicBezTo>
                  <a:cubicBezTo>
                    <a:pt x="64" y="44"/>
                    <a:pt x="64" y="44"/>
                    <a:pt x="64" y="44"/>
                  </a:cubicBezTo>
                  <a:cubicBezTo>
                    <a:pt x="64" y="44"/>
                    <a:pt x="64" y="45"/>
                    <a:pt x="64" y="44"/>
                  </a:cubicBezTo>
                  <a:cubicBezTo>
                    <a:pt x="70" y="45"/>
                    <a:pt x="70" y="45"/>
                    <a:pt x="70" y="45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71" y="45"/>
                    <a:pt x="72" y="45"/>
                    <a:pt x="73" y="45"/>
                  </a:cubicBezTo>
                  <a:cubicBezTo>
                    <a:pt x="73" y="45"/>
                    <a:pt x="73" y="45"/>
                    <a:pt x="73" y="46"/>
                  </a:cubicBezTo>
                  <a:cubicBezTo>
                    <a:pt x="73" y="46"/>
                    <a:pt x="74" y="46"/>
                    <a:pt x="74" y="46"/>
                  </a:cubicBezTo>
                  <a:cubicBezTo>
                    <a:pt x="76" y="46"/>
                    <a:pt x="78" y="47"/>
                    <a:pt x="79" y="46"/>
                  </a:cubicBezTo>
                  <a:cubicBezTo>
                    <a:pt x="80" y="47"/>
                    <a:pt x="80" y="47"/>
                    <a:pt x="80" y="47"/>
                  </a:cubicBezTo>
                  <a:cubicBezTo>
                    <a:pt x="81" y="47"/>
                    <a:pt x="83" y="46"/>
                    <a:pt x="83" y="48"/>
                  </a:cubicBezTo>
                  <a:cubicBezTo>
                    <a:pt x="82" y="48"/>
                    <a:pt x="82" y="48"/>
                    <a:pt x="81" y="48"/>
                  </a:cubicBezTo>
                  <a:cubicBezTo>
                    <a:pt x="80" y="48"/>
                    <a:pt x="80" y="48"/>
                    <a:pt x="80" y="48"/>
                  </a:cubicBezTo>
                  <a:cubicBezTo>
                    <a:pt x="80" y="48"/>
                    <a:pt x="80" y="48"/>
                    <a:pt x="80" y="48"/>
                  </a:cubicBezTo>
                  <a:cubicBezTo>
                    <a:pt x="80" y="48"/>
                    <a:pt x="79" y="48"/>
                    <a:pt x="78" y="48"/>
                  </a:cubicBezTo>
                  <a:cubicBezTo>
                    <a:pt x="78" y="47"/>
                    <a:pt x="77" y="48"/>
                    <a:pt x="77" y="48"/>
                  </a:cubicBezTo>
                  <a:cubicBezTo>
                    <a:pt x="76" y="48"/>
                    <a:pt x="75" y="47"/>
                    <a:pt x="74" y="48"/>
                  </a:cubicBezTo>
                  <a:cubicBezTo>
                    <a:pt x="73" y="47"/>
                    <a:pt x="72" y="48"/>
                    <a:pt x="71" y="47"/>
                  </a:cubicBezTo>
                  <a:cubicBezTo>
                    <a:pt x="71" y="47"/>
                    <a:pt x="70" y="47"/>
                    <a:pt x="69" y="48"/>
                  </a:cubicBezTo>
                  <a:cubicBezTo>
                    <a:pt x="66" y="47"/>
                    <a:pt x="62" y="47"/>
                    <a:pt x="57" y="46"/>
                  </a:cubicBezTo>
                  <a:cubicBezTo>
                    <a:pt x="57" y="46"/>
                    <a:pt x="57" y="46"/>
                    <a:pt x="56" y="46"/>
                  </a:cubicBezTo>
                  <a:cubicBezTo>
                    <a:pt x="52" y="45"/>
                    <a:pt x="48" y="45"/>
                    <a:pt x="44" y="44"/>
                  </a:cubicBezTo>
                  <a:cubicBezTo>
                    <a:pt x="43" y="45"/>
                    <a:pt x="43" y="44"/>
                    <a:pt x="43" y="44"/>
                  </a:cubicBezTo>
                  <a:cubicBezTo>
                    <a:pt x="43" y="44"/>
                    <a:pt x="43" y="44"/>
                    <a:pt x="43" y="44"/>
                  </a:cubicBezTo>
                  <a:cubicBezTo>
                    <a:pt x="43" y="45"/>
                    <a:pt x="43" y="45"/>
                    <a:pt x="43" y="45"/>
                  </a:cubicBezTo>
                  <a:cubicBezTo>
                    <a:pt x="43" y="45"/>
                    <a:pt x="44" y="45"/>
                    <a:pt x="44" y="45"/>
                  </a:cubicBezTo>
                  <a:cubicBezTo>
                    <a:pt x="47" y="45"/>
                    <a:pt x="50" y="46"/>
                    <a:pt x="54" y="46"/>
                  </a:cubicBezTo>
                  <a:cubicBezTo>
                    <a:pt x="55" y="46"/>
                    <a:pt x="55" y="46"/>
                    <a:pt x="56" y="46"/>
                  </a:cubicBezTo>
                  <a:cubicBezTo>
                    <a:pt x="56" y="46"/>
                    <a:pt x="57" y="47"/>
                    <a:pt x="57" y="46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9" y="47"/>
                    <a:pt x="61" y="47"/>
                    <a:pt x="62" y="47"/>
                  </a:cubicBezTo>
                  <a:cubicBezTo>
                    <a:pt x="64" y="48"/>
                    <a:pt x="66" y="48"/>
                    <a:pt x="68" y="48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71" y="48"/>
                    <a:pt x="74" y="48"/>
                    <a:pt x="76" y="49"/>
                  </a:cubicBezTo>
                  <a:cubicBezTo>
                    <a:pt x="80" y="49"/>
                    <a:pt x="84" y="49"/>
                    <a:pt x="88" y="50"/>
                  </a:cubicBezTo>
                  <a:cubicBezTo>
                    <a:pt x="88" y="50"/>
                    <a:pt x="89" y="50"/>
                    <a:pt x="90" y="50"/>
                  </a:cubicBezTo>
                  <a:cubicBezTo>
                    <a:pt x="92" y="50"/>
                    <a:pt x="93" y="50"/>
                    <a:pt x="95" y="50"/>
                  </a:cubicBezTo>
                  <a:cubicBezTo>
                    <a:pt x="96" y="51"/>
                    <a:pt x="97" y="51"/>
                    <a:pt x="97" y="50"/>
                  </a:cubicBezTo>
                  <a:cubicBezTo>
                    <a:pt x="98" y="51"/>
                    <a:pt x="98" y="50"/>
                    <a:pt x="98" y="51"/>
                  </a:cubicBezTo>
                  <a:cubicBezTo>
                    <a:pt x="98" y="50"/>
                    <a:pt x="99" y="51"/>
                    <a:pt x="100" y="51"/>
                  </a:cubicBezTo>
                  <a:cubicBezTo>
                    <a:pt x="100" y="51"/>
                    <a:pt x="101" y="51"/>
                    <a:pt x="101" y="51"/>
                  </a:cubicBezTo>
                  <a:cubicBezTo>
                    <a:pt x="105" y="51"/>
                    <a:pt x="108" y="51"/>
                    <a:pt x="111" y="51"/>
                  </a:cubicBezTo>
                  <a:cubicBezTo>
                    <a:pt x="112" y="52"/>
                    <a:pt x="112" y="51"/>
                    <a:pt x="113" y="51"/>
                  </a:cubicBezTo>
                  <a:cubicBezTo>
                    <a:pt x="114" y="52"/>
                    <a:pt x="116" y="51"/>
                    <a:pt x="117" y="51"/>
                  </a:cubicBezTo>
                  <a:cubicBezTo>
                    <a:pt x="118" y="51"/>
                    <a:pt x="119" y="51"/>
                    <a:pt x="121" y="52"/>
                  </a:cubicBezTo>
                  <a:cubicBezTo>
                    <a:pt x="122" y="52"/>
                    <a:pt x="123" y="51"/>
                    <a:pt x="124" y="51"/>
                  </a:cubicBezTo>
                  <a:cubicBezTo>
                    <a:pt x="124" y="51"/>
                    <a:pt x="124" y="51"/>
                    <a:pt x="124" y="51"/>
                  </a:cubicBezTo>
                  <a:cubicBezTo>
                    <a:pt x="128" y="51"/>
                    <a:pt x="132" y="52"/>
                    <a:pt x="136" y="52"/>
                  </a:cubicBezTo>
                  <a:cubicBezTo>
                    <a:pt x="136" y="52"/>
                    <a:pt x="137" y="52"/>
                    <a:pt x="137" y="52"/>
                  </a:cubicBezTo>
                  <a:cubicBezTo>
                    <a:pt x="138" y="52"/>
                    <a:pt x="138" y="52"/>
                    <a:pt x="139" y="52"/>
                  </a:cubicBezTo>
                  <a:cubicBezTo>
                    <a:pt x="141" y="52"/>
                    <a:pt x="144" y="51"/>
                    <a:pt x="146" y="51"/>
                  </a:cubicBezTo>
                  <a:cubicBezTo>
                    <a:pt x="146" y="52"/>
                    <a:pt x="147" y="53"/>
                    <a:pt x="147" y="53"/>
                  </a:cubicBezTo>
                  <a:cubicBezTo>
                    <a:pt x="148" y="53"/>
                    <a:pt x="149" y="52"/>
                    <a:pt x="149" y="51"/>
                  </a:cubicBezTo>
                  <a:cubicBezTo>
                    <a:pt x="151" y="51"/>
                    <a:pt x="154" y="51"/>
                    <a:pt x="156" y="51"/>
                  </a:cubicBezTo>
                  <a:cubicBezTo>
                    <a:pt x="157" y="52"/>
                    <a:pt x="157" y="52"/>
                    <a:pt x="157" y="52"/>
                  </a:cubicBezTo>
                  <a:cubicBezTo>
                    <a:pt x="158" y="52"/>
                    <a:pt x="158" y="52"/>
                    <a:pt x="158" y="51"/>
                  </a:cubicBezTo>
                  <a:cubicBezTo>
                    <a:pt x="163" y="51"/>
                    <a:pt x="167" y="51"/>
                    <a:pt x="172" y="51"/>
                  </a:cubicBezTo>
                  <a:cubicBezTo>
                    <a:pt x="172" y="51"/>
                    <a:pt x="172" y="51"/>
                    <a:pt x="172" y="51"/>
                  </a:cubicBezTo>
                  <a:cubicBezTo>
                    <a:pt x="173" y="51"/>
                    <a:pt x="173" y="51"/>
                    <a:pt x="173" y="50"/>
                  </a:cubicBezTo>
                  <a:cubicBezTo>
                    <a:pt x="177" y="50"/>
                    <a:pt x="181" y="50"/>
                    <a:pt x="185" y="50"/>
                  </a:cubicBezTo>
                  <a:cubicBezTo>
                    <a:pt x="185" y="50"/>
                    <a:pt x="185" y="50"/>
                    <a:pt x="185" y="50"/>
                  </a:cubicBezTo>
                  <a:cubicBezTo>
                    <a:pt x="186" y="50"/>
                    <a:pt x="186" y="50"/>
                    <a:pt x="186" y="49"/>
                  </a:cubicBezTo>
                  <a:cubicBezTo>
                    <a:pt x="188" y="49"/>
                    <a:pt x="191" y="49"/>
                    <a:pt x="193" y="49"/>
                  </a:cubicBezTo>
                  <a:cubicBezTo>
                    <a:pt x="193" y="49"/>
                    <a:pt x="193" y="49"/>
                    <a:pt x="193" y="49"/>
                  </a:cubicBezTo>
                  <a:cubicBezTo>
                    <a:pt x="193" y="49"/>
                    <a:pt x="193" y="49"/>
                    <a:pt x="193" y="49"/>
                  </a:cubicBezTo>
                  <a:cubicBezTo>
                    <a:pt x="193" y="49"/>
                    <a:pt x="194" y="49"/>
                    <a:pt x="194" y="49"/>
                  </a:cubicBezTo>
                  <a:cubicBezTo>
                    <a:pt x="194" y="49"/>
                    <a:pt x="194" y="49"/>
                    <a:pt x="194" y="49"/>
                  </a:cubicBezTo>
                  <a:cubicBezTo>
                    <a:pt x="194" y="49"/>
                    <a:pt x="194" y="49"/>
                    <a:pt x="194" y="49"/>
                  </a:cubicBezTo>
                  <a:cubicBezTo>
                    <a:pt x="194" y="49"/>
                    <a:pt x="194" y="49"/>
                    <a:pt x="194" y="49"/>
                  </a:cubicBezTo>
                  <a:cubicBezTo>
                    <a:pt x="196" y="49"/>
                    <a:pt x="197" y="48"/>
                    <a:pt x="199" y="48"/>
                  </a:cubicBezTo>
                  <a:cubicBezTo>
                    <a:pt x="199" y="48"/>
                    <a:pt x="199" y="49"/>
                    <a:pt x="199" y="49"/>
                  </a:cubicBezTo>
                  <a:cubicBezTo>
                    <a:pt x="198" y="49"/>
                    <a:pt x="198" y="49"/>
                    <a:pt x="198" y="49"/>
                  </a:cubicBezTo>
                  <a:cubicBezTo>
                    <a:pt x="196" y="49"/>
                    <a:pt x="194" y="49"/>
                    <a:pt x="193" y="49"/>
                  </a:cubicBezTo>
                  <a:cubicBezTo>
                    <a:pt x="193" y="50"/>
                    <a:pt x="193" y="50"/>
                    <a:pt x="193" y="50"/>
                  </a:cubicBezTo>
                  <a:cubicBezTo>
                    <a:pt x="192" y="50"/>
                    <a:pt x="191" y="50"/>
                    <a:pt x="190" y="50"/>
                  </a:cubicBezTo>
                  <a:cubicBezTo>
                    <a:pt x="189" y="50"/>
                    <a:pt x="189" y="50"/>
                    <a:pt x="188" y="50"/>
                  </a:cubicBezTo>
                  <a:cubicBezTo>
                    <a:pt x="188" y="50"/>
                    <a:pt x="188" y="50"/>
                    <a:pt x="188" y="50"/>
                  </a:cubicBezTo>
                  <a:cubicBezTo>
                    <a:pt x="187" y="50"/>
                    <a:pt x="185" y="51"/>
                    <a:pt x="183" y="50"/>
                  </a:cubicBezTo>
                  <a:cubicBezTo>
                    <a:pt x="182" y="51"/>
                    <a:pt x="181" y="51"/>
                    <a:pt x="179" y="51"/>
                  </a:cubicBezTo>
                  <a:cubicBezTo>
                    <a:pt x="180" y="51"/>
                    <a:pt x="180" y="51"/>
                    <a:pt x="180" y="51"/>
                  </a:cubicBezTo>
                  <a:cubicBezTo>
                    <a:pt x="180" y="51"/>
                    <a:pt x="180" y="51"/>
                    <a:pt x="180" y="51"/>
                  </a:cubicBezTo>
                  <a:cubicBezTo>
                    <a:pt x="179" y="52"/>
                    <a:pt x="179" y="52"/>
                    <a:pt x="178" y="52"/>
                  </a:cubicBezTo>
                  <a:cubicBezTo>
                    <a:pt x="178" y="52"/>
                    <a:pt x="177" y="52"/>
                    <a:pt x="177" y="52"/>
                  </a:cubicBezTo>
                  <a:cubicBezTo>
                    <a:pt x="177" y="51"/>
                    <a:pt x="176" y="52"/>
                    <a:pt x="176" y="52"/>
                  </a:cubicBezTo>
                  <a:cubicBezTo>
                    <a:pt x="175" y="51"/>
                    <a:pt x="175" y="51"/>
                    <a:pt x="175" y="51"/>
                  </a:cubicBezTo>
                  <a:cubicBezTo>
                    <a:pt x="175" y="52"/>
                    <a:pt x="175" y="52"/>
                    <a:pt x="175" y="52"/>
                  </a:cubicBezTo>
                  <a:cubicBezTo>
                    <a:pt x="174" y="51"/>
                    <a:pt x="174" y="52"/>
                    <a:pt x="173" y="52"/>
                  </a:cubicBezTo>
                  <a:cubicBezTo>
                    <a:pt x="174" y="52"/>
                    <a:pt x="174" y="52"/>
                    <a:pt x="174" y="52"/>
                  </a:cubicBezTo>
                  <a:cubicBezTo>
                    <a:pt x="164" y="52"/>
                    <a:pt x="155" y="53"/>
                    <a:pt x="146" y="53"/>
                  </a:cubicBezTo>
                  <a:cubicBezTo>
                    <a:pt x="145" y="53"/>
                    <a:pt x="145" y="53"/>
                    <a:pt x="145" y="53"/>
                  </a:cubicBezTo>
                  <a:cubicBezTo>
                    <a:pt x="145" y="53"/>
                    <a:pt x="145" y="53"/>
                    <a:pt x="145" y="53"/>
                  </a:cubicBezTo>
                  <a:cubicBezTo>
                    <a:pt x="142" y="53"/>
                    <a:pt x="140" y="53"/>
                    <a:pt x="137" y="53"/>
                  </a:cubicBezTo>
                  <a:cubicBezTo>
                    <a:pt x="136" y="53"/>
                    <a:pt x="136" y="53"/>
                    <a:pt x="136" y="53"/>
                  </a:cubicBezTo>
                  <a:cubicBezTo>
                    <a:pt x="134" y="53"/>
                    <a:pt x="132" y="53"/>
                    <a:pt x="129" y="53"/>
                  </a:cubicBezTo>
                  <a:cubicBezTo>
                    <a:pt x="129" y="53"/>
                    <a:pt x="129" y="53"/>
                    <a:pt x="129" y="53"/>
                  </a:cubicBezTo>
                  <a:cubicBezTo>
                    <a:pt x="129" y="53"/>
                    <a:pt x="129" y="53"/>
                    <a:pt x="129" y="53"/>
                  </a:cubicBezTo>
                  <a:cubicBezTo>
                    <a:pt x="129" y="53"/>
                    <a:pt x="129" y="53"/>
                    <a:pt x="129" y="53"/>
                  </a:cubicBezTo>
                  <a:cubicBezTo>
                    <a:pt x="129" y="53"/>
                    <a:pt x="128" y="53"/>
                    <a:pt x="127" y="53"/>
                  </a:cubicBezTo>
                  <a:cubicBezTo>
                    <a:pt x="128" y="53"/>
                    <a:pt x="128" y="53"/>
                    <a:pt x="129" y="53"/>
                  </a:cubicBezTo>
                  <a:cubicBezTo>
                    <a:pt x="129" y="53"/>
                    <a:pt x="129" y="53"/>
                    <a:pt x="129" y="53"/>
                  </a:cubicBezTo>
                  <a:cubicBezTo>
                    <a:pt x="129" y="53"/>
                    <a:pt x="129" y="53"/>
                    <a:pt x="129" y="53"/>
                  </a:cubicBezTo>
                  <a:cubicBezTo>
                    <a:pt x="129" y="53"/>
                    <a:pt x="129" y="53"/>
                    <a:pt x="129" y="53"/>
                  </a:cubicBezTo>
                  <a:cubicBezTo>
                    <a:pt x="130" y="53"/>
                    <a:pt x="131" y="53"/>
                    <a:pt x="131" y="54"/>
                  </a:cubicBezTo>
                  <a:cubicBezTo>
                    <a:pt x="131" y="54"/>
                    <a:pt x="130" y="54"/>
                    <a:pt x="129" y="54"/>
                  </a:cubicBezTo>
                  <a:cubicBezTo>
                    <a:pt x="128" y="54"/>
                    <a:pt x="127" y="53"/>
                    <a:pt x="125" y="53"/>
                  </a:cubicBezTo>
                  <a:cubicBezTo>
                    <a:pt x="124" y="53"/>
                    <a:pt x="122" y="53"/>
                    <a:pt x="121" y="53"/>
                  </a:cubicBezTo>
                  <a:cubicBezTo>
                    <a:pt x="121" y="53"/>
                    <a:pt x="120" y="53"/>
                    <a:pt x="120" y="53"/>
                  </a:cubicBezTo>
                  <a:cubicBezTo>
                    <a:pt x="119" y="53"/>
                    <a:pt x="119" y="53"/>
                    <a:pt x="119" y="53"/>
                  </a:cubicBezTo>
                  <a:cubicBezTo>
                    <a:pt x="119" y="53"/>
                    <a:pt x="118" y="53"/>
                    <a:pt x="118" y="53"/>
                  </a:cubicBezTo>
                  <a:cubicBezTo>
                    <a:pt x="117" y="53"/>
                    <a:pt x="115" y="53"/>
                    <a:pt x="114" y="53"/>
                  </a:cubicBezTo>
                  <a:cubicBezTo>
                    <a:pt x="114" y="53"/>
                    <a:pt x="114" y="53"/>
                    <a:pt x="114" y="53"/>
                  </a:cubicBezTo>
                  <a:cubicBezTo>
                    <a:pt x="114" y="53"/>
                    <a:pt x="113" y="53"/>
                    <a:pt x="113" y="53"/>
                  </a:cubicBezTo>
                  <a:cubicBezTo>
                    <a:pt x="112" y="53"/>
                    <a:pt x="110" y="53"/>
                    <a:pt x="109" y="53"/>
                  </a:cubicBezTo>
                  <a:cubicBezTo>
                    <a:pt x="108" y="53"/>
                    <a:pt x="107" y="53"/>
                    <a:pt x="107" y="53"/>
                  </a:cubicBezTo>
                  <a:cubicBezTo>
                    <a:pt x="105" y="52"/>
                    <a:pt x="104" y="53"/>
                    <a:pt x="103" y="53"/>
                  </a:cubicBezTo>
                  <a:cubicBezTo>
                    <a:pt x="101" y="52"/>
                    <a:pt x="99" y="52"/>
                    <a:pt x="97" y="52"/>
                  </a:cubicBezTo>
                  <a:cubicBezTo>
                    <a:pt x="97" y="52"/>
                    <a:pt x="97" y="52"/>
                    <a:pt x="97" y="52"/>
                  </a:cubicBezTo>
                  <a:cubicBezTo>
                    <a:pt x="95" y="52"/>
                    <a:pt x="94" y="52"/>
                    <a:pt x="92" y="52"/>
                  </a:cubicBezTo>
                  <a:cubicBezTo>
                    <a:pt x="89" y="51"/>
                    <a:pt x="86" y="52"/>
                    <a:pt x="83" y="51"/>
                  </a:cubicBezTo>
                  <a:cubicBezTo>
                    <a:pt x="83" y="51"/>
                    <a:pt x="83" y="51"/>
                    <a:pt x="82" y="51"/>
                  </a:cubicBezTo>
                  <a:cubicBezTo>
                    <a:pt x="82" y="51"/>
                    <a:pt x="83" y="51"/>
                    <a:pt x="83" y="51"/>
                  </a:cubicBezTo>
                  <a:cubicBezTo>
                    <a:pt x="83" y="51"/>
                    <a:pt x="84" y="51"/>
                    <a:pt x="84" y="51"/>
                  </a:cubicBezTo>
                  <a:cubicBezTo>
                    <a:pt x="84" y="52"/>
                    <a:pt x="83" y="51"/>
                    <a:pt x="82" y="52"/>
                  </a:cubicBezTo>
                  <a:cubicBezTo>
                    <a:pt x="81" y="51"/>
                    <a:pt x="80" y="52"/>
                    <a:pt x="79" y="51"/>
                  </a:cubicBezTo>
                  <a:cubicBezTo>
                    <a:pt x="78" y="51"/>
                    <a:pt x="77" y="51"/>
                    <a:pt x="76" y="51"/>
                  </a:cubicBezTo>
                  <a:cubicBezTo>
                    <a:pt x="76" y="51"/>
                    <a:pt x="76" y="51"/>
                    <a:pt x="76" y="51"/>
                  </a:cubicBezTo>
                  <a:cubicBezTo>
                    <a:pt x="76" y="51"/>
                    <a:pt x="76" y="51"/>
                    <a:pt x="76" y="51"/>
                  </a:cubicBezTo>
                  <a:cubicBezTo>
                    <a:pt x="76" y="51"/>
                    <a:pt x="76" y="51"/>
                    <a:pt x="76" y="51"/>
                  </a:cubicBezTo>
                  <a:cubicBezTo>
                    <a:pt x="76" y="51"/>
                    <a:pt x="76" y="51"/>
                    <a:pt x="76" y="51"/>
                  </a:cubicBezTo>
                  <a:cubicBezTo>
                    <a:pt x="70" y="50"/>
                    <a:pt x="65" y="50"/>
                    <a:pt x="59" y="49"/>
                  </a:cubicBezTo>
                  <a:cubicBezTo>
                    <a:pt x="56" y="49"/>
                    <a:pt x="52" y="48"/>
                    <a:pt x="49" y="48"/>
                  </a:cubicBezTo>
                  <a:cubicBezTo>
                    <a:pt x="48" y="48"/>
                    <a:pt x="47" y="47"/>
                    <a:pt x="46" y="48"/>
                  </a:cubicBezTo>
                  <a:cubicBezTo>
                    <a:pt x="45" y="48"/>
                    <a:pt x="44" y="47"/>
                    <a:pt x="44" y="47"/>
                  </a:cubicBezTo>
                  <a:cubicBezTo>
                    <a:pt x="41" y="47"/>
                    <a:pt x="37" y="47"/>
                    <a:pt x="34" y="46"/>
                  </a:cubicBezTo>
                  <a:cubicBezTo>
                    <a:pt x="30" y="46"/>
                    <a:pt x="26" y="45"/>
                    <a:pt x="22" y="45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1" y="46"/>
                    <a:pt x="20" y="45"/>
                    <a:pt x="19" y="45"/>
                  </a:cubicBezTo>
                  <a:cubicBezTo>
                    <a:pt x="13" y="45"/>
                    <a:pt x="7" y="43"/>
                    <a:pt x="0" y="43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43"/>
                    <a:pt x="1" y="43"/>
                    <a:pt x="1" y="43"/>
                  </a:cubicBezTo>
                  <a:cubicBezTo>
                    <a:pt x="6" y="44"/>
                    <a:pt x="12" y="45"/>
                    <a:pt x="17" y="46"/>
                  </a:cubicBezTo>
                  <a:cubicBezTo>
                    <a:pt x="17" y="46"/>
                    <a:pt x="18" y="46"/>
                    <a:pt x="18" y="46"/>
                  </a:cubicBezTo>
                  <a:cubicBezTo>
                    <a:pt x="23" y="47"/>
                    <a:pt x="27" y="47"/>
                    <a:pt x="31" y="48"/>
                  </a:cubicBezTo>
                  <a:cubicBezTo>
                    <a:pt x="33" y="48"/>
                    <a:pt x="34" y="48"/>
                    <a:pt x="36" y="49"/>
                  </a:cubicBezTo>
                  <a:cubicBezTo>
                    <a:pt x="36" y="49"/>
                    <a:pt x="36" y="49"/>
                    <a:pt x="36" y="49"/>
                  </a:cubicBezTo>
                  <a:cubicBezTo>
                    <a:pt x="35" y="49"/>
                    <a:pt x="35" y="49"/>
                    <a:pt x="34" y="49"/>
                  </a:cubicBezTo>
                  <a:cubicBezTo>
                    <a:pt x="34" y="49"/>
                    <a:pt x="34" y="49"/>
                    <a:pt x="33" y="49"/>
                  </a:cubicBezTo>
                  <a:cubicBezTo>
                    <a:pt x="33" y="48"/>
                    <a:pt x="32" y="49"/>
                    <a:pt x="31" y="48"/>
                  </a:cubicBezTo>
                  <a:cubicBezTo>
                    <a:pt x="30" y="48"/>
                    <a:pt x="30" y="49"/>
                    <a:pt x="30" y="48"/>
                  </a:cubicBezTo>
                  <a:cubicBezTo>
                    <a:pt x="29" y="49"/>
                    <a:pt x="28" y="48"/>
                    <a:pt x="27" y="48"/>
                  </a:cubicBezTo>
                  <a:cubicBezTo>
                    <a:pt x="28" y="49"/>
                    <a:pt x="28" y="48"/>
                    <a:pt x="29" y="49"/>
                  </a:cubicBezTo>
                  <a:cubicBezTo>
                    <a:pt x="33" y="50"/>
                    <a:pt x="39" y="50"/>
                    <a:pt x="44" y="51"/>
                  </a:cubicBezTo>
                  <a:cubicBezTo>
                    <a:pt x="44" y="51"/>
                    <a:pt x="44" y="51"/>
                    <a:pt x="44" y="51"/>
                  </a:cubicBezTo>
                  <a:cubicBezTo>
                    <a:pt x="46" y="51"/>
                    <a:pt x="49" y="51"/>
                    <a:pt x="51" y="52"/>
                  </a:cubicBezTo>
                  <a:cubicBezTo>
                    <a:pt x="51" y="52"/>
                    <a:pt x="51" y="52"/>
                    <a:pt x="51" y="52"/>
                  </a:cubicBezTo>
                  <a:cubicBezTo>
                    <a:pt x="52" y="52"/>
                    <a:pt x="52" y="52"/>
                    <a:pt x="52" y="52"/>
                  </a:cubicBezTo>
                  <a:cubicBezTo>
                    <a:pt x="51" y="52"/>
                    <a:pt x="51" y="52"/>
                    <a:pt x="51" y="52"/>
                  </a:cubicBezTo>
                  <a:cubicBezTo>
                    <a:pt x="51" y="52"/>
                    <a:pt x="51" y="52"/>
                    <a:pt x="51" y="52"/>
                  </a:cubicBezTo>
                  <a:cubicBezTo>
                    <a:pt x="51" y="52"/>
                    <a:pt x="51" y="52"/>
                    <a:pt x="51" y="52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48" y="52"/>
                    <a:pt x="47" y="52"/>
                    <a:pt x="46" y="52"/>
                  </a:cubicBezTo>
                  <a:cubicBezTo>
                    <a:pt x="46" y="52"/>
                    <a:pt x="47" y="52"/>
                    <a:pt x="48" y="52"/>
                  </a:cubicBezTo>
                  <a:cubicBezTo>
                    <a:pt x="48" y="52"/>
                    <a:pt x="49" y="52"/>
                    <a:pt x="49" y="52"/>
                  </a:cubicBezTo>
                  <a:cubicBezTo>
                    <a:pt x="50" y="52"/>
                    <a:pt x="50" y="53"/>
                    <a:pt x="50" y="52"/>
                  </a:cubicBezTo>
                  <a:cubicBezTo>
                    <a:pt x="51" y="53"/>
                    <a:pt x="52" y="52"/>
                    <a:pt x="52" y="53"/>
                  </a:cubicBezTo>
                  <a:cubicBezTo>
                    <a:pt x="53" y="53"/>
                    <a:pt x="53" y="52"/>
                    <a:pt x="54" y="53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5" y="53"/>
                    <a:pt x="56" y="54"/>
                    <a:pt x="57" y="53"/>
                  </a:cubicBezTo>
                  <a:cubicBezTo>
                    <a:pt x="57" y="54"/>
                    <a:pt x="57" y="54"/>
                    <a:pt x="57" y="54"/>
                  </a:cubicBezTo>
                  <a:cubicBezTo>
                    <a:pt x="60" y="54"/>
                    <a:pt x="64" y="55"/>
                    <a:pt x="67" y="55"/>
                  </a:cubicBezTo>
                  <a:cubicBezTo>
                    <a:pt x="67" y="55"/>
                    <a:pt x="67" y="55"/>
                    <a:pt x="67" y="55"/>
                  </a:cubicBezTo>
                  <a:cubicBezTo>
                    <a:pt x="67" y="55"/>
                    <a:pt x="67" y="55"/>
                    <a:pt x="67" y="55"/>
                  </a:cubicBezTo>
                  <a:cubicBezTo>
                    <a:pt x="67" y="55"/>
                    <a:pt x="68" y="55"/>
                    <a:pt x="68" y="55"/>
                  </a:cubicBezTo>
                  <a:cubicBezTo>
                    <a:pt x="68" y="55"/>
                    <a:pt x="68" y="55"/>
                    <a:pt x="68" y="55"/>
                  </a:cubicBezTo>
                  <a:cubicBezTo>
                    <a:pt x="68" y="55"/>
                    <a:pt x="68" y="55"/>
                    <a:pt x="68" y="55"/>
                  </a:cubicBezTo>
                  <a:cubicBezTo>
                    <a:pt x="68" y="55"/>
                    <a:pt x="68" y="55"/>
                    <a:pt x="68" y="55"/>
                  </a:cubicBezTo>
                  <a:cubicBezTo>
                    <a:pt x="68" y="55"/>
                    <a:pt x="68" y="55"/>
                    <a:pt x="68" y="55"/>
                  </a:cubicBezTo>
                  <a:cubicBezTo>
                    <a:pt x="73" y="55"/>
                    <a:pt x="79" y="57"/>
                    <a:pt x="84" y="57"/>
                  </a:cubicBezTo>
                  <a:cubicBezTo>
                    <a:pt x="84" y="57"/>
                    <a:pt x="84" y="57"/>
                    <a:pt x="84" y="57"/>
                  </a:cubicBezTo>
                  <a:cubicBezTo>
                    <a:pt x="84" y="57"/>
                    <a:pt x="84" y="57"/>
                    <a:pt x="84" y="57"/>
                  </a:cubicBezTo>
                  <a:cubicBezTo>
                    <a:pt x="86" y="57"/>
                    <a:pt x="86" y="57"/>
                    <a:pt x="86" y="57"/>
                  </a:cubicBezTo>
                  <a:cubicBezTo>
                    <a:pt x="87" y="58"/>
                    <a:pt x="88" y="58"/>
                    <a:pt x="89" y="58"/>
                  </a:cubicBezTo>
                  <a:cubicBezTo>
                    <a:pt x="89" y="58"/>
                    <a:pt x="90" y="58"/>
                    <a:pt x="90" y="58"/>
                  </a:cubicBezTo>
                  <a:cubicBezTo>
                    <a:pt x="90" y="58"/>
                    <a:pt x="90" y="58"/>
                    <a:pt x="90" y="58"/>
                  </a:cubicBezTo>
                  <a:cubicBezTo>
                    <a:pt x="91" y="58"/>
                    <a:pt x="92" y="58"/>
                    <a:pt x="93" y="58"/>
                  </a:cubicBezTo>
                  <a:cubicBezTo>
                    <a:pt x="94" y="58"/>
                    <a:pt x="94" y="58"/>
                    <a:pt x="95" y="58"/>
                  </a:cubicBezTo>
                  <a:cubicBezTo>
                    <a:pt x="97" y="59"/>
                    <a:pt x="99" y="58"/>
                    <a:pt x="102" y="59"/>
                  </a:cubicBezTo>
                  <a:cubicBezTo>
                    <a:pt x="102" y="58"/>
                    <a:pt x="102" y="58"/>
                    <a:pt x="102" y="58"/>
                  </a:cubicBezTo>
                  <a:cubicBezTo>
                    <a:pt x="107" y="59"/>
                    <a:pt x="112" y="59"/>
                    <a:pt x="117" y="59"/>
                  </a:cubicBezTo>
                  <a:cubicBezTo>
                    <a:pt x="120" y="59"/>
                    <a:pt x="124" y="59"/>
                    <a:pt x="127" y="59"/>
                  </a:cubicBezTo>
                  <a:cubicBezTo>
                    <a:pt x="130" y="60"/>
                    <a:pt x="134" y="59"/>
                    <a:pt x="138" y="60"/>
                  </a:cubicBezTo>
                  <a:cubicBezTo>
                    <a:pt x="138" y="59"/>
                    <a:pt x="138" y="59"/>
                    <a:pt x="138" y="60"/>
                  </a:cubicBezTo>
                  <a:cubicBezTo>
                    <a:pt x="141" y="60"/>
                    <a:pt x="143" y="59"/>
                    <a:pt x="146" y="59"/>
                  </a:cubicBezTo>
                  <a:cubicBezTo>
                    <a:pt x="147" y="59"/>
                    <a:pt x="148" y="60"/>
                    <a:pt x="149" y="59"/>
                  </a:cubicBezTo>
                  <a:cubicBezTo>
                    <a:pt x="150" y="60"/>
                    <a:pt x="151" y="59"/>
                    <a:pt x="152" y="59"/>
                  </a:cubicBezTo>
                  <a:cubicBezTo>
                    <a:pt x="153" y="59"/>
                    <a:pt x="155" y="59"/>
                    <a:pt x="156" y="59"/>
                  </a:cubicBezTo>
                  <a:cubicBezTo>
                    <a:pt x="156" y="59"/>
                    <a:pt x="157" y="59"/>
                    <a:pt x="157" y="59"/>
                  </a:cubicBezTo>
                  <a:cubicBezTo>
                    <a:pt x="157" y="59"/>
                    <a:pt x="157" y="59"/>
                    <a:pt x="157" y="59"/>
                  </a:cubicBezTo>
                  <a:cubicBezTo>
                    <a:pt x="158" y="59"/>
                    <a:pt x="158" y="59"/>
                    <a:pt x="159" y="59"/>
                  </a:cubicBezTo>
                  <a:cubicBezTo>
                    <a:pt x="161" y="59"/>
                    <a:pt x="162" y="59"/>
                    <a:pt x="164" y="59"/>
                  </a:cubicBezTo>
                  <a:cubicBezTo>
                    <a:pt x="165" y="59"/>
                    <a:pt x="167" y="59"/>
                    <a:pt x="168" y="59"/>
                  </a:cubicBezTo>
                  <a:cubicBezTo>
                    <a:pt x="169" y="59"/>
                    <a:pt x="169" y="59"/>
                    <a:pt x="169" y="60"/>
                  </a:cubicBezTo>
                  <a:cubicBezTo>
                    <a:pt x="168" y="60"/>
                    <a:pt x="168" y="60"/>
                    <a:pt x="167" y="60"/>
                  </a:cubicBezTo>
                  <a:cubicBezTo>
                    <a:pt x="166" y="60"/>
                    <a:pt x="165" y="60"/>
                    <a:pt x="164" y="60"/>
                  </a:cubicBezTo>
                  <a:cubicBezTo>
                    <a:pt x="164" y="60"/>
                    <a:pt x="163" y="59"/>
                    <a:pt x="163" y="59"/>
                  </a:cubicBezTo>
                  <a:cubicBezTo>
                    <a:pt x="162" y="59"/>
                    <a:pt x="162" y="60"/>
                    <a:pt x="162" y="60"/>
                  </a:cubicBezTo>
                  <a:cubicBezTo>
                    <a:pt x="162" y="60"/>
                    <a:pt x="162" y="60"/>
                    <a:pt x="161" y="60"/>
                  </a:cubicBezTo>
                  <a:cubicBezTo>
                    <a:pt x="159" y="60"/>
                    <a:pt x="156" y="60"/>
                    <a:pt x="154" y="60"/>
                  </a:cubicBezTo>
                  <a:cubicBezTo>
                    <a:pt x="151" y="61"/>
                    <a:pt x="148" y="60"/>
                    <a:pt x="145" y="61"/>
                  </a:cubicBezTo>
                  <a:cubicBezTo>
                    <a:pt x="145" y="61"/>
                    <a:pt x="144" y="61"/>
                    <a:pt x="144" y="61"/>
                  </a:cubicBezTo>
                  <a:cubicBezTo>
                    <a:pt x="144" y="60"/>
                    <a:pt x="143" y="60"/>
                    <a:pt x="143" y="60"/>
                  </a:cubicBezTo>
                  <a:cubicBezTo>
                    <a:pt x="142" y="60"/>
                    <a:pt x="142" y="60"/>
                    <a:pt x="142" y="61"/>
                  </a:cubicBezTo>
                  <a:cubicBezTo>
                    <a:pt x="142" y="61"/>
                    <a:pt x="142" y="61"/>
                    <a:pt x="142" y="61"/>
                  </a:cubicBezTo>
                  <a:cubicBezTo>
                    <a:pt x="139" y="61"/>
                    <a:pt x="136" y="61"/>
                    <a:pt x="133" y="61"/>
                  </a:cubicBezTo>
                  <a:cubicBezTo>
                    <a:pt x="133" y="61"/>
                    <a:pt x="132" y="61"/>
                    <a:pt x="132" y="61"/>
                  </a:cubicBezTo>
                  <a:cubicBezTo>
                    <a:pt x="132" y="61"/>
                    <a:pt x="132" y="61"/>
                    <a:pt x="132" y="61"/>
                  </a:cubicBezTo>
                  <a:cubicBezTo>
                    <a:pt x="132" y="60"/>
                    <a:pt x="132" y="60"/>
                    <a:pt x="131" y="60"/>
                  </a:cubicBezTo>
                  <a:cubicBezTo>
                    <a:pt x="130" y="60"/>
                    <a:pt x="130" y="60"/>
                    <a:pt x="130" y="61"/>
                  </a:cubicBezTo>
                  <a:cubicBezTo>
                    <a:pt x="130" y="61"/>
                    <a:pt x="130" y="61"/>
                    <a:pt x="130" y="61"/>
                  </a:cubicBezTo>
                  <a:cubicBezTo>
                    <a:pt x="128" y="61"/>
                    <a:pt x="128" y="61"/>
                    <a:pt x="128" y="61"/>
                  </a:cubicBezTo>
                  <a:cubicBezTo>
                    <a:pt x="128" y="61"/>
                    <a:pt x="128" y="61"/>
                    <a:pt x="127" y="61"/>
                  </a:cubicBezTo>
                  <a:cubicBezTo>
                    <a:pt x="127" y="61"/>
                    <a:pt x="126" y="60"/>
                    <a:pt x="126" y="61"/>
                  </a:cubicBezTo>
                  <a:cubicBezTo>
                    <a:pt x="126" y="61"/>
                    <a:pt x="125" y="60"/>
                    <a:pt x="125" y="61"/>
                  </a:cubicBezTo>
                  <a:cubicBezTo>
                    <a:pt x="123" y="61"/>
                    <a:pt x="121" y="61"/>
                    <a:pt x="119" y="60"/>
                  </a:cubicBezTo>
                  <a:cubicBezTo>
                    <a:pt x="118" y="61"/>
                    <a:pt x="118" y="60"/>
                    <a:pt x="117" y="60"/>
                  </a:cubicBezTo>
                  <a:cubicBezTo>
                    <a:pt x="111" y="60"/>
                    <a:pt x="105" y="60"/>
                    <a:pt x="98" y="60"/>
                  </a:cubicBezTo>
                  <a:cubicBezTo>
                    <a:pt x="96" y="59"/>
                    <a:pt x="95" y="59"/>
                    <a:pt x="93" y="59"/>
                  </a:cubicBezTo>
                  <a:cubicBezTo>
                    <a:pt x="92" y="59"/>
                    <a:pt x="92" y="59"/>
                    <a:pt x="92" y="59"/>
                  </a:cubicBezTo>
                  <a:cubicBezTo>
                    <a:pt x="88" y="59"/>
                    <a:pt x="83" y="58"/>
                    <a:pt x="79" y="58"/>
                  </a:cubicBezTo>
                  <a:cubicBezTo>
                    <a:pt x="78" y="58"/>
                    <a:pt x="78" y="58"/>
                    <a:pt x="77" y="58"/>
                  </a:cubicBezTo>
                  <a:cubicBezTo>
                    <a:pt x="77" y="58"/>
                    <a:pt x="77" y="58"/>
                    <a:pt x="77" y="58"/>
                  </a:cubicBezTo>
                  <a:cubicBezTo>
                    <a:pt x="73" y="57"/>
                    <a:pt x="68" y="57"/>
                    <a:pt x="64" y="57"/>
                  </a:cubicBezTo>
                  <a:cubicBezTo>
                    <a:pt x="61" y="56"/>
                    <a:pt x="58" y="56"/>
                    <a:pt x="56" y="56"/>
                  </a:cubicBezTo>
                  <a:cubicBezTo>
                    <a:pt x="56" y="56"/>
                    <a:pt x="56" y="56"/>
                    <a:pt x="56" y="56"/>
                  </a:cubicBezTo>
                  <a:cubicBezTo>
                    <a:pt x="54" y="55"/>
                    <a:pt x="51" y="55"/>
                    <a:pt x="49" y="55"/>
                  </a:cubicBezTo>
                  <a:cubicBezTo>
                    <a:pt x="49" y="55"/>
                    <a:pt x="47" y="55"/>
                    <a:pt x="46" y="54"/>
                  </a:cubicBezTo>
                  <a:cubicBezTo>
                    <a:pt x="46" y="54"/>
                    <a:pt x="45" y="54"/>
                    <a:pt x="44" y="54"/>
                  </a:cubicBezTo>
                  <a:cubicBezTo>
                    <a:pt x="44" y="54"/>
                    <a:pt x="43" y="54"/>
                    <a:pt x="43" y="54"/>
                  </a:cubicBezTo>
                  <a:cubicBezTo>
                    <a:pt x="44" y="54"/>
                    <a:pt x="44" y="54"/>
                    <a:pt x="44" y="54"/>
                  </a:cubicBezTo>
                  <a:cubicBezTo>
                    <a:pt x="45" y="54"/>
                    <a:pt x="45" y="55"/>
                    <a:pt x="45" y="55"/>
                  </a:cubicBezTo>
                  <a:cubicBezTo>
                    <a:pt x="46" y="55"/>
                    <a:pt x="46" y="55"/>
                    <a:pt x="47" y="55"/>
                  </a:cubicBezTo>
                  <a:cubicBezTo>
                    <a:pt x="49" y="55"/>
                    <a:pt x="51" y="56"/>
                    <a:pt x="53" y="56"/>
                  </a:cubicBezTo>
                  <a:cubicBezTo>
                    <a:pt x="54" y="56"/>
                    <a:pt x="55" y="56"/>
                    <a:pt x="56" y="56"/>
                  </a:cubicBezTo>
                  <a:cubicBezTo>
                    <a:pt x="56" y="56"/>
                    <a:pt x="56" y="56"/>
                    <a:pt x="56" y="56"/>
                  </a:cubicBezTo>
                  <a:cubicBezTo>
                    <a:pt x="58" y="57"/>
                    <a:pt x="60" y="57"/>
                    <a:pt x="62" y="57"/>
                  </a:cubicBezTo>
                  <a:cubicBezTo>
                    <a:pt x="64" y="58"/>
                    <a:pt x="67" y="58"/>
                    <a:pt x="69" y="58"/>
                  </a:cubicBezTo>
                  <a:cubicBezTo>
                    <a:pt x="69" y="58"/>
                    <a:pt x="70" y="58"/>
                    <a:pt x="70" y="58"/>
                  </a:cubicBezTo>
                  <a:cubicBezTo>
                    <a:pt x="72" y="58"/>
                    <a:pt x="75" y="59"/>
                    <a:pt x="78" y="59"/>
                  </a:cubicBezTo>
                  <a:cubicBezTo>
                    <a:pt x="79" y="60"/>
                    <a:pt x="80" y="59"/>
                    <a:pt x="81" y="59"/>
                  </a:cubicBezTo>
                  <a:cubicBezTo>
                    <a:pt x="82" y="59"/>
                    <a:pt x="83" y="60"/>
                    <a:pt x="84" y="59"/>
                  </a:cubicBezTo>
                  <a:cubicBezTo>
                    <a:pt x="84" y="60"/>
                    <a:pt x="85" y="59"/>
                    <a:pt x="85" y="60"/>
                  </a:cubicBezTo>
                  <a:cubicBezTo>
                    <a:pt x="87" y="60"/>
                    <a:pt x="88" y="60"/>
                    <a:pt x="89" y="60"/>
                  </a:cubicBezTo>
                  <a:cubicBezTo>
                    <a:pt x="90" y="60"/>
                    <a:pt x="90" y="60"/>
                    <a:pt x="90" y="60"/>
                  </a:cubicBezTo>
                  <a:cubicBezTo>
                    <a:pt x="91" y="60"/>
                    <a:pt x="91" y="60"/>
                    <a:pt x="92" y="60"/>
                  </a:cubicBezTo>
                  <a:cubicBezTo>
                    <a:pt x="93" y="61"/>
                    <a:pt x="94" y="60"/>
                    <a:pt x="95" y="60"/>
                  </a:cubicBezTo>
                  <a:cubicBezTo>
                    <a:pt x="95" y="60"/>
                    <a:pt x="96" y="60"/>
                    <a:pt x="96" y="61"/>
                  </a:cubicBezTo>
                  <a:cubicBezTo>
                    <a:pt x="97" y="61"/>
                    <a:pt x="97" y="61"/>
                    <a:pt x="98" y="61"/>
                  </a:cubicBezTo>
                  <a:cubicBezTo>
                    <a:pt x="98" y="61"/>
                    <a:pt x="98" y="61"/>
                    <a:pt x="98" y="61"/>
                  </a:cubicBezTo>
                  <a:cubicBezTo>
                    <a:pt x="99" y="61"/>
                    <a:pt x="101" y="61"/>
                    <a:pt x="102" y="61"/>
                  </a:cubicBezTo>
                  <a:cubicBezTo>
                    <a:pt x="102" y="61"/>
                    <a:pt x="102" y="61"/>
                    <a:pt x="102" y="61"/>
                  </a:cubicBezTo>
                  <a:cubicBezTo>
                    <a:pt x="102" y="61"/>
                    <a:pt x="103" y="60"/>
                    <a:pt x="103" y="61"/>
                  </a:cubicBezTo>
                  <a:cubicBezTo>
                    <a:pt x="104" y="61"/>
                    <a:pt x="104" y="61"/>
                    <a:pt x="105" y="61"/>
                  </a:cubicBezTo>
                  <a:cubicBezTo>
                    <a:pt x="105" y="61"/>
                    <a:pt x="106" y="61"/>
                    <a:pt x="106" y="61"/>
                  </a:cubicBezTo>
                  <a:cubicBezTo>
                    <a:pt x="108" y="61"/>
                    <a:pt x="109" y="61"/>
                    <a:pt x="110" y="61"/>
                  </a:cubicBezTo>
                  <a:cubicBezTo>
                    <a:pt x="111" y="61"/>
                    <a:pt x="111" y="61"/>
                    <a:pt x="111" y="61"/>
                  </a:cubicBezTo>
                  <a:cubicBezTo>
                    <a:pt x="112" y="62"/>
                    <a:pt x="113" y="61"/>
                    <a:pt x="114" y="61"/>
                  </a:cubicBezTo>
                  <a:cubicBezTo>
                    <a:pt x="116" y="61"/>
                    <a:pt x="118" y="61"/>
                    <a:pt x="120" y="61"/>
                  </a:cubicBezTo>
                  <a:cubicBezTo>
                    <a:pt x="120" y="62"/>
                    <a:pt x="120" y="61"/>
                    <a:pt x="121" y="61"/>
                  </a:cubicBezTo>
                  <a:cubicBezTo>
                    <a:pt x="121" y="62"/>
                    <a:pt x="121" y="61"/>
                    <a:pt x="122" y="62"/>
                  </a:cubicBezTo>
                  <a:cubicBezTo>
                    <a:pt x="122" y="61"/>
                    <a:pt x="123" y="62"/>
                    <a:pt x="123" y="62"/>
                  </a:cubicBezTo>
                  <a:cubicBezTo>
                    <a:pt x="123" y="62"/>
                    <a:pt x="123" y="62"/>
                    <a:pt x="124" y="62"/>
                  </a:cubicBezTo>
                  <a:cubicBezTo>
                    <a:pt x="124" y="62"/>
                    <a:pt x="125" y="63"/>
                    <a:pt x="125" y="62"/>
                  </a:cubicBezTo>
                  <a:cubicBezTo>
                    <a:pt x="127" y="62"/>
                    <a:pt x="129" y="63"/>
                    <a:pt x="130" y="63"/>
                  </a:cubicBezTo>
                  <a:cubicBezTo>
                    <a:pt x="132" y="63"/>
                    <a:pt x="134" y="62"/>
                    <a:pt x="136" y="63"/>
                  </a:cubicBezTo>
                  <a:cubicBezTo>
                    <a:pt x="136" y="63"/>
                    <a:pt x="136" y="63"/>
                    <a:pt x="136" y="63"/>
                  </a:cubicBezTo>
                  <a:cubicBezTo>
                    <a:pt x="137" y="63"/>
                    <a:pt x="137" y="62"/>
                    <a:pt x="138" y="63"/>
                  </a:cubicBezTo>
                  <a:cubicBezTo>
                    <a:pt x="140" y="63"/>
                    <a:pt x="141" y="63"/>
                    <a:pt x="142" y="63"/>
                  </a:cubicBezTo>
                  <a:cubicBezTo>
                    <a:pt x="143" y="62"/>
                    <a:pt x="143" y="63"/>
                    <a:pt x="144" y="63"/>
                  </a:cubicBezTo>
                  <a:cubicBezTo>
                    <a:pt x="150" y="63"/>
                    <a:pt x="155" y="62"/>
                    <a:pt x="161" y="62"/>
                  </a:cubicBezTo>
                  <a:cubicBezTo>
                    <a:pt x="163" y="63"/>
                    <a:pt x="164" y="62"/>
                    <a:pt x="166" y="62"/>
                  </a:cubicBezTo>
                  <a:cubicBezTo>
                    <a:pt x="166" y="62"/>
                    <a:pt x="166" y="62"/>
                    <a:pt x="166" y="62"/>
                  </a:cubicBezTo>
                  <a:cubicBezTo>
                    <a:pt x="169" y="62"/>
                    <a:pt x="171" y="62"/>
                    <a:pt x="174" y="62"/>
                  </a:cubicBezTo>
                  <a:cubicBezTo>
                    <a:pt x="175" y="62"/>
                    <a:pt x="176" y="62"/>
                    <a:pt x="176" y="62"/>
                  </a:cubicBezTo>
                  <a:cubicBezTo>
                    <a:pt x="176" y="62"/>
                    <a:pt x="176" y="62"/>
                    <a:pt x="176" y="62"/>
                  </a:cubicBezTo>
                  <a:cubicBezTo>
                    <a:pt x="176" y="63"/>
                    <a:pt x="176" y="63"/>
                    <a:pt x="176" y="63"/>
                  </a:cubicBezTo>
                  <a:cubicBezTo>
                    <a:pt x="174" y="63"/>
                    <a:pt x="173" y="63"/>
                    <a:pt x="171" y="63"/>
                  </a:cubicBezTo>
                  <a:cubicBezTo>
                    <a:pt x="169" y="63"/>
                    <a:pt x="168" y="63"/>
                    <a:pt x="167" y="63"/>
                  </a:cubicBezTo>
                  <a:cubicBezTo>
                    <a:pt x="166" y="64"/>
                    <a:pt x="166" y="63"/>
                    <a:pt x="166" y="63"/>
                  </a:cubicBezTo>
                  <a:cubicBezTo>
                    <a:pt x="165" y="64"/>
                    <a:pt x="164" y="63"/>
                    <a:pt x="163" y="64"/>
                  </a:cubicBezTo>
                  <a:cubicBezTo>
                    <a:pt x="163" y="63"/>
                    <a:pt x="163" y="64"/>
                    <a:pt x="163" y="64"/>
                  </a:cubicBezTo>
                  <a:cubicBezTo>
                    <a:pt x="161" y="64"/>
                    <a:pt x="160" y="63"/>
                    <a:pt x="158" y="64"/>
                  </a:cubicBezTo>
                  <a:cubicBezTo>
                    <a:pt x="156" y="64"/>
                    <a:pt x="153" y="64"/>
                    <a:pt x="151" y="64"/>
                  </a:cubicBezTo>
                  <a:cubicBezTo>
                    <a:pt x="149" y="64"/>
                    <a:pt x="147" y="64"/>
                    <a:pt x="145" y="64"/>
                  </a:cubicBezTo>
                  <a:cubicBezTo>
                    <a:pt x="144" y="64"/>
                    <a:pt x="143" y="64"/>
                    <a:pt x="142" y="64"/>
                  </a:cubicBezTo>
                  <a:cubicBezTo>
                    <a:pt x="141" y="64"/>
                    <a:pt x="141" y="64"/>
                    <a:pt x="140" y="64"/>
                  </a:cubicBezTo>
                  <a:cubicBezTo>
                    <a:pt x="137" y="64"/>
                    <a:pt x="133" y="64"/>
                    <a:pt x="130" y="64"/>
                  </a:cubicBezTo>
                  <a:cubicBezTo>
                    <a:pt x="128" y="64"/>
                    <a:pt x="126" y="64"/>
                    <a:pt x="125" y="64"/>
                  </a:cubicBezTo>
                  <a:cubicBezTo>
                    <a:pt x="124" y="64"/>
                    <a:pt x="123" y="64"/>
                    <a:pt x="122" y="64"/>
                  </a:cubicBezTo>
                  <a:cubicBezTo>
                    <a:pt x="122" y="64"/>
                    <a:pt x="122" y="64"/>
                    <a:pt x="122" y="64"/>
                  </a:cubicBezTo>
                  <a:cubicBezTo>
                    <a:pt x="122" y="64"/>
                    <a:pt x="122" y="64"/>
                    <a:pt x="122" y="64"/>
                  </a:cubicBezTo>
                  <a:cubicBezTo>
                    <a:pt x="122" y="64"/>
                    <a:pt x="122" y="64"/>
                    <a:pt x="122" y="64"/>
                  </a:cubicBezTo>
                  <a:cubicBezTo>
                    <a:pt x="119" y="64"/>
                    <a:pt x="116" y="64"/>
                    <a:pt x="113" y="64"/>
                  </a:cubicBezTo>
                  <a:cubicBezTo>
                    <a:pt x="112" y="64"/>
                    <a:pt x="112" y="64"/>
                    <a:pt x="112" y="64"/>
                  </a:cubicBezTo>
                  <a:cubicBezTo>
                    <a:pt x="112" y="64"/>
                    <a:pt x="112" y="64"/>
                    <a:pt x="112" y="64"/>
                  </a:cubicBezTo>
                  <a:cubicBezTo>
                    <a:pt x="111" y="64"/>
                    <a:pt x="110" y="64"/>
                    <a:pt x="109" y="64"/>
                  </a:cubicBezTo>
                  <a:cubicBezTo>
                    <a:pt x="106" y="64"/>
                    <a:pt x="103" y="64"/>
                    <a:pt x="100" y="63"/>
                  </a:cubicBezTo>
                  <a:cubicBezTo>
                    <a:pt x="99" y="64"/>
                    <a:pt x="99" y="63"/>
                    <a:pt x="98" y="63"/>
                  </a:cubicBezTo>
                  <a:cubicBezTo>
                    <a:pt x="97" y="63"/>
                    <a:pt x="95" y="63"/>
                    <a:pt x="94" y="63"/>
                  </a:cubicBezTo>
                  <a:cubicBezTo>
                    <a:pt x="93" y="63"/>
                    <a:pt x="92" y="63"/>
                    <a:pt x="90" y="63"/>
                  </a:cubicBezTo>
                  <a:cubicBezTo>
                    <a:pt x="87" y="62"/>
                    <a:pt x="83" y="63"/>
                    <a:pt x="80" y="62"/>
                  </a:cubicBezTo>
                  <a:cubicBezTo>
                    <a:pt x="79" y="62"/>
                    <a:pt x="79" y="62"/>
                    <a:pt x="78" y="62"/>
                  </a:cubicBezTo>
                  <a:cubicBezTo>
                    <a:pt x="77" y="62"/>
                    <a:pt x="75" y="61"/>
                    <a:pt x="74" y="61"/>
                  </a:cubicBezTo>
                  <a:cubicBezTo>
                    <a:pt x="73" y="61"/>
                    <a:pt x="73" y="61"/>
                    <a:pt x="73" y="61"/>
                  </a:cubicBezTo>
                  <a:cubicBezTo>
                    <a:pt x="71" y="62"/>
                    <a:pt x="68" y="61"/>
                    <a:pt x="66" y="61"/>
                  </a:cubicBezTo>
                  <a:cubicBezTo>
                    <a:pt x="64" y="61"/>
                    <a:pt x="63" y="60"/>
                    <a:pt x="62" y="61"/>
                  </a:cubicBezTo>
                  <a:cubicBezTo>
                    <a:pt x="61" y="60"/>
                    <a:pt x="61" y="61"/>
                    <a:pt x="60" y="61"/>
                  </a:cubicBezTo>
                  <a:cubicBezTo>
                    <a:pt x="60" y="61"/>
                    <a:pt x="60" y="61"/>
                    <a:pt x="60" y="61"/>
                  </a:cubicBezTo>
                  <a:cubicBezTo>
                    <a:pt x="58" y="61"/>
                    <a:pt x="56" y="60"/>
                    <a:pt x="55" y="60"/>
                  </a:cubicBezTo>
                  <a:cubicBezTo>
                    <a:pt x="55" y="60"/>
                    <a:pt x="55" y="60"/>
                    <a:pt x="55" y="60"/>
                  </a:cubicBezTo>
                  <a:cubicBezTo>
                    <a:pt x="50" y="59"/>
                    <a:pt x="50" y="59"/>
                    <a:pt x="50" y="59"/>
                  </a:cubicBezTo>
                  <a:cubicBezTo>
                    <a:pt x="50" y="59"/>
                    <a:pt x="50" y="59"/>
                    <a:pt x="50" y="59"/>
                  </a:cubicBezTo>
                  <a:cubicBezTo>
                    <a:pt x="49" y="59"/>
                    <a:pt x="48" y="59"/>
                    <a:pt x="48" y="59"/>
                  </a:cubicBezTo>
                  <a:cubicBezTo>
                    <a:pt x="47" y="59"/>
                    <a:pt x="47" y="59"/>
                    <a:pt x="47" y="59"/>
                  </a:cubicBezTo>
                  <a:cubicBezTo>
                    <a:pt x="42" y="58"/>
                    <a:pt x="42" y="58"/>
                    <a:pt x="42" y="58"/>
                  </a:cubicBezTo>
                  <a:cubicBezTo>
                    <a:pt x="42" y="58"/>
                    <a:pt x="42" y="59"/>
                    <a:pt x="42" y="59"/>
                  </a:cubicBezTo>
                  <a:cubicBezTo>
                    <a:pt x="46" y="60"/>
                    <a:pt x="51" y="60"/>
                    <a:pt x="55" y="60"/>
                  </a:cubicBezTo>
                  <a:cubicBezTo>
                    <a:pt x="55" y="61"/>
                    <a:pt x="56" y="61"/>
                    <a:pt x="56" y="61"/>
                  </a:cubicBezTo>
                  <a:cubicBezTo>
                    <a:pt x="56" y="61"/>
                    <a:pt x="57" y="61"/>
                    <a:pt x="57" y="61"/>
                  </a:cubicBezTo>
                  <a:cubicBezTo>
                    <a:pt x="57" y="61"/>
                    <a:pt x="57" y="61"/>
                    <a:pt x="57" y="61"/>
                  </a:cubicBezTo>
                  <a:cubicBezTo>
                    <a:pt x="57" y="61"/>
                    <a:pt x="57" y="61"/>
                    <a:pt x="57" y="61"/>
                  </a:cubicBezTo>
                  <a:cubicBezTo>
                    <a:pt x="57" y="61"/>
                    <a:pt x="57" y="62"/>
                    <a:pt x="58" y="62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8" y="62"/>
                    <a:pt x="59" y="62"/>
                    <a:pt x="60" y="62"/>
                  </a:cubicBezTo>
                  <a:cubicBezTo>
                    <a:pt x="61" y="62"/>
                    <a:pt x="63" y="62"/>
                    <a:pt x="64" y="63"/>
                  </a:cubicBezTo>
                  <a:cubicBezTo>
                    <a:pt x="64" y="63"/>
                    <a:pt x="64" y="63"/>
                    <a:pt x="64" y="63"/>
                  </a:cubicBezTo>
                  <a:cubicBezTo>
                    <a:pt x="63" y="63"/>
                    <a:pt x="62" y="63"/>
                    <a:pt x="61" y="63"/>
                  </a:cubicBezTo>
                  <a:cubicBezTo>
                    <a:pt x="61" y="63"/>
                    <a:pt x="61" y="63"/>
                    <a:pt x="61" y="63"/>
                  </a:cubicBezTo>
                  <a:cubicBezTo>
                    <a:pt x="61" y="63"/>
                    <a:pt x="61" y="63"/>
                    <a:pt x="61" y="63"/>
                  </a:cubicBezTo>
                  <a:cubicBezTo>
                    <a:pt x="61" y="63"/>
                    <a:pt x="60" y="63"/>
                    <a:pt x="60" y="63"/>
                  </a:cubicBezTo>
                  <a:cubicBezTo>
                    <a:pt x="63" y="63"/>
                    <a:pt x="66" y="64"/>
                    <a:pt x="69" y="64"/>
                  </a:cubicBezTo>
                  <a:cubicBezTo>
                    <a:pt x="74" y="65"/>
                    <a:pt x="74" y="65"/>
                    <a:pt x="74" y="65"/>
                  </a:cubicBezTo>
                  <a:cubicBezTo>
                    <a:pt x="75" y="65"/>
                    <a:pt x="76" y="65"/>
                    <a:pt x="77" y="65"/>
                  </a:cubicBezTo>
                  <a:cubicBezTo>
                    <a:pt x="77" y="66"/>
                    <a:pt x="77" y="65"/>
                    <a:pt x="78" y="65"/>
                  </a:cubicBezTo>
                  <a:cubicBezTo>
                    <a:pt x="78" y="66"/>
                    <a:pt x="79" y="65"/>
                    <a:pt x="79" y="66"/>
                  </a:cubicBezTo>
                  <a:cubicBezTo>
                    <a:pt x="79" y="66"/>
                    <a:pt x="79" y="66"/>
                    <a:pt x="79" y="66"/>
                  </a:cubicBezTo>
                  <a:cubicBezTo>
                    <a:pt x="71" y="65"/>
                    <a:pt x="63" y="65"/>
                    <a:pt x="55" y="63"/>
                  </a:cubicBezTo>
                  <a:cubicBezTo>
                    <a:pt x="55" y="63"/>
                    <a:pt x="55" y="63"/>
                    <a:pt x="55" y="63"/>
                  </a:cubicBezTo>
                  <a:cubicBezTo>
                    <a:pt x="49" y="62"/>
                    <a:pt x="42" y="62"/>
                    <a:pt x="35" y="61"/>
                  </a:cubicBezTo>
                  <a:cubicBezTo>
                    <a:pt x="30" y="61"/>
                    <a:pt x="26" y="59"/>
                    <a:pt x="21" y="59"/>
                  </a:cubicBezTo>
                  <a:cubicBezTo>
                    <a:pt x="20" y="59"/>
                    <a:pt x="20" y="59"/>
                    <a:pt x="19" y="60"/>
                  </a:cubicBezTo>
                  <a:cubicBezTo>
                    <a:pt x="20" y="60"/>
                    <a:pt x="20" y="60"/>
                    <a:pt x="21" y="60"/>
                  </a:cubicBezTo>
                  <a:cubicBezTo>
                    <a:pt x="22" y="60"/>
                    <a:pt x="24" y="60"/>
                    <a:pt x="26" y="61"/>
                  </a:cubicBezTo>
                  <a:cubicBezTo>
                    <a:pt x="27" y="62"/>
                    <a:pt x="28" y="62"/>
                    <a:pt x="29" y="62"/>
                  </a:cubicBezTo>
                  <a:cubicBezTo>
                    <a:pt x="30" y="62"/>
                    <a:pt x="31" y="62"/>
                    <a:pt x="32" y="62"/>
                  </a:cubicBezTo>
                  <a:cubicBezTo>
                    <a:pt x="33" y="62"/>
                    <a:pt x="34" y="63"/>
                    <a:pt x="35" y="63"/>
                  </a:cubicBezTo>
                  <a:cubicBezTo>
                    <a:pt x="35" y="63"/>
                    <a:pt x="36" y="63"/>
                    <a:pt x="36" y="63"/>
                  </a:cubicBezTo>
                  <a:cubicBezTo>
                    <a:pt x="36" y="63"/>
                    <a:pt x="36" y="63"/>
                    <a:pt x="36" y="63"/>
                  </a:cubicBezTo>
                  <a:cubicBezTo>
                    <a:pt x="36" y="63"/>
                    <a:pt x="35" y="63"/>
                    <a:pt x="34" y="63"/>
                  </a:cubicBezTo>
                  <a:cubicBezTo>
                    <a:pt x="40" y="64"/>
                    <a:pt x="40" y="64"/>
                    <a:pt x="40" y="64"/>
                  </a:cubicBezTo>
                  <a:cubicBezTo>
                    <a:pt x="40" y="64"/>
                    <a:pt x="41" y="64"/>
                    <a:pt x="41" y="64"/>
                  </a:cubicBezTo>
                  <a:cubicBezTo>
                    <a:pt x="42" y="64"/>
                    <a:pt x="43" y="64"/>
                    <a:pt x="44" y="64"/>
                  </a:cubicBezTo>
                  <a:cubicBezTo>
                    <a:pt x="47" y="65"/>
                    <a:pt x="49" y="65"/>
                    <a:pt x="52" y="65"/>
                  </a:cubicBezTo>
                  <a:cubicBezTo>
                    <a:pt x="52" y="66"/>
                    <a:pt x="53" y="65"/>
                    <a:pt x="54" y="66"/>
                  </a:cubicBezTo>
                  <a:cubicBezTo>
                    <a:pt x="59" y="67"/>
                    <a:pt x="65" y="68"/>
                    <a:pt x="71" y="68"/>
                  </a:cubicBezTo>
                  <a:cubicBezTo>
                    <a:pt x="71" y="68"/>
                    <a:pt x="71" y="68"/>
                    <a:pt x="71" y="68"/>
                  </a:cubicBezTo>
                  <a:cubicBezTo>
                    <a:pt x="73" y="68"/>
                    <a:pt x="74" y="68"/>
                    <a:pt x="75" y="69"/>
                  </a:cubicBezTo>
                  <a:cubicBezTo>
                    <a:pt x="76" y="68"/>
                    <a:pt x="77" y="69"/>
                    <a:pt x="77" y="69"/>
                  </a:cubicBezTo>
                  <a:cubicBezTo>
                    <a:pt x="80" y="69"/>
                    <a:pt x="82" y="69"/>
                    <a:pt x="84" y="69"/>
                  </a:cubicBezTo>
                  <a:cubicBezTo>
                    <a:pt x="86" y="69"/>
                    <a:pt x="88" y="70"/>
                    <a:pt x="90" y="70"/>
                  </a:cubicBezTo>
                  <a:cubicBezTo>
                    <a:pt x="91" y="70"/>
                    <a:pt x="91" y="70"/>
                    <a:pt x="92" y="70"/>
                  </a:cubicBezTo>
                  <a:cubicBezTo>
                    <a:pt x="96" y="70"/>
                    <a:pt x="100" y="71"/>
                    <a:pt x="104" y="71"/>
                  </a:cubicBezTo>
                  <a:cubicBezTo>
                    <a:pt x="106" y="71"/>
                    <a:pt x="108" y="71"/>
                    <a:pt x="110" y="71"/>
                  </a:cubicBezTo>
                  <a:cubicBezTo>
                    <a:pt x="113" y="71"/>
                    <a:pt x="114" y="71"/>
                    <a:pt x="117" y="71"/>
                  </a:cubicBezTo>
                  <a:cubicBezTo>
                    <a:pt x="120" y="72"/>
                    <a:pt x="124" y="71"/>
                    <a:pt x="128" y="72"/>
                  </a:cubicBezTo>
                  <a:cubicBezTo>
                    <a:pt x="129" y="72"/>
                    <a:pt x="130" y="71"/>
                    <a:pt x="130" y="72"/>
                  </a:cubicBezTo>
                  <a:cubicBezTo>
                    <a:pt x="130" y="72"/>
                    <a:pt x="130" y="72"/>
                    <a:pt x="130" y="72"/>
                  </a:cubicBezTo>
                  <a:cubicBezTo>
                    <a:pt x="130" y="72"/>
                    <a:pt x="130" y="72"/>
                    <a:pt x="130" y="72"/>
                  </a:cubicBezTo>
                  <a:cubicBezTo>
                    <a:pt x="130" y="73"/>
                    <a:pt x="129" y="72"/>
                    <a:pt x="128" y="72"/>
                  </a:cubicBezTo>
                  <a:cubicBezTo>
                    <a:pt x="124" y="73"/>
                    <a:pt x="119" y="72"/>
                    <a:pt x="115" y="72"/>
                  </a:cubicBezTo>
                  <a:cubicBezTo>
                    <a:pt x="113" y="72"/>
                    <a:pt x="112" y="73"/>
                    <a:pt x="110" y="72"/>
                  </a:cubicBezTo>
                  <a:cubicBezTo>
                    <a:pt x="106" y="72"/>
                    <a:pt x="102" y="72"/>
                    <a:pt x="98" y="72"/>
                  </a:cubicBezTo>
                  <a:cubicBezTo>
                    <a:pt x="98" y="72"/>
                    <a:pt x="98" y="72"/>
                    <a:pt x="98" y="72"/>
                  </a:cubicBezTo>
                  <a:cubicBezTo>
                    <a:pt x="98" y="72"/>
                    <a:pt x="98" y="72"/>
                    <a:pt x="98" y="72"/>
                  </a:cubicBezTo>
                  <a:cubicBezTo>
                    <a:pt x="97" y="72"/>
                    <a:pt x="97" y="72"/>
                    <a:pt x="97" y="72"/>
                  </a:cubicBezTo>
                  <a:cubicBezTo>
                    <a:pt x="97" y="72"/>
                    <a:pt x="97" y="72"/>
                    <a:pt x="97" y="72"/>
                  </a:cubicBezTo>
                  <a:cubicBezTo>
                    <a:pt x="99" y="72"/>
                    <a:pt x="100" y="72"/>
                    <a:pt x="102" y="72"/>
                  </a:cubicBezTo>
                  <a:cubicBezTo>
                    <a:pt x="101" y="73"/>
                    <a:pt x="100" y="72"/>
                    <a:pt x="99" y="72"/>
                  </a:cubicBezTo>
                  <a:cubicBezTo>
                    <a:pt x="99" y="73"/>
                    <a:pt x="98" y="73"/>
                    <a:pt x="98" y="73"/>
                  </a:cubicBezTo>
                  <a:cubicBezTo>
                    <a:pt x="97" y="73"/>
                    <a:pt x="96" y="73"/>
                    <a:pt x="95" y="73"/>
                  </a:cubicBezTo>
                  <a:cubicBezTo>
                    <a:pt x="102" y="74"/>
                    <a:pt x="109" y="74"/>
                    <a:pt x="116" y="74"/>
                  </a:cubicBezTo>
                  <a:cubicBezTo>
                    <a:pt x="119" y="74"/>
                    <a:pt x="121" y="75"/>
                    <a:pt x="124" y="74"/>
                  </a:cubicBezTo>
                  <a:cubicBezTo>
                    <a:pt x="132" y="74"/>
                    <a:pt x="139" y="75"/>
                    <a:pt x="146" y="75"/>
                  </a:cubicBezTo>
                  <a:cubicBezTo>
                    <a:pt x="148" y="75"/>
                    <a:pt x="151" y="74"/>
                    <a:pt x="152" y="75"/>
                  </a:cubicBezTo>
                  <a:cubicBezTo>
                    <a:pt x="154" y="75"/>
                    <a:pt x="155" y="76"/>
                    <a:pt x="155" y="75"/>
                  </a:cubicBezTo>
                  <a:cubicBezTo>
                    <a:pt x="156" y="75"/>
                    <a:pt x="156" y="75"/>
                    <a:pt x="157" y="75"/>
                  </a:cubicBezTo>
                  <a:cubicBezTo>
                    <a:pt x="157" y="75"/>
                    <a:pt x="157" y="75"/>
                    <a:pt x="157" y="75"/>
                  </a:cubicBezTo>
                  <a:cubicBezTo>
                    <a:pt x="157" y="75"/>
                    <a:pt x="157" y="75"/>
                    <a:pt x="157" y="75"/>
                  </a:cubicBezTo>
                  <a:cubicBezTo>
                    <a:pt x="157" y="75"/>
                    <a:pt x="158" y="75"/>
                    <a:pt x="158" y="75"/>
                  </a:cubicBezTo>
                  <a:cubicBezTo>
                    <a:pt x="159" y="75"/>
                    <a:pt x="159" y="75"/>
                    <a:pt x="159" y="75"/>
                  </a:cubicBezTo>
                  <a:cubicBezTo>
                    <a:pt x="159" y="75"/>
                    <a:pt x="159" y="75"/>
                    <a:pt x="159" y="75"/>
                  </a:cubicBezTo>
                  <a:cubicBezTo>
                    <a:pt x="159" y="75"/>
                    <a:pt x="159" y="75"/>
                    <a:pt x="159" y="75"/>
                  </a:cubicBezTo>
                  <a:cubicBezTo>
                    <a:pt x="158" y="76"/>
                    <a:pt x="157" y="75"/>
                    <a:pt x="156" y="76"/>
                  </a:cubicBezTo>
                  <a:cubicBezTo>
                    <a:pt x="154" y="76"/>
                    <a:pt x="152" y="75"/>
                    <a:pt x="150" y="76"/>
                  </a:cubicBezTo>
                  <a:cubicBezTo>
                    <a:pt x="151" y="76"/>
                    <a:pt x="152" y="75"/>
                    <a:pt x="153" y="76"/>
                  </a:cubicBezTo>
                  <a:cubicBezTo>
                    <a:pt x="152" y="76"/>
                    <a:pt x="151" y="76"/>
                    <a:pt x="150" y="76"/>
                  </a:cubicBezTo>
                  <a:cubicBezTo>
                    <a:pt x="150" y="76"/>
                    <a:pt x="150" y="76"/>
                    <a:pt x="150" y="76"/>
                  </a:cubicBezTo>
                  <a:cubicBezTo>
                    <a:pt x="149" y="76"/>
                    <a:pt x="147" y="76"/>
                    <a:pt x="146" y="76"/>
                  </a:cubicBezTo>
                  <a:cubicBezTo>
                    <a:pt x="143" y="76"/>
                    <a:pt x="143" y="76"/>
                    <a:pt x="143" y="76"/>
                  </a:cubicBezTo>
                  <a:cubicBezTo>
                    <a:pt x="143" y="76"/>
                    <a:pt x="143" y="76"/>
                    <a:pt x="143" y="76"/>
                  </a:cubicBezTo>
                  <a:cubicBezTo>
                    <a:pt x="141" y="76"/>
                    <a:pt x="141" y="76"/>
                    <a:pt x="141" y="76"/>
                  </a:cubicBezTo>
                  <a:cubicBezTo>
                    <a:pt x="141" y="76"/>
                    <a:pt x="141" y="76"/>
                    <a:pt x="141" y="76"/>
                  </a:cubicBezTo>
                  <a:cubicBezTo>
                    <a:pt x="140" y="76"/>
                    <a:pt x="137" y="76"/>
                    <a:pt x="136" y="76"/>
                  </a:cubicBezTo>
                  <a:cubicBezTo>
                    <a:pt x="135" y="76"/>
                    <a:pt x="133" y="75"/>
                    <a:pt x="132" y="76"/>
                  </a:cubicBezTo>
                  <a:cubicBezTo>
                    <a:pt x="131" y="76"/>
                    <a:pt x="131" y="76"/>
                    <a:pt x="131" y="76"/>
                  </a:cubicBezTo>
                  <a:cubicBezTo>
                    <a:pt x="130" y="76"/>
                    <a:pt x="130" y="76"/>
                    <a:pt x="130" y="76"/>
                  </a:cubicBezTo>
                  <a:cubicBezTo>
                    <a:pt x="125" y="76"/>
                    <a:pt x="125" y="76"/>
                    <a:pt x="125" y="76"/>
                  </a:cubicBezTo>
                  <a:cubicBezTo>
                    <a:pt x="124" y="76"/>
                    <a:pt x="123" y="76"/>
                    <a:pt x="122" y="76"/>
                  </a:cubicBezTo>
                  <a:cubicBezTo>
                    <a:pt x="122" y="76"/>
                    <a:pt x="122" y="76"/>
                    <a:pt x="122" y="76"/>
                  </a:cubicBezTo>
                  <a:cubicBezTo>
                    <a:pt x="121" y="76"/>
                    <a:pt x="119" y="75"/>
                    <a:pt x="118" y="76"/>
                  </a:cubicBezTo>
                  <a:cubicBezTo>
                    <a:pt x="117" y="75"/>
                    <a:pt x="116" y="75"/>
                    <a:pt x="115" y="75"/>
                  </a:cubicBezTo>
                  <a:cubicBezTo>
                    <a:pt x="116" y="76"/>
                    <a:pt x="117" y="75"/>
                    <a:pt x="117" y="76"/>
                  </a:cubicBezTo>
                  <a:cubicBezTo>
                    <a:pt x="116" y="76"/>
                    <a:pt x="116" y="76"/>
                    <a:pt x="115" y="76"/>
                  </a:cubicBezTo>
                  <a:cubicBezTo>
                    <a:pt x="115" y="75"/>
                    <a:pt x="113" y="76"/>
                    <a:pt x="112" y="75"/>
                  </a:cubicBezTo>
                  <a:cubicBezTo>
                    <a:pt x="111" y="76"/>
                    <a:pt x="110" y="75"/>
                    <a:pt x="108" y="76"/>
                  </a:cubicBezTo>
                  <a:cubicBezTo>
                    <a:pt x="108" y="75"/>
                    <a:pt x="108" y="75"/>
                    <a:pt x="108" y="75"/>
                  </a:cubicBezTo>
                  <a:cubicBezTo>
                    <a:pt x="108" y="75"/>
                    <a:pt x="108" y="75"/>
                    <a:pt x="108" y="75"/>
                  </a:cubicBezTo>
                  <a:cubicBezTo>
                    <a:pt x="108" y="75"/>
                    <a:pt x="107" y="75"/>
                    <a:pt x="107" y="75"/>
                  </a:cubicBezTo>
                  <a:cubicBezTo>
                    <a:pt x="106" y="76"/>
                    <a:pt x="106" y="76"/>
                    <a:pt x="106" y="76"/>
                  </a:cubicBezTo>
                  <a:cubicBezTo>
                    <a:pt x="106" y="75"/>
                    <a:pt x="105" y="76"/>
                    <a:pt x="105" y="76"/>
                  </a:cubicBezTo>
                  <a:cubicBezTo>
                    <a:pt x="104" y="75"/>
                    <a:pt x="103" y="76"/>
                    <a:pt x="102" y="75"/>
                  </a:cubicBezTo>
                  <a:cubicBezTo>
                    <a:pt x="101" y="75"/>
                    <a:pt x="100" y="75"/>
                    <a:pt x="99" y="75"/>
                  </a:cubicBezTo>
                  <a:cubicBezTo>
                    <a:pt x="102" y="75"/>
                    <a:pt x="104" y="76"/>
                    <a:pt x="107" y="76"/>
                  </a:cubicBezTo>
                  <a:cubicBezTo>
                    <a:pt x="107" y="76"/>
                    <a:pt x="107" y="76"/>
                    <a:pt x="107" y="76"/>
                  </a:cubicBezTo>
                  <a:cubicBezTo>
                    <a:pt x="106" y="77"/>
                    <a:pt x="105" y="76"/>
                    <a:pt x="104" y="76"/>
                  </a:cubicBezTo>
                  <a:cubicBezTo>
                    <a:pt x="96" y="76"/>
                    <a:pt x="88" y="75"/>
                    <a:pt x="79" y="75"/>
                  </a:cubicBezTo>
                  <a:cubicBezTo>
                    <a:pt x="76" y="74"/>
                    <a:pt x="72" y="74"/>
                    <a:pt x="69" y="73"/>
                  </a:cubicBezTo>
                  <a:cubicBezTo>
                    <a:pt x="68" y="73"/>
                    <a:pt x="66" y="73"/>
                    <a:pt x="65" y="73"/>
                  </a:cubicBezTo>
                  <a:cubicBezTo>
                    <a:pt x="64" y="73"/>
                    <a:pt x="64" y="73"/>
                    <a:pt x="63" y="73"/>
                  </a:cubicBezTo>
                  <a:cubicBezTo>
                    <a:pt x="63" y="73"/>
                    <a:pt x="63" y="73"/>
                    <a:pt x="63" y="73"/>
                  </a:cubicBezTo>
                  <a:cubicBezTo>
                    <a:pt x="63" y="73"/>
                    <a:pt x="63" y="73"/>
                    <a:pt x="63" y="73"/>
                  </a:cubicBezTo>
                  <a:cubicBezTo>
                    <a:pt x="63" y="73"/>
                    <a:pt x="63" y="73"/>
                    <a:pt x="63" y="73"/>
                  </a:cubicBezTo>
                  <a:cubicBezTo>
                    <a:pt x="63" y="73"/>
                    <a:pt x="63" y="73"/>
                    <a:pt x="63" y="73"/>
                  </a:cubicBezTo>
                  <a:cubicBezTo>
                    <a:pt x="63" y="73"/>
                    <a:pt x="62" y="73"/>
                    <a:pt x="62" y="72"/>
                  </a:cubicBezTo>
                  <a:cubicBezTo>
                    <a:pt x="62" y="73"/>
                    <a:pt x="62" y="73"/>
                    <a:pt x="62" y="73"/>
                  </a:cubicBezTo>
                  <a:cubicBezTo>
                    <a:pt x="61" y="72"/>
                    <a:pt x="60" y="73"/>
                    <a:pt x="59" y="72"/>
                  </a:cubicBezTo>
                  <a:cubicBezTo>
                    <a:pt x="59" y="72"/>
                    <a:pt x="59" y="72"/>
                    <a:pt x="59" y="72"/>
                  </a:cubicBezTo>
                  <a:cubicBezTo>
                    <a:pt x="55" y="72"/>
                    <a:pt x="50" y="71"/>
                    <a:pt x="46" y="70"/>
                  </a:cubicBezTo>
                  <a:cubicBezTo>
                    <a:pt x="45" y="70"/>
                    <a:pt x="44" y="70"/>
                    <a:pt x="43" y="70"/>
                  </a:cubicBezTo>
                  <a:cubicBezTo>
                    <a:pt x="44" y="70"/>
                    <a:pt x="44" y="70"/>
                    <a:pt x="44" y="70"/>
                  </a:cubicBezTo>
                  <a:cubicBezTo>
                    <a:pt x="43" y="70"/>
                    <a:pt x="43" y="70"/>
                    <a:pt x="43" y="70"/>
                  </a:cubicBezTo>
                  <a:cubicBezTo>
                    <a:pt x="43" y="70"/>
                    <a:pt x="43" y="70"/>
                    <a:pt x="43" y="70"/>
                  </a:cubicBezTo>
                  <a:cubicBezTo>
                    <a:pt x="43" y="70"/>
                    <a:pt x="42" y="70"/>
                    <a:pt x="42" y="70"/>
                  </a:cubicBezTo>
                  <a:cubicBezTo>
                    <a:pt x="41" y="69"/>
                    <a:pt x="40" y="70"/>
                    <a:pt x="39" y="69"/>
                  </a:cubicBezTo>
                  <a:cubicBezTo>
                    <a:pt x="39" y="69"/>
                    <a:pt x="39" y="69"/>
                    <a:pt x="39" y="69"/>
                  </a:cubicBezTo>
                  <a:cubicBezTo>
                    <a:pt x="39" y="69"/>
                    <a:pt x="39" y="70"/>
                    <a:pt x="39" y="69"/>
                  </a:cubicBezTo>
                  <a:cubicBezTo>
                    <a:pt x="39" y="69"/>
                    <a:pt x="39" y="69"/>
                    <a:pt x="39" y="69"/>
                  </a:cubicBezTo>
                  <a:cubicBezTo>
                    <a:pt x="38" y="69"/>
                    <a:pt x="38" y="69"/>
                    <a:pt x="38" y="69"/>
                  </a:cubicBezTo>
                  <a:cubicBezTo>
                    <a:pt x="39" y="69"/>
                    <a:pt x="39" y="69"/>
                    <a:pt x="39" y="69"/>
                  </a:cubicBezTo>
                  <a:cubicBezTo>
                    <a:pt x="38" y="70"/>
                    <a:pt x="37" y="69"/>
                    <a:pt x="36" y="70"/>
                  </a:cubicBezTo>
                  <a:cubicBezTo>
                    <a:pt x="32" y="69"/>
                    <a:pt x="26" y="69"/>
                    <a:pt x="22" y="68"/>
                  </a:cubicBezTo>
                  <a:cubicBezTo>
                    <a:pt x="25" y="68"/>
                    <a:pt x="28" y="68"/>
                    <a:pt x="31" y="69"/>
                  </a:cubicBezTo>
                  <a:cubicBezTo>
                    <a:pt x="31" y="69"/>
                    <a:pt x="32" y="69"/>
                    <a:pt x="32" y="69"/>
                  </a:cubicBezTo>
                  <a:cubicBezTo>
                    <a:pt x="34" y="70"/>
                    <a:pt x="37" y="70"/>
                    <a:pt x="40" y="70"/>
                  </a:cubicBezTo>
                  <a:cubicBezTo>
                    <a:pt x="41" y="71"/>
                    <a:pt x="41" y="70"/>
                    <a:pt x="41" y="71"/>
                  </a:cubicBezTo>
                  <a:cubicBezTo>
                    <a:pt x="43" y="71"/>
                    <a:pt x="46" y="71"/>
                    <a:pt x="48" y="72"/>
                  </a:cubicBezTo>
                  <a:cubicBezTo>
                    <a:pt x="48" y="71"/>
                    <a:pt x="49" y="72"/>
                    <a:pt x="49" y="72"/>
                  </a:cubicBezTo>
                  <a:cubicBezTo>
                    <a:pt x="50" y="72"/>
                    <a:pt x="52" y="72"/>
                    <a:pt x="53" y="72"/>
                  </a:cubicBezTo>
                  <a:cubicBezTo>
                    <a:pt x="56" y="73"/>
                    <a:pt x="59" y="72"/>
                    <a:pt x="61" y="73"/>
                  </a:cubicBezTo>
                  <a:cubicBezTo>
                    <a:pt x="63" y="73"/>
                    <a:pt x="66" y="74"/>
                    <a:pt x="68" y="74"/>
                  </a:cubicBezTo>
                  <a:cubicBezTo>
                    <a:pt x="68" y="74"/>
                    <a:pt x="68" y="74"/>
                    <a:pt x="69" y="74"/>
                  </a:cubicBezTo>
                  <a:cubicBezTo>
                    <a:pt x="72" y="75"/>
                    <a:pt x="76" y="75"/>
                    <a:pt x="80" y="75"/>
                  </a:cubicBezTo>
                  <a:cubicBezTo>
                    <a:pt x="84" y="76"/>
                    <a:pt x="88" y="76"/>
                    <a:pt x="92" y="77"/>
                  </a:cubicBezTo>
                  <a:cubicBezTo>
                    <a:pt x="95" y="77"/>
                    <a:pt x="98" y="77"/>
                    <a:pt x="100" y="77"/>
                  </a:cubicBezTo>
                  <a:cubicBezTo>
                    <a:pt x="106" y="77"/>
                    <a:pt x="112" y="77"/>
                    <a:pt x="118" y="78"/>
                  </a:cubicBezTo>
                  <a:cubicBezTo>
                    <a:pt x="120" y="77"/>
                    <a:pt x="123" y="78"/>
                    <a:pt x="125" y="78"/>
                  </a:cubicBezTo>
                  <a:cubicBezTo>
                    <a:pt x="129" y="78"/>
                    <a:pt x="133" y="78"/>
                    <a:pt x="137" y="78"/>
                  </a:cubicBezTo>
                  <a:cubicBezTo>
                    <a:pt x="138" y="78"/>
                    <a:pt x="138" y="78"/>
                    <a:pt x="139" y="78"/>
                  </a:cubicBezTo>
                  <a:cubicBezTo>
                    <a:pt x="139" y="78"/>
                    <a:pt x="139" y="78"/>
                    <a:pt x="139" y="78"/>
                  </a:cubicBezTo>
                  <a:cubicBezTo>
                    <a:pt x="139" y="78"/>
                    <a:pt x="140" y="78"/>
                    <a:pt x="140" y="78"/>
                  </a:cubicBezTo>
                  <a:cubicBezTo>
                    <a:pt x="140" y="78"/>
                    <a:pt x="140" y="78"/>
                    <a:pt x="140" y="78"/>
                  </a:cubicBezTo>
                  <a:cubicBezTo>
                    <a:pt x="141" y="78"/>
                    <a:pt x="141" y="78"/>
                    <a:pt x="141" y="78"/>
                  </a:cubicBezTo>
                  <a:cubicBezTo>
                    <a:pt x="142" y="78"/>
                    <a:pt x="142" y="78"/>
                    <a:pt x="142" y="78"/>
                  </a:cubicBezTo>
                  <a:cubicBezTo>
                    <a:pt x="147" y="78"/>
                    <a:pt x="153" y="78"/>
                    <a:pt x="159" y="78"/>
                  </a:cubicBezTo>
                  <a:cubicBezTo>
                    <a:pt x="159" y="78"/>
                    <a:pt x="159" y="78"/>
                    <a:pt x="159" y="78"/>
                  </a:cubicBezTo>
                  <a:cubicBezTo>
                    <a:pt x="158" y="78"/>
                    <a:pt x="158" y="78"/>
                    <a:pt x="158" y="78"/>
                  </a:cubicBezTo>
                  <a:cubicBezTo>
                    <a:pt x="159" y="78"/>
                    <a:pt x="159" y="78"/>
                    <a:pt x="159" y="78"/>
                  </a:cubicBezTo>
                  <a:cubicBezTo>
                    <a:pt x="158" y="79"/>
                    <a:pt x="156" y="78"/>
                    <a:pt x="155" y="78"/>
                  </a:cubicBezTo>
                  <a:cubicBezTo>
                    <a:pt x="155" y="80"/>
                    <a:pt x="153" y="79"/>
                    <a:pt x="153" y="79"/>
                  </a:cubicBezTo>
                  <a:cubicBezTo>
                    <a:pt x="152" y="79"/>
                    <a:pt x="152" y="79"/>
                    <a:pt x="151" y="79"/>
                  </a:cubicBezTo>
                  <a:cubicBezTo>
                    <a:pt x="151" y="79"/>
                    <a:pt x="150" y="78"/>
                    <a:pt x="150" y="78"/>
                  </a:cubicBezTo>
                  <a:cubicBezTo>
                    <a:pt x="149" y="78"/>
                    <a:pt x="149" y="79"/>
                    <a:pt x="148" y="79"/>
                  </a:cubicBezTo>
                  <a:cubicBezTo>
                    <a:pt x="145" y="79"/>
                    <a:pt x="142" y="80"/>
                    <a:pt x="139" y="80"/>
                  </a:cubicBezTo>
                  <a:cubicBezTo>
                    <a:pt x="138" y="80"/>
                    <a:pt x="137" y="79"/>
                    <a:pt x="136" y="80"/>
                  </a:cubicBezTo>
                  <a:cubicBezTo>
                    <a:pt x="136" y="80"/>
                    <a:pt x="135" y="80"/>
                    <a:pt x="135" y="80"/>
                  </a:cubicBezTo>
                  <a:cubicBezTo>
                    <a:pt x="133" y="80"/>
                    <a:pt x="132" y="79"/>
                    <a:pt x="131" y="80"/>
                  </a:cubicBezTo>
                  <a:cubicBezTo>
                    <a:pt x="131" y="80"/>
                    <a:pt x="130" y="80"/>
                    <a:pt x="130" y="80"/>
                  </a:cubicBezTo>
                  <a:cubicBezTo>
                    <a:pt x="129" y="80"/>
                    <a:pt x="129" y="80"/>
                    <a:pt x="129" y="80"/>
                  </a:cubicBezTo>
                  <a:cubicBezTo>
                    <a:pt x="126" y="80"/>
                    <a:pt x="123" y="79"/>
                    <a:pt x="121" y="80"/>
                  </a:cubicBezTo>
                  <a:cubicBezTo>
                    <a:pt x="117" y="79"/>
                    <a:pt x="114" y="80"/>
                    <a:pt x="110" y="79"/>
                  </a:cubicBezTo>
                  <a:cubicBezTo>
                    <a:pt x="105" y="79"/>
                    <a:pt x="100" y="78"/>
                    <a:pt x="95" y="78"/>
                  </a:cubicBezTo>
                  <a:cubicBezTo>
                    <a:pt x="102" y="79"/>
                    <a:pt x="109" y="80"/>
                    <a:pt x="116" y="80"/>
                  </a:cubicBezTo>
                  <a:cubicBezTo>
                    <a:pt x="117" y="80"/>
                    <a:pt x="118" y="79"/>
                    <a:pt x="120" y="80"/>
                  </a:cubicBezTo>
                  <a:cubicBezTo>
                    <a:pt x="120" y="80"/>
                    <a:pt x="119" y="80"/>
                    <a:pt x="118" y="80"/>
                  </a:cubicBezTo>
                  <a:cubicBezTo>
                    <a:pt x="118" y="80"/>
                    <a:pt x="117" y="80"/>
                    <a:pt x="116" y="80"/>
                  </a:cubicBezTo>
                  <a:cubicBezTo>
                    <a:pt x="116" y="80"/>
                    <a:pt x="116" y="80"/>
                    <a:pt x="115" y="80"/>
                  </a:cubicBezTo>
                  <a:cubicBezTo>
                    <a:pt x="114" y="80"/>
                    <a:pt x="112" y="80"/>
                    <a:pt x="111" y="80"/>
                  </a:cubicBezTo>
                  <a:cubicBezTo>
                    <a:pt x="110" y="80"/>
                    <a:pt x="110" y="80"/>
                    <a:pt x="109" y="80"/>
                  </a:cubicBezTo>
                  <a:cubicBezTo>
                    <a:pt x="108" y="80"/>
                    <a:pt x="107" y="79"/>
                    <a:pt x="106" y="80"/>
                  </a:cubicBezTo>
                  <a:cubicBezTo>
                    <a:pt x="99" y="79"/>
                    <a:pt x="92" y="79"/>
                    <a:pt x="85" y="79"/>
                  </a:cubicBezTo>
                  <a:cubicBezTo>
                    <a:pt x="82" y="78"/>
                    <a:pt x="79" y="78"/>
                    <a:pt x="75" y="78"/>
                  </a:cubicBezTo>
                  <a:cubicBezTo>
                    <a:pt x="74" y="77"/>
                    <a:pt x="73" y="78"/>
                    <a:pt x="72" y="77"/>
                  </a:cubicBezTo>
                  <a:cubicBezTo>
                    <a:pt x="71" y="77"/>
                    <a:pt x="69" y="77"/>
                    <a:pt x="67" y="77"/>
                  </a:cubicBezTo>
                  <a:cubicBezTo>
                    <a:pt x="64" y="76"/>
                    <a:pt x="61" y="76"/>
                    <a:pt x="58" y="76"/>
                  </a:cubicBezTo>
                  <a:cubicBezTo>
                    <a:pt x="54" y="75"/>
                    <a:pt x="50" y="74"/>
                    <a:pt x="46" y="74"/>
                  </a:cubicBezTo>
                  <a:cubicBezTo>
                    <a:pt x="45" y="74"/>
                    <a:pt x="42" y="74"/>
                    <a:pt x="41" y="73"/>
                  </a:cubicBezTo>
                  <a:cubicBezTo>
                    <a:pt x="41" y="73"/>
                    <a:pt x="41" y="73"/>
                    <a:pt x="41" y="73"/>
                  </a:cubicBezTo>
                  <a:cubicBezTo>
                    <a:pt x="41" y="73"/>
                    <a:pt x="41" y="73"/>
                    <a:pt x="41" y="73"/>
                  </a:cubicBezTo>
                  <a:cubicBezTo>
                    <a:pt x="41" y="73"/>
                    <a:pt x="41" y="73"/>
                    <a:pt x="41" y="73"/>
                  </a:cubicBezTo>
                  <a:cubicBezTo>
                    <a:pt x="40" y="73"/>
                    <a:pt x="40" y="73"/>
                    <a:pt x="40" y="73"/>
                  </a:cubicBezTo>
                  <a:cubicBezTo>
                    <a:pt x="40" y="73"/>
                    <a:pt x="40" y="73"/>
                    <a:pt x="40" y="73"/>
                  </a:cubicBezTo>
                  <a:cubicBezTo>
                    <a:pt x="40" y="73"/>
                    <a:pt x="39" y="73"/>
                    <a:pt x="39" y="73"/>
                  </a:cubicBezTo>
                  <a:cubicBezTo>
                    <a:pt x="38" y="73"/>
                    <a:pt x="37" y="73"/>
                    <a:pt x="35" y="73"/>
                  </a:cubicBezTo>
                  <a:cubicBezTo>
                    <a:pt x="35" y="73"/>
                    <a:pt x="35" y="72"/>
                    <a:pt x="35" y="73"/>
                  </a:cubicBezTo>
                  <a:cubicBezTo>
                    <a:pt x="32" y="72"/>
                    <a:pt x="28" y="72"/>
                    <a:pt x="25" y="71"/>
                  </a:cubicBezTo>
                  <a:cubicBezTo>
                    <a:pt x="25" y="72"/>
                    <a:pt x="24" y="71"/>
                    <a:pt x="24" y="71"/>
                  </a:cubicBezTo>
                  <a:cubicBezTo>
                    <a:pt x="24" y="71"/>
                    <a:pt x="25" y="71"/>
                    <a:pt x="25" y="72"/>
                  </a:cubicBezTo>
                  <a:cubicBezTo>
                    <a:pt x="23" y="72"/>
                    <a:pt x="22" y="72"/>
                    <a:pt x="21" y="72"/>
                  </a:cubicBezTo>
                  <a:cubicBezTo>
                    <a:pt x="18" y="71"/>
                    <a:pt x="18" y="71"/>
                    <a:pt x="18" y="71"/>
                  </a:cubicBezTo>
                  <a:cubicBezTo>
                    <a:pt x="18" y="71"/>
                    <a:pt x="18" y="71"/>
                    <a:pt x="18" y="71"/>
                  </a:cubicBezTo>
                  <a:cubicBezTo>
                    <a:pt x="16" y="71"/>
                    <a:pt x="16" y="71"/>
                    <a:pt x="16" y="71"/>
                  </a:cubicBezTo>
                  <a:cubicBezTo>
                    <a:pt x="17" y="71"/>
                    <a:pt x="18" y="72"/>
                    <a:pt x="19" y="72"/>
                  </a:cubicBezTo>
                  <a:cubicBezTo>
                    <a:pt x="19" y="72"/>
                    <a:pt x="19" y="72"/>
                    <a:pt x="19" y="72"/>
                  </a:cubicBezTo>
                  <a:cubicBezTo>
                    <a:pt x="19" y="72"/>
                    <a:pt x="20" y="72"/>
                    <a:pt x="20" y="72"/>
                  </a:cubicBezTo>
                  <a:cubicBezTo>
                    <a:pt x="22" y="73"/>
                    <a:pt x="24" y="72"/>
                    <a:pt x="26" y="73"/>
                  </a:cubicBezTo>
                  <a:cubicBezTo>
                    <a:pt x="27" y="73"/>
                    <a:pt x="28" y="73"/>
                    <a:pt x="29" y="73"/>
                  </a:cubicBezTo>
                  <a:cubicBezTo>
                    <a:pt x="30" y="74"/>
                    <a:pt x="31" y="74"/>
                    <a:pt x="32" y="74"/>
                  </a:cubicBezTo>
                  <a:cubicBezTo>
                    <a:pt x="32" y="73"/>
                    <a:pt x="33" y="74"/>
                    <a:pt x="33" y="74"/>
                  </a:cubicBezTo>
                  <a:cubicBezTo>
                    <a:pt x="35" y="74"/>
                    <a:pt x="36" y="75"/>
                    <a:pt x="38" y="75"/>
                  </a:cubicBezTo>
                  <a:cubicBezTo>
                    <a:pt x="38" y="75"/>
                    <a:pt x="39" y="75"/>
                    <a:pt x="40" y="75"/>
                  </a:cubicBezTo>
                  <a:cubicBezTo>
                    <a:pt x="45" y="76"/>
                    <a:pt x="50" y="76"/>
                    <a:pt x="55" y="77"/>
                  </a:cubicBezTo>
                  <a:cubicBezTo>
                    <a:pt x="57" y="78"/>
                    <a:pt x="60" y="78"/>
                    <a:pt x="62" y="78"/>
                  </a:cubicBezTo>
                  <a:cubicBezTo>
                    <a:pt x="63" y="78"/>
                    <a:pt x="64" y="79"/>
                    <a:pt x="65" y="79"/>
                  </a:cubicBezTo>
                  <a:cubicBezTo>
                    <a:pt x="67" y="79"/>
                    <a:pt x="68" y="79"/>
                    <a:pt x="69" y="79"/>
                  </a:cubicBezTo>
                  <a:cubicBezTo>
                    <a:pt x="70" y="79"/>
                    <a:pt x="70" y="80"/>
                    <a:pt x="71" y="79"/>
                  </a:cubicBezTo>
                  <a:cubicBezTo>
                    <a:pt x="72" y="80"/>
                    <a:pt x="73" y="80"/>
                    <a:pt x="74" y="79"/>
                  </a:cubicBezTo>
                  <a:cubicBezTo>
                    <a:pt x="74" y="80"/>
                    <a:pt x="75" y="80"/>
                    <a:pt x="76" y="80"/>
                  </a:cubicBezTo>
                  <a:cubicBezTo>
                    <a:pt x="76" y="80"/>
                    <a:pt x="77" y="80"/>
                    <a:pt x="78" y="80"/>
                  </a:cubicBezTo>
                  <a:cubicBezTo>
                    <a:pt x="78" y="80"/>
                    <a:pt x="78" y="80"/>
                    <a:pt x="78" y="80"/>
                  </a:cubicBezTo>
                  <a:cubicBezTo>
                    <a:pt x="81" y="80"/>
                    <a:pt x="83" y="81"/>
                    <a:pt x="85" y="81"/>
                  </a:cubicBezTo>
                  <a:cubicBezTo>
                    <a:pt x="86" y="80"/>
                    <a:pt x="86" y="81"/>
                    <a:pt x="87" y="81"/>
                  </a:cubicBezTo>
                  <a:cubicBezTo>
                    <a:pt x="88" y="81"/>
                    <a:pt x="90" y="82"/>
                    <a:pt x="91" y="81"/>
                  </a:cubicBezTo>
                  <a:cubicBezTo>
                    <a:pt x="92" y="81"/>
                    <a:pt x="92" y="82"/>
                    <a:pt x="93" y="81"/>
                  </a:cubicBezTo>
                  <a:cubicBezTo>
                    <a:pt x="94" y="82"/>
                    <a:pt x="95" y="82"/>
                    <a:pt x="96" y="82"/>
                  </a:cubicBezTo>
                  <a:cubicBezTo>
                    <a:pt x="96" y="82"/>
                    <a:pt x="97" y="82"/>
                    <a:pt x="97" y="82"/>
                  </a:cubicBezTo>
                  <a:cubicBezTo>
                    <a:pt x="97" y="82"/>
                    <a:pt x="97" y="82"/>
                    <a:pt x="96" y="82"/>
                  </a:cubicBezTo>
                  <a:cubicBezTo>
                    <a:pt x="88" y="82"/>
                    <a:pt x="80" y="81"/>
                    <a:pt x="71" y="80"/>
                  </a:cubicBezTo>
                  <a:cubicBezTo>
                    <a:pt x="72" y="81"/>
                    <a:pt x="71" y="80"/>
                    <a:pt x="71" y="81"/>
                  </a:cubicBezTo>
                  <a:cubicBezTo>
                    <a:pt x="71" y="80"/>
                    <a:pt x="70" y="80"/>
                    <a:pt x="70" y="81"/>
                  </a:cubicBezTo>
                  <a:cubicBezTo>
                    <a:pt x="68" y="81"/>
                    <a:pt x="66" y="80"/>
                    <a:pt x="64" y="80"/>
                  </a:cubicBezTo>
                  <a:cubicBezTo>
                    <a:pt x="62" y="80"/>
                    <a:pt x="61" y="80"/>
                    <a:pt x="60" y="79"/>
                  </a:cubicBezTo>
                  <a:cubicBezTo>
                    <a:pt x="60" y="80"/>
                    <a:pt x="59" y="79"/>
                    <a:pt x="59" y="79"/>
                  </a:cubicBezTo>
                  <a:cubicBezTo>
                    <a:pt x="58" y="79"/>
                    <a:pt x="58" y="79"/>
                    <a:pt x="57" y="79"/>
                  </a:cubicBezTo>
                  <a:cubicBezTo>
                    <a:pt x="57" y="79"/>
                    <a:pt x="57" y="79"/>
                    <a:pt x="57" y="79"/>
                  </a:cubicBezTo>
                  <a:cubicBezTo>
                    <a:pt x="53" y="79"/>
                    <a:pt x="50" y="78"/>
                    <a:pt x="47" y="78"/>
                  </a:cubicBezTo>
                  <a:cubicBezTo>
                    <a:pt x="40" y="77"/>
                    <a:pt x="32" y="76"/>
                    <a:pt x="25" y="75"/>
                  </a:cubicBezTo>
                  <a:cubicBezTo>
                    <a:pt x="25" y="75"/>
                    <a:pt x="25" y="75"/>
                    <a:pt x="25" y="75"/>
                  </a:cubicBezTo>
                  <a:cubicBezTo>
                    <a:pt x="22" y="74"/>
                    <a:pt x="18" y="74"/>
                    <a:pt x="15" y="73"/>
                  </a:cubicBezTo>
                  <a:cubicBezTo>
                    <a:pt x="15" y="73"/>
                    <a:pt x="15" y="73"/>
                    <a:pt x="15" y="73"/>
                  </a:cubicBezTo>
                  <a:cubicBezTo>
                    <a:pt x="15" y="73"/>
                    <a:pt x="14" y="74"/>
                    <a:pt x="14" y="74"/>
                  </a:cubicBezTo>
                  <a:cubicBezTo>
                    <a:pt x="15" y="74"/>
                    <a:pt x="16" y="75"/>
                    <a:pt x="17" y="75"/>
                  </a:cubicBezTo>
                  <a:cubicBezTo>
                    <a:pt x="18" y="75"/>
                    <a:pt x="18" y="76"/>
                    <a:pt x="19" y="76"/>
                  </a:cubicBezTo>
                  <a:cubicBezTo>
                    <a:pt x="19" y="76"/>
                    <a:pt x="19" y="76"/>
                    <a:pt x="19" y="76"/>
                  </a:cubicBezTo>
                  <a:cubicBezTo>
                    <a:pt x="24" y="76"/>
                    <a:pt x="29" y="77"/>
                    <a:pt x="33" y="78"/>
                  </a:cubicBezTo>
                  <a:cubicBezTo>
                    <a:pt x="33" y="78"/>
                    <a:pt x="33" y="78"/>
                    <a:pt x="33" y="78"/>
                  </a:cubicBezTo>
                  <a:cubicBezTo>
                    <a:pt x="34" y="77"/>
                    <a:pt x="34" y="78"/>
                    <a:pt x="34" y="78"/>
                  </a:cubicBezTo>
                  <a:cubicBezTo>
                    <a:pt x="39" y="78"/>
                    <a:pt x="45" y="79"/>
                    <a:pt x="51" y="80"/>
                  </a:cubicBezTo>
                  <a:cubicBezTo>
                    <a:pt x="51" y="80"/>
                    <a:pt x="52" y="80"/>
                    <a:pt x="53" y="80"/>
                  </a:cubicBezTo>
                  <a:cubicBezTo>
                    <a:pt x="56" y="81"/>
                    <a:pt x="58" y="81"/>
                    <a:pt x="61" y="81"/>
                  </a:cubicBezTo>
                  <a:cubicBezTo>
                    <a:pt x="62" y="82"/>
                    <a:pt x="63" y="82"/>
                    <a:pt x="64" y="82"/>
                  </a:cubicBezTo>
                  <a:cubicBezTo>
                    <a:pt x="65" y="82"/>
                    <a:pt x="66" y="82"/>
                    <a:pt x="68" y="82"/>
                  </a:cubicBezTo>
                  <a:cubicBezTo>
                    <a:pt x="80" y="84"/>
                    <a:pt x="93" y="84"/>
                    <a:pt x="105" y="85"/>
                  </a:cubicBezTo>
                  <a:cubicBezTo>
                    <a:pt x="110" y="85"/>
                    <a:pt x="115" y="86"/>
                    <a:pt x="120" y="85"/>
                  </a:cubicBezTo>
                  <a:cubicBezTo>
                    <a:pt x="124" y="86"/>
                    <a:pt x="128" y="86"/>
                    <a:pt x="132" y="86"/>
                  </a:cubicBezTo>
                  <a:cubicBezTo>
                    <a:pt x="136" y="86"/>
                    <a:pt x="140" y="85"/>
                    <a:pt x="143" y="86"/>
                  </a:cubicBezTo>
                  <a:cubicBezTo>
                    <a:pt x="143" y="86"/>
                    <a:pt x="143" y="86"/>
                    <a:pt x="143" y="86"/>
                  </a:cubicBezTo>
                  <a:cubicBezTo>
                    <a:pt x="144" y="86"/>
                    <a:pt x="144" y="86"/>
                    <a:pt x="144" y="86"/>
                  </a:cubicBezTo>
                  <a:cubicBezTo>
                    <a:pt x="144" y="86"/>
                    <a:pt x="144" y="86"/>
                    <a:pt x="144" y="86"/>
                  </a:cubicBezTo>
                  <a:cubicBezTo>
                    <a:pt x="144" y="86"/>
                    <a:pt x="145" y="86"/>
                    <a:pt x="145" y="86"/>
                  </a:cubicBezTo>
                  <a:cubicBezTo>
                    <a:pt x="152" y="86"/>
                    <a:pt x="159" y="86"/>
                    <a:pt x="165" y="86"/>
                  </a:cubicBezTo>
                  <a:cubicBezTo>
                    <a:pt x="166" y="85"/>
                    <a:pt x="166" y="86"/>
                    <a:pt x="167" y="85"/>
                  </a:cubicBezTo>
                  <a:cubicBezTo>
                    <a:pt x="168" y="86"/>
                    <a:pt x="168" y="85"/>
                    <a:pt x="169" y="85"/>
                  </a:cubicBezTo>
                  <a:cubicBezTo>
                    <a:pt x="170" y="85"/>
                    <a:pt x="172" y="85"/>
                    <a:pt x="174" y="85"/>
                  </a:cubicBezTo>
                  <a:cubicBezTo>
                    <a:pt x="177" y="85"/>
                    <a:pt x="180" y="84"/>
                    <a:pt x="183" y="84"/>
                  </a:cubicBezTo>
                  <a:cubicBezTo>
                    <a:pt x="184" y="84"/>
                    <a:pt x="185" y="84"/>
                    <a:pt x="185" y="84"/>
                  </a:cubicBezTo>
                  <a:cubicBezTo>
                    <a:pt x="186" y="84"/>
                    <a:pt x="186" y="84"/>
                    <a:pt x="187" y="84"/>
                  </a:cubicBezTo>
                  <a:cubicBezTo>
                    <a:pt x="187" y="85"/>
                    <a:pt x="188" y="85"/>
                    <a:pt x="189" y="84"/>
                  </a:cubicBezTo>
                  <a:cubicBezTo>
                    <a:pt x="189" y="84"/>
                    <a:pt x="188" y="84"/>
                    <a:pt x="188" y="84"/>
                  </a:cubicBezTo>
                  <a:cubicBezTo>
                    <a:pt x="188" y="84"/>
                    <a:pt x="188" y="84"/>
                    <a:pt x="188" y="84"/>
                  </a:cubicBezTo>
                  <a:cubicBezTo>
                    <a:pt x="189" y="84"/>
                    <a:pt x="189" y="84"/>
                    <a:pt x="189" y="84"/>
                  </a:cubicBezTo>
                  <a:cubicBezTo>
                    <a:pt x="189" y="84"/>
                    <a:pt x="189" y="84"/>
                    <a:pt x="189" y="85"/>
                  </a:cubicBezTo>
                  <a:cubicBezTo>
                    <a:pt x="191" y="85"/>
                    <a:pt x="191" y="85"/>
                    <a:pt x="191" y="85"/>
                  </a:cubicBezTo>
                  <a:cubicBezTo>
                    <a:pt x="191" y="84"/>
                    <a:pt x="190" y="84"/>
                    <a:pt x="190" y="84"/>
                  </a:cubicBezTo>
                  <a:cubicBezTo>
                    <a:pt x="191" y="84"/>
                    <a:pt x="191" y="84"/>
                    <a:pt x="192" y="84"/>
                  </a:cubicBezTo>
                  <a:cubicBezTo>
                    <a:pt x="192" y="84"/>
                    <a:pt x="192" y="84"/>
                    <a:pt x="192" y="84"/>
                  </a:cubicBezTo>
                  <a:cubicBezTo>
                    <a:pt x="192" y="84"/>
                    <a:pt x="192" y="84"/>
                    <a:pt x="192" y="84"/>
                  </a:cubicBezTo>
                  <a:cubicBezTo>
                    <a:pt x="191" y="85"/>
                    <a:pt x="187" y="89"/>
                    <a:pt x="187" y="89"/>
                  </a:cubicBezTo>
                  <a:cubicBezTo>
                    <a:pt x="187" y="89"/>
                    <a:pt x="187" y="89"/>
                    <a:pt x="187" y="89"/>
                  </a:cubicBezTo>
                  <a:cubicBezTo>
                    <a:pt x="187" y="90"/>
                    <a:pt x="187" y="90"/>
                    <a:pt x="187" y="90"/>
                  </a:cubicBezTo>
                  <a:cubicBezTo>
                    <a:pt x="187" y="90"/>
                    <a:pt x="187" y="90"/>
                    <a:pt x="187" y="90"/>
                  </a:cubicBezTo>
                  <a:cubicBezTo>
                    <a:pt x="187" y="90"/>
                    <a:pt x="187" y="90"/>
                    <a:pt x="187" y="90"/>
                  </a:cubicBezTo>
                  <a:cubicBezTo>
                    <a:pt x="187" y="90"/>
                    <a:pt x="187" y="90"/>
                    <a:pt x="187" y="90"/>
                  </a:cubicBezTo>
                  <a:cubicBezTo>
                    <a:pt x="187" y="90"/>
                    <a:pt x="187" y="90"/>
                    <a:pt x="187" y="90"/>
                  </a:cubicBezTo>
                  <a:cubicBezTo>
                    <a:pt x="187" y="90"/>
                    <a:pt x="187" y="90"/>
                    <a:pt x="187" y="90"/>
                  </a:cubicBezTo>
                  <a:cubicBezTo>
                    <a:pt x="187" y="90"/>
                    <a:pt x="187" y="90"/>
                    <a:pt x="188" y="90"/>
                  </a:cubicBezTo>
                  <a:cubicBezTo>
                    <a:pt x="188" y="90"/>
                    <a:pt x="188" y="90"/>
                    <a:pt x="188" y="90"/>
                  </a:cubicBezTo>
                  <a:cubicBezTo>
                    <a:pt x="188" y="90"/>
                    <a:pt x="188" y="90"/>
                    <a:pt x="188" y="90"/>
                  </a:cubicBezTo>
                  <a:cubicBezTo>
                    <a:pt x="187" y="90"/>
                    <a:pt x="187" y="91"/>
                    <a:pt x="187" y="91"/>
                  </a:cubicBezTo>
                  <a:cubicBezTo>
                    <a:pt x="187" y="91"/>
                    <a:pt x="187" y="91"/>
                    <a:pt x="187" y="91"/>
                  </a:cubicBezTo>
                  <a:cubicBezTo>
                    <a:pt x="187" y="91"/>
                    <a:pt x="187" y="91"/>
                    <a:pt x="188" y="91"/>
                  </a:cubicBezTo>
                  <a:cubicBezTo>
                    <a:pt x="187" y="91"/>
                    <a:pt x="187" y="91"/>
                    <a:pt x="187" y="91"/>
                  </a:cubicBezTo>
                  <a:cubicBezTo>
                    <a:pt x="187" y="93"/>
                    <a:pt x="189" y="95"/>
                    <a:pt x="191" y="95"/>
                  </a:cubicBezTo>
                  <a:cubicBezTo>
                    <a:pt x="192" y="95"/>
                    <a:pt x="194" y="93"/>
                    <a:pt x="194" y="91"/>
                  </a:cubicBezTo>
                  <a:cubicBezTo>
                    <a:pt x="194" y="91"/>
                    <a:pt x="194" y="91"/>
                    <a:pt x="194" y="90"/>
                  </a:cubicBezTo>
                  <a:cubicBezTo>
                    <a:pt x="194" y="90"/>
                    <a:pt x="194" y="90"/>
                    <a:pt x="194" y="90"/>
                  </a:cubicBezTo>
                  <a:cubicBezTo>
                    <a:pt x="194" y="90"/>
                    <a:pt x="194" y="90"/>
                    <a:pt x="194" y="90"/>
                  </a:cubicBezTo>
                  <a:cubicBezTo>
                    <a:pt x="194" y="90"/>
                    <a:pt x="194" y="90"/>
                    <a:pt x="194" y="90"/>
                  </a:cubicBezTo>
                  <a:cubicBezTo>
                    <a:pt x="194" y="89"/>
                    <a:pt x="195" y="88"/>
                    <a:pt x="196" y="87"/>
                  </a:cubicBezTo>
                  <a:cubicBezTo>
                    <a:pt x="196" y="87"/>
                    <a:pt x="196" y="87"/>
                    <a:pt x="196" y="87"/>
                  </a:cubicBezTo>
                  <a:cubicBezTo>
                    <a:pt x="196" y="87"/>
                    <a:pt x="196" y="87"/>
                    <a:pt x="196" y="87"/>
                  </a:cubicBezTo>
                  <a:cubicBezTo>
                    <a:pt x="196" y="87"/>
                    <a:pt x="196" y="87"/>
                    <a:pt x="196" y="87"/>
                  </a:cubicBezTo>
                  <a:cubicBezTo>
                    <a:pt x="195" y="88"/>
                    <a:pt x="195" y="88"/>
                    <a:pt x="195" y="88"/>
                  </a:cubicBezTo>
                  <a:cubicBezTo>
                    <a:pt x="196" y="87"/>
                    <a:pt x="196" y="87"/>
                    <a:pt x="197" y="86"/>
                  </a:cubicBezTo>
                  <a:cubicBezTo>
                    <a:pt x="197" y="86"/>
                    <a:pt x="197" y="86"/>
                    <a:pt x="197" y="86"/>
                  </a:cubicBezTo>
                  <a:cubicBezTo>
                    <a:pt x="197" y="86"/>
                    <a:pt x="198" y="86"/>
                    <a:pt x="199" y="86"/>
                  </a:cubicBezTo>
                  <a:cubicBezTo>
                    <a:pt x="200" y="86"/>
                    <a:pt x="200" y="86"/>
                    <a:pt x="200" y="87"/>
                  </a:cubicBezTo>
                  <a:cubicBezTo>
                    <a:pt x="201" y="91"/>
                    <a:pt x="203" y="87"/>
                    <a:pt x="204" y="91"/>
                  </a:cubicBezTo>
                  <a:cubicBezTo>
                    <a:pt x="204" y="90"/>
                    <a:pt x="204" y="89"/>
                    <a:pt x="205" y="89"/>
                  </a:cubicBezTo>
                  <a:cubicBezTo>
                    <a:pt x="206" y="90"/>
                    <a:pt x="206" y="91"/>
                    <a:pt x="206" y="92"/>
                  </a:cubicBezTo>
                  <a:cubicBezTo>
                    <a:pt x="207" y="91"/>
                    <a:pt x="207" y="91"/>
                    <a:pt x="207" y="91"/>
                  </a:cubicBezTo>
                  <a:cubicBezTo>
                    <a:pt x="208" y="91"/>
                    <a:pt x="208" y="91"/>
                    <a:pt x="208" y="91"/>
                  </a:cubicBezTo>
                  <a:cubicBezTo>
                    <a:pt x="208" y="91"/>
                    <a:pt x="208" y="91"/>
                    <a:pt x="208" y="91"/>
                  </a:cubicBezTo>
                  <a:cubicBezTo>
                    <a:pt x="208" y="90"/>
                    <a:pt x="208" y="90"/>
                    <a:pt x="208" y="90"/>
                  </a:cubicBezTo>
                  <a:cubicBezTo>
                    <a:pt x="208" y="90"/>
                    <a:pt x="208" y="90"/>
                    <a:pt x="208" y="90"/>
                  </a:cubicBezTo>
                  <a:cubicBezTo>
                    <a:pt x="208" y="89"/>
                    <a:pt x="208" y="89"/>
                    <a:pt x="208" y="89"/>
                  </a:cubicBezTo>
                  <a:cubicBezTo>
                    <a:pt x="208" y="89"/>
                    <a:pt x="208" y="89"/>
                    <a:pt x="208" y="89"/>
                  </a:cubicBezTo>
                  <a:cubicBezTo>
                    <a:pt x="209" y="89"/>
                    <a:pt x="210" y="89"/>
                    <a:pt x="211" y="89"/>
                  </a:cubicBezTo>
                  <a:cubicBezTo>
                    <a:pt x="212" y="92"/>
                    <a:pt x="216" y="92"/>
                    <a:pt x="216" y="95"/>
                  </a:cubicBezTo>
                  <a:cubicBezTo>
                    <a:pt x="216" y="94"/>
                    <a:pt x="217" y="94"/>
                    <a:pt x="218" y="93"/>
                  </a:cubicBezTo>
                  <a:cubicBezTo>
                    <a:pt x="220" y="94"/>
                    <a:pt x="220" y="95"/>
                    <a:pt x="221" y="96"/>
                  </a:cubicBezTo>
                  <a:cubicBezTo>
                    <a:pt x="221" y="96"/>
                    <a:pt x="222" y="96"/>
                    <a:pt x="222" y="95"/>
                  </a:cubicBezTo>
                  <a:cubicBezTo>
                    <a:pt x="221" y="94"/>
                    <a:pt x="219" y="93"/>
                    <a:pt x="218" y="91"/>
                  </a:cubicBezTo>
                  <a:cubicBezTo>
                    <a:pt x="218" y="91"/>
                    <a:pt x="219" y="91"/>
                    <a:pt x="219" y="91"/>
                  </a:cubicBezTo>
                  <a:cubicBezTo>
                    <a:pt x="219" y="92"/>
                    <a:pt x="219" y="92"/>
                    <a:pt x="220" y="92"/>
                  </a:cubicBezTo>
                  <a:cubicBezTo>
                    <a:pt x="220" y="92"/>
                    <a:pt x="219" y="92"/>
                    <a:pt x="219" y="91"/>
                  </a:cubicBezTo>
                  <a:cubicBezTo>
                    <a:pt x="220" y="91"/>
                    <a:pt x="221" y="90"/>
                    <a:pt x="221" y="89"/>
                  </a:cubicBezTo>
                  <a:cubicBezTo>
                    <a:pt x="221" y="90"/>
                    <a:pt x="222" y="91"/>
                    <a:pt x="222" y="91"/>
                  </a:cubicBezTo>
                  <a:cubicBezTo>
                    <a:pt x="222" y="90"/>
                    <a:pt x="222" y="90"/>
                    <a:pt x="221" y="89"/>
                  </a:cubicBezTo>
                  <a:cubicBezTo>
                    <a:pt x="221" y="89"/>
                    <a:pt x="221" y="89"/>
                    <a:pt x="221" y="89"/>
                  </a:cubicBezTo>
                  <a:cubicBezTo>
                    <a:pt x="222" y="89"/>
                    <a:pt x="222" y="89"/>
                    <a:pt x="223" y="89"/>
                  </a:cubicBezTo>
                  <a:cubicBezTo>
                    <a:pt x="223" y="89"/>
                    <a:pt x="223" y="89"/>
                    <a:pt x="223" y="89"/>
                  </a:cubicBezTo>
                  <a:cubicBezTo>
                    <a:pt x="224" y="90"/>
                    <a:pt x="225" y="90"/>
                    <a:pt x="226" y="90"/>
                  </a:cubicBezTo>
                  <a:cubicBezTo>
                    <a:pt x="226" y="90"/>
                    <a:pt x="226" y="89"/>
                    <a:pt x="226" y="89"/>
                  </a:cubicBezTo>
                  <a:cubicBezTo>
                    <a:pt x="227" y="89"/>
                    <a:pt x="227" y="89"/>
                    <a:pt x="227" y="90"/>
                  </a:cubicBezTo>
                  <a:cubicBezTo>
                    <a:pt x="227" y="89"/>
                    <a:pt x="227" y="89"/>
                    <a:pt x="226" y="89"/>
                  </a:cubicBezTo>
                  <a:cubicBezTo>
                    <a:pt x="226" y="88"/>
                    <a:pt x="226" y="88"/>
                    <a:pt x="225" y="88"/>
                  </a:cubicBezTo>
                  <a:cubicBezTo>
                    <a:pt x="225" y="88"/>
                    <a:pt x="225" y="88"/>
                    <a:pt x="225" y="88"/>
                  </a:cubicBezTo>
                  <a:cubicBezTo>
                    <a:pt x="225" y="88"/>
                    <a:pt x="225" y="88"/>
                    <a:pt x="225" y="88"/>
                  </a:cubicBezTo>
                  <a:cubicBezTo>
                    <a:pt x="225" y="88"/>
                    <a:pt x="225" y="88"/>
                    <a:pt x="225" y="88"/>
                  </a:cubicBezTo>
                  <a:cubicBezTo>
                    <a:pt x="225" y="88"/>
                    <a:pt x="225" y="88"/>
                    <a:pt x="225" y="88"/>
                  </a:cubicBezTo>
                  <a:cubicBezTo>
                    <a:pt x="224" y="87"/>
                    <a:pt x="224" y="87"/>
                    <a:pt x="224" y="87"/>
                  </a:cubicBezTo>
                  <a:cubicBezTo>
                    <a:pt x="224" y="87"/>
                    <a:pt x="224" y="87"/>
                    <a:pt x="224" y="87"/>
                  </a:cubicBezTo>
                  <a:cubicBezTo>
                    <a:pt x="224" y="87"/>
                    <a:pt x="224" y="87"/>
                    <a:pt x="224" y="87"/>
                  </a:cubicBezTo>
                  <a:cubicBezTo>
                    <a:pt x="223" y="87"/>
                    <a:pt x="223" y="86"/>
                    <a:pt x="223" y="86"/>
                  </a:cubicBezTo>
                  <a:cubicBezTo>
                    <a:pt x="223" y="86"/>
                    <a:pt x="222" y="86"/>
                    <a:pt x="222" y="85"/>
                  </a:cubicBezTo>
                  <a:cubicBezTo>
                    <a:pt x="222" y="85"/>
                    <a:pt x="222" y="84"/>
                    <a:pt x="221" y="84"/>
                  </a:cubicBezTo>
                  <a:cubicBezTo>
                    <a:pt x="221" y="84"/>
                    <a:pt x="222" y="84"/>
                    <a:pt x="222" y="84"/>
                  </a:cubicBezTo>
                  <a:cubicBezTo>
                    <a:pt x="224" y="83"/>
                    <a:pt x="225" y="83"/>
                    <a:pt x="227" y="83"/>
                  </a:cubicBezTo>
                  <a:cubicBezTo>
                    <a:pt x="227" y="83"/>
                    <a:pt x="227" y="83"/>
                    <a:pt x="227" y="83"/>
                  </a:cubicBezTo>
                  <a:cubicBezTo>
                    <a:pt x="227" y="83"/>
                    <a:pt x="227" y="83"/>
                    <a:pt x="228" y="83"/>
                  </a:cubicBezTo>
                  <a:cubicBezTo>
                    <a:pt x="228" y="83"/>
                    <a:pt x="227" y="83"/>
                    <a:pt x="227" y="83"/>
                  </a:cubicBezTo>
                  <a:cubicBezTo>
                    <a:pt x="228" y="83"/>
                    <a:pt x="229" y="83"/>
                    <a:pt x="230" y="83"/>
                  </a:cubicBezTo>
                  <a:cubicBezTo>
                    <a:pt x="229" y="83"/>
                    <a:pt x="229" y="84"/>
                    <a:pt x="230" y="84"/>
                  </a:cubicBezTo>
                  <a:cubicBezTo>
                    <a:pt x="230" y="83"/>
                    <a:pt x="230" y="83"/>
                    <a:pt x="230" y="83"/>
                  </a:cubicBezTo>
                  <a:cubicBezTo>
                    <a:pt x="232" y="82"/>
                    <a:pt x="235" y="82"/>
                    <a:pt x="238" y="81"/>
                  </a:cubicBezTo>
                  <a:cubicBezTo>
                    <a:pt x="238" y="82"/>
                    <a:pt x="239" y="82"/>
                    <a:pt x="239" y="83"/>
                  </a:cubicBezTo>
                  <a:cubicBezTo>
                    <a:pt x="239" y="83"/>
                    <a:pt x="239" y="83"/>
                    <a:pt x="239" y="83"/>
                  </a:cubicBezTo>
                  <a:cubicBezTo>
                    <a:pt x="239" y="84"/>
                    <a:pt x="239" y="85"/>
                    <a:pt x="240" y="85"/>
                  </a:cubicBezTo>
                  <a:cubicBezTo>
                    <a:pt x="240" y="84"/>
                    <a:pt x="240" y="84"/>
                    <a:pt x="240" y="84"/>
                  </a:cubicBezTo>
                  <a:cubicBezTo>
                    <a:pt x="240" y="84"/>
                    <a:pt x="239" y="83"/>
                    <a:pt x="239" y="83"/>
                  </a:cubicBezTo>
                  <a:cubicBezTo>
                    <a:pt x="240" y="83"/>
                    <a:pt x="240" y="84"/>
                    <a:pt x="240" y="84"/>
                  </a:cubicBezTo>
                  <a:cubicBezTo>
                    <a:pt x="240" y="84"/>
                    <a:pt x="240" y="84"/>
                    <a:pt x="240" y="84"/>
                  </a:cubicBezTo>
                  <a:cubicBezTo>
                    <a:pt x="240" y="85"/>
                    <a:pt x="240" y="86"/>
                    <a:pt x="240" y="87"/>
                  </a:cubicBezTo>
                  <a:cubicBezTo>
                    <a:pt x="240" y="87"/>
                    <a:pt x="240" y="87"/>
                    <a:pt x="240" y="87"/>
                  </a:cubicBezTo>
                  <a:cubicBezTo>
                    <a:pt x="240" y="87"/>
                    <a:pt x="240" y="87"/>
                    <a:pt x="240" y="87"/>
                  </a:cubicBezTo>
                  <a:cubicBezTo>
                    <a:pt x="239" y="88"/>
                    <a:pt x="238" y="89"/>
                    <a:pt x="238" y="91"/>
                  </a:cubicBezTo>
                  <a:cubicBezTo>
                    <a:pt x="238" y="93"/>
                    <a:pt x="240" y="95"/>
                    <a:pt x="243" y="95"/>
                  </a:cubicBezTo>
                  <a:cubicBezTo>
                    <a:pt x="245" y="95"/>
                    <a:pt x="247" y="93"/>
                    <a:pt x="247" y="91"/>
                  </a:cubicBezTo>
                  <a:cubicBezTo>
                    <a:pt x="247" y="88"/>
                    <a:pt x="245" y="86"/>
                    <a:pt x="243" y="86"/>
                  </a:cubicBezTo>
                  <a:cubicBezTo>
                    <a:pt x="242" y="86"/>
                    <a:pt x="242" y="86"/>
                    <a:pt x="241" y="86"/>
                  </a:cubicBezTo>
                  <a:cubicBezTo>
                    <a:pt x="241" y="86"/>
                    <a:pt x="241" y="86"/>
                    <a:pt x="241" y="86"/>
                  </a:cubicBezTo>
                  <a:cubicBezTo>
                    <a:pt x="241" y="86"/>
                    <a:pt x="241" y="86"/>
                    <a:pt x="241" y="86"/>
                  </a:cubicBezTo>
                  <a:cubicBezTo>
                    <a:pt x="241" y="86"/>
                    <a:pt x="241" y="86"/>
                    <a:pt x="241" y="86"/>
                  </a:cubicBezTo>
                  <a:cubicBezTo>
                    <a:pt x="241" y="85"/>
                    <a:pt x="241" y="85"/>
                    <a:pt x="241" y="85"/>
                  </a:cubicBezTo>
                  <a:cubicBezTo>
                    <a:pt x="241" y="85"/>
                    <a:pt x="241" y="85"/>
                    <a:pt x="241" y="85"/>
                  </a:cubicBezTo>
                  <a:cubicBezTo>
                    <a:pt x="241" y="85"/>
                    <a:pt x="241" y="85"/>
                    <a:pt x="241" y="85"/>
                  </a:cubicBezTo>
                  <a:cubicBezTo>
                    <a:pt x="241" y="85"/>
                    <a:pt x="241" y="85"/>
                    <a:pt x="241" y="85"/>
                  </a:cubicBezTo>
                  <a:cubicBezTo>
                    <a:pt x="241" y="85"/>
                    <a:pt x="241" y="85"/>
                    <a:pt x="241" y="85"/>
                  </a:cubicBezTo>
                  <a:cubicBezTo>
                    <a:pt x="242" y="85"/>
                    <a:pt x="243" y="85"/>
                    <a:pt x="243" y="83"/>
                  </a:cubicBezTo>
                  <a:cubicBezTo>
                    <a:pt x="244" y="82"/>
                    <a:pt x="244" y="82"/>
                    <a:pt x="243" y="81"/>
                  </a:cubicBezTo>
                  <a:cubicBezTo>
                    <a:pt x="244" y="81"/>
                    <a:pt x="244" y="81"/>
                    <a:pt x="244" y="81"/>
                  </a:cubicBezTo>
                  <a:cubicBezTo>
                    <a:pt x="244" y="81"/>
                    <a:pt x="244" y="81"/>
                    <a:pt x="243" y="81"/>
                  </a:cubicBezTo>
                  <a:cubicBezTo>
                    <a:pt x="243" y="80"/>
                    <a:pt x="243" y="80"/>
                    <a:pt x="243" y="79"/>
                  </a:cubicBezTo>
                  <a:cubicBezTo>
                    <a:pt x="244" y="79"/>
                    <a:pt x="244" y="79"/>
                    <a:pt x="244" y="79"/>
                  </a:cubicBezTo>
                  <a:cubicBezTo>
                    <a:pt x="243" y="79"/>
                    <a:pt x="243" y="79"/>
                    <a:pt x="243" y="79"/>
                  </a:cubicBezTo>
                  <a:cubicBezTo>
                    <a:pt x="244" y="80"/>
                    <a:pt x="244" y="79"/>
                    <a:pt x="245" y="79"/>
                  </a:cubicBezTo>
                  <a:cubicBezTo>
                    <a:pt x="245" y="79"/>
                    <a:pt x="245" y="79"/>
                    <a:pt x="245" y="79"/>
                  </a:cubicBezTo>
                  <a:cubicBezTo>
                    <a:pt x="245" y="79"/>
                    <a:pt x="246" y="79"/>
                    <a:pt x="246" y="79"/>
                  </a:cubicBezTo>
                  <a:cubicBezTo>
                    <a:pt x="246" y="80"/>
                    <a:pt x="246" y="80"/>
                    <a:pt x="246" y="81"/>
                  </a:cubicBezTo>
                  <a:cubicBezTo>
                    <a:pt x="246" y="81"/>
                    <a:pt x="245" y="81"/>
                    <a:pt x="245" y="82"/>
                  </a:cubicBezTo>
                  <a:cubicBezTo>
                    <a:pt x="245" y="82"/>
                    <a:pt x="246" y="83"/>
                    <a:pt x="246" y="83"/>
                  </a:cubicBezTo>
                  <a:cubicBezTo>
                    <a:pt x="246" y="84"/>
                    <a:pt x="246" y="84"/>
                    <a:pt x="246" y="84"/>
                  </a:cubicBezTo>
                  <a:cubicBezTo>
                    <a:pt x="246" y="84"/>
                    <a:pt x="247" y="83"/>
                    <a:pt x="247" y="83"/>
                  </a:cubicBezTo>
                  <a:cubicBezTo>
                    <a:pt x="247" y="83"/>
                    <a:pt x="247" y="83"/>
                    <a:pt x="247" y="83"/>
                  </a:cubicBezTo>
                  <a:cubicBezTo>
                    <a:pt x="247" y="83"/>
                    <a:pt x="247" y="83"/>
                    <a:pt x="247" y="83"/>
                  </a:cubicBezTo>
                  <a:cubicBezTo>
                    <a:pt x="248" y="85"/>
                    <a:pt x="249" y="89"/>
                    <a:pt x="250" y="89"/>
                  </a:cubicBezTo>
                  <a:cubicBezTo>
                    <a:pt x="250" y="90"/>
                    <a:pt x="249" y="90"/>
                    <a:pt x="249" y="90"/>
                  </a:cubicBezTo>
                  <a:cubicBezTo>
                    <a:pt x="249" y="90"/>
                    <a:pt x="249" y="90"/>
                    <a:pt x="249" y="90"/>
                  </a:cubicBezTo>
                  <a:cubicBezTo>
                    <a:pt x="250" y="90"/>
                    <a:pt x="249" y="90"/>
                    <a:pt x="250" y="90"/>
                  </a:cubicBezTo>
                  <a:cubicBezTo>
                    <a:pt x="250" y="89"/>
                    <a:pt x="250" y="89"/>
                    <a:pt x="250" y="89"/>
                  </a:cubicBezTo>
                  <a:cubicBezTo>
                    <a:pt x="250" y="88"/>
                    <a:pt x="247" y="81"/>
                    <a:pt x="247" y="81"/>
                  </a:cubicBezTo>
                  <a:cubicBezTo>
                    <a:pt x="247" y="81"/>
                    <a:pt x="247" y="80"/>
                    <a:pt x="247" y="80"/>
                  </a:cubicBezTo>
                  <a:cubicBezTo>
                    <a:pt x="247" y="80"/>
                    <a:pt x="247" y="80"/>
                    <a:pt x="248" y="79"/>
                  </a:cubicBezTo>
                  <a:cubicBezTo>
                    <a:pt x="248" y="79"/>
                    <a:pt x="248" y="79"/>
                    <a:pt x="249" y="79"/>
                  </a:cubicBezTo>
                  <a:cubicBezTo>
                    <a:pt x="250" y="80"/>
                    <a:pt x="251" y="81"/>
                    <a:pt x="251" y="81"/>
                  </a:cubicBezTo>
                  <a:cubicBezTo>
                    <a:pt x="251" y="81"/>
                    <a:pt x="251" y="82"/>
                    <a:pt x="251" y="82"/>
                  </a:cubicBezTo>
                  <a:cubicBezTo>
                    <a:pt x="251" y="82"/>
                    <a:pt x="251" y="81"/>
                    <a:pt x="251" y="81"/>
                  </a:cubicBezTo>
                  <a:cubicBezTo>
                    <a:pt x="251" y="81"/>
                    <a:pt x="251" y="81"/>
                    <a:pt x="251" y="81"/>
                  </a:cubicBezTo>
                  <a:cubicBezTo>
                    <a:pt x="251" y="81"/>
                    <a:pt x="251" y="81"/>
                    <a:pt x="251" y="81"/>
                  </a:cubicBezTo>
                  <a:cubicBezTo>
                    <a:pt x="252" y="81"/>
                    <a:pt x="252" y="82"/>
                    <a:pt x="252" y="82"/>
                  </a:cubicBezTo>
                  <a:cubicBezTo>
                    <a:pt x="252" y="82"/>
                    <a:pt x="252" y="82"/>
                    <a:pt x="252" y="82"/>
                  </a:cubicBezTo>
                  <a:cubicBezTo>
                    <a:pt x="252" y="82"/>
                    <a:pt x="252" y="82"/>
                    <a:pt x="252" y="82"/>
                  </a:cubicBezTo>
                  <a:cubicBezTo>
                    <a:pt x="252" y="83"/>
                    <a:pt x="252" y="84"/>
                    <a:pt x="253" y="83"/>
                  </a:cubicBezTo>
                  <a:cubicBezTo>
                    <a:pt x="253" y="83"/>
                    <a:pt x="253" y="83"/>
                    <a:pt x="253" y="83"/>
                  </a:cubicBezTo>
                  <a:cubicBezTo>
                    <a:pt x="253" y="85"/>
                    <a:pt x="253" y="86"/>
                    <a:pt x="254" y="87"/>
                  </a:cubicBezTo>
                  <a:cubicBezTo>
                    <a:pt x="254" y="88"/>
                    <a:pt x="255" y="89"/>
                    <a:pt x="256" y="90"/>
                  </a:cubicBezTo>
                  <a:cubicBezTo>
                    <a:pt x="256" y="91"/>
                    <a:pt x="256" y="93"/>
                    <a:pt x="257" y="93"/>
                  </a:cubicBezTo>
                  <a:cubicBezTo>
                    <a:pt x="257" y="93"/>
                    <a:pt x="257" y="93"/>
                    <a:pt x="258" y="93"/>
                  </a:cubicBezTo>
                  <a:cubicBezTo>
                    <a:pt x="258" y="93"/>
                    <a:pt x="258" y="93"/>
                    <a:pt x="258" y="93"/>
                  </a:cubicBezTo>
                  <a:cubicBezTo>
                    <a:pt x="258" y="93"/>
                    <a:pt x="258" y="93"/>
                    <a:pt x="258" y="93"/>
                  </a:cubicBezTo>
                  <a:cubicBezTo>
                    <a:pt x="258" y="93"/>
                    <a:pt x="258" y="93"/>
                    <a:pt x="258" y="93"/>
                  </a:cubicBezTo>
                  <a:cubicBezTo>
                    <a:pt x="258" y="92"/>
                    <a:pt x="257" y="90"/>
                    <a:pt x="257" y="89"/>
                  </a:cubicBezTo>
                  <a:cubicBezTo>
                    <a:pt x="257" y="89"/>
                    <a:pt x="257" y="89"/>
                    <a:pt x="257" y="89"/>
                  </a:cubicBezTo>
                  <a:cubicBezTo>
                    <a:pt x="257" y="89"/>
                    <a:pt x="258" y="87"/>
                    <a:pt x="258" y="87"/>
                  </a:cubicBezTo>
                  <a:cubicBezTo>
                    <a:pt x="258" y="87"/>
                    <a:pt x="259" y="89"/>
                    <a:pt x="259" y="89"/>
                  </a:cubicBezTo>
                  <a:cubicBezTo>
                    <a:pt x="259" y="89"/>
                    <a:pt x="259" y="89"/>
                    <a:pt x="260" y="89"/>
                  </a:cubicBezTo>
                  <a:cubicBezTo>
                    <a:pt x="259" y="89"/>
                    <a:pt x="259" y="87"/>
                    <a:pt x="258" y="87"/>
                  </a:cubicBezTo>
                  <a:cubicBezTo>
                    <a:pt x="258" y="87"/>
                    <a:pt x="258" y="87"/>
                    <a:pt x="258" y="86"/>
                  </a:cubicBezTo>
                  <a:cubicBezTo>
                    <a:pt x="258" y="83"/>
                    <a:pt x="258" y="83"/>
                    <a:pt x="258" y="83"/>
                  </a:cubicBezTo>
                  <a:cubicBezTo>
                    <a:pt x="258" y="83"/>
                    <a:pt x="258" y="83"/>
                    <a:pt x="258" y="83"/>
                  </a:cubicBezTo>
                  <a:cubicBezTo>
                    <a:pt x="259" y="83"/>
                    <a:pt x="259" y="83"/>
                    <a:pt x="259" y="82"/>
                  </a:cubicBezTo>
                  <a:cubicBezTo>
                    <a:pt x="260" y="83"/>
                    <a:pt x="260" y="83"/>
                    <a:pt x="260" y="83"/>
                  </a:cubicBezTo>
                  <a:cubicBezTo>
                    <a:pt x="260" y="83"/>
                    <a:pt x="260" y="83"/>
                    <a:pt x="261" y="84"/>
                  </a:cubicBezTo>
                  <a:cubicBezTo>
                    <a:pt x="261" y="84"/>
                    <a:pt x="260" y="84"/>
                    <a:pt x="260" y="85"/>
                  </a:cubicBezTo>
                  <a:cubicBezTo>
                    <a:pt x="260" y="84"/>
                    <a:pt x="260" y="84"/>
                    <a:pt x="260" y="84"/>
                  </a:cubicBezTo>
                  <a:cubicBezTo>
                    <a:pt x="260" y="84"/>
                    <a:pt x="260" y="84"/>
                    <a:pt x="260" y="84"/>
                  </a:cubicBezTo>
                  <a:cubicBezTo>
                    <a:pt x="260" y="85"/>
                    <a:pt x="260" y="85"/>
                    <a:pt x="260" y="85"/>
                  </a:cubicBezTo>
                  <a:cubicBezTo>
                    <a:pt x="260" y="85"/>
                    <a:pt x="260" y="85"/>
                    <a:pt x="260" y="84"/>
                  </a:cubicBezTo>
                  <a:cubicBezTo>
                    <a:pt x="261" y="85"/>
                    <a:pt x="261" y="85"/>
                    <a:pt x="261" y="85"/>
                  </a:cubicBezTo>
                  <a:cubicBezTo>
                    <a:pt x="261" y="85"/>
                    <a:pt x="261" y="85"/>
                    <a:pt x="261" y="85"/>
                  </a:cubicBezTo>
                  <a:cubicBezTo>
                    <a:pt x="262" y="87"/>
                    <a:pt x="264" y="92"/>
                    <a:pt x="264" y="93"/>
                  </a:cubicBezTo>
                  <a:cubicBezTo>
                    <a:pt x="265" y="93"/>
                    <a:pt x="265" y="93"/>
                    <a:pt x="265" y="93"/>
                  </a:cubicBezTo>
                  <a:cubicBezTo>
                    <a:pt x="265" y="93"/>
                    <a:pt x="265" y="93"/>
                    <a:pt x="265" y="93"/>
                  </a:cubicBezTo>
                  <a:cubicBezTo>
                    <a:pt x="265" y="93"/>
                    <a:pt x="265" y="93"/>
                    <a:pt x="265" y="93"/>
                  </a:cubicBezTo>
                  <a:cubicBezTo>
                    <a:pt x="265" y="93"/>
                    <a:pt x="265" y="92"/>
                    <a:pt x="266" y="92"/>
                  </a:cubicBezTo>
                  <a:cubicBezTo>
                    <a:pt x="266" y="92"/>
                    <a:pt x="266" y="92"/>
                    <a:pt x="266" y="92"/>
                  </a:cubicBezTo>
                  <a:cubicBezTo>
                    <a:pt x="266" y="92"/>
                    <a:pt x="266" y="92"/>
                    <a:pt x="266" y="92"/>
                  </a:cubicBezTo>
                  <a:cubicBezTo>
                    <a:pt x="266" y="92"/>
                    <a:pt x="266" y="92"/>
                    <a:pt x="266" y="92"/>
                  </a:cubicBezTo>
                  <a:cubicBezTo>
                    <a:pt x="266" y="90"/>
                    <a:pt x="264" y="89"/>
                    <a:pt x="264" y="87"/>
                  </a:cubicBezTo>
                  <a:cubicBezTo>
                    <a:pt x="264" y="87"/>
                    <a:pt x="264" y="87"/>
                    <a:pt x="264" y="87"/>
                  </a:cubicBezTo>
                  <a:cubicBezTo>
                    <a:pt x="265" y="88"/>
                    <a:pt x="265" y="89"/>
                    <a:pt x="266" y="90"/>
                  </a:cubicBezTo>
                  <a:cubicBezTo>
                    <a:pt x="266" y="90"/>
                    <a:pt x="266" y="90"/>
                    <a:pt x="266" y="90"/>
                  </a:cubicBezTo>
                  <a:cubicBezTo>
                    <a:pt x="267" y="90"/>
                    <a:pt x="267" y="90"/>
                    <a:pt x="267" y="90"/>
                  </a:cubicBezTo>
                  <a:cubicBezTo>
                    <a:pt x="267" y="90"/>
                    <a:pt x="267" y="90"/>
                    <a:pt x="267" y="90"/>
                  </a:cubicBezTo>
                  <a:cubicBezTo>
                    <a:pt x="267" y="89"/>
                    <a:pt x="264" y="86"/>
                    <a:pt x="263" y="8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108" name="íŝ1ïḋé">
              <a:extLst>
                <a:ext uri="{FF2B5EF4-FFF2-40B4-BE49-F238E27FC236}">
                  <a16:creationId xmlns:a16="http://schemas.microsoft.com/office/drawing/2014/main" id="{1DADAE4E-E8E5-47EA-BA4A-C6530BC1AB42}"/>
                </a:ext>
              </a:extLst>
            </p:cNvPr>
            <p:cNvSpPr/>
            <p:nvPr/>
          </p:nvSpPr>
          <p:spPr bwMode="auto">
            <a:xfrm>
              <a:off x="9072563" y="3230563"/>
              <a:ext cx="23813" cy="74613"/>
            </a:xfrm>
            <a:custGeom>
              <a:avLst/>
              <a:gdLst>
                <a:gd name="T0" fmla="*/ 1 w 1"/>
                <a:gd name="T1" fmla="*/ 0 h 3"/>
                <a:gd name="T2" fmla="*/ 1 w 1"/>
                <a:gd name="T3" fmla="*/ 2 h 3"/>
                <a:gd name="T4" fmla="*/ 1 w 1"/>
                <a:gd name="T5" fmla="*/ 3 h 3"/>
                <a:gd name="T6" fmla="*/ 0 w 1"/>
                <a:gd name="T7" fmla="*/ 2 h 3"/>
                <a:gd name="T8" fmla="*/ 0 w 1"/>
                <a:gd name="T9" fmla="*/ 2 h 3"/>
                <a:gd name="T10" fmla="*/ 0 w 1"/>
                <a:gd name="T11" fmla="*/ 2 h 3"/>
                <a:gd name="T12" fmla="*/ 0 w 1"/>
                <a:gd name="T13" fmla="*/ 1 h 3"/>
                <a:gd name="T14" fmla="*/ 1 w 1"/>
                <a:gd name="T1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" h="3">
                  <a:moveTo>
                    <a:pt x="1" y="0"/>
                  </a:moveTo>
                  <a:cubicBezTo>
                    <a:pt x="1" y="0"/>
                    <a:pt x="1" y="1"/>
                    <a:pt x="1" y="2"/>
                  </a:cubicBezTo>
                  <a:cubicBezTo>
                    <a:pt x="1" y="2"/>
                    <a:pt x="1" y="2"/>
                    <a:pt x="1" y="3"/>
                  </a:cubicBezTo>
                  <a:cubicBezTo>
                    <a:pt x="0" y="3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0" y="0"/>
                    <a:pt x="1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9" name="íṩḻíḍe">
              <a:extLst>
                <a:ext uri="{FF2B5EF4-FFF2-40B4-BE49-F238E27FC236}">
                  <a16:creationId xmlns:a16="http://schemas.microsoft.com/office/drawing/2014/main" id="{0FD804B2-4414-4F2D-BB85-C3214ADD385E}"/>
                </a:ext>
              </a:extLst>
            </p:cNvPr>
            <p:cNvSpPr/>
            <p:nvPr/>
          </p:nvSpPr>
          <p:spPr bwMode="auto">
            <a:xfrm>
              <a:off x="5924550" y="1963738"/>
              <a:ext cx="1795463" cy="1441451"/>
            </a:xfrm>
            <a:custGeom>
              <a:avLst/>
              <a:gdLst>
                <a:gd name="connsiteX0" fmla="*/ 1330686 w 1795463"/>
                <a:gd name="connsiteY0" fmla="*/ 1366029 h 1441451"/>
                <a:gd name="connsiteX1" fmla="*/ 1327856 w 1795463"/>
                <a:gd name="connsiteY1" fmla="*/ 1366838 h 1441451"/>
                <a:gd name="connsiteX2" fmla="*/ 1303338 w 1795463"/>
                <a:gd name="connsiteY2" fmla="*/ 1366838 h 1441451"/>
                <a:gd name="connsiteX3" fmla="*/ 1497047 w 1795463"/>
                <a:gd name="connsiteY3" fmla="*/ 1342311 h 1441451"/>
                <a:gd name="connsiteX4" fmla="*/ 1458492 w 1795463"/>
                <a:gd name="connsiteY4" fmla="*/ 1356122 h 1441451"/>
                <a:gd name="connsiteX5" fmla="*/ 1410605 w 1795463"/>
                <a:gd name="connsiteY5" fmla="*/ 1363663 h 1441451"/>
                <a:gd name="connsiteX6" fmla="*/ 1330686 w 1795463"/>
                <a:gd name="connsiteY6" fmla="*/ 1366029 h 1441451"/>
                <a:gd name="connsiteX7" fmla="*/ 1379191 w 1795463"/>
                <a:gd name="connsiteY7" fmla="*/ 1352154 h 1441451"/>
                <a:gd name="connsiteX8" fmla="*/ 1425929 w 1795463"/>
                <a:gd name="connsiteY8" fmla="*/ 1344613 h 1441451"/>
                <a:gd name="connsiteX9" fmla="*/ 1499483 w 1795463"/>
                <a:gd name="connsiteY9" fmla="*/ 1341438 h 1441451"/>
                <a:gd name="connsiteX10" fmla="*/ 1524001 w 1795463"/>
                <a:gd name="connsiteY10" fmla="*/ 1341438 h 1441451"/>
                <a:gd name="connsiteX11" fmla="*/ 1497047 w 1795463"/>
                <a:gd name="connsiteY11" fmla="*/ 1342311 h 1441451"/>
                <a:gd name="connsiteX12" fmla="*/ 1057400 w 1795463"/>
                <a:gd name="connsiteY12" fmla="*/ 1341438 h 1441451"/>
                <a:gd name="connsiteX13" fmla="*/ 1081990 w 1795463"/>
                <a:gd name="connsiteY13" fmla="*/ 1366441 h 1441451"/>
                <a:gd name="connsiteX14" fmla="*/ 1131172 w 1795463"/>
                <a:gd name="connsiteY14" fmla="*/ 1366441 h 1441451"/>
                <a:gd name="connsiteX15" fmla="*/ 1254125 w 1795463"/>
                <a:gd name="connsiteY15" fmla="*/ 1366441 h 1441451"/>
                <a:gd name="connsiteX16" fmla="*/ 1081990 w 1795463"/>
                <a:gd name="connsiteY16" fmla="*/ 1391445 h 1441451"/>
                <a:gd name="connsiteX17" fmla="*/ 1008218 w 1795463"/>
                <a:gd name="connsiteY17" fmla="*/ 1391445 h 1441451"/>
                <a:gd name="connsiteX18" fmla="*/ 516405 w 1795463"/>
                <a:gd name="connsiteY18" fmla="*/ 1441451 h 1441451"/>
                <a:gd name="connsiteX19" fmla="*/ 442633 w 1795463"/>
                <a:gd name="connsiteY19" fmla="*/ 1441451 h 1441451"/>
                <a:gd name="connsiteX20" fmla="*/ 24590 w 1795463"/>
                <a:gd name="connsiteY20" fmla="*/ 1441451 h 1441451"/>
                <a:gd name="connsiteX21" fmla="*/ 0 w 1795463"/>
                <a:gd name="connsiteY21" fmla="*/ 1391445 h 1441451"/>
                <a:gd name="connsiteX22" fmla="*/ 467223 w 1795463"/>
                <a:gd name="connsiteY22" fmla="*/ 1391445 h 1441451"/>
                <a:gd name="connsiteX23" fmla="*/ 1057400 w 1795463"/>
                <a:gd name="connsiteY23" fmla="*/ 1341438 h 1441451"/>
                <a:gd name="connsiteX24" fmla="*/ 395256 w 1795463"/>
                <a:gd name="connsiteY24" fmla="*/ 1083073 h 1441451"/>
                <a:gd name="connsiteX25" fmla="*/ 417513 w 1795463"/>
                <a:gd name="connsiteY25" fmla="*/ 1093788 h 1441451"/>
                <a:gd name="connsiteX26" fmla="*/ 356278 w 1795463"/>
                <a:gd name="connsiteY26" fmla="*/ 1086948 h 1441451"/>
                <a:gd name="connsiteX27" fmla="*/ 368394 w 1795463"/>
                <a:gd name="connsiteY27" fmla="*/ 1084263 h 1441451"/>
                <a:gd name="connsiteX28" fmla="*/ 395256 w 1795463"/>
                <a:gd name="connsiteY28" fmla="*/ 1083073 h 1441451"/>
                <a:gd name="connsiteX29" fmla="*/ 321577 w 1795463"/>
                <a:gd name="connsiteY29" fmla="*/ 1083073 h 1441451"/>
                <a:gd name="connsiteX30" fmla="*/ 356278 w 1795463"/>
                <a:gd name="connsiteY30" fmla="*/ 1086948 h 1441451"/>
                <a:gd name="connsiteX31" fmla="*/ 341532 w 1795463"/>
                <a:gd name="connsiteY31" fmla="*/ 1090216 h 1441451"/>
                <a:gd name="connsiteX32" fmla="*/ 319275 w 1795463"/>
                <a:gd name="connsiteY32" fmla="*/ 1093788 h 1441451"/>
                <a:gd name="connsiteX33" fmla="*/ 270156 w 1795463"/>
                <a:gd name="connsiteY33" fmla="*/ 1093788 h 1441451"/>
                <a:gd name="connsiteX34" fmla="*/ 245596 w 1795463"/>
                <a:gd name="connsiteY34" fmla="*/ 1093788 h 1441451"/>
                <a:gd name="connsiteX35" fmla="*/ 98238 w 1795463"/>
                <a:gd name="connsiteY35" fmla="*/ 1093788 h 1441451"/>
                <a:gd name="connsiteX36" fmla="*/ 73679 w 1795463"/>
                <a:gd name="connsiteY36" fmla="*/ 1093788 h 1441451"/>
                <a:gd name="connsiteX37" fmla="*/ 24559 w 1795463"/>
                <a:gd name="connsiteY37" fmla="*/ 1093788 h 1441451"/>
                <a:gd name="connsiteX38" fmla="*/ 321577 w 1795463"/>
                <a:gd name="connsiteY38" fmla="*/ 1083073 h 1441451"/>
                <a:gd name="connsiteX39" fmla="*/ 873298 w 1795463"/>
                <a:gd name="connsiteY39" fmla="*/ 889218 h 1441451"/>
                <a:gd name="connsiteX40" fmla="*/ 871960 w 1795463"/>
                <a:gd name="connsiteY40" fmla="*/ 889808 h 1441451"/>
                <a:gd name="connsiteX41" fmla="*/ 835819 w 1795463"/>
                <a:gd name="connsiteY41" fmla="*/ 894443 h 1441451"/>
                <a:gd name="connsiteX42" fmla="*/ 819917 w 1795463"/>
                <a:gd name="connsiteY42" fmla="*/ 891360 h 1441451"/>
                <a:gd name="connsiteX43" fmla="*/ 860425 w 1795463"/>
                <a:gd name="connsiteY43" fmla="*/ 890195 h 1441451"/>
                <a:gd name="connsiteX44" fmla="*/ 565150 w 1795463"/>
                <a:gd name="connsiteY44" fmla="*/ 845004 h 1441451"/>
                <a:gd name="connsiteX45" fmla="*/ 762000 w 1795463"/>
                <a:gd name="connsiteY45" fmla="*/ 845004 h 1441451"/>
                <a:gd name="connsiteX46" fmla="*/ 813904 w 1795463"/>
                <a:gd name="connsiteY46" fmla="*/ 890195 h 1441451"/>
                <a:gd name="connsiteX47" fmla="*/ 819917 w 1795463"/>
                <a:gd name="connsiteY47" fmla="*/ 891360 h 1441451"/>
                <a:gd name="connsiteX48" fmla="*/ 712788 w 1795463"/>
                <a:gd name="connsiteY48" fmla="*/ 894443 h 1441451"/>
                <a:gd name="connsiteX49" fmla="*/ 688182 w 1795463"/>
                <a:gd name="connsiteY49" fmla="*/ 894443 h 1441451"/>
                <a:gd name="connsiteX50" fmla="*/ 565150 w 1795463"/>
                <a:gd name="connsiteY50" fmla="*/ 919163 h 1441451"/>
                <a:gd name="connsiteX51" fmla="*/ 589757 w 1795463"/>
                <a:gd name="connsiteY51" fmla="*/ 869724 h 1441451"/>
                <a:gd name="connsiteX52" fmla="*/ 565150 w 1795463"/>
                <a:gd name="connsiteY52" fmla="*/ 845004 h 1441451"/>
                <a:gd name="connsiteX53" fmla="*/ 183357 w 1795463"/>
                <a:gd name="connsiteY53" fmla="*/ 769937 h 1441451"/>
                <a:gd name="connsiteX54" fmla="*/ 220664 w 1795463"/>
                <a:gd name="connsiteY54" fmla="*/ 795337 h 1441451"/>
                <a:gd name="connsiteX55" fmla="*/ 183357 w 1795463"/>
                <a:gd name="connsiteY55" fmla="*/ 820737 h 1441451"/>
                <a:gd name="connsiteX56" fmla="*/ 146050 w 1795463"/>
                <a:gd name="connsiteY56" fmla="*/ 795337 h 1441451"/>
                <a:gd name="connsiteX57" fmla="*/ 183357 w 1795463"/>
                <a:gd name="connsiteY57" fmla="*/ 769937 h 1441451"/>
                <a:gd name="connsiteX58" fmla="*/ 1721644 w 1795463"/>
                <a:gd name="connsiteY58" fmla="*/ 746125 h 1441451"/>
                <a:gd name="connsiteX59" fmla="*/ 1795463 w 1795463"/>
                <a:gd name="connsiteY59" fmla="*/ 795565 h 1441451"/>
                <a:gd name="connsiteX60" fmla="*/ 1303338 w 1795463"/>
                <a:gd name="connsiteY60" fmla="*/ 845004 h 1441451"/>
                <a:gd name="connsiteX61" fmla="*/ 1008063 w 1795463"/>
                <a:gd name="connsiteY61" fmla="*/ 878994 h 1441451"/>
                <a:gd name="connsiteX62" fmla="*/ 873298 w 1795463"/>
                <a:gd name="connsiteY62" fmla="*/ 889218 h 1441451"/>
                <a:gd name="connsiteX63" fmla="*/ 903486 w 1795463"/>
                <a:gd name="connsiteY63" fmla="*/ 875904 h 1441451"/>
                <a:gd name="connsiteX64" fmla="*/ 934244 w 1795463"/>
                <a:gd name="connsiteY64" fmla="*/ 820284 h 1441451"/>
                <a:gd name="connsiteX65" fmla="*/ 1008063 w 1795463"/>
                <a:gd name="connsiteY65" fmla="*/ 820284 h 1441451"/>
                <a:gd name="connsiteX66" fmla="*/ 1106488 w 1795463"/>
                <a:gd name="connsiteY66" fmla="*/ 795565 h 1441451"/>
                <a:gd name="connsiteX67" fmla="*/ 1721644 w 1795463"/>
                <a:gd name="connsiteY67" fmla="*/ 746125 h 1441451"/>
                <a:gd name="connsiteX68" fmla="*/ 687388 w 1795463"/>
                <a:gd name="connsiteY68" fmla="*/ 522287 h 1441451"/>
                <a:gd name="connsiteX69" fmla="*/ 736601 w 1795463"/>
                <a:gd name="connsiteY69" fmla="*/ 559594 h 1441451"/>
                <a:gd name="connsiteX70" fmla="*/ 687388 w 1795463"/>
                <a:gd name="connsiteY70" fmla="*/ 596901 h 1441451"/>
                <a:gd name="connsiteX71" fmla="*/ 638175 w 1795463"/>
                <a:gd name="connsiteY71" fmla="*/ 559594 h 1441451"/>
                <a:gd name="connsiteX72" fmla="*/ 687388 w 1795463"/>
                <a:gd name="connsiteY72" fmla="*/ 522287 h 1441451"/>
                <a:gd name="connsiteX73" fmla="*/ 330995 w 1795463"/>
                <a:gd name="connsiteY73" fmla="*/ 398462 h 1441451"/>
                <a:gd name="connsiteX74" fmla="*/ 368302 w 1795463"/>
                <a:gd name="connsiteY74" fmla="*/ 423069 h 1441451"/>
                <a:gd name="connsiteX75" fmla="*/ 330995 w 1795463"/>
                <a:gd name="connsiteY75" fmla="*/ 447676 h 1441451"/>
                <a:gd name="connsiteX76" fmla="*/ 293688 w 1795463"/>
                <a:gd name="connsiteY76" fmla="*/ 423069 h 1441451"/>
                <a:gd name="connsiteX77" fmla="*/ 330995 w 1795463"/>
                <a:gd name="connsiteY77" fmla="*/ 398462 h 1441451"/>
                <a:gd name="connsiteX78" fmla="*/ 589757 w 1795463"/>
                <a:gd name="connsiteY78" fmla="*/ 298450 h 1441451"/>
                <a:gd name="connsiteX79" fmla="*/ 614364 w 1795463"/>
                <a:gd name="connsiteY79" fmla="*/ 335757 h 1441451"/>
                <a:gd name="connsiteX80" fmla="*/ 589757 w 1795463"/>
                <a:gd name="connsiteY80" fmla="*/ 373064 h 1441451"/>
                <a:gd name="connsiteX81" fmla="*/ 565150 w 1795463"/>
                <a:gd name="connsiteY81" fmla="*/ 335757 h 1441451"/>
                <a:gd name="connsiteX82" fmla="*/ 589757 w 1795463"/>
                <a:gd name="connsiteY82" fmla="*/ 298450 h 1441451"/>
                <a:gd name="connsiteX83" fmla="*/ 934245 w 1795463"/>
                <a:gd name="connsiteY83" fmla="*/ 0 h 1441451"/>
                <a:gd name="connsiteX84" fmla="*/ 1057277 w 1795463"/>
                <a:gd name="connsiteY84" fmla="*/ 124619 h 1441451"/>
                <a:gd name="connsiteX85" fmla="*/ 934245 w 1795463"/>
                <a:gd name="connsiteY85" fmla="*/ 249238 h 1441451"/>
                <a:gd name="connsiteX86" fmla="*/ 811213 w 1795463"/>
                <a:gd name="connsiteY86" fmla="*/ 124619 h 1441451"/>
                <a:gd name="connsiteX87" fmla="*/ 934245 w 1795463"/>
                <a:gd name="connsiteY87" fmla="*/ 0 h 1441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</a:cxnLst>
              <a:rect l="l" t="t" r="r" b="b"/>
              <a:pathLst>
                <a:path w="1795463" h="1441451">
                  <a:moveTo>
                    <a:pt x="1330686" y="1366029"/>
                  </a:moveTo>
                  <a:lnTo>
                    <a:pt x="1327856" y="1366838"/>
                  </a:lnTo>
                  <a:cubicBezTo>
                    <a:pt x="1327856" y="1366838"/>
                    <a:pt x="1303338" y="1366838"/>
                    <a:pt x="1303338" y="1366838"/>
                  </a:cubicBezTo>
                  <a:close/>
                  <a:moveTo>
                    <a:pt x="1497047" y="1342311"/>
                  </a:moveTo>
                  <a:lnTo>
                    <a:pt x="1458492" y="1356122"/>
                  </a:lnTo>
                  <a:cubicBezTo>
                    <a:pt x="1443551" y="1359694"/>
                    <a:pt x="1427461" y="1362076"/>
                    <a:pt x="1410605" y="1363663"/>
                  </a:cubicBezTo>
                  <a:lnTo>
                    <a:pt x="1330686" y="1366029"/>
                  </a:lnTo>
                  <a:lnTo>
                    <a:pt x="1379191" y="1352154"/>
                  </a:lnTo>
                  <a:cubicBezTo>
                    <a:pt x="1395281" y="1348582"/>
                    <a:pt x="1410605" y="1346201"/>
                    <a:pt x="1425929" y="1344613"/>
                  </a:cubicBezTo>
                  <a:close/>
                  <a:moveTo>
                    <a:pt x="1499483" y="1341438"/>
                  </a:moveTo>
                  <a:cubicBezTo>
                    <a:pt x="1499483" y="1341438"/>
                    <a:pt x="1499483" y="1341438"/>
                    <a:pt x="1524001" y="1341438"/>
                  </a:cubicBezTo>
                  <a:lnTo>
                    <a:pt x="1497047" y="1342311"/>
                  </a:lnTo>
                  <a:close/>
                  <a:moveTo>
                    <a:pt x="1057400" y="1341438"/>
                  </a:moveTo>
                  <a:cubicBezTo>
                    <a:pt x="1057400" y="1366441"/>
                    <a:pt x="1081990" y="1366441"/>
                    <a:pt x="1081990" y="1366441"/>
                  </a:cubicBezTo>
                  <a:cubicBezTo>
                    <a:pt x="1106581" y="1366441"/>
                    <a:pt x="1131172" y="1366441"/>
                    <a:pt x="1131172" y="1366441"/>
                  </a:cubicBezTo>
                  <a:cubicBezTo>
                    <a:pt x="1180353" y="1366441"/>
                    <a:pt x="1204944" y="1366441"/>
                    <a:pt x="1254125" y="1366441"/>
                  </a:cubicBezTo>
                  <a:cubicBezTo>
                    <a:pt x="1204944" y="1366441"/>
                    <a:pt x="1155762" y="1391445"/>
                    <a:pt x="1081990" y="1391445"/>
                  </a:cubicBezTo>
                  <a:cubicBezTo>
                    <a:pt x="1081990" y="1391445"/>
                    <a:pt x="1032809" y="1391445"/>
                    <a:pt x="1008218" y="1391445"/>
                  </a:cubicBezTo>
                  <a:cubicBezTo>
                    <a:pt x="860674" y="1416448"/>
                    <a:pt x="688539" y="1416448"/>
                    <a:pt x="516405" y="1441451"/>
                  </a:cubicBezTo>
                  <a:cubicBezTo>
                    <a:pt x="491814" y="1416448"/>
                    <a:pt x="467223" y="1441451"/>
                    <a:pt x="442633" y="1441451"/>
                  </a:cubicBezTo>
                  <a:cubicBezTo>
                    <a:pt x="319679" y="1441451"/>
                    <a:pt x="172135" y="1441451"/>
                    <a:pt x="24590" y="1441451"/>
                  </a:cubicBezTo>
                  <a:cubicBezTo>
                    <a:pt x="24590" y="1416448"/>
                    <a:pt x="24590" y="1416448"/>
                    <a:pt x="0" y="1391445"/>
                  </a:cubicBezTo>
                  <a:cubicBezTo>
                    <a:pt x="147544" y="1391445"/>
                    <a:pt x="295088" y="1391445"/>
                    <a:pt x="467223" y="1391445"/>
                  </a:cubicBezTo>
                  <a:cubicBezTo>
                    <a:pt x="663949" y="1366441"/>
                    <a:pt x="860674" y="1366441"/>
                    <a:pt x="1057400" y="1341438"/>
                  </a:cubicBezTo>
                  <a:close/>
                  <a:moveTo>
                    <a:pt x="395256" y="1083073"/>
                  </a:moveTo>
                  <a:cubicBezTo>
                    <a:pt x="403699" y="1084263"/>
                    <a:pt x="411373" y="1087438"/>
                    <a:pt x="417513" y="1093788"/>
                  </a:cubicBezTo>
                  <a:lnTo>
                    <a:pt x="356278" y="1086948"/>
                  </a:lnTo>
                  <a:lnTo>
                    <a:pt x="368394" y="1084263"/>
                  </a:lnTo>
                  <a:cubicBezTo>
                    <a:pt x="377604" y="1082676"/>
                    <a:pt x="386814" y="1081882"/>
                    <a:pt x="395256" y="1083073"/>
                  </a:cubicBezTo>
                  <a:close/>
                  <a:moveTo>
                    <a:pt x="321577" y="1083073"/>
                  </a:moveTo>
                  <a:lnTo>
                    <a:pt x="356278" y="1086948"/>
                  </a:lnTo>
                  <a:lnTo>
                    <a:pt x="341532" y="1090216"/>
                  </a:lnTo>
                  <a:cubicBezTo>
                    <a:pt x="333090" y="1092201"/>
                    <a:pt x="325415" y="1093788"/>
                    <a:pt x="319275" y="1093788"/>
                  </a:cubicBezTo>
                  <a:cubicBezTo>
                    <a:pt x="294715" y="1093788"/>
                    <a:pt x="270156" y="1093788"/>
                    <a:pt x="270156" y="1093788"/>
                  </a:cubicBezTo>
                  <a:cubicBezTo>
                    <a:pt x="245596" y="1093788"/>
                    <a:pt x="245596" y="1093788"/>
                    <a:pt x="245596" y="1093788"/>
                  </a:cubicBezTo>
                  <a:cubicBezTo>
                    <a:pt x="196477" y="1093788"/>
                    <a:pt x="147358" y="1093788"/>
                    <a:pt x="98238" y="1093788"/>
                  </a:cubicBezTo>
                  <a:cubicBezTo>
                    <a:pt x="98238" y="1093788"/>
                    <a:pt x="73679" y="1093788"/>
                    <a:pt x="73679" y="1093788"/>
                  </a:cubicBezTo>
                  <a:lnTo>
                    <a:pt x="24559" y="1093788"/>
                  </a:lnTo>
                  <a:cubicBezTo>
                    <a:pt x="116658" y="1093788"/>
                    <a:pt x="222571" y="1079501"/>
                    <a:pt x="321577" y="1083073"/>
                  </a:cubicBezTo>
                  <a:close/>
                  <a:moveTo>
                    <a:pt x="873298" y="889218"/>
                  </a:moveTo>
                  <a:lnTo>
                    <a:pt x="871960" y="889808"/>
                  </a:lnTo>
                  <a:cubicBezTo>
                    <a:pt x="860426" y="892898"/>
                    <a:pt x="848122" y="894443"/>
                    <a:pt x="835819" y="894443"/>
                  </a:cubicBezTo>
                  <a:lnTo>
                    <a:pt x="819917" y="891360"/>
                  </a:lnTo>
                  <a:lnTo>
                    <a:pt x="860425" y="890195"/>
                  </a:lnTo>
                  <a:close/>
                  <a:moveTo>
                    <a:pt x="565150" y="845004"/>
                  </a:moveTo>
                  <a:cubicBezTo>
                    <a:pt x="638969" y="845004"/>
                    <a:pt x="688182" y="845004"/>
                    <a:pt x="762000" y="845004"/>
                  </a:cubicBezTo>
                  <a:cubicBezTo>
                    <a:pt x="762000" y="863544"/>
                    <a:pt x="789682" y="882084"/>
                    <a:pt x="813904" y="890195"/>
                  </a:cubicBezTo>
                  <a:lnTo>
                    <a:pt x="819917" y="891360"/>
                  </a:lnTo>
                  <a:lnTo>
                    <a:pt x="712788" y="894443"/>
                  </a:lnTo>
                  <a:cubicBezTo>
                    <a:pt x="688182" y="894443"/>
                    <a:pt x="688182" y="894443"/>
                    <a:pt x="688182" y="894443"/>
                  </a:cubicBezTo>
                  <a:cubicBezTo>
                    <a:pt x="663575" y="894443"/>
                    <a:pt x="614363" y="894443"/>
                    <a:pt x="565150" y="919163"/>
                  </a:cubicBezTo>
                  <a:cubicBezTo>
                    <a:pt x="565150" y="894443"/>
                    <a:pt x="589757" y="894443"/>
                    <a:pt x="589757" y="869724"/>
                  </a:cubicBezTo>
                  <a:cubicBezTo>
                    <a:pt x="589757" y="869724"/>
                    <a:pt x="565150" y="845004"/>
                    <a:pt x="565150" y="845004"/>
                  </a:cubicBezTo>
                  <a:close/>
                  <a:moveTo>
                    <a:pt x="183357" y="769937"/>
                  </a:moveTo>
                  <a:cubicBezTo>
                    <a:pt x="203961" y="769937"/>
                    <a:pt x="220664" y="781309"/>
                    <a:pt x="220664" y="795337"/>
                  </a:cubicBezTo>
                  <a:cubicBezTo>
                    <a:pt x="220664" y="809365"/>
                    <a:pt x="203961" y="820737"/>
                    <a:pt x="183357" y="820737"/>
                  </a:cubicBezTo>
                  <a:cubicBezTo>
                    <a:pt x="162753" y="820737"/>
                    <a:pt x="146050" y="809365"/>
                    <a:pt x="146050" y="795337"/>
                  </a:cubicBezTo>
                  <a:cubicBezTo>
                    <a:pt x="146050" y="781309"/>
                    <a:pt x="162753" y="769937"/>
                    <a:pt x="183357" y="769937"/>
                  </a:cubicBezTo>
                  <a:close/>
                  <a:moveTo>
                    <a:pt x="1721644" y="746125"/>
                  </a:moveTo>
                  <a:cubicBezTo>
                    <a:pt x="1746251" y="770845"/>
                    <a:pt x="1770857" y="795565"/>
                    <a:pt x="1795463" y="795565"/>
                  </a:cubicBezTo>
                  <a:cubicBezTo>
                    <a:pt x="1623219" y="820284"/>
                    <a:pt x="1475582" y="845004"/>
                    <a:pt x="1303338" y="845004"/>
                  </a:cubicBezTo>
                  <a:cubicBezTo>
                    <a:pt x="1204913" y="857364"/>
                    <a:pt x="1106488" y="869724"/>
                    <a:pt x="1008063" y="878994"/>
                  </a:cubicBezTo>
                  <a:lnTo>
                    <a:pt x="873298" y="889218"/>
                  </a:lnTo>
                  <a:lnTo>
                    <a:pt x="903486" y="875904"/>
                  </a:lnTo>
                  <a:cubicBezTo>
                    <a:pt x="921941" y="863544"/>
                    <a:pt x="934244" y="845004"/>
                    <a:pt x="934244" y="820284"/>
                  </a:cubicBezTo>
                  <a:cubicBezTo>
                    <a:pt x="958850" y="820284"/>
                    <a:pt x="983457" y="820284"/>
                    <a:pt x="1008063" y="820284"/>
                  </a:cubicBezTo>
                  <a:cubicBezTo>
                    <a:pt x="1057275" y="820284"/>
                    <a:pt x="1081882" y="820284"/>
                    <a:pt x="1106488" y="795565"/>
                  </a:cubicBezTo>
                  <a:cubicBezTo>
                    <a:pt x="1303338" y="795565"/>
                    <a:pt x="1524794" y="770845"/>
                    <a:pt x="1721644" y="746125"/>
                  </a:cubicBezTo>
                  <a:close/>
                  <a:moveTo>
                    <a:pt x="687388" y="522287"/>
                  </a:moveTo>
                  <a:cubicBezTo>
                    <a:pt x="714568" y="522287"/>
                    <a:pt x="736601" y="538990"/>
                    <a:pt x="736601" y="559594"/>
                  </a:cubicBezTo>
                  <a:cubicBezTo>
                    <a:pt x="736601" y="580198"/>
                    <a:pt x="714568" y="596901"/>
                    <a:pt x="687388" y="596901"/>
                  </a:cubicBezTo>
                  <a:cubicBezTo>
                    <a:pt x="660208" y="596901"/>
                    <a:pt x="638175" y="580198"/>
                    <a:pt x="638175" y="559594"/>
                  </a:cubicBezTo>
                  <a:cubicBezTo>
                    <a:pt x="638175" y="538990"/>
                    <a:pt x="660208" y="522287"/>
                    <a:pt x="687388" y="522287"/>
                  </a:cubicBezTo>
                  <a:close/>
                  <a:moveTo>
                    <a:pt x="330995" y="398462"/>
                  </a:moveTo>
                  <a:cubicBezTo>
                    <a:pt x="351599" y="398462"/>
                    <a:pt x="368302" y="409479"/>
                    <a:pt x="368302" y="423069"/>
                  </a:cubicBezTo>
                  <a:cubicBezTo>
                    <a:pt x="368302" y="436659"/>
                    <a:pt x="351599" y="447676"/>
                    <a:pt x="330995" y="447676"/>
                  </a:cubicBezTo>
                  <a:cubicBezTo>
                    <a:pt x="310391" y="447676"/>
                    <a:pt x="293688" y="436659"/>
                    <a:pt x="293688" y="423069"/>
                  </a:cubicBezTo>
                  <a:cubicBezTo>
                    <a:pt x="293688" y="409479"/>
                    <a:pt x="310391" y="398462"/>
                    <a:pt x="330995" y="398462"/>
                  </a:cubicBezTo>
                  <a:close/>
                  <a:moveTo>
                    <a:pt x="589757" y="298450"/>
                  </a:moveTo>
                  <a:cubicBezTo>
                    <a:pt x="603347" y="298450"/>
                    <a:pt x="614364" y="315153"/>
                    <a:pt x="614364" y="335757"/>
                  </a:cubicBezTo>
                  <a:cubicBezTo>
                    <a:pt x="614364" y="356361"/>
                    <a:pt x="603347" y="373064"/>
                    <a:pt x="589757" y="373064"/>
                  </a:cubicBezTo>
                  <a:cubicBezTo>
                    <a:pt x="576167" y="373064"/>
                    <a:pt x="565150" y="356361"/>
                    <a:pt x="565150" y="335757"/>
                  </a:cubicBezTo>
                  <a:cubicBezTo>
                    <a:pt x="565150" y="315153"/>
                    <a:pt x="576167" y="298450"/>
                    <a:pt x="589757" y="298450"/>
                  </a:cubicBezTo>
                  <a:close/>
                  <a:moveTo>
                    <a:pt x="934245" y="0"/>
                  </a:moveTo>
                  <a:cubicBezTo>
                    <a:pt x="1002194" y="0"/>
                    <a:pt x="1057277" y="55794"/>
                    <a:pt x="1057277" y="124619"/>
                  </a:cubicBezTo>
                  <a:cubicBezTo>
                    <a:pt x="1057277" y="193444"/>
                    <a:pt x="1002194" y="249238"/>
                    <a:pt x="934245" y="249238"/>
                  </a:cubicBezTo>
                  <a:cubicBezTo>
                    <a:pt x="866296" y="249238"/>
                    <a:pt x="811213" y="193444"/>
                    <a:pt x="811213" y="124619"/>
                  </a:cubicBezTo>
                  <a:cubicBezTo>
                    <a:pt x="811213" y="55794"/>
                    <a:pt x="866296" y="0"/>
                    <a:pt x="93424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0" name="ïŝ1iḓè">
              <a:extLst>
                <a:ext uri="{FF2B5EF4-FFF2-40B4-BE49-F238E27FC236}">
                  <a16:creationId xmlns:a16="http://schemas.microsoft.com/office/drawing/2014/main" id="{22D9DF6D-2EAE-4760-B5E0-6D65E8F747EF}"/>
                </a:ext>
              </a:extLst>
            </p:cNvPr>
            <p:cNvSpPr/>
            <p:nvPr/>
          </p:nvSpPr>
          <p:spPr bwMode="auto">
            <a:xfrm>
              <a:off x="7005637" y="1690688"/>
              <a:ext cx="2386014" cy="1390651"/>
            </a:xfrm>
            <a:custGeom>
              <a:avLst/>
              <a:gdLst>
                <a:gd name="connsiteX0" fmla="*/ 2361407 w 2386014"/>
                <a:gd name="connsiteY0" fmla="*/ 1341437 h 1390651"/>
                <a:gd name="connsiteX1" fmla="*/ 2386014 w 2386014"/>
                <a:gd name="connsiteY1" fmla="*/ 1366044 h 1390651"/>
                <a:gd name="connsiteX2" fmla="*/ 2361407 w 2386014"/>
                <a:gd name="connsiteY2" fmla="*/ 1390651 h 1390651"/>
                <a:gd name="connsiteX3" fmla="*/ 2336800 w 2386014"/>
                <a:gd name="connsiteY3" fmla="*/ 1366044 h 1390651"/>
                <a:gd name="connsiteX4" fmla="*/ 2361407 w 2386014"/>
                <a:gd name="connsiteY4" fmla="*/ 1341437 h 1390651"/>
                <a:gd name="connsiteX5" fmla="*/ 197203 w 2386014"/>
                <a:gd name="connsiteY5" fmla="*/ 1292225 h 1390651"/>
                <a:gd name="connsiteX6" fmla="*/ 268200 w 2386014"/>
                <a:gd name="connsiteY6" fmla="*/ 1292225 h 1390651"/>
                <a:gd name="connsiteX7" fmla="*/ 295981 w 2386014"/>
                <a:gd name="connsiteY7" fmla="*/ 1292225 h 1390651"/>
                <a:gd name="connsiteX8" fmla="*/ 98425 w 2386014"/>
                <a:gd name="connsiteY8" fmla="*/ 1316038 h 1390651"/>
                <a:gd name="connsiteX9" fmla="*/ 197203 w 2386014"/>
                <a:gd name="connsiteY9" fmla="*/ 1292225 h 1390651"/>
                <a:gd name="connsiteX10" fmla="*/ 196909 w 2386014"/>
                <a:gd name="connsiteY10" fmla="*/ 1267355 h 1390651"/>
                <a:gd name="connsiteX11" fmla="*/ 283133 w 2386014"/>
                <a:gd name="connsiteY11" fmla="*/ 1267355 h 1390651"/>
                <a:gd name="connsiteX12" fmla="*/ 320087 w 2386014"/>
                <a:gd name="connsiteY12" fmla="*/ 1267355 h 1390651"/>
                <a:gd name="connsiteX13" fmla="*/ 147637 w 2386014"/>
                <a:gd name="connsiteY13" fmla="*/ 1292226 h 1390651"/>
                <a:gd name="connsiteX14" fmla="*/ 196909 w 2386014"/>
                <a:gd name="connsiteY14" fmla="*/ 1267355 h 1390651"/>
                <a:gd name="connsiteX15" fmla="*/ 2054225 w 2386014"/>
                <a:gd name="connsiteY15" fmla="*/ 1266825 h 1390651"/>
                <a:gd name="connsiteX16" fmla="*/ 2066925 w 2386014"/>
                <a:gd name="connsiteY16" fmla="*/ 1267619 h 1390651"/>
                <a:gd name="connsiteX17" fmla="*/ 2054225 w 2386014"/>
                <a:gd name="connsiteY17" fmla="*/ 1268413 h 1390651"/>
                <a:gd name="connsiteX18" fmla="*/ 2041525 w 2386014"/>
                <a:gd name="connsiteY18" fmla="*/ 1267619 h 1390651"/>
                <a:gd name="connsiteX19" fmla="*/ 2054225 w 2386014"/>
                <a:gd name="connsiteY19" fmla="*/ 1266825 h 1390651"/>
                <a:gd name="connsiteX20" fmla="*/ 731855 w 2386014"/>
                <a:gd name="connsiteY20" fmla="*/ 1219034 h 1390651"/>
                <a:gd name="connsiteX21" fmla="*/ 723496 w 2386014"/>
                <a:gd name="connsiteY21" fmla="*/ 1220722 h 1390651"/>
                <a:gd name="connsiteX22" fmla="*/ 689622 w 2386014"/>
                <a:gd name="connsiteY22" fmla="*/ 1242484 h 1390651"/>
                <a:gd name="connsiteX23" fmla="*/ 664986 w 2386014"/>
                <a:gd name="connsiteY23" fmla="*/ 1242484 h 1390651"/>
                <a:gd name="connsiteX24" fmla="*/ 640351 w 2386014"/>
                <a:gd name="connsiteY24" fmla="*/ 1267355 h 1390651"/>
                <a:gd name="connsiteX25" fmla="*/ 467901 w 2386014"/>
                <a:gd name="connsiteY25" fmla="*/ 1292226 h 1390651"/>
                <a:gd name="connsiteX26" fmla="*/ 393994 w 2386014"/>
                <a:gd name="connsiteY26" fmla="*/ 1292226 h 1390651"/>
                <a:gd name="connsiteX27" fmla="*/ 369358 w 2386014"/>
                <a:gd name="connsiteY27" fmla="*/ 1292226 h 1390651"/>
                <a:gd name="connsiteX28" fmla="*/ 443265 w 2386014"/>
                <a:gd name="connsiteY28" fmla="*/ 1267355 h 1390651"/>
                <a:gd name="connsiteX29" fmla="*/ 384756 w 2386014"/>
                <a:gd name="connsiteY29" fmla="*/ 1267355 h 1390651"/>
                <a:gd name="connsiteX30" fmla="*/ 369358 w 2386014"/>
                <a:gd name="connsiteY30" fmla="*/ 1267355 h 1390651"/>
                <a:gd name="connsiteX31" fmla="*/ 393994 w 2386014"/>
                <a:gd name="connsiteY31" fmla="*/ 1242484 h 1390651"/>
                <a:gd name="connsiteX32" fmla="*/ 541808 w 2386014"/>
                <a:gd name="connsiteY32" fmla="*/ 1242484 h 1390651"/>
                <a:gd name="connsiteX33" fmla="*/ 664986 w 2386014"/>
                <a:gd name="connsiteY33" fmla="*/ 1220722 h 1390651"/>
                <a:gd name="connsiteX34" fmla="*/ 689622 w 2386014"/>
                <a:gd name="connsiteY34" fmla="*/ 1220100 h 1390651"/>
                <a:gd name="connsiteX35" fmla="*/ 788165 w 2386014"/>
                <a:gd name="connsiteY35" fmla="*/ 1217613 h 1390651"/>
                <a:gd name="connsiteX36" fmla="*/ 812800 w 2386014"/>
                <a:gd name="connsiteY36" fmla="*/ 1242484 h 1390651"/>
                <a:gd name="connsiteX37" fmla="*/ 788165 w 2386014"/>
                <a:gd name="connsiteY37" fmla="*/ 1242484 h 1390651"/>
                <a:gd name="connsiteX38" fmla="*/ 772767 w 2386014"/>
                <a:gd name="connsiteY38" fmla="*/ 1220722 h 1390651"/>
                <a:gd name="connsiteX39" fmla="*/ 749520 w 2386014"/>
                <a:gd name="connsiteY39" fmla="*/ 1218588 h 1390651"/>
                <a:gd name="connsiteX40" fmla="*/ 738893 w 2386014"/>
                <a:gd name="connsiteY40" fmla="*/ 1217613 h 1390651"/>
                <a:gd name="connsiteX41" fmla="*/ 749520 w 2386014"/>
                <a:gd name="connsiteY41" fmla="*/ 1218588 h 1390651"/>
                <a:gd name="connsiteX42" fmla="*/ 731855 w 2386014"/>
                <a:gd name="connsiteY42" fmla="*/ 1219034 h 1390651"/>
                <a:gd name="connsiteX43" fmla="*/ 1009650 w 2386014"/>
                <a:gd name="connsiteY43" fmla="*/ 1168400 h 1390651"/>
                <a:gd name="connsiteX44" fmla="*/ 1082675 w 2386014"/>
                <a:gd name="connsiteY44" fmla="*/ 1168400 h 1390651"/>
                <a:gd name="connsiteX45" fmla="*/ 1082675 w 2386014"/>
                <a:gd name="connsiteY45" fmla="*/ 1193007 h 1390651"/>
                <a:gd name="connsiteX46" fmla="*/ 1082675 w 2386014"/>
                <a:gd name="connsiteY46" fmla="*/ 1217613 h 1390651"/>
                <a:gd name="connsiteX47" fmla="*/ 1033992 w 2386014"/>
                <a:gd name="connsiteY47" fmla="*/ 1217613 h 1390651"/>
                <a:gd name="connsiteX48" fmla="*/ 1009650 w 2386014"/>
                <a:gd name="connsiteY48" fmla="*/ 1193007 h 1390651"/>
                <a:gd name="connsiteX49" fmla="*/ 1009650 w 2386014"/>
                <a:gd name="connsiteY49" fmla="*/ 1168400 h 1390651"/>
                <a:gd name="connsiteX50" fmla="*/ 2226469 w 2386014"/>
                <a:gd name="connsiteY50" fmla="*/ 1143000 h 1390651"/>
                <a:gd name="connsiteX51" fmla="*/ 2238376 w 2386014"/>
                <a:gd name="connsiteY51" fmla="*/ 1167607 h 1390651"/>
                <a:gd name="connsiteX52" fmla="*/ 2226469 w 2386014"/>
                <a:gd name="connsiteY52" fmla="*/ 1192214 h 1390651"/>
                <a:gd name="connsiteX53" fmla="*/ 2214562 w 2386014"/>
                <a:gd name="connsiteY53" fmla="*/ 1167607 h 1390651"/>
                <a:gd name="connsiteX54" fmla="*/ 2226469 w 2386014"/>
                <a:gd name="connsiteY54" fmla="*/ 1143000 h 1390651"/>
                <a:gd name="connsiteX55" fmla="*/ 1204913 w 2386014"/>
                <a:gd name="connsiteY55" fmla="*/ 1143000 h 1390651"/>
                <a:gd name="connsiteX56" fmla="*/ 1204913 w 2386014"/>
                <a:gd name="connsiteY56" fmla="*/ 1168400 h 1390651"/>
                <a:gd name="connsiteX57" fmla="*/ 1181100 w 2386014"/>
                <a:gd name="connsiteY57" fmla="*/ 1168400 h 1390651"/>
                <a:gd name="connsiteX58" fmla="*/ 1204913 w 2386014"/>
                <a:gd name="connsiteY58" fmla="*/ 1143000 h 1390651"/>
                <a:gd name="connsiteX59" fmla="*/ 1401763 w 2386014"/>
                <a:gd name="connsiteY59" fmla="*/ 1117600 h 1390651"/>
                <a:gd name="connsiteX60" fmla="*/ 1377316 w 2386014"/>
                <a:gd name="connsiteY60" fmla="*/ 1142471 h 1390651"/>
                <a:gd name="connsiteX61" fmla="*/ 1352868 w 2386014"/>
                <a:gd name="connsiteY61" fmla="*/ 1167342 h 1390651"/>
                <a:gd name="connsiteX62" fmla="*/ 1303973 w 2386014"/>
                <a:gd name="connsiteY62" fmla="*/ 1192213 h 1390651"/>
                <a:gd name="connsiteX63" fmla="*/ 1303973 w 2386014"/>
                <a:gd name="connsiteY63" fmla="*/ 1167342 h 1390651"/>
                <a:gd name="connsiteX64" fmla="*/ 1279525 w 2386014"/>
                <a:gd name="connsiteY64" fmla="*/ 1142471 h 1390651"/>
                <a:gd name="connsiteX65" fmla="*/ 1401763 w 2386014"/>
                <a:gd name="connsiteY65" fmla="*/ 1117600 h 1390651"/>
                <a:gd name="connsiteX66" fmla="*/ 1033462 w 2386014"/>
                <a:gd name="connsiteY66" fmla="*/ 1019175 h 1390651"/>
                <a:gd name="connsiteX67" fmla="*/ 1058862 w 2386014"/>
                <a:gd name="connsiteY67" fmla="*/ 1019175 h 1390651"/>
                <a:gd name="connsiteX68" fmla="*/ 1058862 w 2386014"/>
                <a:gd name="connsiteY68" fmla="*/ 1031082 h 1390651"/>
                <a:gd name="connsiteX69" fmla="*/ 1058862 w 2386014"/>
                <a:gd name="connsiteY69" fmla="*/ 1032942 h 1390651"/>
                <a:gd name="connsiteX70" fmla="*/ 1058862 w 2386014"/>
                <a:gd name="connsiteY70" fmla="*/ 1034058 h 1390651"/>
                <a:gd name="connsiteX71" fmla="*/ 1058862 w 2386014"/>
                <a:gd name="connsiteY71" fmla="*/ 1039267 h 1390651"/>
                <a:gd name="connsiteX72" fmla="*/ 1058862 w 2386014"/>
                <a:gd name="connsiteY72" fmla="*/ 1039639 h 1390651"/>
                <a:gd name="connsiteX73" fmla="*/ 1058862 w 2386014"/>
                <a:gd name="connsiteY73" fmla="*/ 1042988 h 1390651"/>
                <a:gd name="connsiteX74" fmla="*/ 1033462 w 2386014"/>
                <a:gd name="connsiteY74" fmla="*/ 1042988 h 1390651"/>
                <a:gd name="connsiteX75" fmla="*/ 1033462 w 2386014"/>
                <a:gd name="connsiteY75" fmla="*/ 1040011 h 1390651"/>
                <a:gd name="connsiteX76" fmla="*/ 1033462 w 2386014"/>
                <a:gd name="connsiteY76" fmla="*/ 1039267 h 1390651"/>
                <a:gd name="connsiteX77" fmla="*/ 1033462 w 2386014"/>
                <a:gd name="connsiteY77" fmla="*/ 1032942 h 1390651"/>
                <a:gd name="connsiteX78" fmla="*/ 1033462 w 2386014"/>
                <a:gd name="connsiteY78" fmla="*/ 1031082 h 1390651"/>
                <a:gd name="connsiteX79" fmla="*/ 1033462 w 2386014"/>
                <a:gd name="connsiteY79" fmla="*/ 1022896 h 1390651"/>
                <a:gd name="connsiteX80" fmla="*/ 1033462 w 2386014"/>
                <a:gd name="connsiteY80" fmla="*/ 1019175 h 1390651"/>
                <a:gd name="connsiteX81" fmla="*/ 665162 w 2386014"/>
                <a:gd name="connsiteY81" fmla="*/ 1019175 h 1390651"/>
                <a:gd name="connsiteX82" fmla="*/ 714375 w 2386014"/>
                <a:gd name="connsiteY82" fmla="*/ 1019175 h 1390651"/>
                <a:gd name="connsiteX83" fmla="*/ 738981 w 2386014"/>
                <a:gd name="connsiteY83" fmla="*/ 1043782 h 1390651"/>
                <a:gd name="connsiteX84" fmla="*/ 763587 w 2386014"/>
                <a:gd name="connsiteY84" fmla="*/ 1068388 h 1390651"/>
                <a:gd name="connsiteX85" fmla="*/ 714375 w 2386014"/>
                <a:gd name="connsiteY85" fmla="*/ 1068388 h 1390651"/>
                <a:gd name="connsiteX86" fmla="*/ 665162 w 2386014"/>
                <a:gd name="connsiteY86" fmla="*/ 1019175 h 1390651"/>
                <a:gd name="connsiteX87" fmla="*/ 1378744 w 2386014"/>
                <a:gd name="connsiteY87" fmla="*/ 993775 h 1390651"/>
                <a:gd name="connsiteX88" fmla="*/ 1379538 w 2386014"/>
                <a:gd name="connsiteY88" fmla="*/ 994569 h 1390651"/>
                <a:gd name="connsiteX89" fmla="*/ 1378744 w 2386014"/>
                <a:gd name="connsiteY89" fmla="*/ 995363 h 1390651"/>
                <a:gd name="connsiteX90" fmla="*/ 1377950 w 2386014"/>
                <a:gd name="connsiteY90" fmla="*/ 994569 h 1390651"/>
                <a:gd name="connsiteX91" fmla="*/ 1378744 w 2386014"/>
                <a:gd name="connsiteY91" fmla="*/ 993775 h 1390651"/>
                <a:gd name="connsiteX92" fmla="*/ 862013 w 2386014"/>
                <a:gd name="connsiteY92" fmla="*/ 993775 h 1390651"/>
                <a:gd name="connsiteX93" fmla="*/ 837142 w 2386014"/>
                <a:gd name="connsiteY93" fmla="*/ 1042988 h 1390651"/>
                <a:gd name="connsiteX94" fmla="*/ 812271 w 2386014"/>
                <a:gd name="connsiteY94" fmla="*/ 1042988 h 1390651"/>
                <a:gd name="connsiteX95" fmla="*/ 812271 w 2386014"/>
                <a:gd name="connsiteY95" fmla="*/ 1018382 h 1390651"/>
                <a:gd name="connsiteX96" fmla="*/ 812271 w 2386014"/>
                <a:gd name="connsiteY96" fmla="*/ 1008001 h 1390651"/>
                <a:gd name="connsiteX97" fmla="*/ 812271 w 2386014"/>
                <a:gd name="connsiteY97" fmla="*/ 1001721 h 1390651"/>
                <a:gd name="connsiteX98" fmla="*/ 824707 w 2386014"/>
                <a:gd name="connsiteY98" fmla="*/ 996851 h 1390651"/>
                <a:gd name="connsiteX99" fmla="*/ 862013 w 2386014"/>
                <a:gd name="connsiteY99" fmla="*/ 993775 h 1390651"/>
                <a:gd name="connsiteX100" fmla="*/ 812271 w 2386014"/>
                <a:gd name="connsiteY100" fmla="*/ 993775 h 1390651"/>
                <a:gd name="connsiteX101" fmla="*/ 812271 w 2386014"/>
                <a:gd name="connsiteY101" fmla="*/ 1001721 h 1390651"/>
                <a:gd name="connsiteX102" fmla="*/ 806054 w 2386014"/>
                <a:gd name="connsiteY102" fmla="*/ 1004156 h 1390651"/>
                <a:gd name="connsiteX103" fmla="*/ 787400 w 2386014"/>
                <a:gd name="connsiteY103" fmla="*/ 1018382 h 1390651"/>
                <a:gd name="connsiteX104" fmla="*/ 812271 w 2386014"/>
                <a:gd name="connsiteY104" fmla="*/ 993775 h 1390651"/>
                <a:gd name="connsiteX105" fmla="*/ 1181100 w 2386014"/>
                <a:gd name="connsiteY105" fmla="*/ 969434 h 1390651"/>
                <a:gd name="connsiteX106" fmla="*/ 1204913 w 2386014"/>
                <a:gd name="connsiteY106" fmla="*/ 994305 h 1390651"/>
                <a:gd name="connsiteX107" fmla="*/ 1181100 w 2386014"/>
                <a:gd name="connsiteY107" fmla="*/ 994305 h 1390651"/>
                <a:gd name="connsiteX108" fmla="*/ 1181100 w 2386014"/>
                <a:gd name="connsiteY108" fmla="*/ 969434 h 1390651"/>
                <a:gd name="connsiteX109" fmla="*/ 1033462 w 2386014"/>
                <a:gd name="connsiteY109" fmla="*/ 968375 h 1390651"/>
                <a:gd name="connsiteX110" fmla="*/ 1057910 w 2386014"/>
                <a:gd name="connsiteY110" fmla="*/ 968375 h 1390651"/>
                <a:gd name="connsiteX111" fmla="*/ 1057910 w 2386014"/>
                <a:gd name="connsiteY111" fmla="*/ 993775 h 1390651"/>
                <a:gd name="connsiteX112" fmla="*/ 1033462 w 2386014"/>
                <a:gd name="connsiteY112" fmla="*/ 993775 h 1390651"/>
                <a:gd name="connsiteX113" fmla="*/ 1033462 w 2386014"/>
                <a:gd name="connsiteY113" fmla="*/ 968375 h 1390651"/>
                <a:gd name="connsiteX114" fmla="*/ 99219 w 2386014"/>
                <a:gd name="connsiteY114" fmla="*/ 968375 h 1390651"/>
                <a:gd name="connsiteX115" fmla="*/ 123826 w 2386014"/>
                <a:gd name="connsiteY115" fmla="*/ 993775 h 1390651"/>
                <a:gd name="connsiteX116" fmla="*/ 99219 w 2386014"/>
                <a:gd name="connsiteY116" fmla="*/ 1019175 h 1390651"/>
                <a:gd name="connsiteX117" fmla="*/ 74612 w 2386014"/>
                <a:gd name="connsiteY117" fmla="*/ 993775 h 1390651"/>
                <a:gd name="connsiteX118" fmla="*/ 99219 w 2386014"/>
                <a:gd name="connsiteY118" fmla="*/ 968375 h 1390651"/>
                <a:gd name="connsiteX119" fmla="*/ 1204913 w 2386014"/>
                <a:gd name="connsiteY119" fmla="*/ 944563 h 1390651"/>
                <a:gd name="connsiteX120" fmla="*/ 1204913 w 2386014"/>
                <a:gd name="connsiteY120" fmla="*/ 969434 h 1390651"/>
                <a:gd name="connsiteX121" fmla="*/ 1184077 w 2386014"/>
                <a:gd name="connsiteY121" fmla="*/ 969434 h 1390651"/>
                <a:gd name="connsiteX122" fmla="*/ 1181100 w 2386014"/>
                <a:gd name="connsiteY122" fmla="*/ 969434 h 1390651"/>
                <a:gd name="connsiteX123" fmla="*/ 1204913 w 2386014"/>
                <a:gd name="connsiteY123" fmla="*/ 944563 h 1390651"/>
                <a:gd name="connsiteX124" fmla="*/ 1155700 w 2386014"/>
                <a:gd name="connsiteY124" fmla="*/ 944563 h 1390651"/>
                <a:gd name="connsiteX125" fmla="*/ 1181100 w 2386014"/>
                <a:gd name="connsiteY125" fmla="*/ 944563 h 1390651"/>
                <a:gd name="connsiteX126" fmla="*/ 1181100 w 2386014"/>
                <a:gd name="connsiteY126" fmla="*/ 968376 h 1390651"/>
                <a:gd name="connsiteX127" fmla="*/ 1177925 w 2386014"/>
                <a:gd name="connsiteY127" fmla="*/ 968376 h 1390651"/>
                <a:gd name="connsiteX128" fmla="*/ 1158875 w 2386014"/>
                <a:gd name="connsiteY128" fmla="*/ 968376 h 1390651"/>
                <a:gd name="connsiteX129" fmla="*/ 1155700 w 2386014"/>
                <a:gd name="connsiteY129" fmla="*/ 968376 h 1390651"/>
                <a:gd name="connsiteX130" fmla="*/ 1155700 w 2386014"/>
                <a:gd name="connsiteY130" fmla="*/ 969169 h 1390651"/>
                <a:gd name="connsiteX131" fmla="*/ 1155700 w 2386014"/>
                <a:gd name="connsiteY131" fmla="*/ 983060 h 1390651"/>
                <a:gd name="connsiteX132" fmla="*/ 1155700 w 2386014"/>
                <a:gd name="connsiteY132" fmla="*/ 993775 h 1390651"/>
                <a:gd name="connsiteX133" fmla="*/ 1155700 w 2386014"/>
                <a:gd name="connsiteY133" fmla="*/ 1019175 h 1390651"/>
                <a:gd name="connsiteX134" fmla="*/ 1106805 w 2386014"/>
                <a:gd name="connsiteY134" fmla="*/ 1019175 h 1390651"/>
                <a:gd name="connsiteX135" fmla="*/ 1082357 w 2386014"/>
                <a:gd name="connsiteY135" fmla="*/ 1019175 h 1390651"/>
                <a:gd name="connsiteX136" fmla="*/ 1057910 w 2386014"/>
                <a:gd name="connsiteY136" fmla="*/ 993775 h 1390651"/>
                <a:gd name="connsiteX137" fmla="*/ 1082357 w 2386014"/>
                <a:gd name="connsiteY137" fmla="*/ 993775 h 1390651"/>
                <a:gd name="connsiteX138" fmla="*/ 1085413 w 2386014"/>
                <a:gd name="connsiteY138" fmla="*/ 993775 h 1390651"/>
                <a:gd name="connsiteX139" fmla="*/ 1093053 w 2386014"/>
                <a:gd name="connsiteY139" fmla="*/ 993775 h 1390651"/>
                <a:gd name="connsiteX140" fmla="*/ 1096109 w 2386014"/>
                <a:gd name="connsiteY140" fmla="*/ 993775 h 1390651"/>
                <a:gd name="connsiteX141" fmla="*/ 1106805 w 2386014"/>
                <a:gd name="connsiteY141" fmla="*/ 993775 h 1390651"/>
                <a:gd name="connsiteX142" fmla="*/ 1106805 w 2386014"/>
                <a:gd name="connsiteY142" fmla="*/ 968375 h 1390651"/>
                <a:gd name="connsiteX143" fmla="*/ 1131253 w 2386014"/>
                <a:gd name="connsiteY143" fmla="*/ 968375 h 1390651"/>
                <a:gd name="connsiteX144" fmla="*/ 1131253 w 2386014"/>
                <a:gd name="connsiteY144" fmla="*/ 993775 h 1390651"/>
                <a:gd name="connsiteX145" fmla="*/ 1143477 w 2386014"/>
                <a:gd name="connsiteY145" fmla="*/ 971550 h 1390651"/>
                <a:gd name="connsiteX146" fmla="*/ 1151587 w 2386014"/>
                <a:gd name="connsiteY146" fmla="*/ 969443 h 1390651"/>
                <a:gd name="connsiteX147" fmla="*/ 1143794 w 2386014"/>
                <a:gd name="connsiteY147" fmla="*/ 969963 h 1390651"/>
                <a:gd name="connsiteX148" fmla="*/ 1131887 w 2386014"/>
                <a:gd name="connsiteY148" fmla="*/ 969169 h 1390651"/>
                <a:gd name="connsiteX149" fmla="*/ 1143794 w 2386014"/>
                <a:gd name="connsiteY149" fmla="*/ 968375 h 1390651"/>
                <a:gd name="connsiteX150" fmla="*/ 1153268 w 2386014"/>
                <a:gd name="connsiteY150" fmla="*/ 969007 h 1390651"/>
                <a:gd name="connsiteX151" fmla="*/ 1155700 w 2386014"/>
                <a:gd name="connsiteY151" fmla="*/ 968375 h 1390651"/>
                <a:gd name="connsiteX152" fmla="*/ 1155700 w 2386014"/>
                <a:gd name="connsiteY152" fmla="*/ 954609 h 1390651"/>
                <a:gd name="connsiteX153" fmla="*/ 1155700 w 2386014"/>
                <a:gd name="connsiteY153" fmla="*/ 944563 h 1390651"/>
                <a:gd name="connsiteX154" fmla="*/ 763587 w 2386014"/>
                <a:gd name="connsiteY154" fmla="*/ 944563 h 1390651"/>
                <a:gd name="connsiteX155" fmla="*/ 763587 w 2386014"/>
                <a:gd name="connsiteY155" fmla="*/ 968376 h 1390651"/>
                <a:gd name="connsiteX156" fmla="*/ 738187 w 2386014"/>
                <a:gd name="connsiteY156" fmla="*/ 968376 h 1390651"/>
                <a:gd name="connsiteX157" fmla="*/ 763587 w 2386014"/>
                <a:gd name="connsiteY157" fmla="*/ 944563 h 1390651"/>
                <a:gd name="connsiteX158" fmla="*/ 1526381 w 2386014"/>
                <a:gd name="connsiteY158" fmla="*/ 944562 h 1390651"/>
                <a:gd name="connsiteX159" fmla="*/ 1527175 w 2386014"/>
                <a:gd name="connsiteY159" fmla="*/ 945356 h 1390651"/>
                <a:gd name="connsiteX160" fmla="*/ 1526381 w 2386014"/>
                <a:gd name="connsiteY160" fmla="*/ 946150 h 1390651"/>
                <a:gd name="connsiteX161" fmla="*/ 1525587 w 2386014"/>
                <a:gd name="connsiteY161" fmla="*/ 945356 h 1390651"/>
                <a:gd name="connsiteX162" fmla="*/ 1526381 w 2386014"/>
                <a:gd name="connsiteY162" fmla="*/ 944562 h 1390651"/>
                <a:gd name="connsiteX163" fmla="*/ 283369 w 2386014"/>
                <a:gd name="connsiteY163" fmla="*/ 944562 h 1390651"/>
                <a:gd name="connsiteX164" fmla="*/ 295276 w 2386014"/>
                <a:gd name="connsiteY164" fmla="*/ 969169 h 1390651"/>
                <a:gd name="connsiteX165" fmla="*/ 283369 w 2386014"/>
                <a:gd name="connsiteY165" fmla="*/ 993776 h 1390651"/>
                <a:gd name="connsiteX166" fmla="*/ 271462 w 2386014"/>
                <a:gd name="connsiteY166" fmla="*/ 969169 h 1390651"/>
                <a:gd name="connsiteX167" fmla="*/ 283369 w 2386014"/>
                <a:gd name="connsiteY167" fmla="*/ 944562 h 1390651"/>
                <a:gd name="connsiteX168" fmla="*/ 1426845 w 2386014"/>
                <a:gd name="connsiteY168" fmla="*/ 919163 h 1390651"/>
                <a:gd name="connsiteX169" fmla="*/ 1427956 w 2386014"/>
                <a:gd name="connsiteY169" fmla="*/ 919163 h 1390651"/>
                <a:gd name="connsiteX170" fmla="*/ 1439069 w 2386014"/>
                <a:gd name="connsiteY170" fmla="*/ 919163 h 1390651"/>
                <a:gd name="connsiteX171" fmla="*/ 1451293 w 2386014"/>
                <a:gd name="connsiteY171" fmla="*/ 919163 h 1390651"/>
                <a:gd name="connsiteX172" fmla="*/ 1466572 w 2386014"/>
                <a:gd name="connsiteY172" fmla="*/ 919163 h 1390651"/>
                <a:gd name="connsiteX173" fmla="*/ 1500187 w 2386014"/>
                <a:gd name="connsiteY173" fmla="*/ 919163 h 1390651"/>
                <a:gd name="connsiteX174" fmla="*/ 1500188 w 2386014"/>
                <a:gd name="connsiteY174" fmla="*/ 919163 h 1390651"/>
                <a:gd name="connsiteX175" fmla="*/ 1500188 w 2386014"/>
                <a:gd name="connsiteY175" fmla="*/ 919198 h 1390651"/>
                <a:gd name="connsiteX176" fmla="*/ 1500584 w 2386014"/>
                <a:gd name="connsiteY176" fmla="*/ 933846 h 1390651"/>
                <a:gd name="connsiteX177" fmla="*/ 1525587 w 2386014"/>
                <a:gd name="connsiteY177" fmla="*/ 944562 h 1390651"/>
                <a:gd name="connsiteX178" fmla="*/ 1500187 w 2386014"/>
                <a:gd name="connsiteY178" fmla="*/ 944562 h 1390651"/>
                <a:gd name="connsiteX179" fmla="*/ 1500187 w 2386014"/>
                <a:gd name="connsiteY179" fmla="*/ 944034 h 1390651"/>
                <a:gd name="connsiteX180" fmla="*/ 1478796 w 2386014"/>
                <a:gd name="connsiteY180" fmla="*/ 944034 h 1390651"/>
                <a:gd name="connsiteX181" fmla="*/ 1475740 w 2386014"/>
                <a:gd name="connsiteY181" fmla="*/ 944034 h 1390651"/>
                <a:gd name="connsiteX182" fmla="*/ 1475740 w 2386014"/>
                <a:gd name="connsiteY182" fmla="*/ 944662 h 1390651"/>
                <a:gd name="connsiteX183" fmla="*/ 1476375 w 2386014"/>
                <a:gd name="connsiteY183" fmla="*/ 944563 h 1390651"/>
                <a:gd name="connsiteX184" fmla="*/ 1476375 w 2386014"/>
                <a:gd name="connsiteY184" fmla="*/ 968376 h 1390651"/>
                <a:gd name="connsiteX185" fmla="*/ 1475740 w 2386014"/>
                <a:gd name="connsiteY185" fmla="*/ 967764 h 1390651"/>
                <a:gd name="connsiteX186" fmla="*/ 1475740 w 2386014"/>
                <a:gd name="connsiteY186" fmla="*/ 968905 h 1390651"/>
                <a:gd name="connsiteX187" fmla="*/ 1487964 w 2386014"/>
                <a:gd name="connsiteY187" fmla="*/ 968905 h 1390651"/>
                <a:gd name="connsiteX188" fmla="*/ 1499528 w 2386014"/>
                <a:gd name="connsiteY188" fmla="*/ 968905 h 1390651"/>
                <a:gd name="connsiteX189" fmla="*/ 1500187 w 2386014"/>
                <a:gd name="connsiteY189" fmla="*/ 968375 h 1390651"/>
                <a:gd name="connsiteX190" fmla="*/ 1500187 w 2386014"/>
                <a:gd name="connsiteY190" fmla="*/ 968905 h 1390651"/>
                <a:gd name="connsiteX191" fmla="*/ 1500187 w 2386014"/>
                <a:gd name="connsiteY191" fmla="*/ 983060 h 1390651"/>
                <a:gd name="connsiteX192" fmla="*/ 1500187 w 2386014"/>
                <a:gd name="connsiteY192" fmla="*/ 993775 h 1390651"/>
                <a:gd name="connsiteX193" fmla="*/ 1497144 w 2386014"/>
                <a:gd name="connsiteY193" fmla="*/ 993775 h 1390651"/>
                <a:gd name="connsiteX194" fmla="*/ 1488281 w 2386014"/>
                <a:gd name="connsiteY194" fmla="*/ 993775 h 1390651"/>
                <a:gd name="connsiteX195" fmla="*/ 1476375 w 2386014"/>
                <a:gd name="connsiteY195" fmla="*/ 993775 h 1390651"/>
                <a:gd name="connsiteX196" fmla="*/ 1475845 w 2386014"/>
                <a:gd name="connsiteY196" fmla="*/ 993775 h 1390651"/>
                <a:gd name="connsiteX197" fmla="*/ 1451504 w 2386014"/>
                <a:gd name="connsiteY197" fmla="*/ 993775 h 1390651"/>
                <a:gd name="connsiteX198" fmla="*/ 1427162 w 2386014"/>
                <a:gd name="connsiteY198" fmla="*/ 993775 h 1390651"/>
                <a:gd name="connsiteX199" fmla="*/ 1481931 w 2386014"/>
                <a:gd name="connsiteY199" fmla="*/ 983060 h 1390651"/>
                <a:gd name="connsiteX200" fmla="*/ 1499427 w 2386014"/>
                <a:gd name="connsiteY200" fmla="*/ 968987 h 1390651"/>
                <a:gd name="connsiteX201" fmla="*/ 1463899 w 2386014"/>
                <a:gd name="connsiteY201" fmla="*/ 972791 h 1390651"/>
                <a:gd name="connsiteX202" fmla="*/ 1377950 w 2386014"/>
                <a:gd name="connsiteY202" fmla="*/ 993776 h 1390651"/>
                <a:gd name="connsiteX203" fmla="*/ 1426845 w 2386014"/>
                <a:gd name="connsiteY203" fmla="*/ 968905 h 1390651"/>
                <a:gd name="connsiteX204" fmla="*/ 1377950 w 2386014"/>
                <a:gd name="connsiteY204" fmla="*/ 968905 h 1390651"/>
                <a:gd name="connsiteX205" fmla="*/ 1402398 w 2386014"/>
                <a:gd name="connsiteY205" fmla="*/ 944034 h 1390651"/>
                <a:gd name="connsiteX206" fmla="*/ 1426845 w 2386014"/>
                <a:gd name="connsiteY206" fmla="*/ 919163 h 1390651"/>
                <a:gd name="connsiteX207" fmla="*/ 984250 w 2386014"/>
                <a:gd name="connsiteY207" fmla="*/ 919163 h 1390651"/>
                <a:gd name="connsiteX208" fmla="*/ 1033463 w 2386014"/>
                <a:gd name="connsiteY208" fmla="*/ 944563 h 1390651"/>
                <a:gd name="connsiteX209" fmla="*/ 1008857 w 2386014"/>
                <a:gd name="connsiteY209" fmla="*/ 944563 h 1390651"/>
                <a:gd name="connsiteX210" fmla="*/ 984250 w 2386014"/>
                <a:gd name="connsiteY210" fmla="*/ 944563 h 1390651"/>
                <a:gd name="connsiteX211" fmla="*/ 984250 w 2386014"/>
                <a:gd name="connsiteY211" fmla="*/ 919163 h 1390651"/>
                <a:gd name="connsiteX212" fmla="*/ 885825 w 2386014"/>
                <a:gd name="connsiteY212" fmla="*/ 919163 h 1390651"/>
                <a:gd name="connsiteX213" fmla="*/ 911225 w 2386014"/>
                <a:gd name="connsiteY213" fmla="*/ 944563 h 1390651"/>
                <a:gd name="connsiteX214" fmla="*/ 885825 w 2386014"/>
                <a:gd name="connsiteY214" fmla="*/ 944563 h 1390651"/>
                <a:gd name="connsiteX215" fmla="*/ 885825 w 2386014"/>
                <a:gd name="connsiteY215" fmla="*/ 919163 h 1390651"/>
                <a:gd name="connsiteX216" fmla="*/ 664634 w 2386014"/>
                <a:gd name="connsiteY216" fmla="*/ 919163 h 1390651"/>
                <a:gd name="connsiteX217" fmla="*/ 667676 w 2386014"/>
                <a:gd name="connsiteY217" fmla="*/ 919163 h 1390651"/>
                <a:gd name="connsiteX218" fmla="*/ 676805 w 2386014"/>
                <a:gd name="connsiteY218" fmla="*/ 919163 h 1390651"/>
                <a:gd name="connsiteX219" fmla="*/ 685933 w 2386014"/>
                <a:gd name="connsiteY219" fmla="*/ 919163 h 1390651"/>
                <a:gd name="connsiteX220" fmla="*/ 688975 w 2386014"/>
                <a:gd name="connsiteY220" fmla="*/ 919163 h 1390651"/>
                <a:gd name="connsiteX221" fmla="*/ 688975 w 2386014"/>
                <a:gd name="connsiteY221" fmla="*/ 922272 h 1390651"/>
                <a:gd name="connsiteX222" fmla="*/ 688975 w 2386014"/>
                <a:gd name="connsiteY222" fmla="*/ 923049 h 1390651"/>
                <a:gd name="connsiteX223" fmla="*/ 688975 w 2386014"/>
                <a:gd name="connsiteY223" fmla="*/ 929655 h 1390651"/>
                <a:gd name="connsiteX224" fmla="*/ 688975 w 2386014"/>
                <a:gd name="connsiteY224" fmla="*/ 931598 h 1390651"/>
                <a:gd name="connsiteX225" fmla="*/ 688975 w 2386014"/>
                <a:gd name="connsiteY225" fmla="*/ 933541 h 1390651"/>
                <a:gd name="connsiteX226" fmla="*/ 688975 w 2386014"/>
                <a:gd name="connsiteY226" fmla="*/ 940148 h 1390651"/>
                <a:gd name="connsiteX227" fmla="*/ 688975 w 2386014"/>
                <a:gd name="connsiteY227" fmla="*/ 940925 h 1390651"/>
                <a:gd name="connsiteX228" fmla="*/ 688975 w 2386014"/>
                <a:gd name="connsiteY228" fmla="*/ 944034 h 1390651"/>
                <a:gd name="connsiteX229" fmla="*/ 664634 w 2386014"/>
                <a:gd name="connsiteY229" fmla="*/ 944034 h 1390651"/>
                <a:gd name="connsiteX230" fmla="*/ 640292 w 2386014"/>
                <a:gd name="connsiteY230" fmla="*/ 968905 h 1390651"/>
                <a:gd name="connsiteX231" fmla="*/ 640292 w 2386014"/>
                <a:gd name="connsiteY231" fmla="*/ 993776 h 1390651"/>
                <a:gd name="connsiteX232" fmla="*/ 615950 w 2386014"/>
                <a:gd name="connsiteY232" fmla="*/ 993776 h 1390651"/>
                <a:gd name="connsiteX233" fmla="*/ 640292 w 2386014"/>
                <a:gd name="connsiteY233" fmla="*/ 944034 h 1390651"/>
                <a:gd name="connsiteX234" fmla="*/ 664634 w 2386014"/>
                <a:gd name="connsiteY234" fmla="*/ 919163 h 1390651"/>
                <a:gd name="connsiteX235" fmla="*/ 566737 w 2386014"/>
                <a:gd name="connsiteY235" fmla="*/ 919163 h 1390651"/>
                <a:gd name="connsiteX236" fmla="*/ 590550 w 2386014"/>
                <a:gd name="connsiteY236" fmla="*/ 944563 h 1390651"/>
                <a:gd name="connsiteX237" fmla="*/ 566737 w 2386014"/>
                <a:gd name="connsiteY237" fmla="*/ 919163 h 1390651"/>
                <a:gd name="connsiteX238" fmla="*/ 812007 w 2386014"/>
                <a:gd name="connsiteY238" fmla="*/ 919162 h 1390651"/>
                <a:gd name="connsiteX239" fmla="*/ 836614 w 2386014"/>
                <a:gd name="connsiteY239" fmla="*/ 943769 h 1390651"/>
                <a:gd name="connsiteX240" fmla="*/ 812007 w 2386014"/>
                <a:gd name="connsiteY240" fmla="*/ 968376 h 1390651"/>
                <a:gd name="connsiteX241" fmla="*/ 787400 w 2386014"/>
                <a:gd name="connsiteY241" fmla="*/ 943769 h 1390651"/>
                <a:gd name="connsiteX242" fmla="*/ 812007 w 2386014"/>
                <a:gd name="connsiteY242" fmla="*/ 919162 h 1390651"/>
                <a:gd name="connsiteX243" fmla="*/ 2017713 w 2386014"/>
                <a:gd name="connsiteY243" fmla="*/ 893763 h 1390651"/>
                <a:gd name="connsiteX244" fmla="*/ 1968500 w 2386014"/>
                <a:gd name="connsiteY244" fmla="*/ 944563 h 1390651"/>
                <a:gd name="connsiteX245" fmla="*/ 2017713 w 2386014"/>
                <a:gd name="connsiteY245" fmla="*/ 893763 h 1390651"/>
                <a:gd name="connsiteX246" fmla="*/ 1427162 w 2386014"/>
                <a:gd name="connsiteY246" fmla="*/ 869950 h 1390651"/>
                <a:gd name="connsiteX247" fmla="*/ 1450975 w 2386014"/>
                <a:gd name="connsiteY247" fmla="*/ 869950 h 1390651"/>
                <a:gd name="connsiteX248" fmla="*/ 1427162 w 2386014"/>
                <a:gd name="connsiteY248" fmla="*/ 893763 h 1390651"/>
                <a:gd name="connsiteX249" fmla="*/ 1427162 w 2386014"/>
                <a:gd name="connsiteY249" fmla="*/ 869950 h 1390651"/>
                <a:gd name="connsiteX250" fmla="*/ 911225 w 2386014"/>
                <a:gd name="connsiteY250" fmla="*/ 869950 h 1390651"/>
                <a:gd name="connsiteX251" fmla="*/ 935038 w 2386014"/>
                <a:gd name="connsiteY251" fmla="*/ 893763 h 1390651"/>
                <a:gd name="connsiteX252" fmla="*/ 911225 w 2386014"/>
                <a:gd name="connsiteY252" fmla="*/ 869950 h 1390651"/>
                <a:gd name="connsiteX253" fmla="*/ 1163390 w 2386014"/>
                <a:gd name="connsiteY253" fmla="*/ 848883 h 1390651"/>
                <a:gd name="connsiteX254" fmla="*/ 1204913 w 2386014"/>
                <a:gd name="connsiteY254" fmla="*/ 869421 h 1390651"/>
                <a:gd name="connsiteX255" fmla="*/ 1180307 w 2386014"/>
                <a:gd name="connsiteY255" fmla="*/ 869421 h 1390651"/>
                <a:gd name="connsiteX256" fmla="*/ 1155700 w 2386014"/>
                <a:gd name="connsiteY256" fmla="*/ 869421 h 1390651"/>
                <a:gd name="connsiteX257" fmla="*/ 1163390 w 2386014"/>
                <a:gd name="connsiteY257" fmla="*/ 848883 h 1390651"/>
                <a:gd name="connsiteX258" fmla="*/ 2239169 w 2386014"/>
                <a:gd name="connsiteY258" fmla="*/ 844550 h 1390651"/>
                <a:gd name="connsiteX259" fmla="*/ 2263776 w 2386014"/>
                <a:gd name="connsiteY259" fmla="*/ 869157 h 1390651"/>
                <a:gd name="connsiteX260" fmla="*/ 2239169 w 2386014"/>
                <a:gd name="connsiteY260" fmla="*/ 893764 h 1390651"/>
                <a:gd name="connsiteX261" fmla="*/ 2214562 w 2386014"/>
                <a:gd name="connsiteY261" fmla="*/ 869157 h 1390651"/>
                <a:gd name="connsiteX262" fmla="*/ 2239169 w 2386014"/>
                <a:gd name="connsiteY262" fmla="*/ 844550 h 1390651"/>
                <a:gd name="connsiteX263" fmla="*/ 935037 w 2386014"/>
                <a:gd name="connsiteY263" fmla="*/ 844550 h 1390651"/>
                <a:gd name="connsiteX264" fmla="*/ 960437 w 2386014"/>
                <a:gd name="connsiteY264" fmla="*/ 869950 h 1390651"/>
                <a:gd name="connsiteX265" fmla="*/ 935037 w 2386014"/>
                <a:gd name="connsiteY265" fmla="*/ 844550 h 1390651"/>
                <a:gd name="connsiteX266" fmla="*/ 1254125 w 2386014"/>
                <a:gd name="connsiteY266" fmla="*/ 820738 h 1390651"/>
                <a:gd name="connsiteX267" fmla="*/ 1254125 w 2386014"/>
                <a:gd name="connsiteY267" fmla="*/ 844551 h 1390651"/>
                <a:gd name="connsiteX268" fmla="*/ 1230312 w 2386014"/>
                <a:gd name="connsiteY268" fmla="*/ 844551 h 1390651"/>
                <a:gd name="connsiteX269" fmla="*/ 1254125 w 2386014"/>
                <a:gd name="connsiteY269" fmla="*/ 820738 h 1390651"/>
                <a:gd name="connsiteX270" fmla="*/ 1033462 w 2386014"/>
                <a:gd name="connsiteY270" fmla="*/ 820738 h 1390651"/>
                <a:gd name="connsiteX271" fmla="*/ 1058862 w 2386014"/>
                <a:gd name="connsiteY271" fmla="*/ 820738 h 1390651"/>
                <a:gd name="connsiteX272" fmla="*/ 1033462 w 2386014"/>
                <a:gd name="connsiteY272" fmla="*/ 844551 h 1390651"/>
                <a:gd name="connsiteX273" fmla="*/ 1033462 w 2386014"/>
                <a:gd name="connsiteY273" fmla="*/ 820738 h 1390651"/>
                <a:gd name="connsiteX274" fmla="*/ 418571 w 2386014"/>
                <a:gd name="connsiteY274" fmla="*/ 820738 h 1390651"/>
                <a:gd name="connsiteX275" fmla="*/ 443442 w 2386014"/>
                <a:gd name="connsiteY275" fmla="*/ 820738 h 1390651"/>
                <a:gd name="connsiteX276" fmla="*/ 468313 w 2386014"/>
                <a:gd name="connsiteY276" fmla="*/ 820738 h 1390651"/>
                <a:gd name="connsiteX277" fmla="*/ 468313 w 2386014"/>
                <a:gd name="connsiteY277" fmla="*/ 845080 h 1390651"/>
                <a:gd name="connsiteX278" fmla="*/ 468313 w 2386014"/>
                <a:gd name="connsiteY278" fmla="*/ 869421 h 1390651"/>
                <a:gd name="connsiteX279" fmla="*/ 443442 w 2386014"/>
                <a:gd name="connsiteY279" fmla="*/ 869421 h 1390651"/>
                <a:gd name="connsiteX280" fmla="*/ 418571 w 2386014"/>
                <a:gd name="connsiteY280" fmla="*/ 869421 h 1390651"/>
                <a:gd name="connsiteX281" fmla="*/ 418571 w 2386014"/>
                <a:gd name="connsiteY281" fmla="*/ 845080 h 1390651"/>
                <a:gd name="connsiteX282" fmla="*/ 418571 w 2386014"/>
                <a:gd name="connsiteY282" fmla="*/ 820738 h 1390651"/>
                <a:gd name="connsiteX283" fmla="*/ 246856 w 2386014"/>
                <a:gd name="connsiteY283" fmla="*/ 820738 h 1390651"/>
                <a:gd name="connsiteX284" fmla="*/ 247650 w 2386014"/>
                <a:gd name="connsiteY284" fmla="*/ 821532 h 1390651"/>
                <a:gd name="connsiteX285" fmla="*/ 246856 w 2386014"/>
                <a:gd name="connsiteY285" fmla="*/ 822326 h 1390651"/>
                <a:gd name="connsiteX286" fmla="*/ 246062 w 2386014"/>
                <a:gd name="connsiteY286" fmla="*/ 821532 h 1390651"/>
                <a:gd name="connsiteX287" fmla="*/ 246856 w 2386014"/>
                <a:gd name="connsiteY287" fmla="*/ 820738 h 1390651"/>
                <a:gd name="connsiteX288" fmla="*/ 1377950 w 2386014"/>
                <a:gd name="connsiteY288" fmla="*/ 795338 h 1390651"/>
                <a:gd name="connsiteX289" fmla="*/ 1402556 w 2386014"/>
                <a:gd name="connsiteY289" fmla="*/ 795338 h 1390651"/>
                <a:gd name="connsiteX290" fmla="*/ 1427163 w 2386014"/>
                <a:gd name="connsiteY290" fmla="*/ 795338 h 1390651"/>
                <a:gd name="connsiteX291" fmla="*/ 1427163 w 2386014"/>
                <a:gd name="connsiteY291" fmla="*/ 819944 h 1390651"/>
                <a:gd name="connsiteX292" fmla="*/ 1402556 w 2386014"/>
                <a:gd name="connsiteY292" fmla="*/ 844551 h 1390651"/>
                <a:gd name="connsiteX293" fmla="*/ 1377950 w 2386014"/>
                <a:gd name="connsiteY293" fmla="*/ 819944 h 1390651"/>
                <a:gd name="connsiteX294" fmla="*/ 1377950 w 2386014"/>
                <a:gd name="connsiteY294" fmla="*/ 795338 h 1390651"/>
                <a:gd name="connsiteX295" fmla="*/ 1155700 w 2386014"/>
                <a:gd name="connsiteY295" fmla="*/ 795338 h 1390651"/>
                <a:gd name="connsiteX296" fmla="*/ 1180307 w 2386014"/>
                <a:gd name="connsiteY296" fmla="*/ 795338 h 1390651"/>
                <a:gd name="connsiteX297" fmla="*/ 1204913 w 2386014"/>
                <a:gd name="connsiteY297" fmla="*/ 795338 h 1390651"/>
                <a:gd name="connsiteX298" fmla="*/ 1204913 w 2386014"/>
                <a:gd name="connsiteY298" fmla="*/ 819944 h 1390651"/>
                <a:gd name="connsiteX299" fmla="*/ 1204913 w 2386014"/>
                <a:gd name="connsiteY299" fmla="*/ 844551 h 1390651"/>
                <a:gd name="connsiteX300" fmla="*/ 1180307 w 2386014"/>
                <a:gd name="connsiteY300" fmla="*/ 844551 h 1390651"/>
                <a:gd name="connsiteX301" fmla="*/ 1155700 w 2386014"/>
                <a:gd name="connsiteY301" fmla="*/ 844551 h 1390651"/>
                <a:gd name="connsiteX302" fmla="*/ 1155700 w 2386014"/>
                <a:gd name="connsiteY302" fmla="*/ 819944 h 1390651"/>
                <a:gd name="connsiteX303" fmla="*/ 1155700 w 2386014"/>
                <a:gd name="connsiteY303" fmla="*/ 795338 h 1390651"/>
                <a:gd name="connsiteX304" fmla="*/ 1574800 w 2386014"/>
                <a:gd name="connsiteY304" fmla="*/ 769938 h 1390651"/>
                <a:gd name="connsiteX305" fmla="*/ 1549400 w 2386014"/>
                <a:gd name="connsiteY305" fmla="*/ 795338 h 1390651"/>
                <a:gd name="connsiteX306" fmla="*/ 1574800 w 2386014"/>
                <a:gd name="connsiteY306" fmla="*/ 769938 h 1390651"/>
                <a:gd name="connsiteX307" fmla="*/ 1352550 w 2386014"/>
                <a:gd name="connsiteY307" fmla="*/ 746125 h 1390651"/>
                <a:gd name="connsiteX308" fmla="*/ 1352550 w 2386014"/>
                <a:gd name="connsiteY308" fmla="*/ 769938 h 1390651"/>
                <a:gd name="connsiteX309" fmla="*/ 1328737 w 2386014"/>
                <a:gd name="connsiteY309" fmla="*/ 769938 h 1390651"/>
                <a:gd name="connsiteX310" fmla="*/ 1352550 w 2386014"/>
                <a:gd name="connsiteY310" fmla="*/ 746125 h 1390651"/>
                <a:gd name="connsiteX311" fmla="*/ 788194 w 2386014"/>
                <a:gd name="connsiteY311" fmla="*/ 746125 h 1390651"/>
                <a:gd name="connsiteX312" fmla="*/ 788988 w 2386014"/>
                <a:gd name="connsiteY312" fmla="*/ 746919 h 1390651"/>
                <a:gd name="connsiteX313" fmla="*/ 788194 w 2386014"/>
                <a:gd name="connsiteY313" fmla="*/ 747713 h 1390651"/>
                <a:gd name="connsiteX314" fmla="*/ 787400 w 2386014"/>
                <a:gd name="connsiteY314" fmla="*/ 746919 h 1390651"/>
                <a:gd name="connsiteX315" fmla="*/ 788194 w 2386014"/>
                <a:gd name="connsiteY315" fmla="*/ 746125 h 1390651"/>
                <a:gd name="connsiteX316" fmla="*/ 665956 w 2386014"/>
                <a:gd name="connsiteY316" fmla="*/ 746125 h 1390651"/>
                <a:gd name="connsiteX317" fmla="*/ 666750 w 2386014"/>
                <a:gd name="connsiteY317" fmla="*/ 746919 h 1390651"/>
                <a:gd name="connsiteX318" fmla="*/ 665956 w 2386014"/>
                <a:gd name="connsiteY318" fmla="*/ 747713 h 1390651"/>
                <a:gd name="connsiteX319" fmla="*/ 665162 w 2386014"/>
                <a:gd name="connsiteY319" fmla="*/ 746919 h 1390651"/>
                <a:gd name="connsiteX320" fmla="*/ 665956 w 2386014"/>
                <a:gd name="connsiteY320" fmla="*/ 746125 h 1390651"/>
                <a:gd name="connsiteX321" fmla="*/ 665162 w 2386014"/>
                <a:gd name="connsiteY321" fmla="*/ 746125 h 1390651"/>
                <a:gd name="connsiteX322" fmla="*/ 665162 w 2386014"/>
                <a:gd name="connsiteY322" fmla="*/ 746919 h 1390651"/>
                <a:gd name="connsiteX323" fmla="*/ 665162 w 2386014"/>
                <a:gd name="connsiteY323" fmla="*/ 759892 h 1390651"/>
                <a:gd name="connsiteX324" fmla="*/ 665162 w 2386014"/>
                <a:gd name="connsiteY324" fmla="*/ 769938 h 1390651"/>
                <a:gd name="connsiteX325" fmla="*/ 639762 w 2386014"/>
                <a:gd name="connsiteY325" fmla="*/ 769938 h 1390651"/>
                <a:gd name="connsiteX326" fmla="*/ 665162 w 2386014"/>
                <a:gd name="connsiteY326" fmla="*/ 746125 h 1390651"/>
                <a:gd name="connsiteX327" fmla="*/ 2139950 w 2386014"/>
                <a:gd name="connsiteY327" fmla="*/ 720725 h 1390651"/>
                <a:gd name="connsiteX328" fmla="*/ 2116137 w 2386014"/>
                <a:gd name="connsiteY328" fmla="*/ 746125 h 1390651"/>
                <a:gd name="connsiteX329" fmla="*/ 2139950 w 2386014"/>
                <a:gd name="connsiteY329" fmla="*/ 720725 h 1390651"/>
                <a:gd name="connsiteX330" fmla="*/ 1525587 w 2386014"/>
                <a:gd name="connsiteY330" fmla="*/ 720725 h 1390651"/>
                <a:gd name="connsiteX331" fmla="*/ 1500187 w 2386014"/>
                <a:gd name="connsiteY331" fmla="*/ 769938 h 1390651"/>
                <a:gd name="connsiteX332" fmla="*/ 1500187 w 2386014"/>
                <a:gd name="connsiteY332" fmla="*/ 745331 h 1390651"/>
                <a:gd name="connsiteX333" fmla="*/ 1525587 w 2386014"/>
                <a:gd name="connsiteY333" fmla="*/ 720725 h 1390651"/>
                <a:gd name="connsiteX334" fmla="*/ 1329531 w 2386014"/>
                <a:gd name="connsiteY334" fmla="*/ 720725 h 1390651"/>
                <a:gd name="connsiteX335" fmla="*/ 1330325 w 2386014"/>
                <a:gd name="connsiteY335" fmla="*/ 733425 h 1390651"/>
                <a:gd name="connsiteX336" fmla="*/ 1329531 w 2386014"/>
                <a:gd name="connsiteY336" fmla="*/ 746125 h 1390651"/>
                <a:gd name="connsiteX337" fmla="*/ 1328737 w 2386014"/>
                <a:gd name="connsiteY337" fmla="*/ 733425 h 1390651"/>
                <a:gd name="connsiteX338" fmla="*/ 1329531 w 2386014"/>
                <a:gd name="connsiteY338" fmla="*/ 720725 h 1390651"/>
                <a:gd name="connsiteX339" fmla="*/ 24607 w 2386014"/>
                <a:gd name="connsiteY339" fmla="*/ 720725 h 1390651"/>
                <a:gd name="connsiteX340" fmla="*/ 49214 w 2386014"/>
                <a:gd name="connsiteY340" fmla="*/ 745332 h 1390651"/>
                <a:gd name="connsiteX341" fmla="*/ 24607 w 2386014"/>
                <a:gd name="connsiteY341" fmla="*/ 769939 h 1390651"/>
                <a:gd name="connsiteX342" fmla="*/ 0 w 2386014"/>
                <a:gd name="connsiteY342" fmla="*/ 745332 h 1390651"/>
                <a:gd name="connsiteX343" fmla="*/ 24607 w 2386014"/>
                <a:gd name="connsiteY343" fmla="*/ 720725 h 1390651"/>
                <a:gd name="connsiteX344" fmla="*/ 1279525 w 2386014"/>
                <a:gd name="connsiteY344" fmla="*/ 695325 h 1390651"/>
                <a:gd name="connsiteX345" fmla="*/ 1279525 w 2386014"/>
                <a:gd name="connsiteY345" fmla="*/ 720725 h 1390651"/>
                <a:gd name="connsiteX346" fmla="*/ 1254125 w 2386014"/>
                <a:gd name="connsiteY346" fmla="*/ 720725 h 1390651"/>
                <a:gd name="connsiteX347" fmla="*/ 1279525 w 2386014"/>
                <a:gd name="connsiteY347" fmla="*/ 695325 h 1390651"/>
                <a:gd name="connsiteX348" fmla="*/ 2041525 w 2386014"/>
                <a:gd name="connsiteY348" fmla="*/ 671513 h 1390651"/>
                <a:gd name="connsiteX349" fmla="*/ 1992312 w 2386014"/>
                <a:gd name="connsiteY349" fmla="*/ 720726 h 1390651"/>
                <a:gd name="connsiteX350" fmla="*/ 2041525 w 2386014"/>
                <a:gd name="connsiteY350" fmla="*/ 671513 h 1390651"/>
                <a:gd name="connsiteX351" fmla="*/ 1144588 w 2386014"/>
                <a:gd name="connsiteY351" fmla="*/ 646112 h 1390651"/>
                <a:gd name="connsiteX352" fmla="*/ 1181101 w 2386014"/>
                <a:gd name="connsiteY352" fmla="*/ 670719 h 1390651"/>
                <a:gd name="connsiteX353" fmla="*/ 1144588 w 2386014"/>
                <a:gd name="connsiteY353" fmla="*/ 695326 h 1390651"/>
                <a:gd name="connsiteX354" fmla="*/ 1108075 w 2386014"/>
                <a:gd name="connsiteY354" fmla="*/ 670719 h 1390651"/>
                <a:gd name="connsiteX355" fmla="*/ 1144588 w 2386014"/>
                <a:gd name="connsiteY355" fmla="*/ 646112 h 1390651"/>
                <a:gd name="connsiteX356" fmla="*/ 1549400 w 2386014"/>
                <a:gd name="connsiteY356" fmla="*/ 596900 h 1390651"/>
                <a:gd name="connsiteX357" fmla="*/ 1549400 w 2386014"/>
                <a:gd name="connsiteY357" fmla="*/ 620713 h 1390651"/>
                <a:gd name="connsiteX358" fmla="*/ 1525587 w 2386014"/>
                <a:gd name="connsiteY358" fmla="*/ 620713 h 1390651"/>
                <a:gd name="connsiteX359" fmla="*/ 1549400 w 2386014"/>
                <a:gd name="connsiteY359" fmla="*/ 596900 h 1390651"/>
                <a:gd name="connsiteX360" fmla="*/ 1279525 w 2386014"/>
                <a:gd name="connsiteY360" fmla="*/ 522288 h 1390651"/>
                <a:gd name="connsiteX361" fmla="*/ 1279525 w 2386014"/>
                <a:gd name="connsiteY361" fmla="*/ 546101 h 1390651"/>
                <a:gd name="connsiteX362" fmla="*/ 1279525 w 2386014"/>
                <a:gd name="connsiteY362" fmla="*/ 522288 h 1390651"/>
                <a:gd name="connsiteX363" fmla="*/ 911225 w 2386014"/>
                <a:gd name="connsiteY363" fmla="*/ 522288 h 1390651"/>
                <a:gd name="connsiteX364" fmla="*/ 935832 w 2386014"/>
                <a:gd name="connsiteY364" fmla="*/ 522288 h 1390651"/>
                <a:gd name="connsiteX365" fmla="*/ 960438 w 2386014"/>
                <a:gd name="connsiteY365" fmla="*/ 522288 h 1390651"/>
                <a:gd name="connsiteX366" fmla="*/ 985044 w 2386014"/>
                <a:gd name="connsiteY366" fmla="*/ 522288 h 1390651"/>
                <a:gd name="connsiteX367" fmla="*/ 985044 w 2386014"/>
                <a:gd name="connsiteY367" fmla="*/ 547159 h 1390651"/>
                <a:gd name="connsiteX368" fmla="*/ 985044 w 2386014"/>
                <a:gd name="connsiteY368" fmla="*/ 572030 h 1390651"/>
                <a:gd name="connsiteX369" fmla="*/ 1009651 w 2386014"/>
                <a:gd name="connsiteY369" fmla="*/ 572030 h 1390651"/>
                <a:gd name="connsiteX370" fmla="*/ 1009651 w 2386014"/>
                <a:gd name="connsiteY370" fmla="*/ 596901 h 1390651"/>
                <a:gd name="connsiteX371" fmla="*/ 1034257 w 2386014"/>
                <a:gd name="connsiteY371" fmla="*/ 596901 h 1390651"/>
                <a:gd name="connsiteX372" fmla="*/ 1034257 w 2386014"/>
                <a:gd name="connsiteY372" fmla="*/ 621771 h 1390651"/>
                <a:gd name="connsiteX373" fmla="*/ 1034257 w 2386014"/>
                <a:gd name="connsiteY373" fmla="*/ 646642 h 1390651"/>
                <a:gd name="connsiteX374" fmla="*/ 1058863 w 2386014"/>
                <a:gd name="connsiteY374" fmla="*/ 646642 h 1390651"/>
                <a:gd name="connsiteX375" fmla="*/ 1058863 w 2386014"/>
                <a:gd name="connsiteY375" fmla="*/ 671513 h 1390651"/>
                <a:gd name="connsiteX376" fmla="*/ 1058863 w 2386014"/>
                <a:gd name="connsiteY376" fmla="*/ 696384 h 1390651"/>
                <a:gd name="connsiteX377" fmla="*/ 1058863 w 2386014"/>
                <a:gd name="connsiteY377" fmla="*/ 721255 h 1390651"/>
                <a:gd name="connsiteX378" fmla="*/ 1034257 w 2386014"/>
                <a:gd name="connsiteY378" fmla="*/ 746126 h 1390651"/>
                <a:gd name="connsiteX379" fmla="*/ 1009651 w 2386014"/>
                <a:gd name="connsiteY379" fmla="*/ 746126 h 1390651"/>
                <a:gd name="connsiteX380" fmla="*/ 1009651 w 2386014"/>
                <a:gd name="connsiteY380" fmla="*/ 721255 h 1390651"/>
                <a:gd name="connsiteX381" fmla="*/ 985044 w 2386014"/>
                <a:gd name="connsiteY381" fmla="*/ 721255 h 1390651"/>
                <a:gd name="connsiteX382" fmla="*/ 985044 w 2386014"/>
                <a:gd name="connsiteY382" fmla="*/ 696384 h 1390651"/>
                <a:gd name="connsiteX383" fmla="*/ 960438 w 2386014"/>
                <a:gd name="connsiteY383" fmla="*/ 696384 h 1390651"/>
                <a:gd name="connsiteX384" fmla="*/ 960438 w 2386014"/>
                <a:gd name="connsiteY384" fmla="*/ 692887 h 1390651"/>
                <a:gd name="connsiteX385" fmla="*/ 960438 w 2386014"/>
                <a:gd name="connsiteY385" fmla="*/ 692498 h 1390651"/>
                <a:gd name="connsiteX386" fmla="*/ 960438 w 2386014"/>
                <a:gd name="connsiteY386" fmla="*/ 687058 h 1390651"/>
                <a:gd name="connsiteX387" fmla="*/ 960438 w 2386014"/>
                <a:gd name="connsiteY387" fmla="*/ 685892 h 1390651"/>
                <a:gd name="connsiteX388" fmla="*/ 960438 w 2386014"/>
                <a:gd name="connsiteY388" fmla="*/ 683949 h 1390651"/>
                <a:gd name="connsiteX389" fmla="*/ 960438 w 2386014"/>
                <a:gd name="connsiteY389" fmla="*/ 671513 h 1390651"/>
                <a:gd name="connsiteX390" fmla="*/ 935832 w 2386014"/>
                <a:gd name="connsiteY390" fmla="*/ 671513 h 1390651"/>
                <a:gd name="connsiteX391" fmla="*/ 960438 w 2386014"/>
                <a:gd name="connsiteY391" fmla="*/ 646642 h 1390651"/>
                <a:gd name="connsiteX392" fmla="*/ 960438 w 2386014"/>
                <a:gd name="connsiteY392" fmla="*/ 621771 h 1390651"/>
                <a:gd name="connsiteX393" fmla="*/ 935832 w 2386014"/>
                <a:gd name="connsiteY393" fmla="*/ 596901 h 1390651"/>
                <a:gd name="connsiteX394" fmla="*/ 935832 w 2386014"/>
                <a:gd name="connsiteY394" fmla="*/ 572030 h 1390651"/>
                <a:gd name="connsiteX395" fmla="*/ 911225 w 2386014"/>
                <a:gd name="connsiteY395" fmla="*/ 572030 h 1390651"/>
                <a:gd name="connsiteX396" fmla="*/ 911225 w 2386014"/>
                <a:gd name="connsiteY396" fmla="*/ 547159 h 1390651"/>
                <a:gd name="connsiteX397" fmla="*/ 911225 w 2386014"/>
                <a:gd name="connsiteY397" fmla="*/ 522288 h 1390651"/>
                <a:gd name="connsiteX398" fmla="*/ 258763 w 2386014"/>
                <a:gd name="connsiteY398" fmla="*/ 496887 h 1390651"/>
                <a:gd name="connsiteX399" fmla="*/ 295276 w 2386014"/>
                <a:gd name="connsiteY399" fmla="*/ 534194 h 1390651"/>
                <a:gd name="connsiteX400" fmla="*/ 258763 w 2386014"/>
                <a:gd name="connsiteY400" fmla="*/ 571501 h 1390651"/>
                <a:gd name="connsiteX401" fmla="*/ 222250 w 2386014"/>
                <a:gd name="connsiteY401" fmla="*/ 534194 h 1390651"/>
                <a:gd name="connsiteX402" fmla="*/ 258763 w 2386014"/>
                <a:gd name="connsiteY402" fmla="*/ 496887 h 1390651"/>
                <a:gd name="connsiteX403" fmla="*/ 1893888 w 2386014"/>
                <a:gd name="connsiteY403" fmla="*/ 471488 h 1390651"/>
                <a:gd name="connsiteX404" fmla="*/ 1870075 w 2386014"/>
                <a:gd name="connsiteY404" fmla="*/ 522288 h 1390651"/>
                <a:gd name="connsiteX405" fmla="*/ 1893888 w 2386014"/>
                <a:gd name="connsiteY405" fmla="*/ 471488 h 1390651"/>
                <a:gd name="connsiteX406" fmla="*/ 1488282 w 2386014"/>
                <a:gd name="connsiteY406" fmla="*/ 447675 h 1390651"/>
                <a:gd name="connsiteX407" fmla="*/ 1525589 w 2386014"/>
                <a:gd name="connsiteY407" fmla="*/ 484982 h 1390651"/>
                <a:gd name="connsiteX408" fmla="*/ 1488282 w 2386014"/>
                <a:gd name="connsiteY408" fmla="*/ 522289 h 1390651"/>
                <a:gd name="connsiteX409" fmla="*/ 1450975 w 2386014"/>
                <a:gd name="connsiteY409" fmla="*/ 484982 h 1390651"/>
                <a:gd name="connsiteX410" fmla="*/ 1488282 w 2386014"/>
                <a:gd name="connsiteY410" fmla="*/ 447675 h 1390651"/>
                <a:gd name="connsiteX411" fmla="*/ 1279525 w 2386014"/>
                <a:gd name="connsiteY411" fmla="*/ 447675 h 1390651"/>
                <a:gd name="connsiteX412" fmla="*/ 1303338 w 2386014"/>
                <a:gd name="connsiteY412" fmla="*/ 447675 h 1390651"/>
                <a:gd name="connsiteX413" fmla="*/ 1303338 w 2386014"/>
                <a:gd name="connsiteY413" fmla="*/ 472281 h 1390651"/>
                <a:gd name="connsiteX414" fmla="*/ 1279525 w 2386014"/>
                <a:gd name="connsiteY414" fmla="*/ 496888 h 1390651"/>
                <a:gd name="connsiteX415" fmla="*/ 1279525 w 2386014"/>
                <a:gd name="connsiteY415" fmla="*/ 447675 h 1390651"/>
                <a:gd name="connsiteX416" fmla="*/ 935037 w 2386014"/>
                <a:gd name="connsiteY416" fmla="*/ 447675 h 1390651"/>
                <a:gd name="connsiteX417" fmla="*/ 960437 w 2386014"/>
                <a:gd name="connsiteY417" fmla="*/ 447675 h 1390651"/>
                <a:gd name="connsiteX418" fmla="*/ 960437 w 2386014"/>
                <a:gd name="connsiteY418" fmla="*/ 471488 h 1390651"/>
                <a:gd name="connsiteX419" fmla="*/ 935037 w 2386014"/>
                <a:gd name="connsiteY419" fmla="*/ 447675 h 1390651"/>
                <a:gd name="connsiteX420" fmla="*/ 1919287 w 2386014"/>
                <a:gd name="connsiteY420" fmla="*/ 373063 h 1390651"/>
                <a:gd name="connsiteX421" fmla="*/ 1943100 w 2386014"/>
                <a:gd name="connsiteY421" fmla="*/ 398463 h 1390651"/>
                <a:gd name="connsiteX422" fmla="*/ 1919287 w 2386014"/>
                <a:gd name="connsiteY422" fmla="*/ 398463 h 1390651"/>
                <a:gd name="connsiteX423" fmla="*/ 1919287 w 2386014"/>
                <a:gd name="connsiteY423" fmla="*/ 373063 h 1390651"/>
                <a:gd name="connsiteX424" fmla="*/ 1156494 w 2386014"/>
                <a:gd name="connsiteY424" fmla="*/ 347662 h 1390651"/>
                <a:gd name="connsiteX425" fmla="*/ 1204913 w 2386014"/>
                <a:gd name="connsiteY425" fmla="*/ 384969 h 1390651"/>
                <a:gd name="connsiteX426" fmla="*/ 1156494 w 2386014"/>
                <a:gd name="connsiteY426" fmla="*/ 422276 h 1390651"/>
                <a:gd name="connsiteX427" fmla="*/ 1108075 w 2386014"/>
                <a:gd name="connsiteY427" fmla="*/ 384969 h 1390651"/>
                <a:gd name="connsiteX428" fmla="*/ 1156494 w 2386014"/>
                <a:gd name="connsiteY428" fmla="*/ 347662 h 1390651"/>
                <a:gd name="connsiteX429" fmla="*/ 565944 w 2386014"/>
                <a:gd name="connsiteY429" fmla="*/ 323850 h 1390651"/>
                <a:gd name="connsiteX430" fmla="*/ 590550 w 2386014"/>
                <a:gd name="connsiteY430" fmla="*/ 373592 h 1390651"/>
                <a:gd name="connsiteX431" fmla="*/ 565944 w 2386014"/>
                <a:gd name="connsiteY431" fmla="*/ 398463 h 1390651"/>
                <a:gd name="connsiteX432" fmla="*/ 541337 w 2386014"/>
                <a:gd name="connsiteY432" fmla="*/ 373592 h 1390651"/>
                <a:gd name="connsiteX433" fmla="*/ 541337 w 2386014"/>
                <a:gd name="connsiteY433" fmla="*/ 348721 h 1390651"/>
                <a:gd name="connsiteX434" fmla="*/ 565944 w 2386014"/>
                <a:gd name="connsiteY434" fmla="*/ 323850 h 1390651"/>
                <a:gd name="connsiteX435" fmla="*/ 898525 w 2386014"/>
                <a:gd name="connsiteY435" fmla="*/ 298450 h 1390651"/>
                <a:gd name="connsiteX436" fmla="*/ 960438 w 2386014"/>
                <a:gd name="connsiteY436" fmla="*/ 348457 h 1390651"/>
                <a:gd name="connsiteX437" fmla="*/ 898525 w 2386014"/>
                <a:gd name="connsiteY437" fmla="*/ 398464 h 1390651"/>
                <a:gd name="connsiteX438" fmla="*/ 836612 w 2386014"/>
                <a:gd name="connsiteY438" fmla="*/ 348457 h 1390651"/>
                <a:gd name="connsiteX439" fmla="*/ 898525 w 2386014"/>
                <a:gd name="connsiteY439" fmla="*/ 298450 h 1390651"/>
                <a:gd name="connsiteX440" fmla="*/ 1943100 w 2386014"/>
                <a:gd name="connsiteY440" fmla="*/ 273050 h 1390651"/>
                <a:gd name="connsiteX441" fmla="*/ 1943100 w 2386014"/>
                <a:gd name="connsiteY441" fmla="*/ 273051 h 1390651"/>
                <a:gd name="connsiteX442" fmla="*/ 1943100 w 2386014"/>
                <a:gd name="connsiteY442" fmla="*/ 298450 h 1390651"/>
                <a:gd name="connsiteX443" fmla="*/ 1919287 w 2386014"/>
                <a:gd name="connsiteY443" fmla="*/ 298450 h 1390651"/>
                <a:gd name="connsiteX444" fmla="*/ 1992313 w 2386014"/>
                <a:gd name="connsiteY444" fmla="*/ 223838 h 1390651"/>
                <a:gd name="connsiteX445" fmla="*/ 1943100 w 2386014"/>
                <a:gd name="connsiteY445" fmla="*/ 273051 h 1390651"/>
                <a:gd name="connsiteX446" fmla="*/ 1992313 w 2386014"/>
                <a:gd name="connsiteY446" fmla="*/ 223838 h 1390651"/>
                <a:gd name="connsiteX447" fmla="*/ 1936400 w 2386014"/>
                <a:gd name="connsiteY447" fmla="*/ 199644 h 1390651"/>
                <a:gd name="connsiteX448" fmla="*/ 1923107 w 2386014"/>
                <a:gd name="connsiteY448" fmla="*/ 216066 h 1390651"/>
                <a:gd name="connsiteX449" fmla="*/ 1918493 w 2386014"/>
                <a:gd name="connsiteY449" fmla="*/ 223838 h 1390651"/>
                <a:gd name="connsiteX450" fmla="*/ 1912342 w 2386014"/>
                <a:gd name="connsiteY450" fmla="*/ 202076 h 1390651"/>
                <a:gd name="connsiteX451" fmla="*/ 1943020 w 2386014"/>
                <a:gd name="connsiteY451" fmla="*/ 194466 h 1390651"/>
                <a:gd name="connsiteX452" fmla="*/ 1943100 w 2386014"/>
                <a:gd name="connsiteY452" fmla="*/ 198967 h 1390651"/>
                <a:gd name="connsiteX453" fmla="*/ 1936400 w 2386014"/>
                <a:gd name="connsiteY453" fmla="*/ 199644 h 1390651"/>
                <a:gd name="connsiteX454" fmla="*/ 1936948 w 2386014"/>
                <a:gd name="connsiteY454" fmla="*/ 198967 h 1390651"/>
                <a:gd name="connsiteX455" fmla="*/ 320675 w 2386014"/>
                <a:gd name="connsiteY455" fmla="*/ 123825 h 1390651"/>
                <a:gd name="connsiteX456" fmla="*/ 369888 w 2386014"/>
                <a:gd name="connsiteY456" fmla="*/ 161132 h 1390651"/>
                <a:gd name="connsiteX457" fmla="*/ 320675 w 2386014"/>
                <a:gd name="connsiteY457" fmla="*/ 198439 h 1390651"/>
                <a:gd name="connsiteX458" fmla="*/ 271462 w 2386014"/>
                <a:gd name="connsiteY458" fmla="*/ 161132 h 1390651"/>
                <a:gd name="connsiteX459" fmla="*/ 320675 w 2386014"/>
                <a:gd name="connsiteY459" fmla="*/ 123825 h 1390651"/>
                <a:gd name="connsiteX460" fmla="*/ 1970397 w 2386014"/>
                <a:gd name="connsiteY460" fmla="*/ 103758 h 1390651"/>
                <a:gd name="connsiteX461" fmla="*/ 1992312 w 2386014"/>
                <a:gd name="connsiteY461" fmla="*/ 124355 h 1390651"/>
                <a:gd name="connsiteX462" fmla="*/ 1967706 w 2386014"/>
                <a:gd name="connsiteY462" fmla="*/ 124355 h 1390651"/>
                <a:gd name="connsiteX463" fmla="*/ 1967706 w 2386014"/>
                <a:gd name="connsiteY463" fmla="*/ 174096 h 1390651"/>
                <a:gd name="connsiteX464" fmla="*/ 1992312 w 2386014"/>
                <a:gd name="connsiteY464" fmla="*/ 174096 h 1390651"/>
                <a:gd name="connsiteX465" fmla="*/ 1960016 w 2386014"/>
                <a:gd name="connsiteY465" fmla="*/ 181868 h 1390651"/>
                <a:gd name="connsiteX466" fmla="*/ 1943020 w 2386014"/>
                <a:gd name="connsiteY466" fmla="*/ 194466 h 1390651"/>
                <a:gd name="connsiteX467" fmla="*/ 1942716 w 2386014"/>
                <a:gd name="connsiteY467" fmla="*/ 177205 h 1390651"/>
                <a:gd name="connsiteX468" fmla="*/ 1918493 w 2386014"/>
                <a:gd name="connsiteY468" fmla="*/ 149225 h 1390651"/>
                <a:gd name="connsiteX469" fmla="*/ 1970397 w 2386014"/>
                <a:gd name="connsiteY469" fmla="*/ 103758 h 1390651"/>
                <a:gd name="connsiteX470" fmla="*/ 1943100 w 2386014"/>
                <a:gd name="connsiteY470" fmla="*/ 25400 h 1390651"/>
                <a:gd name="connsiteX471" fmla="*/ 1943100 w 2386014"/>
                <a:gd name="connsiteY471" fmla="*/ 49213 h 1390651"/>
                <a:gd name="connsiteX472" fmla="*/ 1943100 w 2386014"/>
                <a:gd name="connsiteY472" fmla="*/ 25400 h 1390651"/>
                <a:gd name="connsiteX473" fmla="*/ 2017712 w 2386014"/>
                <a:gd name="connsiteY473" fmla="*/ 0 h 1390651"/>
                <a:gd name="connsiteX474" fmla="*/ 1992312 w 2386014"/>
                <a:gd name="connsiteY474" fmla="*/ 49213 h 1390651"/>
                <a:gd name="connsiteX475" fmla="*/ 2017712 w 2386014"/>
                <a:gd name="connsiteY475" fmla="*/ 0 h 1390651"/>
                <a:gd name="connsiteX476" fmla="*/ 1919287 w 2386014"/>
                <a:gd name="connsiteY476" fmla="*/ 0 h 1390651"/>
                <a:gd name="connsiteX477" fmla="*/ 1943100 w 2386014"/>
                <a:gd name="connsiteY477" fmla="*/ 25400 h 1390651"/>
                <a:gd name="connsiteX478" fmla="*/ 1919287 w 2386014"/>
                <a:gd name="connsiteY478" fmla="*/ 0 h 1390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</a:cxnLst>
              <a:rect l="l" t="t" r="r" b="b"/>
              <a:pathLst>
                <a:path w="2386014" h="1390651">
                  <a:moveTo>
                    <a:pt x="2361407" y="1341437"/>
                  </a:moveTo>
                  <a:cubicBezTo>
                    <a:pt x="2374997" y="1341437"/>
                    <a:pt x="2386014" y="1352454"/>
                    <a:pt x="2386014" y="1366044"/>
                  </a:cubicBezTo>
                  <a:cubicBezTo>
                    <a:pt x="2386014" y="1379634"/>
                    <a:pt x="2374997" y="1390651"/>
                    <a:pt x="2361407" y="1390651"/>
                  </a:cubicBezTo>
                  <a:cubicBezTo>
                    <a:pt x="2347817" y="1390651"/>
                    <a:pt x="2336800" y="1379634"/>
                    <a:pt x="2336800" y="1366044"/>
                  </a:cubicBezTo>
                  <a:cubicBezTo>
                    <a:pt x="2336800" y="1352454"/>
                    <a:pt x="2347817" y="1341437"/>
                    <a:pt x="2361407" y="1341437"/>
                  </a:cubicBezTo>
                  <a:close/>
                  <a:moveTo>
                    <a:pt x="197203" y="1292225"/>
                  </a:moveTo>
                  <a:cubicBezTo>
                    <a:pt x="221898" y="1292225"/>
                    <a:pt x="246592" y="1292225"/>
                    <a:pt x="268200" y="1292225"/>
                  </a:cubicBezTo>
                  <a:lnTo>
                    <a:pt x="295981" y="1292225"/>
                  </a:lnTo>
                  <a:cubicBezTo>
                    <a:pt x="221897" y="1292225"/>
                    <a:pt x="147814" y="1316038"/>
                    <a:pt x="98425" y="1316038"/>
                  </a:cubicBezTo>
                  <a:cubicBezTo>
                    <a:pt x="123120" y="1292225"/>
                    <a:pt x="172509" y="1292225"/>
                    <a:pt x="197203" y="1292225"/>
                  </a:cubicBezTo>
                  <a:close/>
                  <a:moveTo>
                    <a:pt x="196909" y="1267355"/>
                  </a:moveTo>
                  <a:cubicBezTo>
                    <a:pt x="221544" y="1267355"/>
                    <a:pt x="252339" y="1267355"/>
                    <a:pt x="283133" y="1267355"/>
                  </a:cubicBezTo>
                  <a:lnTo>
                    <a:pt x="320087" y="1267355"/>
                  </a:lnTo>
                  <a:cubicBezTo>
                    <a:pt x="270816" y="1292226"/>
                    <a:pt x="196909" y="1292226"/>
                    <a:pt x="147637" y="1292226"/>
                  </a:cubicBezTo>
                  <a:cubicBezTo>
                    <a:pt x="147637" y="1267355"/>
                    <a:pt x="172273" y="1292226"/>
                    <a:pt x="196909" y="1267355"/>
                  </a:cubicBezTo>
                  <a:close/>
                  <a:moveTo>
                    <a:pt x="2054225" y="1266825"/>
                  </a:moveTo>
                  <a:cubicBezTo>
                    <a:pt x="2061238" y="1266825"/>
                    <a:pt x="2066925" y="1267181"/>
                    <a:pt x="2066925" y="1267619"/>
                  </a:cubicBezTo>
                  <a:cubicBezTo>
                    <a:pt x="2066925" y="1268058"/>
                    <a:pt x="2061238" y="1268413"/>
                    <a:pt x="2054225" y="1268413"/>
                  </a:cubicBezTo>
                  <a:cubicBezTo>
                    <a:pt x="2047212" y="1268413"/>
                    <a:pt x="2041525" y="1268058"/>
                    <a:pt x="2041525" y="1267619"/>
                  </a:cubicBezTo>
                  <a:cubicBezTo>
                    <a:pt x="2041525" y="1267181"/>
                    <a:pt x="2047212" y="1266825"/>
                    <a:pt x="2054225" y="1266825"/>
                  </a:cubicBezTo>
                  <a:close/>
                  <a:moveTo>
                    <a:pt x="731855" y="1219034"/>
                  </a:moveTo>
                  <a:lnTo>
                    <a:pt x="723496" y="1220722"/>
                  </a:lnTo>
                  <a:cubicBezTo>
                    <a:pt x="714258" y="1223831"/>
                    <a:pt x="701940" y="1230049"/>
                    <a:pt x="689622" y="1242484"/>
                  </a:cubicBezTo>
                  <a:cubicBezTo>
                    <a:pt x="689622" y="1242484"/>
                    <a:pt x="689622" y="1242484"/>
                    <a:pt x="664986" y="1242484"/>
                  </a:cubicBezTo>
                  <a:cubicBezTo>
                    <a:pt x="640351" y="1267355"/>
                    <a:pt x="640351" y="1267355"/>
                    <a:pt x="640351" y="1267355"/>
                  </a:cubicBezTo>
                  <a:cubicBezTo>
                    <a:pt x="591079" y="1267355"/>
                    <a:pt x="517172" y="1292226"/>
                    <a:pt x="467901" y="1292226"/>
                  </a:cubicBezTo>
                  <a:cubicBezTo>
                    <a:pt x="443265" y="1292226"/>
                    <a:pt x="418630" y="1292226"/>
                    <a:pt x="393994" y="1292226"/>
                  </a:cubicBezTo>
                  <a:cubicBezTo>
                    <a:pt x="393994" y="1292226"/>
                    <a:pt x="369358" y="1292226"/>
                    <a:pt x="369358" y="1292226"/>
                  </a:cubicBezTo>
                  <a:cubicBezTo>
                    <a:pt x="393994" y="1292226"/>
                    <a:pt x="418630" y="1267355"/>
                    <a:pt x="443265" y="1267355"/>
                  </a:cubicBezTo>
                  <a:cubicBezTo>
                    <a:pt x="418630" y="1267355"/>
                    <a:pt x="400153" y="1267355"/>
                    <a:pt x="384756" y="1267355"/>
                  </a:cubicBezTo>
                  <a:lnTo>
                    <a:pt x="369358" y="1267355"/>
                  </a:lnTo>
                  <a:cubicBezTo>
                    <a:pt x="369358" y="1267355"/>
                    <a:pt x="369358" y="1267355"/>
                    <a:pt x="393994" y="1242484"/>
                  </a:cubicBezTo>
                  <a:cubicBezTo>
                    <a:pt x="443265" y="1242484"/>
                    <a:pt x="492537" y="1242484"/>
                    <a:pt x="541808" y="1242484"/>
                  </a:cubicBezTo>
                  <a:cubicBezTo>
                    <a:pt x="578761" y="1230049"/>
                    <a:pt x="621874" y="1223831"/>
                    <a:pt x="664986" y="1220722"/>
                  </a:cubicBezTo>
                  <a:lnTo>
                    <a:pt x="689622" y="1220100"/>
                  </a:lnTo>
                  <a:close/>
                  <a:moveTo>
                    <a:pt x="788165" y="1217613"/>
                  </a:moveTo>
                  <a:cubicBezTo>
                    <a:pt x="788165" y="1242484"/>
                    <a:pt x="812800" y="1242484"/>
                    <a:pt x="812800" y="1242484"/>
                  </a:cubicBezTo>
                  <a:cubicBezTo>
                    <a:pt x="812800" y="1242484"/>
                    <a:pt x="788165" y="1242484"/>
                    <a:pt x="788165" y="1242484"/>
                  </a:cubicBezTo>
                  <a:cubicBezTo>
                    <a:pt x="788165" y="1230049"/>
                    <a:pt x="782006" y="1223831"/>
                    <a:pt x="772767" y="1220722"/>
                  </a:cubicBezTo>
                  <a:lnTo>
                    <a:pt x="749520" y="1218588"/>
                  </a:lnTo>
                  <a:close/>
                  <a:moveTo>
                    <a:pt x="738893" y="1217613"/>
                  </a:moveTo>
                  <a:lnTo>
                    <a:pt x="749520" y="1218588"/>
                  </a:lnTo>
                  <a:lnTo>
                    <a:pt x="731855" y="1219034"/>
                  </a:lnTo>
                  <a:close/>
                  <a:moveTo>
                    <a:pt x="1009650" y="1168400"/>
                  </a:moveTo>
                  <a:cubicBezTo>
                    <a:pt x="1033992" y="1168400"/>
                    <a:pt x="1058334" y="1168400"/>
                    <a:pt x="1082675" y="1168400"/>
                  </a:cubicBezTo>
                  <a:cubicBezTo>
                    <a:pt x="1082675" y="1168400"/>
                    <a:pt x="1082675" y="1193007"/>
                    <a:pt x="1082675" y="1193007"/>
                  </a:cubicBezTo>
                  <a:cubicBezTo>
                    <a:pt x="1082675" y="1193007"/>
                    <a:pt x="1082675" y="1217613"/>
                    <a:pt x="1082675" y="1217613"/>
                  </a:cubicBezTo>
                  <a:cubicBezTo>
                    <a:pt x="1058334" y="1217613"/>
                    <a:pt x="1033992" y="1217613"/>
                    <a:pt x="1033992" y="1217613"/>
                  </a:cubicBezTo>
                  <a:cubicBezTo>
                    <a:pt x="1033992" y="1217613"/>
                    <a:pt x="1009650" y="1193007"/>
                    <a:pt x="1009650" y="1193007"/>
                  </a:cubicBezTo>
                  <a:cubicBezTo>
                    <a:pt x="1009650" y="1193007"/>
                    <a:pt x="1009650" y="1168400"/>
                    <a:pt x="1009650" y="1168400"/>
                  </a:cubicBezTo>
                  <a:close/>
                  <a:moveTo>
                    <a:pt x="2226469" y="1143000"/>
                  </a:moveTo>
                  <a:cubicBezTo>
                    <a:pt x="2233045" y="1143000"/>
                    <a:pt x="2238376" y="1154017"/>
                    <a:pt x="2238376" y="1167607"/>
                  </a:cubicBezTo>
                  <a:cubicBezTo>
                    <a:pt x="2238376" y="1181197"/>
                    <a:pt x="2233045" y="1192214"/>
                    <a:pt x="2226469" y="1192214"/>
                  </a:cubicBezTo>
                  <a:cubicBezTo>
                    <a:pt x="2219893" y="1192214"/>
                    <a:pt x="2214562" y="1181197"/>
                    <a:pt x="2214562" y="1167607"/>
                  </a:cubicBezTo>
                  <a:cubicBezTo>
                    <a:pt x="2214562" y="1154017"/>
                    <a:pt x="2219893" y="1143000"/>
                    <a:pt x="2226469" y="1143000"/>
                  </a:cubicBezTo>
                  <a:close/>
                  <a:moveTo>
                    <a:pt x="1204913" y="1143000"/>
                  </a:moveTo>
                  <a:cubicBezTo>
                    <a:pt x="1204913" y="1168400"/>
                    <a:pt x="1204913" y="1168400"/>
                    <a:pt x="1204913" y="1168400"/>
                  </a:cubicBezTo>
                  <a:cubicBezTo>
                    <a:pt x="1204913" y="1168400"/>
                    <a:pt x="1181100" y="1168400"/>
                    <a:pt x="1181100" y="1168400"/>
                  </a:cubicBezTo>
                  <a:cubicBezTo>
                    <a:pt x="1181100" y="1168400"/>
                    <a:pt x="1204913" y="1143000"/>
                    <a:pt x="1204913" y="1143000"/>
                  </a:cubicBezTo>
                  <a:close/>
                  <a:moveTo>
                    <a:pt x="1401763" y="1117600"/>
                  </a:moveTo>
                  <a:lnTo>
                    <a:pt x="1377316" y="1142471"/>
                  </a:lnTo>
                  <a:cubicBezTo>
                    <a:pt x="1352868" y="1142471"/>
                    <a:pt x="1352868" y="1142471"/>
                    <a:pt x="1352868" y="1167342"/>
                  </a:cubicBezTo>
                  <a:cubicBezTo>
                    <a:pt x="1352868" y="1167342"/>
                    <a:pt x="1328420" y="1192213"/>
                    <a:pt x="1303973" y="1192213"/>
                  </a:cubicBezTo>
                  <a:cubicBezTo>
                    <a:pt x="1303973" y="1192213"/>
                    <a:pt x="1303973" y="1192213"/>
                    <a:pt x="1303973" y="1167342"/>
                  </a:cubicBezTo>
                  <a:cubicBezTo>
                    <a:pt x="1303973" y="1167342"/>
                    <a:pt x="1279525" y="1142471"/>
                    <a:pt x="1279525" y="1142471"/>
                  </a:cubicBezTo>
                  <a:cubicBezTo>
                    <a:pt x="1328420" y="1142471"/>
                    <a:pt x="1352868" y="1117600"/>
                    <a:pt x="1401763" y="1117600"/>
                  </a:cubicBezTo>
                  <a:close/>
                  <a:moveTo>
                    <a:pt x="1033462" y="1019175"/>
                  </a:moveTo>
                  <a:cubicBezTo>
                    <a:pt x="1033462" y="1019175"/>
                    <a:pt x="1058862" y="1019175"/>
                    <a:pt x="1058862" y="1019175"/>
                  </a:cubicBezTo>
                  <a:cubicBezTo>
                    <a:pt x="1058862" y="1019175"/>
                    <a:pt x="1058862" y="1025128"/>
                    <a:pt x="1058862" y="1031082"/>
                  </a:cubicBezTo>
                  <a:lnTo>
                    <a:pt x="1058862" y="1032942"/>
                  </a:lnTo>
                  <a:lnTo>
                    <a:pt x="1058862" y="1034058"/>
                  </a:lnTo>
                  <a:lnTo>
                    <a:pt x="1058862" y="1039267"/>
                  </a:lnTo>
                  <a:lnTo>
                    <a:pt x="1058862" y="1039639"/>
                  </a:lnTo>
                  <a:lnTo>
                    <a:pt x="1058862" y="1042988"/>
                  </a:lnTo>
                  <a:cubicBezTo>
                    <a:pt x="1058862" y="1042988"/>
                    <a:pt x="1033462" y="1042988"/>
                    <a:pt x="1033462" y="1042988"/>
                  </a:cubicBezTo>
                  <a:lnTo>
                    <a:pt x="1033462" y="1040011"/>
                  </a:lnTo>
                  <a:lnTo>
                    <a:pt x="1033462" y="1039267"/>
                  </a:lnTo>
                  <a:lnTo>
                    <a:pt x="1033462" y="1032942"/>
                  </a:lnTo>
                  <a:lnTo>
                    <a:pt x="1033462" y="1031082"/>
                  </a:lnTo>
                  <a:cubicBezTo>
                    <a:pt x="1033462" y="1028105"/>
                    <a:pt x="1033462" y="1025128"/>
                    <a:pt x="1033462" y="1022896"/>
                  </a:cubicBezTo>
                  <a:cubicBezTo>
                    <a:pt x="1033462" y="1020663"/>
                    <a:pt x="1033462" y="1019175"/>
                    <a:pt x="1033462" y="1019175"/>
                  </a:cubicBezTo>
                  <a:close/>
                  <a:moveTo>
                    <a:pt x="665162" y="1019175"/>
                  </a:moveTo>
                  <a:cubicBezTo>
                    <a:pt x="689768" y="1019175"/>
                    <a:pt x="714375" y="1019175"/>
                    <a:pt x="714375" y="1019175"/>
                  </a:cubicBezTo>
                  <a:cubicBezTo>
                    <a:pt x="714375" y="1019175"/>
                    <a:pt x="738981" y="1043782"/>
                    <a:pt x="738981" y="1043782"/>
                  </a:cubicBezTo>
                  <a:cubicBezTo>
                    <a:pt x="738981" y="1043782"/>
                    <a:pt x="763587" y="1068388"/>
                    <a:pt x="763587" y="1068388"/>
                  </a:cubicBezTo>
                  <a:cubicBezTo>
                    <a:pt x="738981" y="1068388"/>
                    <a:pt x="738981" y="1068388"/>
                    <a:pt x="714375" y="1068388"/>
                  </a:cubicBezTo>
                  <a:cubicBezTo>
                    <a:pt x="714375" y="1068388"/>
                    <a:pt x="689768" y="1043782"/>
                    <a:pt x="665162" y="1019175"/>
                  </a:cubicBezTo>
                  <a:close/>
                  <a:moveTo>
                    <a:pt x="1378744" y="993775"/>
                  </a:moveTo>
                  <a:cubicBezTo>
                    <a:pt x="1379183" y="993775"/>
                    <a:pt x="1379538" y="994131"/>
                    <a:pt x="1379538" y="994569"/>
                  </a:cubicBezTo>
                  <a:cubicBezTo>
                    <a:pt x="1379538" y="995008"/>
                    <a:pt x="1379183" y="995363"/>
                    <a:pt x="1378744" y="995363"/>
                  </a:cubicBezTo>
                  <a:cubicBezTo>
                    <a:pt x="1378306" y="995363"/>
                    <a:pt x="1377950" y="995008"/>
                    <a:pt x="1377950" y="994569"/>
                  </a:cubicBezTo>
                  <a:cubicBezTo>
                    <a:pt x="1377950" y="994131"/>
                    <a:pt x="1378306" y="993775"/>
                    <a:pt x="1378744" y="993775"/>
                  </a:cubicBezTo>
                  <a:close/>
                  <a:moveTo>
                    <a:pt x="862013" y="993775"/>
                  </a:moveTo>
                  <a:cubicBezTo>
                    <a:pt x="837142" y="1018382"/>
                    <a:pt x="837142" y="1018382"/>
                    <a:pt x="837142" y="1042988"/>
                  </a:cubicBezTo>
                  <a:cubicBezTo>
                    <a:pt x="837142" y="1042988"/>
                    <a:pt x="812271" y="1042988"/>
                    <a:pt x="812271" y="1042988"/>
                  </a:cubicBezTo>
                  <a:cubicBezTo>
                    <a:pt x="812271" y="1042988"/>
                    <a:pt x="812271" y="1018382"/>
                    <a:pt x="812271" y="1018382"/>
                  </a:cubicBezTo>
                  <a:cubicBezTo>
                    <a:pt x="812271" y="1018382"/>
                    <a:pt x="812271" y="1018382"/>
                    <a:pt x="812271" y="1008001"/>
                  </a:cubicBezTo>
                  <a:lnTo>
                    <a:pt x="812271" y="1001721"/>
                  </a:lnTo>
                  <a:lnTo>
                    <a:pt x="824707" y="996851"/>
                  </a:lnTo>
                  <a:cubicBezTo>
                    <a:pt x="837142" y="993775"/>
                    <a:pt x="849578" y="993775"/>
                    <a:pt x="862013" y="993775"/>
                  </a:cubicBezTo>
                  <a:close/>
                  <a:moveTo>
                    <a:pt x="812271" y="993775"/>
                  </a:moveTo>
                  <a:lnTo>
                    <a:pt x="812271" y="1001721"/>
                  </a:lnTo>
                  <a:lnTo>
                    <a:pt x="806054" y="1004156"/>
                  </a:lnTo>
                  <a:cubicBezTo>
                    <a:pt x="799836" y="1007616"/>
                    <a:pt x="793618" y="1012230"/>
                    <a:pt x="787400" y="1018382"/>
                  </a:cubicBezTo>
                  <a:cubicBezTo>
                    <a:pt x="787400" y="1018382"/>
                    <a:pt x="787400" y="1018382"/>
                    <a:pt x="812271" y="993775"/>
                  </a:cubicBezTo>
                  <a:close/>
                  <a:moveTo>
                    <a:pt x="1181100" y="969434"/>
                  </a:moveTo>
                  <a:cubicBezTo>
                    <a:pt x="1181100" y="969434"/>
                    <a:pt x="1181100" y="994305"/>
                    <a:pt x="1204913" y="994305"/>
                  </a:cubicBezTo>
                  <a:cubicBezTo>
                    <a:pt x="1181100" y="994305"/>
                    <a:pt x="1181100" y="994305"/>
                    <a:pt x="1181100" y="994305"/>
                  </a:cubicBezTo>
                  <a:cubicBezTo>
                    <a:pt x="1181100" y="994305"/>
                    <a:pt x="1181100" y="969434"/>
                    <a:pt x="1181100" y="969434"/>
                  </a:cubicBezTo>
                  <a:close/>
                  <a:moveTo>
                    <a:pt x="1033462" y="968375"/>
                  </a:moveTo>
                  <a:cubicBezTo>
                    <a:pt x="1033462" y="968375"/>
                    <a:pt x="1033462" y="968375"/>
                    <a:pt x="1057910" y="968375"/>
                  </a:cubicBezTo>
                  <a:cubicBezTo>
                    <a:pt x="1057910" y="968375"/>
                    <a:pt x="1057910" y="993775"/>
                    <a:pt x="1057910" y="993775"/>
                  </a:cubicBezTo>
                  <a:cubicBezTo>
                    <a:pt x="1057910" y="993775"/>
                    <a:pt x="1057910" y="993775"/>
                    <a:pt x="1033462" y="993775"/>
                  </a:cubicBezTo>
                  <a:cubicBezTo>
                    <a:pt x="1033462" y="993775"/>
                    <a:pt x="1033462" y="968375"/>
                    <a:pt x="1033462" y="968375"/>
                  </a:cubicBezTo>
                  <a:close/>
                  <a:moveTo>
                    <a:pt x="99219" y="968375"/>
                  </a:moveTo>
                  <a:cubicBezTo>
                    <a:pt x="112809" y="968375"/>
                    <a:pt x="123826" y="979747"/>
                    <a:pt x="123826" y="993775"/>
                  </a:cubicBezTo>
                  <a:cubicBezTo>
                    <a:pt x="123826" y="1007803"/>
                    <a:pt x="112809" y="1019175"/>
                    <a:pt x="99219" y="1019175"/>
                  </a:cubicBezTo>
                  <a:cubicBezTo>
                    <a:pt x="85629" y="1019175"/>
                    <a:pt x="74612" y="1007803"/>
                    <a:pt x="74612" y="993775"/>
                  </a:cubicBezTo>
                  <a:cubicBezTo>
                    <a:pt x="74612" y="979747"/>
                    <a:pt x="85629" y="968375"/>
                    <a:pt x="99219" y="968375"/>
                  </a:cubicBezTo>
                  <a:close/>
                  <a:moveTo>
                    <a:pt x="1204913" y="944563"/>
                  </a:moveTo>
                  <a:cubicBezTo>
                    <a:pt x="1204913" y="944563"/>
                    <a:pt x="1204913" y="969434"/>
                    <a:pt x="1204913" y="969434"/>
                  </a:cubicBezTo>
                  <a:cubicBezTo>
                    <a:pt x="1193007" y="969434"/>
                    <a:pt x="1187053" y="969434"/>
                    <a:pt x="1184077" y="969434"/>
                  </a:cubicBezTo>
                  <a:cubicBezTo>
                    <a:pt x="1181100" y="969434"/>
                    <a:pt x="1181100" y="969434"/>
                    <a:pt x="1181100" y="969434"/>
                  </a:cubicBezTo>
                  <a:cubicBezTo>
                    <a:pt x="1181100" y="944563"/>
                    <a:pt x="1181100" y="944563"/>
                    <a:pt x="1204913" y="944563"/>
                  </a:cubicBezTo>
                  <a:close/>
                  <a:moveTo>
                    <a:pt x="1155700" y="944563"/>
                  </a:moveTo>
                  <a:cubicBezTo>
                    <a:pt x="1181100" y="944563"/>
                    <a:pt x="1181100" y="944563"/>
                    <a:pt x="1181100" y="944563"/>
                  </a:cubicBezTo>
                  <a:cubicBezTo>
                    <a:pt x="1181100" y="968376"/>
                    <a:pt x="1181100" y="968376"/>
                    <a:pt x="1181100" y="968376"/>
                  </a:cubicBezTo>
                  <a:lnTo>
                    <a:pt x="1177925" y="968376"/>
                  </a:lnTo>
                  <a:lnTo>
                    <a:pt x="1158875" y="968376"/>
                  </a:lnTo>
                  <a:cubicBezTo>
                    <a:pt x="1155700" y="968376"/>
                    <a:pt x="1155700" y="968376"/>
                    <a:pt x="1155700" y="968376"/>
                  </a:cubicBezTo>
                  <a:lnTo>
                    <a:pt x="1155700" y="969169"/>
                  </a:lnTo>
                  <a:lnTo>
                    <a:pt x="1155700" y="983060"/>
                  </a:lnTo>
                  <a:cubicBezTo>
                    <a:pt x="1155700" y="993775"/>
                    <a:pt x="1155700" y="993775"/>
                    <a:pt x="1155700" y="993775"/>
                  </a:cubicBezTo>
                  <a:cubicBezTo>
                    <a:pt x="1155700" y="1019175"/>
                    <a:pt x="1155700" y="1019175"/>
                    <a:pt x="1155700" y="1019175"/>
                  </a:cubicBezTo>
                  <a:cubicBezTo>
                    <a:pt x="1155700" y="1019175"/>
                    <a:pt x="1131253" y="1019175"/>
                    <a:pt x="1106805" y="1019175"/>
                  </a:cubicBezTo>
                  <a:cubicBezTo>
                    <a:pt x="1106805" y="1019175"/>
                    <a:pt x="1106805" y="1019175"/>
                    <a:pt x="1082357" y="1019175"/>
                  </a:cubicBezTo>
                  <a:cubicBezTo>
                    <a:pt x="1082357" y="993775"/>
                    <a:pt x="1057910" y="993775"/>
                    <a:pt x="1057910" y="993775"/>
                  </a:cubicBezTo>
                  <a:cubicBezTo>
                    <a:pt x="1082357" y="993775"/>
                    <a:pt x="1082357" y="993775"/>
                    <a:pt x="1082357" y="993775"/>
                  </a:cubicBezTo>
                  <a:cubicBezTo>
                    <a:pt x="1082357" y="993775"/>
                    <a:pt x="1082357" y="993775"/>
                    <a:pt x="1085413" y="993775"/>
                  </a:cubicBezTo>
                  <a:lnTo>
                    <a:pt x="1093053" y="993775"/>
                  </a:lnTo>
                  <a:cubicBezTo>
                    <a:pt x="1096109" y="993775"/>
                    <a:pt x="1093053" y="993775"/>
                    <a:pt x="1096109" y="993775"/>
                  </a:cubicBezTo>
                  <a:lnTo>
                    <a:pt x="1106805" y="993775"/>
                  </a:lnTo>
                  <a:cubicBezTo>
                    <a:pt x="1106805" y="968375"/>
                    <a:pt x="1106805" y="968375"/>
                    <a:pt x="1106805" y="968375"/>
                  </a:cubicBezTo>
                  <a:cubicBezTo>
                    <a:pt x="1131253" y="968375"/>
                    <a:pt x="1131253" y="968375"/>
                    <a:pt x="1131253" y="968375"/>
                  </a:cubicBezTo>
                  <a:cubicBezTo>
                    <a:pt x="1131253" y="993775"/>
                    <a:pt x="1131253" y="993775"/>
                    <a:pt x="1131253" y="993775"/>
                  </a:cubicBezTo>
                  <a:cubicBezTo>
                    <a:pt x="1131253" y="981075"/>
                    <a:pt x="1137365" y="974725"/>
                    <a:pt x="1143477" y="971550"/>
                  </a:cubicBezTo>
                  <a:lnTo>
                    <a:pt x="1151587" y="969443"/>
                  </a:lnTo>
                  <a:lnTo>
                    <a:pt x="1143794" y="969963"/>
                  </a:lnTo>
                  <a:cubicBezTo>
                    <a:pt x="1137219" y="969963"/>
                    <a:pt x="1131887" y="969608"/>
                    <a:pt x="1131887" y="969169"/>
                  </a:cubicBezTo>
                  <a:cubicBezTo>
                    <a:pt x="1131887" y="968731"/>
                    <a:pt x="1137219" y="968375"/>
                    <a:pt x="1143794" y="968375"/>
                  </a:cubicBezTo>
                  <a:lnTo>
                    <a:pt x="1153268" y="969007"/>
                  </a:lnTo>
                  <a:lnTo>
                    <a:pt x="1155700" y="968375"/>
                  </a:lnTo>
                  <a:lnTo>
                    <a:pt x="1155700" y="954609"/>
                  </a:lnTo>
                  <a:cubicBezTo>
                    <a:pt x="1155700" y="944563"/>
                    <a:pt x="1155700" y="944563"/>
                    <a:pt x="1155700" y="944563"/>
                  </a:cubicBezTo>
                  <a:close/>
                  <a:moveTo>
                    <a:pt x="763587" y="944563"/>
                  </a:moveTo>
                  <a:cubicBezTo>
                    <a:pt x="763587" y="944563"/>
                    <a:pt x="763587" y="968376"/>
                    <a:pt x="763587" y="968376"/>
                  </a:cubicBezTo>
                  <a:cubicBezTo>
                    <a:pt x="738187" y="968376"/>
                    <a:pt x="738187" y="968376"/>
                    <a:pt x="738187" y="968376"/>
                  </a:cubicBezTo>
                  <a:cubicBezTo>
                    <a:pt x="738187" y="944563"/>
                    <a:pt x="738187" y="944563"/>
                    <a:pt x="763587" y="944563"/>
                  </a:cubicBezTo>
                  <a:close/>
                  <a:moveTo>
                    <a:pt x="1526381" y="944562"/>
                  </a:moveTo>
                  <a:cubicBezTo>
                    <a:pt x="1526819" y="944562"/>
                    <a:pt x="1527175" y="944917"/>
                    <a:pt x="1527175" y="945356"/>
                  </a:cubicBezTo>
                  <a:cubicBezTo>
                    <a:pt x="1527175" y="945794"/>
                    <a:pt x="1526819" y="946150"/>
                    <a:pt x="1526381" y="946150"/>
                  </a:cubicBezTo>
                  <a:cubicBezTo>
                    <a:pt x="1525943" y="946150"/>
                    <a:pt x="1525587" y="945794"/>
                    <a:pt x="1525587" y="945356"/>
                  </a:cubicBezTo>
                  <a:cubicBezTo>
                    <a:pt x="1525587" y="944917"/>
                    <a:pt x="1525943" y="944562"/>
                    <a:pt x="1526381" y="944562"/>
                  </a:cubicBezTo>
                  <a:close/>
                  <a:moveTo>
                    <a:pt x="283369" y="944562"/>
                  </a:moveTo>
                  <a:cubicBezTo>
                    <a:pt x="289945" y="944562"/>
                    <a:pt x="295276" y="955579"/>
                    <a:pt x="295276" y="969169"/>
                  </a:cubicBezTo>
                  <a:cubicBezTo>
                    <a:pt x="295276" y="982759"/>
                    <a:pt x="289945" y="993776"/>
                    <a:pt x="283369" y="993776"/>
                  </a:cubicBezTo>
                  <a:cubicBezTo>
                    <a:pt x="276793" y="993776"/>
                    <a:pt x="271462" y="982759"/>
                    <a:pt x="271462" y="969169"/>
                  </a:cubicBezTo>
                  <a:cubicBezTo>
                    <a:pt x="271462" y="955579"/>
                    <a:pt x="276793" y="944562"/>
                    <a:pt x="283369" y="944562"/>
                  </a:cubicBezTo>
                  <a:close/>
                  <a:moveTo>
                    <a:pt x="1426845" y="919163"/>
                  </a:moveTo>
                  <a:lnTo>
                    <a:pt x="1427956" y="919163"/>
                  </a:lnTo>
                  <a:lnTo>
                    <a:pt x="1439069" y="919163"/>
                  </a:lnTo>
                  <a:cubicBezTo>
                    <a:pt x="1445181" y="919163"/>
                    <a:pt x="1451293" y="919163"/>
                    <a:pt x="1451293" y="919163"/>
                  </a:cubicBezTo>
                  <a:cubicBezTo>
                    <a:pt x="1451293" y="919163"/>
                    <a:pt x="1457405" y="919163"/>
                    <a:pt x="1466572" y="919163"/>
                  </a:cubicBezTo>
                  <a:lnTo>
                    <a:pt x="1500187" y="919163"/>
                  </a:lnTo>
                  <a:lnTo>
                    <a:pt x="1500188" y="919163"/>
                  </a:lnTo>
                  <a:lnTo>
                    <a:pt x="1500188" y="919198"/>
                  </a:lnTo>
                  <a:lnTo>
                    <a:pt x="1500584" y="933846"/>
                  </a:lnTo>
                  <a:cubicBezTo>
                    <a:pt x="1501775" y="944562"/>
                    <a:pt x="1506537" y="944562"/>
                    <a:pt x="1525587" y="944562"/>
                  </a:cubicBezTo>
                  <a:cubicBezTo>
                    <a:pt x="1525587" y="944562"/>
                    <a:pt x="1525587" y="944562"/>
                    <a:pt x="1500187" y="944562"/>
                  </a:cubicBezTo>
                  <a:lnTo>
                    <a:pt x="1500187" y="944034"/>
                  </a:lnTo>
                  <a:lnTo>
                    <a:pt x="1478796" y="944034"/>
                  </a:lnTo>
                  <a:cubicBezTo>
                    <a:pt x="1475740" y="944034"/>
                    <a:pt x="1475740" y="944034"/>
                    <a:pt x="1475740" y="944034"/>
                  </a:cubicBezTo>
                  <a:lnTo>
                    <a:pt x="1475740" y="944662"/>
                  </a:lnTo>
                  <a:lnTo>
                    <a:pt x="1476375" y="944563"/>
                  </a:lnTo>
                  <a:cubicBezTo>
                    <a:pt x="1476375" y="944563"/>
                    <a:pt x="1476375" y="944563"/>
                    <a:pt x="1476375" y="968376"/>
                  </a:cubicBezTo>
                  <a:lnTo>
                    <a:pt x="1475740" y="967764"/>
                  </a:lnTo>
                  <a:lnTo>
                    <a:pt x="1475740" y="968905"/>
                  </a:lnTo>
                  <a:cubicBezTo>
                    <a:pt x="1475740" y="968905"/>
                    <a:pt x="1481852" y="968905"/>
                    <a:pt x="1487964" y="968905"/>
                  </a:cubicBezTo>
                  <a:lnTo>
                    <a:pt x="1499528" y="968905"/>
                  </a:lnTo>
                  <a:lnTo>
                    <a:pt x="1500187" y="968375"/>
                  </a:lnTo>
                  <a:lnTo>
                    <a:pt x="1500187" y="968905"/>
                  </a:lnTo>
                  <a:lnTo>
                    <a:pt x="1500187" y="983060"/>
                  </a:lnTo>
                  <a:cubicBezTo>
                    <a:pt x="1500187" y="993775"/>
                    <a:pt x="1500187" y="993775"/>
                    <a:pt x="1500187" y="993775"/>
                  </a:cubicBezTo>
                  <a:cubicBezTo>
                    <a:pt x="1500187" y="993775"/>
                    <a:pt x="1500187" y="993775"/>
                    <a:pt x="1497144" y="993775"/>
                  </a:cubicBezTo>
                  <a:lnTo>
                    <a:pt x="1488281" y="993775"/>
                  </a:lnTo>
                  <a:lnTo>
                    <a:pt x="1476375" y="993775"/>
                  </a:lnTo>
                  <a:lnTo>
                    <a:pt x="1475845" y="993775"/>
                  </a:lnTo>
                  <a:cubicBezTo>
                    <a:pt x="1475845" y="993775"/>
                    <a:pt x="1451504" y="993775"/>
                    <a:pt x="1451504" y="993775"/>
                  </a:cubicBezTo>
                  <a:cubicBezTo>
                    <a:pt x="1427162" y="993775"/>
                    <a:pt x="1427162" y="993775"/>
                    <a:pt x="1427162" y="993775"/>
                  </a:cubicBezTo>
                  <a:cubicBezTo>
                    <a:pt x="1445418" y="993775"/>
                    <a:pt x="1463674" y="993775"/>
                    <a:pt x="1481931" y="983060"/>
                  </a:cubicBezTo>
                  <a:lnTo>
                    <a:pt x="1499427" y="968987"/>
                  </a:lnTo>
                  <a:lnTo>
                    <a:pt x="1463899" y="972791"/>
                  </a:lnTo>
                  <a:cubicBezTo>
                    <a:pt x="1428373" y="979786"/>
                    <a:pt x="1396286" y="993776"/>
                    <a:pt x="1377950" y="993776"/>
                  </a:cubicBezTo>
                  <a:cubicBezTo>
                    <a:pt x="1402398" y="968905"/>
                    <a:pt x="1402398" y="968905"/>
                    <a:pt x="1426845" y="968905"/>
                  </a:cubicBezTo>
                  <a:cubicBezTo>
                    <a:pt x="1402398" y="968905"/>
                    <a:pt x="1402398" y="968905"/>
                    <a:pt x="1377950" y="968905"/>
                  </a:cubicBezTo>
                  <a:cubicBezTo>
                    <a:pt x="1377950" y="968905"/>
                    <a:pt x="1377950" y="968905"/>
                    <a:pt x="1402398" y="944034"/>
                  </a:cubicBezTo>
                  <a:cubicBezTo>
                    <a:pt x="1402398" y="944034"/>
                    <a:pt x="1426845" y="919163"/>
                    <a:pt x="1426845" y="919163"/>
                  </a:cubicBezTo>
                  <a:close/>
                  <a:moveTo>
                    <a:pt x="984250" y="919163"/>
                  </a:moveTo>
                  <a:cubicBezTo>
                    <a:pt x="1008857" y="919163"/>
                    <a:pt x="1008857" y="944563"/>
                    <a:pt x="1033463" y="944563"/>
                  </a:cubicBezTo>
                  <a:cubicBezTo>
                    <a:pt x="1008857" y="944563"/>
                    <a:pt x="1008857" y="944563"/>
                    <a:pt x="1008857" y="944563"/>
                  </a:cubicBezTo>
                  <a:cubicBezTo>
                    <a:pt x="1008857" y="944563"/>
                    <a:pt x="1008857" y="944563"/>
                    <a:pt x="984250" y="944563"/>
                  </a:cubicBezTo>
                  <a:cubicBezTo>
                    <a:pt x="984250" y="944563"/>
                    <a:pt x="984250" y="919163"/>
                    <a:pt x="984250" y="919163"/>
                  </a:cubicBezTo>
                  <a:close/>
                  <a:moveTo>
                    <a:pt x="885825" y="919163"/>
                  </a:moveTo>
                  <a:cubicBezTo>
                    <a:pt x="885825" y="919163"/>
                    <a:pt x="911225" y="944563"/>
                    <a:pt x="911225" y="944563"/>
                  </a:cubicBezTo>
                  <a:cubicBezTo>
                    <a:pt x="911225" y="944563"/>
                    <a:pt x="885825" y="944563"/>
                    <a:pt x="885825" y="944563"/>
                  </a:cubicBezTo>
                  <a:cubicBezTo>
                    <a:pt x="885825" y="944563"/>
                    <a:pt x="885825" y="919163"/>
                    <a:pt x="885825" y="919163"/>
                  </a:cubicBezTo>
                  <a:close/>
                  <a:moveTo>
                    <a:pt x="664634" y="919163"/>
                  </a:moveTo>
                  <a:cubicBezTo>
                    <a:pt x="664634" y="919163"/>
                    <a:pt x="664634" y="919163"/>
                    <a:pt x="667676" y="919163"/>
                  </a:cubicBezTo>
                  <a:lnTo>
                    <a:pt x="676805" y="919163"/>
                  </a:lnTo>
                  <a:lnTo>
                    <a:pt x="685933" y="919163"/>
                  </a:lnTo>
                  <a:lnTo>
                    <a:pt x="688975" y="919163"/>
                  </a:lnTo>
                  <a:cubicBezTo>
                    <a:pt x="688975" y="919163"/>
                    <a:pt x="688975" y="919163"/>
                    <a:pt x="688975" y="922272"/>
                  </a:cubicBezTo>
                  <a:lnTo>
                    <a:pt x="688975" y="923049"/>
                  </a:lnTo>
                  <a:lnTo>
                    <a:pt x="688975" y="929655"/>
                  </a:lnTo>
                  <a:lnTo>
                    <a:pt x="688975" y="931598"/>
                  </a:lnTo>
                  <a:lnTo>
                    <a:pt x="688975" y="933541"/>
                  </a:lnTo>
                  <a:lnTo>
                    <a:pt x="688975" y="940148"/>
                  </a:lnTo>
                  <a:lnTo>
                    <a:pt x="688975" y="940925"/>
                  </a:lnTo>
                  <a:lnTo>
                    <a:pt x="688975" y="944034"/>
                  </a:lnTo>
                  <a:cubicBezTo>
                    <a:pt x="664634" y="944034"/>
                    <a:pt x="664634" y="944034"/>
                    <a:pt x="664634" y="944034"/>
                  </a:cubicBezTo>
                  <a:cubicBezTo>
                    <a:pt x="664634" y="968905"/>
                    <a:pt x="640292" y="968905"/>
                    <a:pt x="640292" y="968905"/>
                  </a:cubicBezTo>
                  <a:cubicBezTo>
                    <a:pt x="640292" y="968905"/>
                    <a:pt x="640292" y="968905"/>
                    <a:pt x="640292" y="993776"/>
                  </a:cubicBezTo>
                  <a:cubicBezTo>
                    <a:pt x="640292" y="993776"/>
                    <a:pt x="640292" y="993776"/>
                    <a:pt x="615950" y="993776"/>
                  </a:cubicBezTo>
                  <a:cubicBezTo>
                    <a:pt x="640292" y="968905"/>
                    <a:pt x="640292" y="944034"/>
                    <a:pt x="640292" y="944034"/>
                  </a:cubicBezTo>
                  <a:cubicBezTo>
                    <a:pt x="664634" y="919163"/>
                    <a:pt x="664634" y="919163"/>
                    <a:pt x="664634" y="919163"/>
                  </a:cubicBezTo>
                  <a:close/>
                  <a:moveTo>
                    <a:pt x="566737" y="919163"/>
                  </a:moveTo>
                  <a:cubicBezTo>
                    <a:pt x="566737" y="919163"/>
                    <a:pt x="590550" y="944563"/>
                    <a:pt x="590550" y="944563"/>
                  </a:cubicBezTo>
                  <a:cubicBezTo>
                    <a:pt x="566737" y="944563"/>
                    <a:pt x="566737" y="944563"/>
                    <a:pt x="566737" y="919163"/>
                  </a:cubicBezTo>
                  <a:close/>
                  <a:moveTo>
                    <a:pt x="812007" y="919162"/>
                  </a:moveTo>
                  <a:cubicBezTo>
                    <a:pt x="825597" y="919162"/>
                    <a:pt x="836614" y="930179"/>
                    <a:pt x="836614" y="943769"/>
                  </a:cubicBezTo>
                  <a:cubicBezTo>
                    <a:pt x="836614" y="957359"/>
                    <a:pt x="825597" y="968376"/>
                    <a:pt x="812007" y="968376"/>
                  </a:cubicBezTo>
                  <a:cubicBezTo>
                    <a:pt x="798417" y="968376"/>
                    <a:pt x="787400" y="957359"/>
                    <a:pt x="787400" y="943769"/>
                  </a:cubicBezTo>
                  <a:cubicBezTo>
                    <a:pt x="787400" y="930179"/>
                    <a:pt x="798417" y="919162"/>
                    <a:pt x="812007" y="919162"/>
                  </a:cubicBezTo>
                  <a:close/>
                  <a:moveTo>
                    <a:pt x="2017713" y="893763"/>
                  </a:moveTo>
                  <a:cubicBezTo>
                    <a:pt x="2017713" y="919163"/>
                    <a:pt x="1993106" y="944563"/>
                    <a:pt x="1968500" y="944563"/>
                  </a:cubicBezTo>
                  <a:cubicBezTo>
                    <a:pt x="1993106" y="919163"/>
                    <a:pt x="1993106" y="919163"/>
                    <a:pt x="2017713" y="893763"/>
                  </a:cubicBezTo>
                  <a:close/>
                  <a:moveTo>
                    <a:pt x="1427162" y="869950"/>
                  </a:moveTo>
                  <a:cubicBezTo>
                    <a:pt x="1450975" y="869950"/>
                    <a:pt x="1450975" y="869950"/>
                    <a:pt x="1450975" y="869950"/>
                  </a:cubicBezTo>
                  <a:cubicBezTo>
                    <a:pt x="1450975" y="869950"/>
                    <a:pt x="1450975" y="893763"/>
                    <a:pt x="1427162" y="893763"/>
                  </a:cubicBezTo>
                  <a:cubicBezTo>
                    <a:pt x="1427162" y="893763"/>
                    <a:pt x="1427162" y="869950"/>
                    <a:pt x="1427162" y="869950"/>
                  </a:cubicBezTo>
                  <a:close/>
                  <a:moveTo>
                    <a:pt x="911225" y="869950"/>
                  </a:moveTo>
                  <a:cubicBezTo>
                    <a:pt x="911225" y="869950"/>
                    <a:pt x="935038" y="893763"/>
                    <a:pt x="935038" y="893763"/>
                  </a:cubicBezTo>
                  <a:cubicBezTo>
                    <a:pt x="935038" y="893763"/>
                    <a:pt x="911225" y="893763"/>
                    <a:pt x="911225" y="869950"/>
                  </a:cubicBezTo>
                  <a:close/>
                  <a:moveTo>
                    <a:pt x="1163390" y="848883"/>
                  </a:moveTo>
                  <a:cubicBezTo>
                    <a:pt x="1177231" y="842037"/>
                    <a:pt x="1204913" y="869421"/>
                    <a:pt x="1204913" y="869421"/>
                  </a:cubicBezTo>
                  <a:cubicBezTo>
                    <a:pt x="1204913" y="893763"/>
                    <a:pt x="1180307" y="869421"/>
                    <a:pt x="1180307" y="869421"/>
                  </a:cubicBezTo>
                  <a:cubicBezTo>
                    <a:pt x="1180307" y="869421"/>
                    <a:pt x="1180307" y="869421"/>
                    <a:pt x="1155700" y="869421"/>
                  </a:cubicBezTo>
                  <a:cubicBezTo>
                    <a:pt x="1155700" y="857250"/>
                    <a:pt x="1158776" y="851165"/>
                    <a:pt x="1163390" y="848883"/>
                  </a:cubicBezTo>
                  <a:close/>
                  <a:moveTo>
                    <a:pt x="2239169" y="844550"/>
                  </a:moveTo>
                  <a:cubicBezTo>
                    <a:pt x="2252759" y="844550"/>
                    <a:pt x="2263776" y="855567"/>
                    <a:pt x="2263776" y="869157"/>
                  </a:cubicBezTo>
                  <a:cubicBezTo>
                    <a:pt x="2263776" y="882747"/>
                    <a:pt x="2252759" y="893764"/>
                    <a:pt x="2239169" y="893764"/>
                  </a:cubicBezTo>
                  <a:cubicBezTo>
                    <a:pt x="2225579" y="893764"/>
                    <a:pt x="2214562" y="882747"/>
                    <a:pt x="2214562" y="869157"/>
                  </a:cubicBezTo>
                  <a:cubicBezTo>
                    <a:pt x="2214562" y="855567"/>
                    <a:pt x="2225579" y="844550"/>
                    <a:pt x="2239169" y="844550"/>
                  </a:cubicBezTo>
                  <a:close/>
                  <a:moveTo>
                    <a:pt x="935037" y="844550"/>
                  </a:moveTo>
                  <a:cubicBezTo>
                    <a:pt x="935037" y="844550"/>
                    <a:pt x="960437" y="869950"/>
                    <a:pt x="960437" y="869950"/>
                  </a:cubicBezTo>
                  <a:cubicBezTo>
                    <a:pt x="960437" y="869950"/>
                    <a:pt x="935037" y="869950"/>
                    <a:pt x="935037" y="844550"/>
                  </a:cubicBezTo>
                  <a:close/>
                  <a:moveTo>
                    <a:pt x="1254125" y="820738"/>
                  </a:moveTo>
                  <a:cubicBezTo>
                    <a:pt x="1254125" y="820738"/>
                    <a:pt x="1254125" y="844551"/>
                    <a:pt x="1254125" y="844551"/>
                  </a:cubicBezTo>
                  <a:cubicBezTo>
                    <a:pt x="1254125" y="844551"/>
                    <a:pt x="1254125" y="844551"/>
                    <a:pt x="1230312" y="844551"/>
                  </a:cubicBezTo>
                  <a:cubicBezTo>
                    <a:pt x="1254125" y="844551"/>
                    <a:pt x="1254125" y="844551"/>
                    <a:pt x="1254125" y="820738"/>
                  </a:cubicBezTo>
                  <a:close/>
                  <a:moveTo>
                    <a:pt x="1033462" y="820738"/>
                  </a:moveTo>
                  <a:cubicBezTo>
                    <a:pt x="1033462" y="820738"/>
                    <a:pt x="1058862" y="820738"/>
                    <a:pt x="1058862" y="820738"/>
                  </a:cubicBezTo>
                  <a:cubicBezTo>
                    <a:pt x="1058862" y="820738"/>
                    <a:pt x="1058862" y="844551"/>
                    <a:pt x="1033462" y="844551"/>
                  </a:cubicBezTo>
                  <a:cubicBezTo>
                    <a:pt x="1033462" y="844551"/>
                    <a:pt x="1033462" y="820738"/>
                    <a:pt x="1033462" y="820738"/>
                  </a:cubicBezTo>
                  <a:close/>
                  <a:moveTo>
                    <a:pt x="418571" y="820738"/>
                  </a:moveTo>
                  <a:cubicBezTo>
                    <a:pt x="418571" y="820738"/>
                    <a:pt x="418571" y="820738"/>
                    <a:pt x="443442" y="820738"/>
                  </a:cubicBezTo>
                  <a:cubicBezTo>
                    <a:pt x="468313" y="820738"/>
                    <a:pt x="468313" y="820738"/>
                    <a:pt x="468313" y="820738"/>
                  </a:cubicBezTo>
                  <a:cubicBezTo>
                    <a:pt x="468313" y="820738"/>
                    <a:pt x="468313" y="820738"/>
                    <a:pt x="468313" y="845080"/>
                  </a:cubicBezTo>
                  <a:cubicBezTo>
                    <a:pt x="468313" y="845080"/>
                    <a:pt x="468313" y="845080"/>
                    <a:pt x="468313" y="869421"/>
                  </a:cubicBezTo>
                  <a:cubicBezTo>
                    <a:pt x="468313" y="869421"/>
                    <a:pt x="468313" y="869421"/>
                    <a:pt x="443442" y="869421"/>
                  </a:cubicBezTo>
                  <a:cubicBezTo>
                    <a:pt x="443442" y="893763"/>
                    <a:pt x="418571" y="869421"/>
                    <a:pt x="418571" y="869421"/>
                  </a:cubicBezTo>
                  <a:cubicBezTo>
                    <a:pt x="418571" y="845080"/>
                    <a:pt x="418571" y="845080"/>
                    <a:pt x="418571" y="845080"/>
                  </a:cubicBezTo>
                  <a:cubicBezTo>
                    <a:pt x="418571" y="845080"/>
                    <a:pt x="418571" y="845080"/>
                    <a:pt x="418571" y="820738"/>
                  </a:cubicBezTo>
                  <a:close/>
                  <a:moveTo>
                    <a:pt x="246856" y="820738"/>
                  </a:moveTo>
                  <a:cubicBezTo>
                    <a:pt x="247295" y="820738"/>
                    <a:pt x="247650" y="821093"/>
                    <a:pt x="247650" y="821532"/>
                  </a:cubicBezTo>
                  <a:cubicBezTo>
                    <a:pt x="247650" y="821970"/>
                    <a:pt x="247295" y="822326"/>
                    <a:pt x="246856" y="822326"/>
                  </a:cubicBezTo>
                  <a:cubicBezTo>
                    <a:pt x="246418" y="822326"/>
                    <a:pt x="246062" y="821970"/>
                    <a:pt x="246062" y="821532"/>
                  </a:cubicBezTo>
                  <a:cubicBezTo>
                    <a:pt x="246062" y="821093"/>
                    <a:pt x="246418" y="820738"/>
                    <a:pt x="246856" y="820738"/>
                  </a:cubicBezTo>
                  <a:close/>
                  <a:moveTo>
                    <a:pt x="1377950" y="795338"/>
                  </a:moveTo>
                  <a:cubicBezTo>
                    <a:pt x="1377950" y="795338"/>
                    <a:pt x="1377950" y="795338"/>
                    <a:pt x="1402556" y="795338"/>
                  </a:cubicBezTo>
                  <a:cubicBezTo>
                    <a:pt x="1402556" y="795338"/>
                    <a:pt x="1402556" y="795338"/>
                    <a:pt x="1427163" y="795338"/>
                  </a:cubicBezTo>
                  <a:cubicBezTo>
                    <a:pt x="1427163" y="819944"/>
                    <a:pt x="1427163" y="819944"/>
                    <a:pt x="1427163" y="819944"/>
                  </a:cubicBezTo>
                  <a:cubicBezTo>
                    <a:pt x="1427163" y="819944"/>
                    <a:pt x="1402556" y="844551"/>
                    <a:pt x="1402556" y="844551"/>
                  </a:cubicBezTo>
                  <a:cubicBezTo>
                    <a:pt x="1377950" y="844551"/>
                    <a:pt x="1377950" y="819944"/>
                    <a:pt x="1377950" y="819944"/>
                  </a:cubicBezTo>
                  <a:cubicBezTo>
                    <a:pt x="1377950" y="819944"/>
                    <a:pt x="1377950" y="795338"/>
                    <a:pt x="1377950" y="795338"/>
                  </a:cubicBezTo>
                  <a:close/>
                  <a:moveTo>
                    <a:pt x="1155700" y="795338"/>
                  </a:moveTo>
                  <a:cubicBezTo>
                    <a:pt x="1155700" y="795338"/>
                    <a:pt x="1180307" y="795338"/>
                    <a:pt x="1180307" y="795338"/>
                  </a:cubicBezTo>
                  <a:cubicBezTo>
                    <a:pt x="1204913" y="795338"/>
                    <a:pt x="1204913" y="795338"/>
                    <a:pt x="1204913" y="795338"/>
                  </a:cubicBezTo>
                  <a:cubicBezTo>
                    <a:pt x="1204913" y="795338"/>
                    <a:pt x="1204913" y="795338"/>
                    <a:pt x="1204913" y="819944"/>
                  </a:cubicBezTo>
                  <a:cubicBezTo>
                    <a:pt x="1204913" y="819944"/>
                    <a:pt x="1204913" y="844551"/>
                    <a:pt x="1204913" y="844551"/>
                  </a:cubicBezTo>
                  <a:cubicBezTo>
                    <a:pt x="1204913" y="844551"/>
                    <a:pt x="1204913" y="844551"/>
                    <a:pt x="1180307" y="844551"/>
                  </a:cubicBezTo>
                  <a:cubicBezTo>
                    <a:pt x="1180307" y="844551"/>
                    <a:pt x="1155700" y="844551"/>
                    <a:pt x="1155700" y="844551"/>
                  </a:cubicBezTo>
                  <a:cubicBezTo>
                    <a:pt x="1155700" y="819944"/>
                    <a:pt x="1155700" y="819944"/>
                    <a:pt x="1155700" y="819944"/>
                  </a:cubicBezTo>
                  <a:cubicBezTo>
                    <a:pt x="1155700" y="819944"/>
                    <a:pt x="1155700" y="819944"/>
                    <a:pt x="1155700" y="795338"/>
                  </a:cubicBezTo>
                  <a:close/>
                  <a:moveTo>
                    <a:pt x="1574800" y="769938"/>
                  </a:moveTo>
                  <a:cubicBezTo>
                    <a:pt x="1574800" y="769938"/>
                    <a:pt x="1549400" y="769938"/>
                    <a:pt x="1549400" y="795338"/>
                  </a:cubicBezTo>
                  <a:cubicBezTo>
                    <a:pt x="1549400" y="769938"/>
                    <a:pt x="1549400" y="769938"/>
                    <a:pt x="1574800" y="769938"/>
                  </a:cubicBezTo>
                  <a:close/>
                  <a:moveTo>
                    <a:pt x="1352550" y="746125"/>
                  </a:moveTo>
                  <a:cubicBezTo>
                    <a:pt x="1352550" y="746125"/>
                    <a:pt x="1352550" y="746125"/>
                    <a:pt x="1352550" y="769938"/>
                  </a:cubicBezTo>
                  <a:cubicBezTo>
                    <a:pt x="1328737" y="769938"/>
                    <a:pt x="1328737" y="769938"/>
                    <a:pt x="1328737" y="769938"/>
                  </a:cubicBezTo>
                  <a:cubicBezTo>
                    <a:pt x="1328737" y="769938"/>
                    <a:pt x="1352550" y="746125"/>
                    <a:pt x="1352550" y="746125"/>
                  </a:cubicBezTo>
                  <a:close/>
                  <a:moveTo>
                    <a:pt x="788194" y="746125"/>
                  </a:moveTo>
                  <a:cubicBezTo>
                    <a:pt x="788633" y="746125"/>
                    <a:pt x="788988" y="746480"/>
                    <a:pt x="788988" y="746919"/>
                  </a:cubicBezTo>
                  <a:cubicBezTo>
                    <a:pt x="788988" y="747357"/>
                    <a:pt x="788633" y="747713"/>
                    <a:pt x="788194" y="747713"/>
                  </a:cubicBezTo>
                  <a:cubicBezTo>
                    <a:pt x="787756" y="747713"/>
                    <a:pt x="787400" y="747357"/>
                    <a:pt x="787400" y="746919"/>
                  </a:cubicBezTo>
                  <a:cubicBezTo>
                    <a:pt x="787400" y="746480"/>
                    <a:pt x="787756" y="746125"/>
                    <a:pt x="788194" y="746125"/>
                  </a:cubicBezTo>
                  <a:close/>
                  <a:moveTo>
                    <a:pt x="665956" y="746125"/>
                  </a:moveTo>
                  <a:cubicBezTo>
                    <a:pt x="666395" y="746125"/>
                    <a:pt x="666750" y="746480"/>
                    <a:pt x="666750" y="746919"/>
                  </a:cubicBezTo>
                  <a:cubicBezTo>
                    <a:pt x="666750" y="747357"/>
                    <a:pt x="666395" y="747713"/>
                    <a:pt x="665956" y="747713"/>
                  </a:cubicBezTo>
                  <a:cubicBezTo>
                    <a:pt x="665518" y="747713"/>
                    <a:pt x="665162" y="747357"/>
                    <a:pt x="665162" y="746919"/>
                  </a:cubicBezTo>
                  <a:cubicBezTo>
                    <a:pt x="665162" y="746480"/>
                    <a:pt x="665518" y="746125"/>
                    <a:pt x="665956" y="746125"/>
                  </a:cubicBezTo>
                  <a:close/>
                  <a:moveTo>
                    <a:pt x="665162" y="746125"/>
                  </a:moveTo>
                  <a:lnTo>
                    <a:pt x="665162" y="746919"/>
                  </a:lnTo>
                  <a:lnTo>
                    <a:pt x="665162" y="759892"/>
                  </a:lnTo>
                  <a:cubicBezTo>
                    <a:pt x="665162" y="769938"/>
                    <a:pt x="665162" y="769938"/>
                    <a:pt x="665162" y="769938"/>
                  </a:cubicBezTo>
                  <a:cubicBezTo>
                    <a:pt x="639762" y="769938"/>
                    <a:pt x="639762" y="769938"/>
                    <a:pt x="639762" y="769938"/>
                  </a:cubicBezTo>
                  <a:cubicBezTo>
                    <a:pt x="665162" y="769938"/>
                    <a:pt x="665162" y="769938"/>
                    <a:pt x="665162" y="746125"/>
                  </a:cubicBezTo>
                  <a:close/>
                  <a:moveTo>
                    <a:pt x="2139950" y="720725"/>
                  </a:moveTo>
                  <a:cubicBezTo>
                    <a:pt x="2139950" y="746125"/>
                    <a:pt x="2116137" y="720725"/>
                    <a:pt x="2116137" y="746125"/>
                  </a:cubicBezTo>
                  <a:cubicBezTo>
                    <a:pt x="2116137" y="720725"/>
                    <a:pt x="2139950" y="720725"/>
                    <a:pt x="2139950" y="720725"/>
                  </a:cubicBezTo>
                  <a:close/>
                  <a:moveTo>
                    <a:pt x="1525587" y="720725"/>
                  </a:moveTo>
                  <a:cubicBezTo>
                    <a:pt x="1500187" y="720725"/>
                    <a:pt x="1500187" y="745331"/>
                    <a:pt x="1500187" y="769938"/>
                  </a:cubicBezTo>
                  <a:cubicBezTo>
                    <a:pt x="1500187" y="745331"/>
                    <a:pt x="1500187" y="745331"/>
                    <a:pt x="1500187" y="745331"/>
                  </a:cubicBezTo>
                  <a:cubicBezTo>
                    <a:pt x="1500187" y="720725"/>
                    <a:pt x="1500187" y="720725"/>
                    <a:pt x="1525587" y="720725"/>
                  </a:cubicBezTo>
                  <a:close/>
                  <a:moveTo>
                    <a:pt x="1329531" y="720725"/>
                  </a:moveTo>
                  <a:cubicBezTo>
                    <a:pt x="1329970" y="720725"/>
                    <a:pt x="1330325" y="726412"/>
                    <a:pt x="1330325" y="733425"/>
                  </a:cubicBezTo>
                  <a:cubicBezTo>
                    <a:pt x="1330325" y="740438"/>
                    <a:pt x="1329970" y="746125"/>
                    <a:pt x="1329531" y="746125"/>
                  </a:cubicBezTo>
                  <a:cubicBezTo>
                    <a:pt x="1329093" y="746125"/>
                    <a:pt x="1328737" y="740438"/>
                    <a:pt x="1328737" y="733425"/>
                  </a:cubicBezTo>
                  <a:cubicBezTo>
                    <a:pt x="1328737" y="726412"/>
                    <a:pt x="1329093" y="720725"/>
                    <a:pt x="1329531" y="720725"/>
                  </a:cubicBezTo>
                  <a:close/>
                  <a:moveTo>
                    <a:pt x="24607" y="720725"/>
                  </a:moveTo>
                  <a:cubicBezTo>
                    <a:pt x="38197" y="720725"/>
                    <a:pt x="49214" y="731742"/>
                    <a:pt x="49214" y="745332"/>
                  </a:cubicBezTo>
                  <a:cubicBezTo>
                    <a:pt x="49214" y="758922"/>
                    <a:pt x="38197" y="769939"/>
                    <a:pt x="24607" y="769939"/>
                  </a:cubicBezTo>
                  <a:cubicBezTo>
                    <a:pt x="11017" y="769939"/>
                    <a:pt x="0" y="758922"/>
                    <a:pt x="0" y="745332"/>
                  </a:cubicBezTo>
                  <a:cubicBezTo>
                    <a:pt x="0" y="731742"/>
                    <a:pt x="11017" y="720725"/>
                    <a:pt x="24607" y="720725"/>
                  </a:cubicBezTo>
                  <a:close/>
                  <a:moveTo>
                    <a:pt x="1279525" y="695325"/>
                  </a:moveTo>
                  <a:cubicBezTo>
                    <a:pt x="1279525" y="695325"/>
                    <a:pt x="1279525" y="695325"/>
                    <a:pt x="1279525" y="720725"/>
                  </a:cubicBezTo>
                  <a:cubicBezTo>
                    <a:pt x="1279525" y="720725"/>
                    <a:pt x="1279525" y="720725"/>
                    <a:pt x="1254125" y="720725"/>
                  </a:cubicBezTo>
                  <a:cubicBezTo>
                    <a:pt x="1279525" y="720725"/>
                    <a:pt x="1279525" y="720725"/>
                    <a:pt x="1279525" y="695325"/>
                  </a:cubicBezTo>
                  <a:close/>
                  <a:moveTo>
                    <a:pt x="2041525" y="671513"/>
                  </a:moveTo>
                  <a:cubicBezTo>
                    <a:pt x="2016918" y="696119"/>
                    <a:pt x="2016918" y="720726"/>
                    <a:pt x="1992312" y="720726"/>
                  </a:cubicBezTo>
                  <a:cubicBezTo>
                    <a:pt x="2016918" y="696119"/>
                    <a:pt x="2016918" y="696119"/>
                    <a:pt x="2041525" y="671513"/>
                  </a:cubicBezTo>
                  <a:close/>
                  <a:moveTo>
                    <a:pt x="1144588" y="646112"/>
                  </a:moveTo>
                  <a:cubicBezTo>
                    <a:pt x="1164754" y="646112"/>
                    <a:pt x="1181101" y="657129"/>
                    <a:pt x="1181101" y="670719"/>
                  </a:cubicBezTo>
                  <a:cubicBezTo>
                    <a:pt x="1181101" y="684309"/>
                    <a:pt x="1164754" y="695326"/>
                    <a:pt x="1144588" y="695326"/>
                  </a:cubicBezTo>
                  <a:cubicBezTo>
                    <a:pt x="1124422" y="695326"/>
                    <a:pt x="1108075" y="684309"/>
                    <a:pt x="1108075" y="670719"/>
                  </a:cubicBezTo>
                  <a:cubicBezTo>
                    <a:pt x="1108075" y="657129"/>
                    <a:pt x="1124422" y="646112"/>
                    <a:pt x="1144588" y="646112"/>
                  </a:cubicBezTo>
                  <a:close/>
                  <a:moveTo>
                    <a:pt x="1549400" y="596900"/>
                  </a:moveTo>
                  <a:cubicBezTo>
                    <a:pt x="1549400" y="596900"/>
                    <a:pt x="1549400" y="596900"/>
                    <a:pt x="1549400" y="620713"/>
                  </a:cubicBezTo>
                  <a:cubicBezTo>
                    <a:pt x="1549400" y="620713"/>
                    <a:pt x="1525587" y="620713"/>
                    <a:pt x="1525587" y="620713"/>
                  </a:cubicBezTo>
                  <a:cubicBezTo>
                    <a:pt x="1525587" y="620713"/>
                    <a:pt x="1525587" y="596900"/>
                    <a:pt x="1549400" y="596900"/>
                  </a:cubicBezTo>
                  <a:close/>
                  <a:moveTo>
                    <a:pt x="1279525" y="522288"/>
                  </a:moveTo>
                  <a:lnTo>
                    <a:pt x="1279525" y="546101"/>
                  </a:lnTo>
                  <a:cubicBezTo>
                    <a:pt x="1254125" y="522288"/>
                    <a:pt x="1254125" y="522288"/>
                    <a:pt x="1279525" y="522288"/>
                  </a:cubicBezTo>
                  <a:close/>
                  <a:moveTo>
                    <a:pt x="911225" y="522288"/>
                  </a:moveTo>
                  <a:cubicBezTo>
                    <a:pt x="911225" y="522288"/>
                    <a:pt x="935832" y="522288"/>
                    <a:pt x="935832" y="522288"/>
                  </a:cubicBezTo>
                  <a:cubicBezTo>
                    <a:pt x="935832" y="522288"/>
                    <a:pt x="935832" y="522288"/>
                    <a:pt x="960438" y="522288"/>
                  </a:cubicBezTo>
                  <a:cubicBezTo>
                    <a:pt x="985044" y="522288"/>
                    <a:pt x="985044" y="522288"/>
                    <a:pt x="985044" y="522288"/>
                  </a:cubicBezTo>
                  <a:cubicBezTo>
                    <a:pt x="985044" y="547159"/>
                    <a:pt x="985044" y="547159"/>
                    <a:pt x="985044" y="547159"/>
                  </a:cubicBezTo>
                  <a:cubicBezTo>
                    <a:pt x="985044" y="572030"/>
                    <a:pt x="985044" y="572030"/>
                    <a:pt x="985044" y="572030"/>
                  </a:cubicBezTo>
                  <a:cubicBezTo>
                    <a:pt x="985044" y="572030"/>
                    <a:pt x="1009651" y="572030"/>
                    <a:pt x="1009651" y="572030"/>
                  </a:cubicBezTo>
                  <a:cubicBezTo>
                    <a:pt x="1009651" y="572030"/>
                    <a:pt x="1009651" y="596901"/>
                    <a:pt x="1009651" y="596901"/>
                  </a:cubicBezTo>
                  <a:cubicBezTo>
                    <a:pt x="1009651" y="596901"/>
                    <a:pt x="1034257" y="596901"/>
                    <a:pt x="1034257" y="596901"/>
                  </a:cubicBezTo>
                  <a:cubicBezTo>
                    <a:pt x="1034257" y="596901"/>
                    <a:pt x="1034257" y="621771"/>
                    <a:pt x="1034257" y="621771"/>
                  </a:cubicBezTo>
                  <a:cubicBezTo>
                    <a:pt x="1034257" y="621771"/>
                    <a:pt x="1034257" y="646642"/>
                    <a:pt x="1034257" y="646642"/>
                  </a:cubicBezTo>
                  <a:cubicBezTo>
                    <a:pt x="1034257" y="646642"/>
                    <a:pt x="1058863" y="646642"/>
                    <a:pt x="1058863" y="646642"/>
                  </a:cubicBezTo>
                  <a:cubicBezTo>
                    <a:pt x="1058863" y="646642"/>
                    <a:pt x="1058863" y="671513"/>
                    <a:pt x="1058863" y="671513"/>
                  </a:cubicBezTo>
                  <a:cubicBezTo>
                    <a:pt x="1058863" y="671513"/>
                    <a:pt x="1058863" y="671513"/>
                    <a:pt x="1058863" y="696384"/>
                  </a:cubicBezTo>
                  <a:cubicBezTo>
                    <a:pt x="1058863" y="696384"/>
                    <a:pt x="1058863" y="696384"/>
                    <a:pt x="1058863" y="721255"/>
                  </a:cubicBezTo>
                  <a:cubicBezTo>
                    <a:pt x="1058863" y="721255"/>
                    <a:pt x="1034257" y="746126"/>
                    <a:pt x="1034257" y="746126"/>
                  </a:cubicBezTo>
                  <a:cubicBezTo>
                    <a:pt x="1034257" y="746126"/>
                    <a:pt x="1009651" y="746126"/>
                    <a:pt x="1009651" y="746126"/>
                  </a:cubicBezTo>
                  <a:cubicBezTo>
                    <a:pt x="1009651" y="746126"/>
                    <a:pt x="1009651" y="746126"/>
                    <a:pt x="1009651" y="721255"/>
                  </a:cubicBezTo>
                  <a:cubicBezTo>
                    <a:pt x="1009651" y="721255"/>
                    <a:pt x="985044" y="721255"/>
                    <a:pt x="985044" y="721255"/>
                  </a:cubicBezTo>
                  <a:cubicBezTo>
                    <a:pt x="985044" y="696384"/>
                    <a:pt x="985044" y="696384"/>
                    <a:pt x="985044" y="696384"/>
                  </a:cubicBezTo>
                  <a:cubicBezTo>
                    <a:pt x="985044" y="696384"/>
                    <a:pt x="960438" y="696384"/>
                    <a:pt x="960438" y="696384"/>
                  </a:cubicBezTo>
                  <a:cubicBezTo>
                    <a:pt x="960438" y="696384"/>
                    <a:pt x="960438" y="694830"/>
                    <a:pt x="960438" y="692887"/>
                  </a:cubicBezTo>
                  <a:lnTo>
                    <a:pt x="960438" y="692498"/>
                  </a:lnTo>
                  <a:lnTo>
                    <a:pt x="960438" y="687058"/>
                  </a:lnTo>
                  <a:cubicBezTo>
                    <a:pt x="960438" y="685503"/>
                    <a:pt x="960438" y="684726"/>
                    <a:pt x="960438" y="685892"/>
                  </a:cubicBezTo>
                  <a:lnTo>
                    <a:pt x="960438" y="683949"/>
                  </a:lnTo>
                  <a:cubicBezTo>
                    <a:pt x="960438" y="677731"/>
                    <a:pt x="960438" y="671513"/>
                    <a:pt x="960438" y="671513"/>
                  </a:cubicBezTo>
                  <a:cubicBezTo>
                    <a:pt x="960438" y="671513"/>
                    <a:pt x="935832" y="671513"/>
                    <a:pt x="935832" y="671513"/>
                  </a:cubicBezTo>
                  <a:cubicBezTo>
                    <a:pt x="935832" y="646642"/>
                    <a:pt x="960438" y="646642"/>
                    <a:pt x="960438" y="646642"/>
                  </a:cubicBezTo>
                  <a:cubicBezTo>
                    <a:pt x="960438" y="621771"/>
                    <a:pt x="960438" y="621771"/>
                    <a:pt x="960438" y="621771"/>
                  </a:cubicBezTo>
                  <a:cubicBezTo>
                    <a:pt x="960438" y="621771"/>
                    <a:pt x="935832" y="596901"/>
                    <a:pt x="935832" y="596901"/>
                  </a:cubicBezTo>
                  <a:cubicBezTo>
                    <a:pt x="935832" y="596901"/>
                    <a:pt x="935832" y="596901"/>
                    <a:pt x="935832" y="572030"/>
                  </a:cubicBezTo>
                  <a:cubicBezTo>
                    <a:pt x="935832" y="572030"/>
                    <a:pt x="935832" y="572030"/>
                    <a:pt x="911225" y="572030"/>
                  </a:cubicBezTo>
                  <a:cubicBezTo>
                    <a:pt x="911225" y="547159"/>
                    <a:pt x="911225" y="547159"/>
                    <a:pt x="911225" y="547159"/>
                  </a:cubicBezTo>
                  <a:cubicBezTo>
                    <a:pt x="911225" y="547159"/>
                    <a:pt x="911225" y="522288"/>
                    <a:pt x="911225" y="522288"/>
                  </a:cubicBezTo>
                  <a:close/>
                  <a:moveTo>
                    <a:pt x="258763" y="496887"/>
                  </a:moveTo>
                  <a:cubicBezTo>
                    <a:pt x="278929" y="496887"/>
                    <a:pt x="295276" y="513590"/>
                    <a:pt x="295276" y="534194"/>
                  </a:cubicBezTo>
                  <a:cubicBezTo>
                    <a:pt x="295276" y="554798"/>
                    <a:pt x="278929" y="571501"/>
                    <a:pt x="258763" y="571501"/>
                  </a:cubicBezTo>
                  <a:cubicBezTo>
                    <a:pt x="238597" y="571501"/>
                    <a:pt x="222250" y="554798"/>
                    <a:pt x="222250" y="534194"/>
                  </a:cubicBezTo>
                  <a:cubicBezTo>
                    <a:pt x="222250" y="513590"/>
                    <a:pt x="238597" y="496887"/>
                    <a:pt x="258763" y="496887"/>
                  </a:cubicBezTo>
                  <a:close/>
                  <a:moveTo>
                    <a:pt x="1893888" y="471488"/>
                  </a:moveTo>
                  <a:cubicBezTo>
                    <a:pt x="1893888" y="496888"/>
                    <a:pt x="1870075" y="522288"/>
                    <a:pt x="1870075" y="522288"/>
                  </a:cubicBezTo>
                  <a:cubicBezTo>
                    <a:pt x="1870075" y="496888"/>
                    <a:pt x="1893888" y="471488"/>
                    <a:pt x="1893888" y="471488"/>
                  </a:cubicBezTo>
                  <a:close/>
                  <a:moveTo>
                    <a:pt x="1488282" y="447675"/>
                  </a:moveTo>
                  <a:cubicBezTo>
                    <a:pt x="1508886" y="447675"/>
                    <a:pt x="1525589" y="464378"/>
                    <a:pt x="1525589" y="484982"/>
                  </a:cubicBezTo>
                  <a:cubicBezTo>
                    <a:pt x="1525589" y="505586"/>
                    <a:pt x="1508886" y="522289"/>
                    <a:pt x="1488282" y="522289"/>
                  </a:cubicBezTo>
                  <a:cubicBezTo>
                    <a:pt x="1467678" y="522289"/>
                    <a:pt x="1450975" y="505586"/>
                    <a:pt x="1450975" y="484982"/>
                  </a:cubicBezTo>
                  <a:cubicBezTo>
                    <a:pt x="1450975" y="464378"/>
                    <a:pt x="1467678" y="447675"/>
                    <a:pt x="1488282" y="447675"/>
                  </a:cubicBezTo>
                  <a:close/>
                  <a:moveTo>
                    <a:pt x="1279525" y="447675"/>
                  </a:moveTo>
                  <a:cubicBezTo>
                    <a:pt x="1279525" y="447675"/>
                    <a:pt x="1279525" y="447675"/>
                    <a:pt x="1303338" y="447675"/>
                  </a:cubicBezTo>
                  <a:cubicBezTo>
                    <a:pt x="1303338" y="447675"/>
                    <a:pt x="1303338" y="447675"/>
                    <a:pt x="1303338" y="472281"/>
                  </a:cubicBezTo>
                  <a:cubicBezTo>
                    <a:pt x="1303338" y="472281"/>
                    <a:pt x="1279525" y="496888"/>
                    <a:pt x="1279525" y="496888"/>
                  </a:cubicBezTo>
                  <a:cubicBezTo>
                    <a:pt x="1279525" y="496888"/>
                    <a:pt x="1279525" y="496888"/>
                    <a:pt x="1279525" y="447675"/>
                  </a:cubicBezTo>
                  <a:close/>
                  <a:moveTo>
                    <a:pt x="935037" y="447675"/>
                  </a:moveTo>
                  <a:cubicBezTo>
                    <a:pt x="935037" y="447675"/>
                    <a:pt x="960437" y="447675"/>
                    <a:pt x="960437" y="447675"/>
                  </a:cubicBezTo>
                  <a:cubicBezTo>
                    <a:pt x="960437" y="471488"/>
                    <a:pt x="960437" y="471488"/>
                    <a:pt x="960437" y="471488"/>
                  </a:cubicBezTo>
                  <a:cubicBezTo>
                    <a:pt x="960437" y="471488"/>
                    <a:pt x="935037" y="471488"/>
                    <a:pt x="935037" y="447675"/>
                  </a:cubicBezTo>
                  <a:close/>
                  <a:moveTo>
                    <a:pt x="1919287" y="373063"/>
                  </a:moveTo>
                  <a:cubicBezTo>
                    <a:pt x="1919287" y="373063"/>
                    <a:pt x="1919287" y="373063"/>
                    <a:pt x="1943100" y="398463"/>
                  </a:cubicBezTo>
                  <a:cubicBezTo>
                    <a:pt x="1943100" y="398463"/>
                    <a:pt x="1943100" y="398463"/>
                    <a:pt x="1919287" y="398463"/>
                  </a:cubicBezTo>
                  <a:cubicBezTo>
                    <a:pt x="1919287" y="398463"/>
                    <a:pt x="1919287" y="398463"/>
                    <a:pt x="1919287" y="373063"/>
                  </a:cubicBezTo>
                  <a:close/>
                  <a:moveTo>
                    <a:pt x="1156494" y="347662"/>
                  </a:moveTo>
                  <a:cubicBezTo>
                    <a:pt x="1183235" y="347662"/>
                    <a:pt x="1204913" y="364365"/>
                    <a:pt x="1204913" y="384969"/>
                  </a:cubicBezTo>
                  <a:cubicBezTo>
                    <a:pt x="1204913" y="405573"/>
                    <a:pt x="1183235" y="422276"/>
                    <a:pt x="1156494" y="422276"/>
                  </a:cubicBezTo>
                  <a:cubicBezTo>
                    <a:pt x="1129753" y="422276"/>
                    <a:pt x="1108075" y="405573"/>
                    <a:pt x="1108075" y="384969"/>
                  </a:cubicBezTo>
                  <a:cubicBezTo>
                    <a:pt x="1108075" y="364365"/>
                    <a:pt x="1129753" y="347662"/>
                    <a:pt x="1156494" y="347662"/>
                  </a:cubicBezTo>
                  <a:close/>
                  <a:moveTo>
                    <a:pt x="565944" y="323850"/>
                  </a:moveTo>
                  <a:cubicBezTo>
                    <a:pt x="590550" y="323850"/>
                    <a:pt x="590550" y="348721"/>
                    <a:pt x="590550" y="373592"/>
                  </a:cubicBezTo>
                  <a:cubicBezTo>
                    <a:pt x="590550" y="373592"/>
                    <a:pt x="590550" y="398463"/>
                    <a:pt x="565944" y="398463"/>
                  </a:cubicBezTo>
                  <a:cubicBezTo>
                    <a:pt x="541337" y="398463"/>
                    <a:pt x="541337" y="373592"/>
                    <a:pt x="541337" y="373592"/>
                  </a:cubicBezTo>
                  <a:cubicBezTo>
                    <a:pt x="541337" y="348721"/>
                    <a:pt x="541337" y="348721"/>
                    <a:pt x="541337" y="348721"/>
                  </a:cubicBezTo>
                  <a:cubicBezTo>
                    <a:pt x="565944" y="348721"/>
                    <a:pt x="565944" y="323850"/>
                    <a:pt x="565944" y="323850"/>
                  </a:cubicBezTo>
                  <a:close/>
                  <a:moveTo>
                    <a:pt x="898525" y="298450"/>
                  </a:moveTo>
                  <a:cubicBezTo>
                    <a:pt x="932719" y="298450"/>
                    <a:pt x="960438" y="320839"/>
                    <a:pt x="960438" y="348457"/>
                  </a:cubicBezTo>
                  <a:cubicBezTo>
                    <a:pt x="960438" y="376075"/>
                    <a:pt x="932719" y="398464"/>
                    <a:pt x="898525" y="398464"/>
                  </a:cubicBezTo>
                  <a:cubicBezTo>
                    <a:pt x="864331" y="398464"/>
                    <a:pt x="836612" y="376075"/>
                    <a:pt x="836612" y="348457"/>
                  </a:cubicBezTo>
                  <a:cubicBezTo>
                    <a:pt x="836612" y="320839"/>
                    <a:pt x="864331" y="298450"/>
                    <a:pt x="898525" y="298450"/>
                  </a:cubicBezTo>
                  <a:close/>
                  <a:moveTo>
                    <a:pt x="1943100" y="273050"/>
                  </a:moveTo>
                  <a:lnTo>
                    <a:pt x="1943100" y="273051"/>
                  </a:lnTo>
                  <a:lnTo>
                    <a:pt x="1943100" y="298450"/>
                  </a:lnTo>
                  <a:lnTo>
                    <a:pt x="1919287" y="298450"/>
                  </a:lnTo>
                  <a:close/>
                  <a:moveTo>
                    <a:pt x="1992313" y="223838"/>
                  </a:moveTo>
                  <a:cubicBezTo>
                    <a:pt x="1992313" y="223838"/>
                    <a:pt x="1967706" y="273051"/>
                    <a:pt x="1943100" y="273051"/>
                  </a:cubicBezTo>
                  <a:cubicBezTo>
                    <a:pt x="1992313" y="248444"/>
                    <a:pt x="1943100" y="223838"/>
                    <a:pt x="1992313" y="223838"/>
                  </a:cubicBezTo>
                  <a:close/>
                  <a:moveTo>
                    <a:pt x="1936400" y="199644"/>
                  </a:moveTo>
                  <a:lnTo>
                    <a:pt x="1923107" y="216066"/>
                  </a:lnTo>
                  <a:cubicBezTo>
                    <a:pt x="1920031" y="220729"/>
                    <a:pt x="1918493" y="223838"/>
                    <a:pt x="1918493" y="223838"/>
                  </a:cubicBezTo>
                  <a:cubicBezTo>
                    <a:pt x="1906190" y="211403"/>
                    <a:pt x="1906190" y="205185"/>
                    <a:pt x="1912342" y="202076"/>
                  </a:cubicBezTo>
                  <a:close/>
                  <a:moveTo>
                    <a:pt x="1943020" y="194466"/>
                  </a:moveTo>
                  <a:lnTo>
                    <a:pt x="1943100" y="198967"/>
                  </a:lnTo>
                  <a:lnTo>
                    <a:pt x="1936400" y="199644"/>
                  </a:lnTo>
                  <a:lnTo>
                    <a:pt x="1936948" y="198967"/>
                  </a:lnTo>
                  <a:close/>
                  <a:moveTo>
                    <a:pt x="320675" y="123825"/>
                  </a:moveTo>
                  <a:cubicBezTo>
                    <a:pt x="347855" y="123825"/>
                    <a:pt x="369888" y="140528"/>
                    <a:pt x="369888" y="161132"/>
                  </a:cubicBezTo>
                  <a:cubicBezTo>
                    <a:pt x="369888" y="181736"/>
                    <a:pt x="347855" y="198439"/>
                    <a:pt x="320675" y="198439"/>
                  </a:cubicBezTo>
                  <a:cubicBezTo>
                    <a:pt x="293495" y="198439"/>
                    <a:pt x="271462" y="181736"/>
                    <a:pt x="271462" y="161132"/>
                  </a:cubicBezTo>
                  <a:cubicBezTo>
                    <a:pt x="271462" y="140528"/>
                    <a:pt x="293495" y="123825"/>
                    <a:pt x="320675" y="123825"/>
                  </a:cubicBezTo>
                  <a:close/>
                  <a:moveTo>
                    <a:pt x="1970397" y="103758"/>
                  </a:moveTo>
                  <a:cubicBezTo>
                    <a:pt x="1978471" y="105701"/>
                    <a:pt x="1986160" y="111919"/>
                    <a:pt x="1992312" y="124355"/>
                  </a:cubicBezTo>
                  <a:cubicBezTo>
                    <a:pt x="1967706" y="124355"/>
                    <a:pt x="1967706" y="124355"/>
                    <a:pt x="1967706" y="124355"/>
                  </a:cubicBezTo>
                  <a:cubicBezTo>
                    <a:pt x="1918493" y="124355"/>
                    <a:pt x="1967706" y="149225"/>
                    <a:pt x="1967706" y="174096"/>
                  </a:cubicBezTo>
                  <a:cubicBezTo>
                    <a:pt x="1967706" y="174096"/>
                    <a:pt x="1967706" y="174096"/>
                    <a:pt x="1992312" y="174096"/>
                  </a:cubicBezTo>
                  <a:cubicBezTo>
                    <a:pt x="1980009" y="174096"/>
                    <a:pt x="1969244" y="177205"/>
                    <a:pt x="1960016" y="181868"/>
                  </a:cubicBezTo>
                  <a:lnTo>
                    <a:pt x="1943020" y="194466"/>
                  </a:lnTo>
                  <a:lnTo>
                    <a:pt x="1942716" y="177205"/>
                  </a:lnTo>
                  <a:cubicBezTo>
                    <a:pt x="1941562" y="153889"/>
                    <a:pt x="1936948" y="130572"/>
                    <a:pt x="1918493" y="149225"/>
                  </a:cubicBezTo>
                  <a:cubicBezTo>
                    <a:pt x="1918493" y="130572"/>
                    <a:pt x="1946175" y="97929"/>
                    <a:pt x="1970397" y="103758"/>
                  </a:cubicBezTo>
                  <a:close/>
                  <a:moveTo>
                    <a:pt x="1943100" y="25400"/>
                  </a:moveTo>
                  <a:cubicBezTo>
                    <a:pt x="1943100" y="25400"/>
                    <a:pt x="1968500" y="25400"/>
                    <a:pt x="1943100" y="49213"/>
                  </a:cubicBezTo>
                  <a:cubicBezTo>
                    <a:pt x="1943100" y="49213"/>
                    <a:pt x="1943100" y="25400"/>
                    <a:pt x="1943100" y="25400"/>
                  </a:cubicBezTo>
                  <a:close/>
                  <a:moveTo>
                    <a:pt x="2017712" y="0"/>
                  </a:moveTo>
                  <a:cubicBezTo>
                    <a:pt x="2017712" y="0"/>
                    <a:pt x="2017712" y="0"/>
                    <a:pt x="1992312" y="49213"/>
                  </a:cubicBezTo>
                  <a:cubicBezTo>
                    <a:pt x="2017712" y="0"/>
                    <a:pt x="1992312" y="0"/>
                    <a:pt x="2017712" y="0"/>
                  </a:cubicBezTo>
                  <a:close/>
                  <a:moveTo>
                    <a:pt x="1919287" y="0"/>
                  </a:moveTo>
                  <a:cubicBezTo>
                    <a:pt x="1943100" y="0"/>
                    <a:pt x="1943100" y="25400"/>
                    <a:pt x="1943100" y="25400"/>
                  </a:cubicBezTo>
                  <a:cubicBezTo>
                    <a:pt x="1943100" y="25400"/>
                    <a:pt x="1919287" y="25400"/>
                    <a:pt x="191928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1" name="iṡ1îdé">
              <a:extLst>
                <a:ext uri="{FF2B5EF4-FFF2-40B4-BE49-F238E27FC236}">
                  <a16:creationId xmlns:a16="http://schemas.microsoft.com/office/drawing/2014/main" id="{F8422B62-7BAF-4FDF-BECA-5924BFB4C97E}"/>
                </a:ext>
              </a:extLst>
            </p:cNvPr>
            <p:cNvSpPr/>
            <p:nvPr/>
          </p:nvSpPr>
          <p:spPr bwMode="auto">
            <a:xfrm>
              <a:off x="6243638" y="3379788"/>
              <a:ext cx="3394075" cy="1738313"/>
            </a:xfrm>
            <a:custGeom>
              <a:avLst/>
              <a:gdLst>
                <a:gd name="connsiteX0" fmla="*/ 2779712 w 3394075"/>
                <a:gd name="connsiteY0" fmla="*/ 1689100 h 1738313"/>
                <a:gd name="connsiteX1" fmla="*/ 2779712 w 3394075"/>
                <a:gd name="connsiteY1" fmla="*/ 1713707 h 1738313"/>
                <a:gd name="connsiteX2" fmla="*/ 2754312 w 3394075"/>
                <a:gd name="connsiteY2" fmla="*/ 1738313 h 1738313"/>
                <a:gd name="connsiteX3" fmla="*/ 2754312 w 3394075"/>
                <a:gd name="connsiteY3" fmla="*/ 1713707 h 1738313"/>
                <a:gd name="connsiteX4" fmla="*/ 2779712 w 3394075"/>
                <a:gd name="connsiteY4" fmla="*/ 1689100 h 1738313"/>
                <a:gd name="connsiteX5" fmla="*/ 2287587 w 3394075"/>
                <a:gd name="connsiteY5" fmla="*/ 1663700 h 1738313"/>
                <a:gd name="connsiteX6" fmla="*/ 2311400 w 3394075"/>
                <a:gd name="connsiteY6" fmla="*/ 1714500 h 1738313"/>
                <a:gd name="connsiteX7" fmla="*/ 2287587 w 3394075"/>
                <a:gd name="connsiteY7" fmla="*/ 1689100 h 1738313"/>
                <a:gd name="connsiteX8" fmla="*/ 2287587 w 3394075"/>
                <a:gd name="connsiteY8" fmla="*/ 1678385 h 1738313"/>
                <a:gd name="connsiteX9" fmla="*/ 2287587 w 3394075"/>
                <a:gd name="connsiteY9" fmla="*/ 1663701 h 1738313"/>
                <a:gd name="connsiteX10" fmla="*/ 2508250 w 3394075"/>
                <a:gd name="connsiteY10" fmla="*/ 1639888 h 1738313"/>
                <a:gd name="connsiteX11" fmla="*/ 2533650 w 3394075"/>
                <a:gd name="connsiteY11" fmla="*/ 1639888 h 1738313"/>
                <a:gd name="connsiteX12" fmla="*/ 2533650 w 3394075"/>
                <a:gd name="connsiteY12" fmla="*/ 1663701 h 1738313"/>
                <a:gd name="connsiteX13" fmla="*/ 2508250 w 3394075"/>
                <a:gd name="connsiteY13" fmla="*/ 1639888 h 1738313"/>
                <a:gd name="connsiteX14" fmla="*/ 3098800 w 3394075"/>
                <a:gd name="connsiteY14" fmla="*/ 1539875 h 1738313"/>
                <a:gd name="connsiteX15" fmla="*/ 3148013 w 3394075"/>
                <a:gd name="connsiteY15" fmla="*/ 1589617 h 1738313"/>
                <a:gd name="connsiteX16" fmla="*/ 3148013 w 3394075"/>
                <a:gd name="connsiteY16" fmla="*/ 1614488 h 1738313"/>
                <a:gd name="connsiteX17" fmla="*/ 3098800 w 3394075"/>
                <a:gd name="connsiteY17" fmla="*/ 1564746 h 1738313"/>
                <a:gd name="connsiteX18" fmla="*/ 3098800 w 3394075"/>
                <a:gd name="connsiteY18" fmla="*/ 1539875 h 1738313"/>
                <a:gd name="connsiteX19" fmla="*/ 1574800 w 3394075"/>
                <a:gd name="connsiteY19" fmla="*/ 1516063 h 1738313"/>
                <a:gd name="connsiteX20" fmla="*/ 1574800 w 3394075"/>
                <a:gd name="connsiteY20" fmla="*/ 1539876 h 1738313"/>
                <a:gd name="connsiteX21" fmla="*/ 1549400 w 3394075"/>
                <a:gd name="connsiteY21" fmla="*/ 1539876 h 1738313"/>
                <a:gd name="connsiteX22" fmla="*/ 1574800 w 3394075"/>
                <a:gd name="connsiteY22" fmla="*/ 1516063 h 1738313"/>
                <a:gd name="connsiteX23" fmla="*/ 2262187 w 3394075"/>
                <a:gd name="connsiteY23" fmla="*/ 1465263 h 1738313"/>
                <a:gd name="connsiteX24" fmla="*/ 2287587 w 3394075"/>
                <a:gd name="connsiteY24" fmla="*/ 1565276 h 1738313"/>
                <a:gd name="connsiteX25" fmla="*/ 2262187 w 3394075"/>
                <a:gd name="connsiteY25" fmla="*/ 1465263 h 1738313"/>
                <a:gd name="connsiteX26" fmla="*/ 1586707 w 3394075"/>
                <a:gd name="connsiteY26" fmla="*/ 1441450 h 1738313"/>
                <a:gd name="connsiteX27" fmla="*/ 1624014 w 3394075"/>
                <a:gd name="connsiteY27" fmla="*/ 1466057 h 1738313"/>
                <a:gd name="connsiteX28" fmla="*/ 1586707 w 3394075"/>
                <a:gd name="connsiteY28" fmla="*/ 1490664 h 1738313"/>
                <a:gd name="connsiteX29" fmla="*/ 1549400 w 3394075"/>
                <a:gd name="connsiteY29" fmla="*/ 1466057 h 1738313"/>
                <a:gd name="connsiteX30" fmla="*/ 1586707 w 3394075"/>
                <a:gd name="connsiteY30" fmla="*/ 1441450 h 1738313"/>
                <a:gd name="connsiteX31" fmla="*/ 2828925 w 3394075"/>
                <a:gd name="connsiteY31" fmla="*/ 1416050 h 1738313"/>
                <a:gd name="connsiteX32" fmla="*/ 2853531 w 3394075"/>
                <a:gd name="connsiteY32" fmla="*/ 1440815 h 1738313"/>
                <a:gd name="connsiteX33" fmla="*/ 2902744 w 3394075"/>
                <a:gd name="connsiteY33" fmla="*/ 1416050 h 1738313"/>
                <a:gd name="connsiteX34" fmla="*/ 2927350 w 3394075"/>
                <a:gd name="connsiteY34" fmla="*/ 1490345 h 1738313"/>
                <a:gd name="connsiteX35" fmla="*/ 2878138 w 3394075"/>
                <a:gd name="connsiteY35" fmla="*/ 1515110 h 1738313"/>
                <a:gd name="connsiteX36" fmla="*/ 2878138 w 3394075"/>
                <a:gd name="connsiteY36" fmla="*/ 1539875 h 1738313"/>
                <a:gd name="connsiteX37" fmla="*/ 2853531 w 3394075"/>
                <a:gd name="connsiteY37" fmla="*/ 1515110 h 1738313"/>
                <a:gd name="connsiteX38" fmla="*/ 2853531 w 3394075"/>
                <a:gd name="connsiteY38" fmla="*/ 1465580 h 1738313"/>
                <a:gd name="connsiteX39" fmla="*/ 2828925 w 3394075"/>
                <a:gd name="connsiteY39" fmla="*/ 1416050 h 1738313"/>
                <a:gd name="connsiteX40" fmla="*/ 2336800 w 3394075"/>
                <a:gd name="connsiteY40" fmla="*/ 1416050 h 1738313"/>
                <a:gd name="connsiteX41" fmla="*/ 2336800 w 3394075"/>
                <a:gd name="connsiteY41" fmla="*/ 1441450 h 1738313"/>
                <a:gd name="connsiteX42" fmla="*/ 2336800 w 3394075"/>
                <a:gd name="connsiteY42" fmla="*/ 1416050 h 1738313"/>
                <a:gd name="connsiteX43" fmla="*/ 1893570 w 3394075"/>
                <a:gd name="connsiteY43" fmla="*/ 1390650 h 1738313"/>
                <a:gd name="connsiteX44" fmla="*/ 1918018 w 3394075"/>
                <a:gd name="connsiteY44" fmla="*/ 1440543 h 1738313"/>
                <a:gd name="connsiteX45" fmla="*/ 1966913 w 3394075"/>
                <a:gd name="connsiteY45" fmla="*/ 1490436 h 1738313"/>
                <a:gd name="connsiteX46" fmla="*/ 1893570 w 3394075"/>
                <a:gd name="connsiteY46" fmla="*/ 1565275 h 1738313"/>
                <a:gd name="connsiteX47" fmla="*/ 1844675 w 3394075"/>
                <a:gd name="connsiteY47" fmla="*/ 1490436 h 1738313"/>
                <a:gd name="connsiteX48" fmla="*/ 1893570 w 3394075"/>
                <a:gd name="connsiteY48" fmla="*/ 1440543 h 1738313"/>
                <a:gd name="connsiteX49" fmla="*/ 1893570 w 3394075"/>
                <a:gd name="connsiteY49" fmla="*/ 1390650 h 1738313"/>
                <a:gd name="connsiteX50" fmla="*/ 1377157 w 3394075"/>
                <a:gd name="connsiteY50" fmla="*/ 1366837 h 1738313"/>
                <a:gd name="connsiteX51" fmla="*/ 1401764 w 3394075"/>
                <a:gd name="connsiteY51" fmla="*/ 1391444 h 1738313"/>
                <a:gd name="connsiteX52" fmla="*/ 1377157 w 3394075"/>
                <a:gd name="connsiteY52" fmla="*/ 1416051 h 1738313"/>
                <a:gd name="connsiteX53" fmla="*/ 1352550 w 3394075"/>
                <a:gd name="connsiteY53" fmla="*/ 1391444 h 1738313"/>
                <a:gd name="connsiteX54" fmla="*/ 1377157 w 3394075"/>
                <a:gd name="connsiteY54" fmla="*/ 1366837 h 1738313"/>
                <a:gd name="connsiteX55" fmla="*/ 737394 w 3394075"/>
                <a:gd name="connsiteY55" fmla="*/ 1366837 h 1738313"/>
                <a:gd name="connsiteX56" fmla="*/ 762001 w 3394075"/>
                <a:gd name="connsiteY56" fmla="*/ 1391444 h 1738313"/>
                <a:gd name="connsiteX57" fmla="*/ 737394 w 3394075"/>
                <a:gd name="connsiteY57" fmla="*/ 1416051 h 1738313"/>
                <a:gd name="connsiteX58" fmla="*/ 712787 w 3394075"/>
                <a:gd name="connsiteY58" fmla="*/ 1391444 h 1738313"/>
                <a:gd name="connsiteX59" fmla="*/ 737394 w 3394075"/>
                <a:gd name="connsiteY59" fmla="*/ 1366837 h 1738313"/>
                <a:gd name="connsiteX60" fmla="*/ 1020763 w 3394075"/>
                <a:gd name="connsiteY60" fmla="*/ 1341437 h 1738313"/>
                <a:gd name="connsiteX61" fmla="*/ 1057276 w 3394075"/>
                <a:gd name="connsiteY61" fmla="*/ 1391444 h 1738313"/>
                <a:gd name="connsiteX62" fmla="*/ 1020763 w 3394075"/>
                <a:gd name="connsiteY62" fmla="*/ 1441451 h 1738313"/>
                <a:gd name="connsiteX63" fmla="*/ 984250 w 3394075"/>
                <a:gd name="connsiteY63" fmla="*/ 1391444 h 1738313"/>
                <a:gd name="connsiteX64" fmla="*/ 1020763 w 3394075"/>
                <a:gd name="connsiteY64" fmla="*/ 1341437 h 1738313"/>
                <a:gd name="connsiteX65" fmla="*/ 159544 w 3394075"/>
                <a:gd name="connsiteY65" fmla="*/ 1341437 h 1738313"/>
                <a:gd name="connsiteX66" fmla="*/ 196851 w 3394075"/>
                <a:gd name="connsiteY66" fmla="*/ 1378744 h 1738313"/>
                <a:gd name="connsiteX67" fmla="*/ 159544 w 3394075"/>
                <a:gd name="connsiteY67" fmla="*/ 1416051 h 1738313"/>
                <a:gd name="connsiteX68" fmla="*/ 122237 w 3394075"/>
                <a:gd name="connsiteY68" fmla="*/ 1378744 h 1738313"/>
                <a:gd name="connsiteX69" fmla="*/ 159544 w 3394075"/>
                <a:gd name="connsiteY69" fmla="*/ 1341437 h 1738313"/>
                <a:gd name="connsiteX70" fmla="*/ 2681287 w 3394075"/>
                <a:gd name="connsiteY70" fmla="*/ 1292225 h 1738313"/>
                <a:gd name="connsiteX71" fmla="*/ 2705894 w 3394075"/>
                <a:gd name="connsiteY71" fmla="*/ 1292225 h 1738313"/>
                <a:gd name="connsiteX72" fmla="*/ 2705894 w 3394075"/>
                <a:gd name="connsiteY72" fmla="*/ 1317096 h 1738313"/>
                <a:gd name="connsiteX73" fmla="*/ 2730500 w 3394075"/>
                <a:gd name="connsiteY73" fmla="*/ 1366838 h 1738313"/>
                <a:gd name="connsiteX74" fmla="*/ 2730500 w 3394075"/>
                <a:gd name="connsiteY74" fmla="*/ 1416579 h 1738313"/>
                <a:gd name="connsiteX75" fmla="*/ 2730500 w 3394075"/>
                <a:gd name="connsiteY75" fmla="*/ 1441450 h 1738313"/>
                <a:gd name="connsiteX76" fmla="*/ 2705894 w 3394075"/>
                <a:gd name="connsiteY76" fmla="*/ 1441450 h 1738313"/>
                <a:gd name="connsiteX77" fmla="*/ 2681287 w 3394075"/>
                <a:gd name="connsiteY77" fmla="*/ 1341967 h 1738313"/>
                <a:gd name="connsiteX78" fmla="*/ 2681287 w 3394075"/>
                <a:gd name="connsiteY78" fmla="*/ 1292225 h 1738313"/>
                <a:gd name="connsiteX79" fmla="*/ 2360612 w 3394075"/>
                <a:gd name="connsiteY79" fmla="*/ 1292225 h 1738313"/>
                <a:gd name="connsiteX80" fmla="*/ 2386012 w 3394075"/>
                <a:gd name="connsiteY80" fmla="*/ 1292225 h 1738313"/>
                <a:gd name="connsiteX81" fmla="*/ 2360612 w 3394075"/>
                <a:gd name="connsiteY81" fmla="*/ 1316038 h 1738313"/>
                <a:gd name="connsiteX82" fmla="*/ 2360612 w 3394075"/>
                <a:gd name="connsiteY82" fmla="*/ 1292225 h 1738313"/>
                <a:gd name="connsiteX83" fmla="*/ 1747044 w 3394075"/>
                <a:gd name="connsiteY83" fmla="*/ 1292225 h 1738313"/>
                <a:gd name="connsiteX84" fmla="*/ 1771651 w 3394075"/>
                <a:gd name="connsiteY84" fmla="*/ 1316832 h 1738313"/>
                <a:gd name="connsiteX85" fmla="*/ 1747044 w 3394075"/>
                <a:gd name="connsiteY85" fmla="*/ 1341439 h 1738313"/>
                <a:gd name="connsiteX86" fmla="*/ 1722437 w 3394075"/>
                <a:gd name="connsiteY86" fmla="*/ 1316832 h 1738313"/>
                <a:gd name="connsiteX87" fmla="*/ 1747044 w 3394075"/>
                <a:gd name="connsiteY87" fmla="*/ 1292225 h 1738313"/>
                <a:gd name="connsiteX88" fmla="*/ 886619 w 3394075"/>
                <a:gd name="connsiteY88" fmla="*/ 1292225 h 1738313"/>
                <a:gd name="connsiteX89" fmla="*/ 887413 w 3394075"/>
                <a:gd name="connsiteY89" fmla="*/ 1293019 h 1738313"/>
                <a:gd name="connsiteX90" fmla="*/ 886619 w 3394075"/>
                <a:gd name="connsiteY90" fmla="*/ 1293813 h 1738313"/>
                <a:gd name="connsiteX91" fmla="*/ 885825 w 3394075"/>
                <a:gd name="connsiteY91" fmla="*/ 1293019 h 1738313"/>
                <a:gd name="connsiteX92" fmla="*/ 886619 w 3394075"/>
                <a:gd name="connsiteY92" fmla="*/ 1292225 h 1738313"/>
                <a:gd name="connsiteX93" fmla="*/ 2532857 w 3394075"/>
                <a:gd name="connsiteY93" fmla="*/ 1266825 h 1738313"/>
                <a:gd name="connsiteX94" fmla="*/ 2557464 w 3394075"/>
                <a:gd name="connsiteY94" fmla="*/ 1291432 h 1738313"/>
                <a:gd name="connsiteX95" fmla="*/ 2532857 w 3394075"/>
                <a:gd name="connsiteY95" fmla="*/ 1316039 h 1738313"/>
                <a:gd name="connsiteX96" fmla="*/ 2508250 w 3394075"/>
                <a:gd name="connsiteY96" fmla="*/ 1291432 h 1738313"/>
                <a:gd name="connsiteX97" fmla="*/ 2532857 w 3394075"/>
                <a:gd name="connsiteY97" fmla="*/ 1266825 h 1738313"/>
                <a:gd name="connsiteX98" fmla="*/ 2016125 w 3394075"/>
                <a:gd name="connsiteY98" fmla="*/ 1266825 h 1738313"/>
                <a:gd name="connsiteX99" fmla="*/ 2041525 w 3394075"/>
                <a:gd name="connsiteY99" fmla="*/ 1266825 h 1738313"/>
                <a:gd name="connsiteX100" fmla="*/ 2041525 w 3394075"/>
                <a:gd name="connsiteY100" fmla="*/ 1292225 h 1738313"/>
                <a:gd name="connsiteX101" fmla="*/ 2016125 w 3394075"/>
                <a:gd name="connsiteY101" fmla="*/ 1292225 h 1738313"/>
                <a:gd name="connsiteX102" fmla="*/ 2016125 w 3394075"/>
                <a:gd name="connsiteY102" fmla="*/ 1266825 h 1738313"/>
                <a:gd name="connsiteX103" fmla="*/ 442119 w 3394075"/>
                <a:gd name="connsiteY103" fmla="*/ 1266825 h 1738313"/>
                <a:gd name="connsiteX104" fmla="*/ 466726 w 3394075"/>
                <a:gd name="connsiteY104" fmla="*/ 1291432 h 1738313"/>
                <a:gd name="connsiteX105" fmla="*/ 442119 w 3394075"/>
                <a:gd name="connsiteY105" fmla="*/ 1316039 h 1738313"/>
                <a:gd name="connsiteX106" fmla="*/ 417512 w 3394075"/>
                <a:gd name="connsiteY106" fmla="*/ 1291432 h 1738313"/>
                <a:gd name="connsiteX107" fmla="*/ 442119 w 3394075"/>
                <a:gd name="connsiteY107" fmla="*/ 1266825 h 1738313"/>
                <a:gd name="connsiteX108" fmla="*/ 3197225 w 3394075"/>
                <a:gd name="connsiteY108" fmla="*/ 1217613 h 1738313"/>
                <a:gd name="connsiteX109" fmla="*/ 3394075 w 3394075"/>
                <a:gd name="connsiteY109" fmla="*/ 1441451 h 1738313"/>
                <a:gd name="connsiteX110" fmla="*/ 3197225 w 3394075"/>
                <a:gd name="connsiteY110" fmla="*/ 1217613 h 1738313"/>
                <a:gd name="connsiteX111" fmla="*/ 1008063 w 3394075"/>
                <a:gd name="connsiteY111" fmla="*/ 1217612 h 1738313"/>
                <a:gd name="connsiteX112" fmla="*/ 1008063 w 3394075"/>
                <a:gd name="connsiteY112" fmla="*/ 1242219 h 1738313"/>
                <a:gd name="connsiteX113" fmla="*/ 984250 w 3394075"/>
                <a:gd name="connsiteY113" fmla="*/ 1266825 h 1738313"/>
                <a:gd name="connsiteX114" fmla="*/ 984250 w 3394075"/>
                <a:gd name="connsiteY114" fmla="*/ 1242219 h 1738313"/>
                <a:gd name="connsiteX115" fmla="*/ 1008063 w 3394075"/>
                <a:gd name="connsiteY115" fmla="*/ 1217612 h 1738313"/>
                <a:gd name="connsiteX116" fmla="*/ 935037 w 3394075"/>
                <a:gd name="connsiteY116" fmla="*/ 1217612 h 1738313"/>
                <a:gd name="connsiteX117" fmla="*/ 958850 w 3394075"/>
                <a:gd name="connsiteY117" fmla="*/ 1217612 h 1738313"/>
                <a:gd name="connsiteX118" fmla="*/ 935037 w 3394075"/>
                <a:gd name="connsiteY118" fmla="*/ 1266825 h 1738313"/>
                <a:gd name="connsiteX119" fmla="*/ 935037 w 3394075"/>
                <a:gd name="connsiteY119" fmla="*/ 1242219 h 1738313"/>
                <a:gd name="connsiteX120" fmla="*/ 935037 w 3394075"/>
                <a:gd name="connsiteY120" fmla="*/ 1217612 h 1738313"/>
                <a:gd name="connsiteX121" fmla="*/ 2080990 w 3394075"/>
                <a:gd name="connsiteY121" fmla="*/ 1195641 h 1738313"/>
                <a:gd name="connsiteX122" fmla="*/ 2084586 w 3394075"/>
                <a:gd name="connsiteY122" fmla="*/ 1202234 h 1738313"/>
                <a:gd name="connsiteX123" fmla="*/ 2066131 w 3394075"/>
                <a:gd name="connsiteY123" fmla="*/ 1217613 h 1738313"/>
                <a:gd name="connsiteX124" fmla="*/ 2076512 w 3394075"/>
                <a:gd name="connsiteY124" fmla="*/ 1196852 h 1738313"/>
                <a:gd name="connsiteX125" fmla="*/ 2189162 w 3394075"/>
                <a:gd name="connsiteY125" fmla="*/ 1192213 h 1738313"/>
                <a:gd name="connsiteX126" fmla="*/ 2212975 w 3394075"/>
                <a:gd name="connsiteY126" fmla="*/ 1192213 h 1738313"/>
                <a:gd name="connsiteX127" fmla="*/ 2212975 w 3394075"/>
                <a:gd name="connsiteY127" fmla="*/ 1217613 h 1738313"/>
                <a:gd name="connsiteX128" fmla="*/ 2189162 w 3394075"/>
                <a:gd name="connsiteY128" fmla="*/ 1192213 h 1738313"/>
                <a:gd name="connsiteX129" fmla="*/ 2114550 w 3394075"/>
                <a:gd name="connsiteY129" fmla="*/ 1192212 h 1738313"/>
                <a:gd name="connsiteX130" fmla="*/ 2139950 w 3394075"/>
                <a:gd name="connsiteY130" fmla="*/ 1192212 h 1738313"/>
                <a:gd name="connsiteX131" fmla="*/ 2114550 w 3394075"/>
                <a:gd name="connsiteY131" fmla="*/ 1192212 h 1738313"/>
                <a:gd name="connsiteX132" fmla="*/ 1316038 w 3394075"/>
                <a:gd name="connsiteY132" fmla="*/ 1192212 h 1738313"/>
                <a:gd name="connsiteX133" fmla="*/ 1377951 w 3394075"/>
                <a:gd name="connsiteY133" fmla="*/ 1242219 h 1738313"/>
                <a:gd name="connsiteX134" fmla="*/ 1316038 w 3394075"/>
                <a:gd name="connsiteY134" fmla="*/ 1292226 h 1738313"/>
                <a:gd name="connsiteX135" fmla="*/ 1254125 w 3394075"/>
                <a:gd name="connsiteY135" fmla="*/ 1242219 h 1738313"/>
                <a:gd name="connsiteX136" fmla="*/ 1316038 w 3394075"/>
                <a:gd name="connsiteY136" fmla="*/ 1192212 h 1738313"/>
                <a:gd name="connsiteX137" fmla="*/ 787400 w 3394075"/>
                <a:gd name="connsiteY137" fmla="*/ 1192212 h 1738313"/>
                <a:gd name="connsiteX138" fmla="*/ 811213 w 3394075"/>
                <a:gd name="connsiteY138" fmla="*/ 1217612 h 1738313"/>
                <a:gd name="connsiteX139" fmla="*/ 787400 w 3394075"/>
                <a:gd name="connsiteY139" fmla="*/ 1217612 h 1738313"/>
                <a:gd name="connsiteX140" fmla="*/ 2076127 w 3394075"/>
                <a:gd name="connsiteY140" fmla="*/ 1186086 h 1738313"/>
                <a:gd name="connsiteX141" fmla="*/ 2090737 w 3394075"/>
                <a:gd name="connsiteY141" fmla="*/ 1193007 h 1738313"/>
                <a:gd name="connsiteX142" fmla="*/ 2080990 w 3394075"/>
                <a:gd name="connsiteY142" fmla="*/ 1195641 h 1738313"/>
                <a:gd name="connsiteX143" fmla="*/ 2075874 w 3394075"/>
                <a:gd name="connsiteY143" fmla="*/ 1186261 h 1738313"/>
                <a:gd name="connsiteX144" fmla="*/ 3246437 w 3394075"/>
                <a:gd name="connsiteY144" fmla="*/ 1168400 h 1738313"/>
                <a:gd name="connsiteX145" fmla="*/ 3295650 w 3394075"/>
                <a:gd name="connsiteY145" fmla="*/ 1217613 h 1738313"/>
                <a:gd name="connsiteX146" fmla="*/ 3246437 w 3394075"/>
                <a:gd name="connsiteY146" fmla="*/ 1168400 h 1738313"/>
                <a:gd name="connsiteX147" fmla="*/ 2410618 w 3394075"/>
                <a:gd name="connsiteY147" fmla="*/ 1168400 h 1738313"/>
                <a:gd name="connsiteX148" fmla="*/ 2410618 w 3394075"/>
                <a:gd name="connsiteY148" fmla="*/ 1193165 h 1738313"/>
                <a:gd name="connsiteX149" fmla="*/ 2435225 w 3394075"/>
                <a:gd name="connsiteY149" fmla="*/ 1292225 h 1738313"/>
                <a:gd name="connsiteX150" fmla="*/ 2386012 w 3394075"/>
                <a:gd name="connsiteY150" fmla="*/ 1193165 h 1738313"/>
                <a:gd name="connsiteX151" fmla="*/ 2410618 w 3394075"/>
                <a:gd name="connsiteY151" fmla="*/ 1168400 h 1738313"/>
                <a:gd name="connsiteX152" fmla="*/ 2066131 w 3394075"/>
                <a:gd name="connsiteY152" fmla="*/ 1168400 h 1738313"/>
                <a:gd name="connsiteX153" fmla="*/ 2075874 w 3394075"/>
                <a:gd name="connsiteY153" fmla="*/ 1186261 h 1738313"/>
                <a:gd name="connsiteX154" fmla="*/ 2066131 w 3394075"/>
                <a:gd name="connsiteY154" fmla="*/ 1193007 h 1738313"/>
                <a:gd name="connsiteX155" fmla="*/ 2041525 w 3394075"/>
                <a:gd name="connsiteY155" fmla="*/ 1193007 h 1738313"/>
                <a:gd name="connsiteX156" fmla="*/ 2066131 w 3394075"/>
                <a:gd name="connsiteY156" fmla="*/ 1168400 h 1738313"/>
                <a:gd name="connsiteX157" fmla="*/ 2016918 w 3394075"/>
                <a:gd name="connsiteY157" fmla="*/ 1168400 h 1738313"/>
                <a:gd name="connsiteX158" fmla="*/ 2041525 w 3394075"/>
                <a:gd name="connsiteY158" fmla="*/ 1168400 h 1738313"/>
                <a:gd name="connsiteX159" fmla="*/ 2041525 w 3394075"/>
                <a:gd name="connsiteY159" fmla="*/ 1193007 h 1738313"/>
                <a:gd name="connsiteX160" fmla="*/ 2016918 w 3394075"/>
                <a:gd name="connsiteY160" fmla="*/ 1217613 h 1738313"/>
                <a:gd name="connsiteX161" fmla="*/ 1992312 w 3394075"/>
                <a:gd name="connsiteY161" fmla="*/ 1193007 h 1738313"/>
                <a:gd name="connsiteX162" fmla="*/ 2016918 w 3394075"/>
                <a:gd name="connsiteY162" fmla="*/ 1168400 h 1738313"/>
                <a:gd name="connsiteX163" fmla="*/ 1992312 w 3394075"/>
                <a:gd name="connsiteY163" fmla="*/ 1168400 h 1738313"/>
                <a:gd name="connsiteX164" fmla="*/ 1993900 w 3394075"/>
                <a:gd name="connsiteY164" fmla="*/ 1168400 h 1738313"/>
                <a:gd name="connsiteX165" fmla="*/ 1993900 w 3394075"/>
                <a:gd name="connsiteY165" fmla="*/ 1169988 h 1738313"/>
                <a:gd name="connsiteX166" fmla="*/ 1992312 w 3394075"/>
                <a:gd name="connsiteY166" fmla="*/ 1169988 h 1738313"/>
                <a:gd name="connsiteX167" fmla="*/ 700882 w 3394075"/>
                <a:gd name="connsiteY167" fmla="*/ 1168400 h 1738313"/>
                <a:gd name="connsiteX168" fmla="*/ 738189 w 3394075"/>
                <a:gd name="connsiteY168" fmla="*/ 1205707 h 1738313"/>
                <a:gd name="connsiteX169" fmla="*/ 700882 w 3394075"/>
                <a:gd name="connsiteY169" fmla="*/ 1243014 h 1738313"/>
                <a:gd name="connsiteX170" fmla="*/ 663575 w 3394075"/>
                <a:gd name="connsiteY170" fmla="*/ 1205707 h 1738313"/>
                <a:gd name="connsiteX171" fmla="*/ 700882 w 3394075"/>
                <a:gd name="connsiteY171" fmla="*/ 1168400 h 1738313"/>
                <a:gd name="connsiteX172" fmla="*/ 2632075 w 3394075"/>
                <a:gd name="connsiteY172" fmla="*/ 1143000 h 1738313"/>
                <a:gd name="connsiteX173" fmla="*/ 2655888 w 3394075"/>
                <a:gd name="connsiteY173" fmla="*/ 1168400 h 1738313"/>
                <a:gd name="connsiteX174" fmla="*/ 2632075 w 3394075"/>
                <a:gd name="connsiteY174" fmla="*/ 1143000 h 1738313"/>
                <a:gd name="connsiteX175" fmla="*/ 787400 w 3394075"/>
                <a:gd name="connsiteY175" fmla="*/ 1118393 h 1738313"/>
                <a:gd name="connsiteX176" fmla="*/ 812006 w 3394075"/>
                <a:gd name="connsiteY176" fmla="*/ 1118393 h 1738313"/>
                <a:gd name="connsiteX177" fmla="*/ 787400 w 3394075"/>
                <a:gd name="connsiteY177" fmla="*/ 1143000 h 1738313"/>
                <a:gd name="connsiteX178" fmla="*/ 787400 w 3394075"/>
                <a:gd name="connsiteY178" fmla="*/ 1118393 h 1738313"/>
                <a:gd name="connsiteX179" fmla="*/ 3173412 w 3394075"/>
                <a:gd name="connsiteY179" fmla="*/ 1117600 h 1738313"/>
                <a:gd name="connsiteX180" fmla="*/ 3222625 w 3394075"/>
                <a:gd name="connsiteY180" fmla="*/ 1168400 h 1738313"/>
                <a:gd name="connsiteX181" fmla="*/ 3198018 w 3394075"/>
                <a:gd name="connsiteY181" fmla="*/ 1168400 h 1738313"/>
                <a:gd name="connsiteX182" fmla="*/ 3173412 w 3394075"/>
                <a:gd name="connsiteY182" fmla="*/ 1117600 h 1738313"/>
                <a:gd name="connsiteX183" fmla="*/ 1155700 w 3394075"/>
                <a:gd name="connsiteY183" fmla="*/ 1117600 h 1738313"/>
                <a:gd name="connsiteX184" fmla="*/ 1180306 w 3394075"/>
                <a:gd name="connsiteY184" fmla="*/ 1143000 h 1738313"/>
                <a:gd name="connsiteX185" fmla="*/ 1155700 w 3394075"/>
                <a:gd name="connsiteY185" fmla="*/ 1117600 h 1738313"/>
                <a:gd name="connsiteX186" fmla="*/ 3068361 w 3394075"/>
                <a:gd name="connsiteY186" fmla="*/ 1099948 h 1738313"/>
                <a:gd name="connsiteX187" fmla="*/ 3071018 w 3394075"/>
                <a:gd name="connsiteY187" fmla="*/ 1102991 h 1738313"/>
                <a:gd name="connsiteX188" fmla="*/ 3074987 w 3394075"/>
                <a:gd name="connsiteY188" fmla="*/ 1117601 h 1738313"/>
                <a:gd name="connsiteX189" fmla="*/ 2729971 w 3394075"/>
                <a:gd name="connsiteY189" fmla="*/ 1093788 h 1738313"/>
                <a:gd name="connsiteX190" fmla="*/ 2729971 w 3394075"/>
                <a:gd name="connsiteY190" fmla="*/ 1118553 h 1738313"/>
                <a:gd name="connsiteX191" fmla="*/ 2779713 w 3394075"/>
                <a:gd name="connsiteY191" fmla="*/ 1192848 h 1738313"/>
                <a:gd name="connsiteX192" fmla="*/ 2779713 w 3394075"/>
                <a:gd name="connsiteY192" fmla="*/ 1217613 h 1738313"/>
                <a:gd name="connsiteX193" fmla="*/ 2754842 w 3394075"/>
                <a:gd name="connsiteY193" fmla="*/ 1217613 h 1738313"/>
                <a:gd name="connsiteX194" fmla="*/ 2754842 w 3394075"/>
                <a:gd name="connsiteY194" fmla="*/ 1192848 h 1738313"/>
                <a:gd name="connsiteX195" fmla="*/ 2705100 w 3394075"/>
                <a:gd name="connsiteY195" fmla="*/ 1118553 h 1738313"/>
                <a:gd name="connsiteX196" fmla="*/ 2729971 w 3394075"/>
                <a:gd name="connsiteY196" fmla="*/ 1093788 h 1738313"/>
                <a:gd name="connsiteX197" fmla="*/ 1697037 w 3394075"/>
                <a:gd name="connsiteY197" fmla="*/ 1093788 h 1738313"/>
                <a:gd name="connsiteX198" fmla="*/ 1698625 w 3394075"/>
                <a:gd name="connsiteY198" fmla="*/ 1093788 h 1738313"/>
                <a:gd name="connsiteX199" fmla="*/ 1698625 w 3394075"/>
                <a:gd name="connsiteY199" fmla="*/ 1095376 h 1738313"/>
                <a:gd name="connsiteX200" fmla="*/ 1697037 w 3394075"/>
                <a:gd name="connsiteY200" fmla="*/ 1095376 h 1738313"/>
                <a:gd name="connsiteX201" fmla="*/ 1870075 w 3394075"/>
                <a:gd name="connsiteY201" fmla="*/ 1093787 h 1738313"/>
                <a:gd name="connsiteX202" fmla="*/ 1893888 w 3394075"/>
                <a:gd name="connsiteY202" fmla="*/ 1093787 h 1738313"/>
                <a:gd name="connsiteX203" fmla="*/ 1917700 w 3394075"/>
                <a:gd name="connsiteY203" fmla="*/ 1117600 h 1738313"/>
                <a:gd name="connsiteX204" fmla="*/ 1870075 w 3394075"/>
                <a:gd name="connsiteY204" fmla="*/ 1093787 h 1738313"/>
                <a:gd name="connsiteX205" fmla="*/ 1477169 w 3394075"/>
                <a:gd name="connsiteY205" fmla="*/ 1093787 h 1738313"/>
                <a:gd name="connsiteX206" fmla="*/ 1477963 w 3394075"/>
                <a:gd name="connsiteY206" fmla="*/ 1094581 h 1738313"/>
                <a:gd name="connsiteX207" fmla="*/ 1477169 w 3394075"/>
                <a:gd name="connsiteY207" fmla="*/ 1095375 h 1738313"/>
                <a:gd name="connsiteX208" fmla="*/ 1476375 w 3394075"/>
                <a:gd name="connsiteY208" fmla="*/ 1094581 h 1738313"/>
                <a:gd name="connsiteX209" fmla="*/ 1477169 w 3394075"/>
                <a:gd name="connsiteY209" fmla="*/ 1093787 h 1738313"/>
                <a:gd name="connsiteX210" fmla="*/ 812006 w 3394075"/>
                <a:gd name="connsiteY210" fmla="*/ 1093787 h 1738313"/>
                <a:gd name="connsiteX211" fmla="*/ 824310 w 3394075"/>
                <a:gd name="connsiteY211" fmla="*/ 1093787 h 1738313"/>
                <a:gd name="connsiteX212" fmla="*/ 836612 w 3394075"/>
                <a:gd name="connsiteY212" fmla="*/ 1093787 h 1738313"/>
                <a:gd name="connsiteX213" fmla="*/ 836613 w 3394075"/>
                <a:gd name="connsiteY213" fmla="*/ 1093787 h 1738313"/>
                <a:gd name="connsiteX214" fmla="*/ 836613 w 3394075"/>
                <a:gd name="connsiteY214" fmla="*/ 1118393 h 1738313"/>
                <a:gd name="connsiteX215" fmla="*/ 857448 w 3394075"/>
                <a:gd name="connsiteY215" fmla="*/ 1118393 h 1738313"/>
                <a:gd name="connsiteX216" fmla="*/ 860425 w 3394075"/>
                <a:gd name="connsiteY216" fmla="*/ 1118393 h 1738313"/>
                <a:gd name="connsiteX217" fmla="*/ 836612 w 3394075"/>
                <a:gd name="connsiteY217" fmla="*/ 1143000 h 1738313"/>
                <a:gd name="connsiteX218" fmla="*/ 836612 w 3394075"/>
                <a:gd name="connsiteY218" fmla="*/ 1118393 h 1738313"/>
                <a:gd name="connsiteX219" fmla="*/ 812006 w 3394075"/>
                <a:gd name="connsiteY219" fmla="*/ 1118393 h 1738313"/>
                <a:gd name="connsiteX220" fmla="*/ 812006 w 3394075"/>
                <a:gd name="connsiteY220" fmla="*/ 1093787 h 1738313"/>
                <a:gd name="connsiteX221" fmla="*/ 172244 w 3394075"/>
                <a:gd name="connsiteY221" fmla="*/ 1093787 h 1738313"/>
                <a:gd name="connsiteX222" fmla="*/ 196851 w 3394075"/>
                <a:gd name="connsiteY222" fmla="*/ 1131094 h 1738313"/>
                <a:gd name="connsiteX223" fmla="*/ 172244 w 3394075"/>
                <a:gd name="connsiteY223" fmla="*/ 1168401 h 1738313"/>
                <a:gd name="connsiteX224" fmla="*/ 147637 w 3394075"/>
                <a:gd name="connsiteY224" fmla="*/ 1131094 h 1738313"/>
                <a:gd name="connsiteX225" fmla="*/ 172244 w 3394075"/>
                <a:gd name="connsiteY225" fmla="*/ 1093787 h 1738313"/>
                <a:gd name="connsiteX226" fmla="*/ 1057803 w 3394075"/>
                <a:gd name="connsiteY226" fmla="*/ 1093258 h 1738313"/>
                <a:gd name="connsiteX227" fmla="*/ 1057803 w 3394075"/>
                <a:gd name="connsiteY227" fmla="*/ 1143000 h 1738313"/>
                <a:gd name="connsiteX228" fmla="*/ 1033462 w 3394075"/>
                <a:gd name="connsiteY228" fmla="*/ 1143000 h 1738313"/>
                <a:gd name="connsiteX229" fmla="*/ 1033462 w 3394075"/>
                <a:gd name="connsiteY229" fmla="*/ 1118129 h 1738313"/>
                <a:gd name="connsiteX230" fmla="*/ 1057803 w 3394075"/>
                <a:gd name="connsiteY230" fmla="*/ 1093258 h 1738313"/>
                <a:gd name="connsiteX231" fmla="*/ 3124200 w 3394075"/>
                <a:gd name="connsiteY231" fmla="*/ 1068388 h 1738313"/>
                <a:gd name="connsiteX232" fmla="*/ 3148013 w 3394075"/>
                <a:gd name="connsiteY232" fmla="*/ 1093788 h 1738313"/>
                <a:gd name="connsiteX233" fmla="*/ 3124200 w 3394075"/>
                <a:gd name="connsiteY233" fmla="*/ 1068388 h 1738313"/>
                <a:gd name="connsiteX234" fmla="*/ 3049587 w 3394075"/>
                <a:gd name="connsiteY234" fmla="*/ 1068388 h 1738313"/>
                <a:gd name="connsiteX235" fmla="*/ 3062287 w 3394075"/>
                <a:gd name="connsiteY235" fmla="*/ 1083767 h 1738313"/>
                <a:gd name="connsiteX236" fmla="*/ 3068361 w 3394075"/>
                <a:gd name="connsiteY236" fmla="*/ 1099948 h 1738313"/>
                <a:gd name="connsiteX237" fmla="*/ 3062287 w 3394075"/>
                <a:gd name="connsiteY237" fmla="*/ 1092994 h 1738313"/>
                <a:gd name="connsiteX238" fmla="*/ 3049587 w 3394075"/>
                <a:gd name="connsiteY238" fmla="*/ 1068388 h 1738313"/>
                <a:gd name="connsiteX239" fmla="*/ 1155700 w 3394075"/>
                <a:gd name="connsiteY239" fmla="*/ 1068387 h 1738313"/>
                <a:gd name="connsiteX240" fmla="*/ 1181100 w 3394075"/>
                <a:gd name="connsiteY240" fmla="*/ 1068387 h 1738313"/>
                <a:gd name="connsiteX241" fmla="*/ 1181100 w 3394075"/>
                <a:gd name="connsiteY241" fmla="*/ 1081087 h 1738313"/>
                <a:gd name="connsiteX242" fmla="*/ 1181100 w 3394075"/>
                <a:gd name="connsiteY242" fmla="*/ 1083071 h 1738313"/>
                <a:gd name="connsiteX243" fmla="*/ 1181100 w 3394075"/>
                <a:gd name="connsiteY243" fmla="*/ 1089818 h 1738313"/>
                <a:gd name="connsiteX244" fmla="*/ 1181100 w 3394075"/>
                <a:gd name="connsiteY244" fmla="*/ 1090612 h 1738313"/>
                <a:gd name="connsiteX245" fmla="*/ 1181100 w 3394075"/>
                <a:gd name="connsiteY245" fmla="*/ 1093787 h 1738313"/>
                <a:gd name="connsiteX246" fmla="*/ 1155700 w 3394075"/>
                <a:gd name="connsiteY246" fmla="*/ 1068387 h 1738313"/>
                <a:gd name="connsiteX247" fmla="*/ 860425 w 3394075"/>
                <a:gd name="connsiteY247" fmla="*/ 1068387 h 1738313"/>
                <a:gd name="connsiteX248" fmla="*/ 836612 w 3394075"/>
                <a:gd name="connsiteY248" fmla="*/ 1093787 h 1738313"/>
                <a:gd name="connsiteX249" fmla="*/ 860425 w 3394075"/>
                <a:gd name="connsiteY249" fmla="*/ 1068387 h 1738313"/>
                <a:gd name="connsiteX250" fmla="*/ 738187 w 3394075"/>
                <a:gd name="connsiteY250" fmla="*/ 1068387 h 1738313"/>
                <a:gd name="connsiteX251" fmla="*/ 762000 w 3394075"/>
                <a:gd name="connsiteY251" fmla="*/ 1068387 h 1738313"/>
                <a:gd name="connsiteX252" fmla="*/ 762000 w 3394075"/>
                <a:gd name="connsiteY252" fmla="*/ 1093787 h 1738313"/>
                <a:gd name="connsiteX253" fmla="*/ 738187 w 3394075"/>
                <a:gd name="connsiteY253" fmla="*/ 1093787 h 1738313"/>
                <a:gd name="connsiteX254" fmla="*/ 738187 w 3394075"/>
                <a:gd name="connsiteY254" fmla="*/ 1068387 h 1738313"/>
                <a:gd name="connsiteX255" fmla="*/ 516391 w 3394075"/>
                <a:gd name="connsiteY255" fmla="*/ 1068387 h 1738313"/>
                <a:gd name="connsiteX256" fmla="*/ 541110 w 3394075"/>
                <a:gd name="connsiteY256" fmla="*/ 1068387 h 1738313"/>
                <a:gd name="connsiteX257" fmla="*/ 565830 w 3394075"/>
                <a:gd name="connsiteY257" fmla="*/ 1093258 h 1738313"/>
                <a:gd name="connsiteX258" fmla="*/ 590550 w 3394075"/>
                <a:gd name="connsiteY258" fmla="*/ 1093258 h 1738313"/>
                <a:gd name="connsiteX259" fmla="*/ 565830 w 3394075"/>
                <a:gd name="connsiteY259" fmla="*/ 1118129 h 1738313"/>
                <a:gd name="connsiteX260" fmla="*/ 516391 w 3394075"/>
                <a:gd name="connsiteY260" fmla="*/ 1143000 h 1738313"/>
                <a:gd name="connsiteX261" fmla="*/ 466951 w 3394075"/>
                <a:gd name="connsiteY261" fmla="*/ 1118129 h 1738313"/>
                <a:gd name="connsiteX262" fmla="*/ 417512 w 3394075"/>
                <a:gd name="connsiteY262" fmla="*/ 1143000 h 1738313"/>
                <a:gd name="connsiteX263" fmla="*/ 466951 w 3394075"/>
                <a:gd name="connsiteY263" fmla="*/ 1093258 h 1738313"/>
                <a:gd name="connsiteX264" fmla="*/ 516391 w 3394075"/>
                <a:gd name="connsiteY264" fmla="*/ 1068387 h 1738313"/>
                <a:gd name="connsiteX265" fmla="*/ 61119 w 3394075"/>
                <a:gd name="connsiteY265" fmla="*/ 1042987 h 1738313"/>
                <a:gd name="connsiteX266" fmla="*/ 122238 w 3394075"/>
                <a:gd name="connsiteY266" fmla="*/ 1092994 h 1738313"/>
                <a:gd name="connsiteX267" fmla="*/ 61119 w 3394075"/>
                <a:gd name="connsiteY267" fmla="*/ 1143001 h 1738313"/>
                <a:gd name="connsiteX268" fmla="*/ 0 w 3394075"/>
                <a:gd name="connsiteY268" fmla="*/ 1092994 h 1738313"/>
                <a:gd name="connsiteX269" fmla="*/ 61119 w 3394075"/>
                <a:gd name="connsiteY269" fmla="*/ 1042987 h 1738313"/>
                <a:gd name="connsiteX270" fmla="*/ 3000904 w 3394075"/>
                <a:gd name="connsiteY270" fmla="*/ 993775 h 1738313"/>
                <a:gd name="connsiteX271" fmla="*/ 3049587 w 3394075"/>
                <a:gd name="connsiteY271" fmla="*/ 1068388 h 1738313"/>
                <a:gd name="connsiteX272" fmla="*/ 3025245 w 3394075"/>
                <a:gd name="connsiteY272" fmla="*/ 1068388 h 1738313"/>
                <a:gd name="connsiteX273" fmla="*/ 2976562 w 3394075"/>
                <a:gd name="connsiteY273" fmla="*/ 1018646 h 1738313"/>
                <a:gd name="connsiteX274" fmla="*/ 3000904 w 3394075"/>
                <a:gd name="connsiteY274" fmla="*/ 993775 h 1738313"/>
                <a:gd name="connsiteX275" fmla="*/ 2065338 w 3394075"/>
                <a:gd name="connsiteY275" fmla="*/ 993775 h 1738313"/>
                <a:gd name="connsiteX276" fmla="*/ 2065338 w 3394075"/>
                <a:gd name="connsiteY276" fmla="*/ 1019175 h 1738313"/>
                <a:gd name="connsiteX277" fmla="*/ 2065338 w 3394075"/>
                <a:gd name="connsiteY277" fmla="*/ 993775 h 1738313"/>
                <a:gd name="connsiteX278" fmla="*/ 1106487 w 3394075"/>
                <a:gd name="connsiteY278" fmla="*/ 993775 h 1738313"/>
                <a:gd name="connsiteX279" fmla="*/ 1082145 w 3394075"/>
                <a:gd name="connsiteY279" fmla="*/ 1043516 h 1738313"/>
                <a:gd name="connsiteX280" fmla="*/ 1082145 w 3394075"/>
                <a:gd name="connsiteY280" fmla="*/ 1068387 h 1738313"/>
                <a:gd name="connsiteX281" fmla="*/ 1057803 w 3394075"/>
                <a:gd name="connsiteY281" fmla="*/ 1093258 h 1738313"/>
                <a:gd name="connsiteX282" fmla="*/ 1082145 w 3394075"/>
                <a:gd name="connsiteY282" fmla="*/ 1018646 h 1738313"/>
                <a:gd name="connsiteX283" fmla="*/ 1106487 w 3394075"/>
                <a:gd name="connsiteY283" fmla="*/ 993775 h 1738313"/>
                <a:gd name="connsiteX284" fmla="*/ 762000 w 3394075"/>
                <a:gd name="connsiteY284" fmla="*/ 993775 h 1738313"/>
                <a:gd name="connsiteX285" fmla="*/ 762000 w 3394075"/>
                <a:gd name="connsiteY285" fmla="*/ 1019175 h 1738313"/>
                <a:gd name="connsiteX286" fmla="*/ 738187 w 3394075"/>
                <a:gd name="connsiteY286" fmla="*/ 1019175 h 1738313"/>
                <a:gd name="connsiteX287" fmla="*/ 762000 w 3394075"/>
                <a:gd name="connsiteY287" fmla="*/ 993775 h 1738313"/>
                <a:gd name="connsiteX288" fmla="*/ 762000 w 3394075"/>
                <a:gd name="connsiteY288" fmla="*/ 968375 h 1738313"/>
                <a:gd name="connsiteX289" fmla="*/ 688975 w 3394075"/>
                <a:gd name="connsiteY289" fmla="*/ 1019175 h 1738313"/>
                <a:gd name="connsiteX290" fmla="*/ 762000 w 3394075"/>
                <a:gd name="connsiteY290" fmla="*/ 968375 h 1738313"/>
                <a:gd name="connsiteX291" fmla="*/ 712788 w 3394075"/>
                <a:gd name="connsiteY291" fmla="*/ 968375 h 1738313"/>
                <a:gd name="connsiteX292" fmla="*/ 663575 w 3394075"/>
                <a:gd name="connsiteY292" fmla="*/ 993775 h 1738313"/>
                <a:gd name="connsiteX293" fmla="*/ 712788 w 3394075"/>
                <a:gd name="connsiteY293" fmla="*/ 968375 h 1738313"/>
                <a:gd name="connsiteX294" fmla="*/ 368829 w 3394075"/>
                <a:gd name="connsiteY294" fmla="*/ 968375 h 1738313"/>
                <a:gd name="connsiteX295" fmla="*/ 393700 w 3394075"/>
                <a:gd name="connsiteY295" fmla="*/ 993775 h 1738313"/>
                <a:gd name="connsiteX296" fmla="*/ 368829 w 3394075"/>
                <a:gd name="connsiteY296" fmla="*/ 1019175 h 1738313"/>
                <a:gd name="connsiteX297" fmla="*/ 319087 w 3394075"/>
                <a:gd name="connsiteY297" fmla="*/ 993775 h 1738313"/>
                <a:gd name="connsiteX298" fmla="*/ 368829 w 3394075"/>
                <a:gd name="connsiteY298" fmla="*/ 968375 h 1738313"/>
                <a:gd name="connsiteX299" fmla="*/ 295275 w 3394075"/>
                <a:gd name="connsiteY299" fmla="*/ 968375 h 1738313"/>
                <a:gd name="connsiteX300" fmla="*/ 296863 w 3394075"/>
                <a:gd name="connsiteY300" fmla="*/ 968375 h 1738313"/>
                <a:gd name="connsiteX301" fmla="*/ 296863 w 3394075"/>
                <a:gd name="connsiteY301" fmla="*/ 969963 h 1738313"/>
                <a:gd name="connsiteX302" fmla="*/ 295275 w 3394075"/>
                <a:gd name="connsiteY302" fmla="*/ 969963 h 1738313"/>
                <a:gd name="connsiteX303" fmla="*/ 220662 w 3394075"/>
                <a:gd name="connsiteY303" fmla="*/ 968375 h 1738313"/>
                <a:gd name="connsiteX304" fmla="*/ 222250 w 3394075"/>
                <a:gd name="connsiteY304" fmla="*/ 968375 h 1738313"/>
                <a:gd name="connsiteX305" fmla="*/ 222250 w 3394075"/>
                <a:gd name="connsiteY305" fmla="*/ 969963 h 1738313"/>
                <a:gd name="connsiteX306" fmla="*/ 220662 w 3394075"/>
                <a:gd name="connsiteY306" fmla="*/ 969963 h 1738313"/>
                <a:gd name="connsiteX307" fmla="*/ 147637 w 3394075"/>
                <a:gd name="connsiteY307" fmla="*/ 968375 h 1738313"/>
                <a:gd name="connsiteX308" fmla="*/ 149225 w 3394075"/>
                <a:gd name="connsiteY308" fmla="*/ 968375 h 1738313"/>
                <a:gd name="connsiteX309" fmla="*/ 149225 w 3394075"/>
                <a:gd name="connsiteY309" fmla="*/ 969963 h 1738313"/>
                <a:gd name="connsiteX310" fmla="*/ 147637 w 3394075"/>
                <a:gd name="connsiteY310" fmla="*/ 969963 h 1738313"/>
                <a:gd name="connsiteX311" fmla="*/ 2435225 w 3394075"/>
                <a:gd name="connsiteY311" fmla="*/ 919163 h 1738313"/>
                <a:gd name="connsiteX312" fmla="*/ 2459038 w 3394075"/>
                <a:gd name="connsiteY312" fmla="*/ 943769 h 1738313"/>
                <a:gd name="connsiteX313" fmla="*/ 2435225 w 3394075"/>
                <a:gd name="connsiteY313" fmla="*/ 919163 h 1738313"/>
                <a:gd name="connsiteX314" fmla="*/ 1917700 w 3394075"/>
                <a:gd name="connsiteY314" fmla="*/ 919163 h 1738313"/>
                <a:gd name="connsiteX315" fmla="*/ 1943100 w 3394075"/>
                <a:gd name="connsiteY315" fmla="*/ 968376 h 1738313"/>
                <a:gd name="connsiteX316" fmla="*/ 1917700 w 3394075"/>
                <a:gd name="connsiteY316" fmla="*/ 943769 h 1738313"/>
                <a:gd name="connsiteX317" fmla="*/ 1917700 w 3394075"/>
                <a:gd name="connsiteY317" fmla="*/ 919163 h 1738313"/>
                <a:gd name="connsiteX318" fmla="*/ 2951957 w 3394075"/>
                <a:gd name="connsiteY318" fmla="*/ 919162 h 1738313"/>
                <a:gd name="connsiteX319" fmla="*/ 2976564 w 3394075"/>
                <a:gd name="connsiteY319" fmla="*/ 943769 h 1738313"/>
                <a:gd name="connsiteX320" fmla="*/ 2951957 w 3394075"/>
                <a:gd name="connsiteY320" fmla="*/ 968376 h 1738313"/>
                <a:gd name="connsiteX321" fmla="*/ 2927350 w 3394075"/>
                <a:gd name="connsiteY321" fmla="*/ 943769 h 1738313"/>
                <a:gd name="connsiteX322" fmla="*/ 2951957 w 3394075"/>
                <a:gd name="connsiteY322" fmla="*/ 919162 h 1738313"/>
                <a:gd name="connsiteX323" fmla="*/ 2951162 w 3394075"/>
                <a:gd name="connsiteY323" fmla="*/ 893763 h 1738313"/>
                <a:gd name="connsiteX324" fmla="*/ 3074987 w 3394075"/>
                <a:gd name="connsiteY324" fmla="*/ 1019176 h 1738313"/>
                <a:gd name="connsiteX325" fmla="*/ 2951162 w 3394075"/>
                <a:gd name="connsiteY325" fmla="*/ 893763 h 1738313"/>
                <a:gd name="connsiteX326" fmla="*/ 1131093 w 3394075"/>
                <a:gd name="connsiteY326" fmla="*/ 893763 h 1738313"/>
                <a:gd name="connsiteX327" fmla="*/ 1155700 w 3394075"/>
                <a:gd name="connsiteY327" fmla="*/ 968376 h 1738313"/>
                <a:gd name="connsiteX328" fmla="*/ 1106487 w 3394075"/>
                <a:gd name="connsiteY328" fmla="*/ 968376 h 1738313"/>
                <a:gd name="connsiteX329" fmla="*/ 1131093 w 3394075"/>
                <a:gd name="connsiteY329" fmla="*/ 918634 h 1738313"/>
                <a:gd name="connsiteX330" fmla="*/ 1131093 w 3394075"/>
                <a:gd name="connsiteY330" fmla="*/ 893763 h 1738313"/>
                <a:gd name="connsiteX331" fmla="*/ 1057274 w 3394075"/>
                <a:gd name="connsiteY331" fmla="*/ 893763 h 1738313"/>
                <a:gd name="connsiteX332" fmla="*/ 1106487 w 3394075"/>
                <a:gd name="connsiteY332" fmla="*/ 893763 h 1738313"/>
                <a:gd name="connsiteX333" fmla="*/ 1081881 w 3394075"/>
                <a:gd name="connsiteY333" fmla="*/ 918709 h 1738313"/>
                <a:gd name="connsiteX334" fmla="*/ 1081881 w 3394075"/>
                <a:gd name="connsiteY334" fmla="*/ 943656 h 1738313"/>
                <a:gd name="connsiteX335" fmla="*/ 1032668 w 3394075"/>
                <a:gd name="connsiteY335" fmla="*/ 1068388 h 1738313"/>
                <a:gd name="connsiteX336" fmla="*/ 958849 w 3394075"/>
                <a:gd name="connsiteY336" fmla="*/ 1018495 h 1738313"/>
                <a:gd name="connsiteX337" fmla="*/ 909637 w 3394075"/>
                <a:gd name="connsiteY337" fmla="*/ 1043441 h 1738313"/>
                <a:gd name="connsiteX338" fmla="*/ 909637 w 3394075"/>
                <a:gd name="connsiteY338" fmla="*/ 1018495 h 1738313"/>
                <a:gd name="connsiteX339" fmla="*/ 934243 w 3394075"/>
                <a:gd name="connsiteY339" fmla="*/ 993548 h 1738313"/>
                <a:gd name="connsiteX340" fmla="*/ 983456 w 3394075"/>
                <a:gd name="connsiteY340" fmla="*/ 943656 h 1738313"/>
                <a:gd name="connsiteX341" fmla="*/ 1008062 w 3394075"/>
                <a:gd name="connsiteY341" fmla="*/ 943656 h 1738313"/>
                <a:gd name="connsiteX342" fmla="*/ 1032668 w 3394075"/>
                <a:gd name="connsiteY342" fmla="*/ 918709 h 1738313"/>
                <a:gd name="connsiteX343" fmla="*/ 1057274 w 3394075"/>
                <a:gd name="connsiteY343" fmla="*/ 893763 h 1738313"/>
                <a:gd name="connsiteX344" fmla="*/ 2028825 w 3394075"/>
                <a:gd name="connsiteY344" fmla="*/ 893762 h 1738313"/>
                <a:gd name="connsiteX345" fmla="*/ 2065338 w 3394075"/>
                <a:gd name="connsiteY345" fmla="*/ 919162 h 1738313"/>
                <a:gd name="connsiteX346" fmla="*/ 2028825 w 3394075"/>
                <a:gd name="connsiteY346" fmla="*/ 944562 h 1738313"/>
                <a:gd name="connsiteX347" fmla="*/ 1992312 w 3394075"/>
                <a:gd name="connsiteY347" fmla="*/ 919162 h 1738313"/>
                <a:gd name="connsiteX348" fmla="*/ 2028825 w 3394075"/>
                <a:gd name="connsiteY348" fmla="*/ 893762 h 1738313"/>
                <a:gd name="connsiteX349" fmla="*/ 1870075 w 3394075"/>
                <a:gd name="connsiteY349" fmla="*/ 893762 h 1738313"/>
                <a:gd name="connsiteX350" fmla="*/ 1893888 w 3394075"/>
                <a:gd name="connsiteY350" fmla="*/ 919162 h 1738313"/>
                <a:gd name="connsiteX351" fmla="*/ 1870075 w 3394075"/>
                <a:gd name="connsiteY351" fmla="*/ 919162 h 1738313"/>
                <a:gd name="connsiteX352" fmla="*/ 1870075 w 3394075"/>
                <a:gd name="connsiteY352" fmla="*/ 896937 h 1738313"/>
                <a:gd name="connsiteX353" fmla="*/ 1870075 w 3394075"/>
                <a:gd name="connsiteY353" fmla="*/ 893763 h 1738313"/>
                <a:gd name="connsiteX354" fmla="*/ 3000375 w 3394075"/>
                <a:gd name="connsiteY354" fmla="*/ 869950 h 1738313"/>
                <a:gd name="connsiteX355" fmla="*/ 3025775 w 3394075"/>
                <a:gd name="connsiteY355" fmla="*/ 919163 h 1738313"/>
                <a:gd name="connsiteX356" fmla="*/ 3000375 w 3394075"/>
                <a:gd name="connsiteY356" fmla="*/ 894556 h 1738313"/>
                <a:gd name="connsiteX357" fmla="*/ 3000375 w 3394075"/>
                <a:gd name="connsiteY357" fmla="*/ 869950 h 1738313"/>
                <a:gd name="connsiteX358" fmla="*/ 1673225 w 3394075"/>
                <a:gd name="connsiteY358" fmla="*/ 869950 h 1738313"/>
                <a:gd name="connsiteX359" fmla="*/ 1697718 w 3394075"/>
                <a:gd name="connsiteY359" fmla="*/ 894556 h 1738313"/>
                <a:gd name="connsiteX360" fmla="*/ 1722211 w 3394075"/>
                <a:gd name="connsiteY360" fmla="*/ 894556 h 1738313"/>
                <a:gd name="connsiteX361" fmla="*/ 1771197 w 3394075"/>
                <a:gd name="connsiteY361" fmla="*/ 894556 h 1738313"/>
                <a:gd name="connsiteX362" fmla="*/ 1771197 w 3394075"/>
                <a:gd name="connsiteY362" fmla="*/ 869950 h 1738313"/>
                <a:gd name="connsiteX363" fmla="*/ 1805640 w 3394075"/>
                <a:gd name="connsiteY363" fmla="*/ 880331 h 1738313"/>
                <a:gd name="connsiteX364" fmla="*/ 1819371 w 3394075"/>
                <a:gd name="connsiteY364" fmla="*/ 893763 h 1738313"/>
                <a:gd name="connsiteX365" fmla="*/ 1820862 w 3394075"/>
                <a:gd name="connsiteY365" fmla="*/ 893763 h 1738313"/>
                <a:gd name="connsiteX366" fmla="*/ 1820648 w 3394075"/>
                <a:gd name="connsiteY366" fmla="*/ 894556 h 1738313"/>
                <a:gd name="connsiteX367" fmla="*/ 1823244 w 3394075"/>
                <a:gd name="connsiteY367" fmla="*/ 894556 h 1738313"/>
                <a:gd name="connsiteX368" fmla="*/ 1844675 w 3394075"/>
                <a:gd name="connsiteY368" fmla="*/ 894556 h 1738313"/>
                <a:gd name="connsiteX369" fmla="*/ 1820373 w 3394075"/>
                <a:gd name="connsiteY369" fmla="*/ 895574 h 1738313"/>
                <a:gd name="connsiteX370" fmla="*/ 1816894 w 3394075"/>
                <a:gd name="connsiteY370" fmla="*/ 908447 h 1738313"/>
                <a:gd name="connsiteX371" fmla="*/ 1795462 w 3394075"/>
                <a:gd name="connsiteY371" fmla="*/ 919163 h 1738313"/>
                <a:gd name="connsiteX372" fmla="*/ 1795462 w 3394075"/>
                <a:gd name="connsiteY372" fmla="*/ 897732 h 1738313"/>
                <a:gd name="connsiteX373" fmla="*/ 1795462 w 3394075"/>
                <a:gd name="connsiteY373" fmla="*/ 896616 h 1738313"/>
                <a:gd name="connsiteX374" fmla="*/ 1771197 w 3394075"/>
                <a:gd name="connsiteY374" fmla="*/ 897632 h 1738313"/>
                <a:gd name="connsiteX375" fmla="*/ 1697718 w 3394075"/>
                <a:gd name="connsiteY375" fmla="*/ 919163 h 1738313"/>
                <a:gd name="connsiteX376" fmla="*/ 1673225 w 3394075"/>
                <a:gd name="connsiteY376" fmla="*/ 894556 h 1738313"/>
                <a:gd name="connsiteX377" fmla="*/ 1673225 w 3394075"/>
                <a:gd name="connsiteY377" fmla="*/ 869950 h 1738313"/>
                <a:gd name="connsiteX378" fmla="*/ 3124200 w 3394075"/>
                <a:gd name="connsiteY378" fmla="*/ 844550 h 1738313"/>
                <a:gd name="connsiteX379" fmla="*/ 3148013 w 3394075"/>
                <a:gd name="connsiteY379" fmla="*/ 869950 h 1738313"/>
                <a:gd name="connsiteX380" fmla="*/ 3124200 w 3394075"/>
                <a:gd name="connsiteY380" fmla="*/ 869950 h 1738313"/>
                <a:gd name="connsiteX381" fmla="*/ 3124200 w 3394075"/>
                <a:gd name="connsiteY381" fmla="*/ 844550 h 1738313"/>
                <a:gd name="connsiteX382" fmla="*/ 1697037 w 3394075"/>
                <a:gd name="connsiteY382" fmla="*/ 844550 h 1738313"/>
                <a:gd name="connsiteX383" fmla="*/ 1722437 w 3394075"/>
                <a:gd name="connsiteY383" fmla="*/ 844550 h 1738313"/>
                <a:gd name="connsiteX384" fmla="*/ 1697037 w 3394075"/>
                <a:gd name="connsiteY384" fmla="*/ 869950 h 1738313"/>
                <a:gd name="connsiteX385" fmla="*/ 1697037 w 3394075"/>
                <a:gd name="connsiteY385" fmla="*/ 844550 h 1738313"/>
                <a:gd name="connsiteX386" fmla="*/ 2090005 w 3394075"/>
                <a:gd name="connsiteY386" fmla="*/ 820738 h 1738313"/>
                <a:gd name="connsiteX387" fmla="*/ 2114550 w 3394075"/>
                <a:gd name="connsiteY387" fmla="*/ 845079 h 1738313"/>
                <a:gd name="connsiteX388" fmla="*/ 1918188 w 3394075"/>
                <a:gd name="connsiteY388" fmla="*/ 869421 h 1738313"/>
                <a:gd name="connsiteX389" fmla="*/ 1881371 w 3394075"/>
                <a:gd name="connsiteY389" fmla="*/ 890720 h 1738313"/>
                <a:gd name="connsiteX390" fmla="*/ 1869481 w 3394075"/>
                <a:gd name="connsiteY390" fmla="*/ 891703 h 1738313"/>
                <a:gd name="connsiteX391" fmla="*/ 1870075 w 3394075"/>
                <a:gd name="connsiteY391" fmla="*/ 893763 h 1738313"/>
                <a:gd name="connsiteX392" fmla="*/ 1844675 w 3394075"/>
                <a:gd name="connsiteY392" fmla="*/ 893763 h 1738313"/>
                <a:gd name="connsiteX393" fmla="*/ 1844675 w 3394075"/>
                <a:gd name="connsiteY393" fmla="*/ 893753 h 1738313"/>
                <a:gd name="connsiteX394" fmla="*/ 1844553 w 3394075"/>
                <a:gd name="connsiteY394" fmla="*/ 893763 h 1738313"/>
                <a:gd name="connsiteX395" fmla="*/ 1795462 w 3394075"/>
                <a:gd name="connsiteY395" fmla="*/ 869421 h 1738313"/>
                <a:gd name="connsiteX396" fmla="*/ 2090005 w 3394075"/>
                <a:gd name="connsiteY396" fmla="*/ 820738 h 1738313"/>
                <a:gd name="connsiteX397" fmla="*/ 3200660 w 3394075"/>
                <a:gd name="connsiteY397" fmla="*/ 771174 h 1738313"/>
                <a:gd name="connsiteX398" fmla="*/ 3212058 w 3394075"/>
                <a:gd name="connsiteY398" fmla="*/ 774241 h 1738313"/>
                <a:gd name="connsiteX399" fmla="*/ 3246438 w 3394075"/>
                <a:gd name="connsiteY399" fmla="*/ 795338 h 1738313"/>
                <a:gd name="connsiteX400" fmla="*/ 3209767 w 3394075"/>
                <a:gd name="connsiteY400" fmla="*/ 779711 h 1738313"/>
                <a:gd name="connsiteX401" fmla="*/ 122237 w 3394075"/>
                <a:gd name="connsiteY401" fmla="*/ 769938 h 1738313"/>
                <a:gd name="connsiteX402" fmla="*/ 123825 w 3394075"/>
                <a:gd name="connsiteY402" fmla="*/ 769938 h 1738313"/>
                <a:gd name="connsiteX403" fmla="*/ 123825 w 3394075"/>
                <a:gd name="connsiteY403" fmla="*/ 771526 h 1738313"/>
                <a:gd name="connsiteX404" fmla="*/ 122237 w 3394075"/>
                <a:gd name="connsiteY404" fmla="*/ 771526 h 1738313"/>
                <a:gd name="connsiteX405" fmla="*/ 3173099 w 3394075"/>
                <a:gd name="connsiteY405" fmla="*/ 745335 h 1738313"/>
                <a:gd name="connsiteX406" fmla="*/ 3200660 w 3394075"/>
                <a:gd name="connsiteY406" fmla="*/ 771174 h 1738313"/>
                <a:gd name="connsiteX407" fmla="*/ 3197543 w 3394075"/>
                <a:gd name="connsiteY407" fmla="*/ 770335 h 1738313"/>
                <a:gd name="connsiteX408" fmla="*/ 2731294 w 3394075"/>
                <a:gd name="connsiteY408" fmla="*/ 720725 h 1738313"/>
                <a:gd name="connsiteX409" fmla="*/ 2732088 w 3394075"/>
                <a:gd name="connsiteY409" fmla="*/ 721519 h 1738313"/>
                <a:gd name="connsiteX410" fmla="*/ 2731294 w 3394075"/>
                <a:gd name="connsiteY410" fmla="*/ 722313 h 1738313"/>
                <a:gd name="connsiteX411" fmla="*/ 2730500 w 3394075"/>
                <a:gd name="connsiteY411" fmla="*/ 721519 h 1738313"/>
                <a:gd name="connsiteX412" fmla="*/ 2731294 w 3394075"/>
                <a:gd name="connsiteY412" fmla="*/ 720725 h 1738313"/>
                <a:gd name="connsiteX413" fmla="*/ 3344862 w 3394075"/>
                <a:gd name="connsiteY413" fmla="*/ 695325 h 1738313"/>
                <a:gd name="connsiteX414" fmla="*/ 3370262 w 3394075"/>
                <a:gd name="connsiteY414" fmla="*/ 695325 h 1738313"/>
                <a:gd name="connsiteX415" fmla="*/ 3344862 w 3394075"/>
                <a:gd name="connsiteY415" fmla="*/ 746125 h 1738313"/>
                <a:gd name="connsiteX416" fmla="*/ 3344862 w 3394075"/>
                <a:gd name="connsiteY416" fmla="*/ 695325 h 1738313"/>
                <a:gd name="connsiteX417" fmla="*/ 3148648 w 3394075"/>
                <a:gd name="connsiteY417" fmla="*/ 695325 h 1738313"/>
                <a:gd name="connsiteX418" fmla="*/ 3173095 w 3394075"/>
                <a:gd name="connsiteY418" fmla="*/ 695325 h 1738313"/>
                <a:gd name="connsiteX419" fmla="*/ 3148648 w 3394075"/>
                <a:gd name="connsiteY419" fmla="*/ 720328 h 1738313"/>
                <a:gd name="connsiteX420" fmla="*/ 3163928 w 3394075"/>
                <a:gd name="connsiteY420" fmla="*/ 735955 h 1738313"/>
                <a:gd name="connsiteX421" fmla="*/ 3173099 w 3394075"/>
                <a:gd name="connsiteY421" fmla="*/ 745335 h 1738313"/>
                <a:gd name="connsiteX422" fmla="*/ 3173095 w 3394075"/>
                <a:gd name="connsiteY422" fmla="*/ 745331 h 1738313"/>
                <a:gd name="connsiteX423" fmla="*/ 3148648 w 3394075"/>
                <a:gd name="connsiteY423" fmla="*/ 745331 h 1738313"/>
                <a:gd name="connsiteX424" fmla="*/ 3124200 w 3394075"/>
                <a:gd name="connsiteY424" fmla="*/ 720328 h 1738313"/>
                <a:gd name="connsiteX425" fmla="*/ 3148648 w 3394075"/>
                <a:gd name="connsiteY425" fmla="*/ 695325 h 1738313"/>
                <a:gd name="connsiteX426" fmla="*/ 3074987 w 3394075"/>
                <a:gd name="connsiteY426" fmla="*/ 695325 h 1738313"/>
                <a:gd name="connsiteX427" fmla="*/ 3124200 w 3394075"/>
                <a:gd name="connsiteY427" fmla="*/ 720725 h 1738313"/>
                <a:gd name="connsiteX428" fmla="*/ 3099594 w 3394075"/>
                <a:gd name="connsiteY428" fmla="*/ 720725 h 1738313"/>
                <a:gd name="connsiteX429" fmla="*/ 3074987 w 3394075"/>
                <a:gd name="connsiteY429" fmla="*/ 695325 h 1738313"/>
                <a:gd name="connsiteX430" fmla="*/ 2878137 w 3394075"/>
                <a:gd name="connsiteY430" fmla="*/ 695325 h 1738313"/>
                <a:gd name="connsiteX431" fmla="*/ 2902744 w 3394075"/>
                <a:gd name="connsiteY431" fmla="*/ 695325 h 1738313"/>
                <a:gd name="connsiteX432" fmla="*/ 2902744 w 3394075"/>
                <a:gd name="connsiteY432" fmla="*/ 720196 h 1738313"/>
                <a:gd name="connsiteX433" fmla="*/ 2927350 w 3394075"/>
                <a:gd name="connsiteY433" fmla="*/ 745067 h 1738313"/>
                <a:gd name="connsiteX434" fmla="*/ 2927350 w 3394075"/>
                <a:gd name="connsiteY434" fmla="*/ 769938 h 1738313"/>
                <a:gd name="connsiteX435" fmla="*/ 2902744 w 3394075"/>
                <a:gd name="connsiteY435" fmla="*/ 769938 h 1738313"/>
                <a:gd name="connsiteX436" fmla="*/ 2878137 w 3394075"/>
                <a:gd name="connsiteY436" fmla="*/ 695325 h 1738313"/>
                <a:gd name="connsiteX437" fmla="*/ 2803525 w 3394075"/>
                <a:gd name="connsiteY437" fmla="*/ 671512 h 1738313"/>
                <a:gd name="connsiteX438" fmla="*/ 2803525 w 3394075"/>
                <a:gd name="connsiteY438" fmla="*/ 695325 h 1738313"/>
                <a:gd name="connsiteX439" fmla="*/ 2779183 w 3394075"/>
                <a:gd name="connsiteY439" fmla="*/ 695325 h 1738313"/>
                <a:gd name="connsiteX440" fmla="*/ 2754842 w 3394075"/>
                <a:gd name="connsiteY440" fmla="*/ 695325 h 1738313"/>
                <a:gd name="connsiteX441" fmla="*/ 2730500 w 3394075"/>
                <a:gd name="connsiteY441" fmla="*/ 695325 h 1738313"/>
                <a:gd name="connsiteX442" fmla="*/ 2803525 w 3394075"/>
                <a:gd name="connsiteY442" fmla="*/ 671512 h 1738313"/>
                <a:gd name="connsiteX443" fmla="*/ 3148542 w 3394075"/>
                <a:gd name="connsiteY443" fmla="*/ 646113 h 1738313"/>
                <a:gd name="connsiteX444" fmla="*/ 3197225 w 3394075"/>
                <a:gd name="connsiteY444" fmla="*/ 695326 h 1738313"/>
                <a:gd name="connsiteX445" fmla="*/ 3172883 w 3394075"/>
                <a:gd name="connsiteY445" fmla="*/ 670719 h 1738313"/>
                <a:gd name="connsiteX446" fmla="*/ 3148542 w 3394075"/>
                <a:gd name="connsiteY446" fmla="*/ 670719 h 1738313"/>
                <a:gd name="connsiteX447" fmla="*/ 3148542 w 3394075"/>
                <a:gd name="connsiteY447" fmla="*/ 646113 h 1738313"/>
                <a:gd name="connsiteX448" fmla="*/ 3124200 w 3394075"/>
                <a:gd name="connsiteY448" fmla="*/ 646113 h 1738313"/>
                <a:gd name="connsiteX449" fmla="*/ 3148542 w 3394075"/>
                <a:gd name="connsiteY449" fmla="*/ 670719 h 1738313"/>
                <a:gd name="connsiteX450" fmla="*/ 3124200 w 3394075"/>
                <a:gd name="connsiteY450" fmla="*/ 646113 h 1738313"/>
                <a:gd name="connsiteX451" fmla="*/ 2878137 w 3394075"/>
                <a:gd name="connsiteY451" fmla="*/ 620713 h 1738313"/>
                <a:gd name="connsiteX452" fmla="*/ 2901950 w 3394075"/>
                <a:gd name="connsiteY452" fmla="*/ 646113 h 1738313"/>
                <a:gd name="connsiteX453" fmla="*/ 2878137 w 3394075"/>
                <a:gd name="connsiteY453" fmla="*/ 620713 h 1738313"/>
                <a:gd name="connsiteX454" fmla="*/ 2755106 w 3394075"/>
                <a:gd name="connsiteY454" fmla="*/ 522287 h 1738313"/>
                <a:gd name="connsiteX455" fmla="*/ 2779713 w 3394075"/>
                <a:gd name="connsiteY455" fmla="*/ 522287 h 1738313"/>
                <a:gd name="connsiteX456" fmla="*/ 2730500 w 3394075"/>
                <a:gd name="connsiteY456" fmla="*/ 546100 h 1738313"/>
                <a:gd name="connsiteX457" fmla="*/ 2755106 w 3394075"/>
                <a:gd name="connsiteY457" fmla="*/ 522287 h 1738313"/>
                <a:gd name="connsiteX458" fmla="*/ 3025775 w 3394075"/>
                <a:gd name="connsiteY458" fmla="*/ 496888 h 1738313"/>
                <a:gd name="connsiteX459" fmla="*/ 3027363 w 3394075"/>
                <a:gd name="connsiteY459" fmla="*/ 496888 h 1738313"/>
                <a:gd name="connsiteX460" fmla="*/ 3027363 w 3394075"/>
                <a:gd name="connsiteY460" fmla="*/ 498476 h 1738313"/>
                <a:gd name="connsiteX461" fmla="*/ 3025775 w 3394075"/>
                <a:gd name="connsiteY461" fmla="*/ 498476 h 1738313"/>
                <a:gd name="connsiteX462" fmla="*/ 2730500 w 3394075"/>
                <a:gd name="connsiteY462" fmla="*/ 496887 h 1738313"/>
                <a:gd name="connsiteX463" fmla="*/ 2705100 w 3394075"/>
                <a:gd name="connsiteY463" fmla="*/ 522287 h 1738313"/>
                <a:gd name="connsiteX464" fmla="*/ 2730500 w 3394075"/>
                <a:gd name="connsiteY464" fmla="*/ 496887 h 1738313"/>
                <a:gd name="connsiteX465" fmla="*/ 2927350 w 3394075"/>
                <a:gd name="connsiteY465" fmla="*/ 471488 h 1738313"/>
                <a:gd name="connsiteX466" fmla="*/ 2928938 w 3394075"/>
                <a:gd name="connsiteY466" fmla="*/ 471488 h 1738313"/>
                <a:gd name="connsiteX467" fmla="*/ 2928938 w 3394075"/>
                <a:gd name="connsiteY467" fmla="*/ 473076 h 1738313"/>
                <a:gd name="connsiteX468" fmla="*/ 2927350 w 3394075"/>
                <a:gd name="connsiteY468" fmla="*/ 473076 h 1738313"/>
                <a:gd name="connsiteX469" fmla="*/ 3271837 w 3394075"/>
                <a:gd name="connsiteY469" fmla="*/ 447675 h 1738313"/>
                <a:gd name="connsiteX470" fmla="*/ 3296443 w 3394075"/>
                <a:gd name="connsiteY470" fmla="*/ 447675 h 1738313"/>
                <a:gd name="connsiteX471" fmla="*/ 3370262 w 3394075"/>
                <a:gd name="connsiteY471" fmla="*/ 471488 h 1738313"/>
                <a:gd name="connsiteX472" fmla="*/ 3345656 w 3394075"/>
                <a:gd name="connsiteY472" fmla="*/ 471488 h 1738313"/>
                <a:gd name="connsiteX473" fmla="*/ 3271837 w 3394075"/>
                <a:gd name="connsiteY473" fmla="*/ 471488 h 1738313"/>
                <a:gd name="connsiteX474" fmla="*/ 3271837 w 3394075"/>
                <a:gd name="connsiteY474" fmla="*/ 447675 h 1738313"/>
                <a:gd name="connsiteX475" fmla="*/ 2982983 w 3394075"/>
                <a:gd name="connsiteY475" fmla="*/ 429428 h 1738313"/>
                <a:gd name="connsiteX476" fmla="*/ 2976562 w 3394075"/>
                <a:gd name="connsiteY476" fmla="*/ 447676 h 1738313"/>
                <a:gd name="connsiteX477" fmla="*/ 2979911 w 3394075"/>
                <a:gd name="connsiteY477" fmla="*/ 433450 h 1738313"/>
                <a:gd name="connsiteX478" fmla="*/ 2984285 w 3394075"/>
                <a:gd name="connsiteY478" fmla="*/ 425730 h 1738313"/>
                <a:gd name="connsiteX479" fmla="*/ 2985492 w 3394075"/>
                <a:gd name="connsiteY479" fmla="*/ 426145 h 1738313"/>
                <a:gd name="connsiteX480" fmla="*/ 2982983 w 3394075"/>
                <a:gd name="connsiteY480" fmla="*/ 429428 h 1738313"/>
                <a:gd name="connsiteX481" fmla="*/ 2986165 w 3394075"/>
                <a:gd name="connsiteY481" fmla="*/ 420387 h 1738313"/>
                <a:gd name="connsiteX482" fmla="*/ 2984285 w 3394075"/>
                <a:gd name="connsiteY482" fmla="*/ 425730 h 1738313"/>
                <a:gd name="connsiteX483" fmla="*/ 2976562 w 3394075"/>
                <a:gd name="connsiteY483" fmla="*/ 423069 h 1738313"/>
                <a:gd name="connsiteX484" fmla="*/ 3000375 w 3394075"/>
                <a:gd name="connsiteY484" fmla="*/ 398463 h 1738313"/>
                <a:gd name="connsiteX485" fmla="*/ 2990329 w 3394075"/>
                <a:gd name="connsiteY485" fmla="*/ 419225 h 1738313"/>
                <a:gd name="connsiteX486" fmla="*/ 2986165 w 3394075"/>
                <a:gd name="connsiteY486" fmla="*/ 420387 h 1738313"/>
                <a:gd name="connsiteX487" fmla="*/ 2988469 w 3394075"/>
                <a:gd name="connsiteY487" fmla="*/ 413842 h 1738313"/>
                <a:gd name="connsiteX488" fmla="*/ 3000375 w 3394075"/>
                <a:gd name="connsiteY488" fmla="*/ 398463 h 1738313"/>
                <a:gd name="connsiteX489" fmla="*/ 3000375 w 3394075"/>
                <a:gd name="connsiteY489" fmla="*/ 398463 h 1738313"/>
                <a:gd name="connsiteX490" fmla="*/ 3024981 w 3394075"/>
                <a:gd name="connsiteY490" fmla="*/ 398463 h 1738313"/>
                <a:gd name="connsiteX491" fmla="*/ 3049588 w 3394075"/>
                <a:gd name="connsiteY491" fmla="*/ 398463 h 1738313"/>
                <a:gd name="connsiteX492" fmla="*/ 3000375 w 3394075"/>
                <a:gd name="connsiteY492" fmla="*/ 398463 h 1738313"/>
                <a:gd name="connsiteX493" fmla="*/ 2852738 w 3394075"/>
                <a:gd name="connsiteY493" fmla="*/ 373063 h 1738313"/>
                <a:gd name="connsiteX494" fmla="*/ 2951163 w 3394075"/>
                <a:gd name="connsiteY494" fmla="*/ 397669 h 1738313"/>
                <a:gd name="connsiteX495" fmla="*/ 2901950 w 3394075"/>
                <a:gd name="connsiteY495" fmla="*/ 397669 h 1738313"/>
                <a:gd name="connsiteX496" fmla="*/ 2828131 w 3394075"/>
                <a:gd name="connsiteY496" fmla="*/ 397669 h 1738313"/>
                <a:gd name="connsiteX497" fmla="*/ 2803525 w 3394075"/>
                <a:gd name="connsiteY497" fmla="*/ 397669 h 1738313"/>
                <a:gd name="connsiteX498" fmla="*/ 2852738 w 3394075"/>
                <a:gd name="connsiteY498" fmla="*/ 373063 h 1738313"/>
                <a:gd name="connsiteX499" fmla="*/ 2558256 w 3394075"/>
                <a:gd name="connsiteY499" fmla="*/ 373062 h 1738313"/>
                <a:gd name="connsiteX500" fmla="*/ 2582863 w 3394075"/>
                <a:gd name="connsiteY500" fmla="*/ 397668 h 1738313"/>
                <a:gd name="connsiteX501" fmla="*/ 2533650 w 3394075"/>
                <a:gd name="connsiteY501" fmla="*/ 422275 h 1738313"/>
                <a:gd name="connsiteX502" fmla="*/ 2558256 w 3394075"/>
                <a:gd name="connsiteY502" fmla="*/ 397668 h 1738313"/>
                <a:gd name="connsiteX503" fmla="*/ 2558256 w 3394075"/>
                <a:gd name="connsiteY503" fmla="*/ 373062 h 1738313"/>
                <a:gd name="connsiteX504" fmla="*/ 492125 w 3394075"/>
                <a:gd name="connsiteY504" fmla="*/ 373062 h 1738313"/>
                <a:gd name="connsiteX505" fmla="*/ 516466 w 3394075"/>
                <a:gd name="connsiteY505" fmla="*/ 373062 h 1738313"/>
                <a:gd name="connsiteX506" fmla="*/ 565150 w 3394075"/>
                <a:gd name="connsiteY506" fmla="*/ 398462 h 1738313"/>
                <a:gd name="connsiteX507" fmla="*/ 540808 w 3394075"/>
                <a:gd name="connsiteY507" fmla="*/ 398462 h 1738313"/>
                <a:gd name="connsiteX508" fmla="*/ 492125 w 3394075"/>
                <a:gd name="connsiteY508" fmla="*/ 373062 h 1738313"/>
                <a:gd name="connsiteX509" fmla="*/ 3271837 w 3394075"/>
                <a:gd name="connsiteY509" fmla="*/ 347663 h 1738313"/>
                <a:gd name="connsiteX510" fmla="*/ 3296443 w 3394075"/>
                <a:gd name="connsiteY510" fmla="*/ 347663 h 1738313"/>
                <a:gd name="connsiteX511" fmla="*/ 3345656 w 3394075"/>
                <a:gd name="connsiteY511" fmla="*/ 373063 h 1738313"/>
                <a:gd name="connsiteX512" fmla="*/ 3321050 w 3394075"/>
                <a:gd name="connsiteY512" fmla="*/ 373063 h 1738313"/>
                <a:gd name="connsiteX513" fmla="*/ 3271837 w 3394075"/>
                <a:gd name="connsiteY513" fmla="*/ 347663 h 1738313"/>
                <a:gd name="connsiteX514" fmla="*/ 2828925 w 3394075"/>
                <a:gd name="connsiteY514" fmla="*/ 323850 h 1738313"/>
                <a:gd name="connsiteX515" fmla="*/ 2852738 w 3394075"/>
                <a:gd name="connsiteY515" fmla="*/ 323850 h 1738313"/>
                <a:gd name="connsiteX516" fmla="*/ 2828925 w 3394075"/>
                <a:gd name="connsiteY516" fmla="*/ 347663 h 1738313"/>
                <a:gd name="connsiteX517" fmla="*/ 2828925 w 3394075"/>
                <a:gd name="connsiteY517" fmla="*/ 323850 h 1738313"/>
                <a:gd name="connsiteX518" fmla="*/ 2656681 w 3394075"/>
                <a:gd name="connsiteY518" fmla="*/ 323850 h 1738313"/>
                <a:gd name="connsiteX519" fmla="*/ 2681288 w 3394075"/>
                <a:gd name="connsiteY519" fmla="*/ 348456 h 1738313"/>
                <a:gd name="connsiteX520" fmla="*/ 2730500 w 3394075"/>
                <a:gd name="connsiteY520" fmla="*/ 323850 h 1738313"/>
                <a:gd name="connsiteX521" fmla="*/ 2779713 w 3394075"/>
                <a:gd name="connsiteY521" fmla="*/ 348456 h 1738313"/>
                <a:gd name="connsiteX522" fmla="*/ 2656681 w 3394075"/>
                <a:gd name="connsiteY522" fmla="*/ 373063 h 1738313"/>
                <a:gd name="connsiteX523" fmla="*/ 2632075 w 3394075"/>
                <a:gd name="connsiteY523" fmla="*/ 348456 h 1738313"/>
                <a:gd name="connsiteX524" fmla="*/ 2656681 w 3394075"/>
                <a:gd name="connsiteY524" fmla="*/ 323850 h 1738313"/>
                <a:gd name="connsiteX525" fmla="*/ 1378744 w 3394075"/>
                <a:gd name="connsiteY525" fmla="*/ 323850 h 1738313"/>
                <a:gd name="connsiteX526" fmla="*/ 1379538 w 3394075"/>
                <a:gd name="connsiteY526" fmla="*/ 324644 h 1738313"/>
                <a:gd name="connsiteX527" fmla="*/ 1378744 w 3394075"/>
                <a:gd name="connsiteY527" fmla="*/ 325438 h 1738313"/>
                <a:gd name="connsiteX528" fmla="*/ 1377950 w 3394075"/>
                <a:gd name="connsiteY528" fmla="*/ 324644 h 1738313"/>
                <a:gd name="connsiteX529" fmla="*/ 1378744 w 3394075"/>
                <a:gd name="connsiteY529" fmla="*/ 323850 h 1738313"/>
                <a:gd name="connsiteX530" fmla="*/ 1229697 w 3394075"/>
                <a:gd name="connsiteY530" fmla="*/ 323453 h 1738313"/>
                <a:gd name="connsiteX531" fmla="*/ 1180536 w 3394075"/>
                <a:gd name="connsiteY531" fmla="*/ 348456 h 1738313"/>
                <a:gd name="connsiteX532" fmla="*/ 1008471 w 3394075"/>
                <a:gd name="connsiteY532" fmla="*/ 373460 h 1738313"/>
                <a:gd name="connsiteX533" fmla="*/ 934730 w 3394075"/>
                <a:gd name="connsiteY533" fmla="*/ 373460 h 1738313"/>
                <a:gd name="connsiteX534" fmla="*/ 811826 w 3394075"/>
                <a:gd name="connsiteY534" fmla="*/ 373460 h 1738313"/>
                <a:gd name="connsiteX535" fmla="*/ 787246 w 3394075"/>
                <a:gd name="connsiteY535" fmla="*/ 373460 h 1738313"/>
                <a:gd name="connsiteX536" fmla="*/ 738084 w 3394075"/>
                <a:gd name="connsiteY536" fmla="*/ 373460 h 1738313"/>
                <a:gd name="connsiteX537" fmla="*/ 713504 w 3394075"/>
                <a:gd name="connsiteY537" fmla="*/ 373460 h 1738313"/>
                <a:gd name="connsiteX538" fmla="*/ 639762 w 3394075"/>
                <a:gd name="connsiteY538" fmla="*/ 398463 h 1738313"/>
                <a:gd name="connsiteX539" fmla="*/ 639762 w 3394075"/>
                <a:gd name="connsiteY539" fmla="*/ 373460 h 1738313"/>
                <a:gd name="connsiteX540" fmla="*/ 910149 w 3394075"/>
                <a:gd name="connsiteY540" fmla="*/ 348456 h 1738313"/>
                <a:gd name="connsiteX541" fmla="*/ 934730 w 3394075"/>
                <a:gd name="connsiteY541" fmla="*/ 348456 h 1738313"/>
                <a:gd name="connsiteX542" fmla="*/ 959310 w 3394075"/>
                <a:gd name="connsiteY542" fmla="*/ 348456 h 1738313"/>
                <a:gd name="connsiteX543" fmla="*/ 1229697 w 3394075"/>
                <a:gd name="connsiteY543" fmla="*/ 323453 h 1738313"/>
                <a:gd name="connsiteX544" fmla="*/ 1230081 w 3394075"/>
                <a:gd name="connsiteY544" fmla="*/ 312905 h 1738313"/>
                <a:gd name="connsiteX545" fmla="*/ 1254278 w 3394075"/>
                <a:gd name="connsiteY545" fmla="*/ 323453 h 1738313"/>
                <a:gd name="connsiteX546" fmla="*/ 1229697 w 3394075"/>
                <a:gd name="connsiteY546" fmla="*/ 323453 h 1738313"/>
                <a:gd name="connsiteX547" fmla="*/ 1230081 w 3394075"/>
                <a:gd name="connsiteY547" fmla="*/ 312905 h 1738313"/>
                <a:gd name="connsiteX548" fmla="*/ 1476375 w 3394075"/>
                <a:gd name="connsiteY548" fmla="*/ 298450 h 1738313"/>
                <a:gd name="connsiteX549" fmla="*/ 1500982 w 3394075"/>
                <a:gd name="connsiteY549" fmla="*/ 298450 h 1738313"/>
                <a:gd name="connsiteX550" fmla="*/ 1525588 w 3394075"/>
                <a:gd name="connsiteY550" fmla="*/ 298450 h 1738313"/>
                <a:gd name="connsiteX551" fmla="*/ 1476375 w 3394075"/>
                <a:gd name="connsiteY551" fmla="*/ 323850 h 1738313"/>
                <a:gd name="connsiteX552" fmla="*/ 1476375 w 3394075"/>
                <a:gd name="connsiteY552" fmla="*/ 298450 h 1738313"/>
                <a:gd name="connsiteX553" fmla="*/ 1450975 w 3394075"/>
                <a:gd name="connsiteY553" fmla="*/ 298450 h 1738313"/>
                <a:gd name="connsiteX554" fmla="*/ 1476375 w 3394075"/>
                <a:gd name="connsiteY554" fmla="*/ 323850 h 1738313"/>
                <a:gd name="connsiteX555" fmla="*/ 1450975 w 3394075"/>
                <a:gd name="connsiteY555" fmla="*/ 323850 h 1738313"/>
                <a:gd name="connsiteX556" fmla="*/ 1450975 w 3394075"/>
                <a:gd name="connsiteY556" fmla="*/ 298450 h 1738313"/>
                <a:gd name="connsiteX557" fmla="*/ 1352601 w 3394075"/>
                <a:gd name="connsiteY557" fmla="*/ 298450 h 1738313"/>
                <a:gd name="connsiteX558" fmla="*/ 1377182 w 3394075"/>
                <a:gd name="connsiteY558" fmla="*/ 298450 h 1738313"/>
                <a:gd name="connsiteX559" fmla="*/ 1401762 w 3394075"/>
                <a:gd name="connsiteY559" fmla="*/ 298450 h 1738313"/>
                <a:gd name="connsiteX560" fmla="*/ 1401762 w 3394075"/>
                <a:gd name="connsiteY560" fmla="*/ 323453 h 1738313"/>
                <a:gd name="connsiteX561" fmla="*/ 1377182 w 3394075"/>
                <a:gd name="connsiteY561" fmla="*/ 323453 h 1738313"/>
                <a:gd name="connsiteX562" fmla="*/ 1352601 w 3394075"/>
                <a:gd name="connsiteY562" fmla="*/ 323453 h 1738313"/>
                <a:gd name="connsiteX563" fmla="*/ 1328020 w 3394075"/>
                <a:gd name="connsiteY563" fmla="*/ 323453 h 1738313"/>
                <a:gd name="connsiteX564" fmla="*/ 1352601 w 3394075"/>
                <a:gd name="connsiteY564" fmla="*/ 298450 h 1738313"/>
                <a:gd name="connsiteX565" fmla="*/ 1278859 w 3394075"/>
                <a:gd name="connsiteY565" fmla="*/ 298450 h 1738313"/>
                <a:gd name="connsiteX566" fmla="*/ 1303440 w 3394075"/>
                <a:gd name="connsiteY566" fmla="*/ 323453 h 1738313"/>
                <a:gd name="connsiteX567" fmla="*/ 1294222 w 3394075"/>
                <a:gd name="connsiteY567" fmla="*/ 323453 h 1738313"/>
                <a:gd name="connsiteX568" fmla="*/ 1278859 w 3394075"/>
                <a:gd name="connsiteY568" fmla="*/ 323453 h 1738313"/>
                <a:gd name="connsiteX569" fmla="*/ 1254278 w 3394075"/>
                <a:gd name="connsiteY569" fmla="*/ 323453 h 1738313"/>
                <a:gd name="connsiteX570" fmla="*/ 1278859 w 3394075"/>
                <a:gd name="connsiteY570" fmla="*/ 298450 h 1738313"/>
                <a:gd name="connsiteX571" fmla="*/ 1574800 w 3394075"/>
                <a:gd name="connsiteY571" fmla="*/ 273050 h 1738313"/>
                <a:gd name="connsiteX572" fmla="*/ 1574800 w 3394075"/>
                <a:gd name="connsiteY572" fmla="*/ 298450 h 1738313"/>
                <a:gd name="connsiteX573" fmla="*/ 1549400 w 3394075"/>
                <a:gd name="connsiteY573" fmla="*/ 298450 h 1738313"/>
                <a:gd name="connsiteX574" fmla="*/ 1574800 w 3394075"/>
                <a:gd name="connsiteY574" fmla="*/ 273050 h 1738313"/>
                <a:gd name="connsiteX575" fmla="*/ 491331 w 3394075"/>
                <a:gd name="connsiteY575" fmla="*/ 273050 h 1738313"/>
                <a:gd name="connsiteX576" fmla="*/ 515937 w 3394075"/>
                <a:gd name="connsiteY576" fmla="*/ 298450 h 1738313"/>
                <a:gd name="connsiteX577" fmla="*/ 540544 w 3394075"/>
                <a:gd name="connsiteY577" fmla="*/ 273050 h 1738313"/>
                <a:gd name="connsiteX578" fmla="*/ 565150 w 3394075"/>
                <a:gd name="connsiteY578" fmla="*/ 273050 h 1738313"/>
                <a:gd name="connsiteX579" fmla="*/ 614362 w 3394075"/>
                <a:gd name="connsiteY579" fmla="*/ 273050 h 1738313"/>
                <a:gd name="connsiteX580" fmla="*/ 663575 w 3394075"/>
                <a:gd name="connsiteY580" fmla="*/ 273050 h 1738313"/>
                <a:gd name="connsiteX581" fmla="*/ 786606 w 3394075"/>
                <a:gd name="connsiteY581" fmla="*/ 273050 h 1738313"/>
                <a:gd name="connsiteX582" fmla="*/ 811213 w 3394075"/>
                <a:gd name="connsiteY582" fmla="*/ 298450 h 1738313"/>
                <a:gd name="connsiteX583" fmla="*/ 663575 w 3394075"/>
                <a:gd name="connsiteY583" fmla="*/ 298450 h 1738313"/>
                <a:gd name="connsiteX584" fmla="*/ 565150 w 3394075"/>
                <a:gd name="connsiteY584" fmla="*/ 298450 h 1738313"/>
                <a:gd name="connsiteX585" fmla="*/ 466725 w 3394075"/>
                <a:gd name="connsiteY585" fmla="*/ 323850 h 1738313"/>
                <a:gd name="connsiteX586" fmla="*/ 491331 w 3394075"/>
                <a:gd name="connsiteY586" fmla="*/ 298450 h 1738313"/>
                <a:gd name="connsiteX587" fmla="*/ 491331 w 3394075"/>
                <a:gd name="connsiteY587" fmla="*/ 273050 h 1738313"/>
                <a:gd name="connsiteX588" fmla="*/ 1352550 w 3394075"/>
                <a:gd name="connsiteY588" fmla="*/ 223838 h 1738313"/>
                <a:gd name="connsiteX589" fmla="*/ 1377156 w 3394075"/>
                <a:gd name="connsiteY589" fmla="*/ 223838 h 1738313"/>
                <a:gd name="connsiteX590" fmla="*/ 1450975 w 3394075"/>
                <a:gd name="connsiteY590" fmla="*/ 223838 h 1738313"/>
                <a:gd name="connsiteX591" fmla="*/ 1377156 w 3394075"/>
                <a:gd name="connsiteY591" fmla="*/ 249238 h 1738313"/>
                <a:gd name="connsiteX592" fmla="*/ 1352550 w 3394075"/>
                <a:gd name="connsiteY592" fmla="*/ 223838 h 1738313"/>
                <a:gd name="connsiteX593" fmla="*/ 1205706 w 3394075"/>
                <a:gd name="connsiteY593" fmla="*/ 223838 h 1738313"/>
                <a:gd name="connsiteX594" fmla="*/ 1230312 w 3394075"/>
                <a:gd name="connsiteY594" fmla="*/ 248709 h 1738313"/>
                <a:gd name="connsiteX595" fmla="*/ 1230312 w 3394075"/>
                <a:gd name="connsiteY595" fmla="*/ 223838 h 1738313"/>
                <a:gd name="connsiteX596" fmla="*/ 1279525 w 3394075"/>
                <a:gd name="connsiteY596" fmla="*/ 223838 h 1738313"/>
                <a:gd name="connsiteX597" fmla="*/ 1254919 w 3394075"/>
                <a:gd name="connsiteY597" fmla="*/ 248709 h 1738313"/>
                <a:gd name="connsiteX598" fmla="*/ 984249 w 3394075"/>
                <a:gd name="connsiteY598" fmla="*/ 273580 h 1738313"/>
                <a:gd name="connsiteX599" fmla="*/ 836612 w 3394075"/>
                <a:gd name="connsiteY599" fmla="*/ 298451 h 1738313"/>
                <a:gd name="connsiteX600" fmla="*/ 861218 w 3394075"/>
                <a:gd name="connsiteY600" fmla="*/ 273580 h 1738313"/>
                <a:gd name="connsiteX601" fmla="*/ 1205706 w 3394075"/>
                <a:gd name="connsiteY601" fmla="*/ 223838 h 1738313"/>
                <a:gd name="connsiteX602" fmla="*/ 2976165 w 3394075"/>
                <a:gd name="connsiteY602" fmla="*/ 213122 h 1738313"/>
                <a:gd name="connsiteX603" fmla="*/ 2976562 w 3394075"/>
                <a:gd name="connsiteY603" fmla="*/ 223838 h 1738313"/>
                <a:gd name="connsiteX604" fmla="*/ 2951162 w 3394075"/>
                <a:gd name="connsiteY604" fmla="*/ 223838 h 1738313"/>
                <a:gd name="connsiteX605" fmla="*/ 2976165 w 3394075"/>
                <a:gd name="connsiteY605" fmla="*/ 213122 h 1738313"/>
                <a:gd name="connsiteX606" fmla="*/ 1450975 w 3394075"/>
                <a:gd name="connsiteY606" fmla="*/ 198438 h 1738313"/>
                <a:gd name="connsiteX607" fmla="*/ 1475581 w 3394075"/>
                <a:gd name="connsiteY607" fmla="*/ 198438 h 1738313"/>
                <a:gd name="connsiteX608" fmla="*/ 1524794 w 3394075"/>
                <a:gd name="connsiteY608" fmla="*/ 223838 h 1738313"/>
                <a:gd name="connsiteX609" fmla="*/ 1490960 w 3394075"/>
                <a:gd name="connsiteY609" fmla="*/ 223838 h 1738313"/>
                <a:gd name="connsiteX610" fmla="*/ 1450975 w 3394075"/>
                <a:gd name="connsiteY610" fmla="*/ 223838 h 1738313"/>
                <a:gd name="connsiteX611" fmla="*/ 1450975 w 3394075"/>
                <a:gd name="connsiteY611" fmla="*/ 198438 h 1738313"/>
                <a:gd name="connsiteX612" fmla="*/ 2916634 w 3394075"/>
                <a:gd name="connsiteY612" fmla="*/ 163909 h 1738313"/>
                <a:gd name="connsiteX613" fmla="*/ 2927350 w 3394075"/>
                <a:gd name="connsiteY613" fmla="*/ 174625 h 1738313"/>
                <a:gd name="connsiteX614" fmla="*/ 2901950 w 3394075"/>
                <a:gd name="connsiteY614" fmla="*/ 174625 h 1738313"/>
                <a:gd name="connsiteX615" fmla="*/ 2916634 w 3394075"/>
                <a:gd name="connsiteY615" fmla="*/ 163909 h 1738313"/>
                <a:gd name="connsiteX616" fmla="*/ 466725 w 3394075"/>
                <a:gd name="connsiteY616" fmla="*/ 123825 h 1738313"/>
                <a:gd name="connsiteX617" fmla="*/ 492125 w 3394075"/>
                <a:gd name="connsiteY617" fmla="*/ 123825 h 1738313"/>
                <a:gd name="connsiteX618" fmla="*/ 492125 w 3394075"/>
                <a:gd name="connsiteY618" fmla="*/ 125413 h 1738313"/>
                <a:gd name="connsiteX619" fmla="*/ 466725 w 3394075"/>
                <a:gd name="connsiteY619" fmla="*/ 125413 h 1738313"/>
                <a:gd name="connsiteX620" fmla="*/ 762000 w 3394075"/>
                <a:gd name="connsiteY620" fmla="*/ 100013 h 1738313"/>
                <a:gd name="connsiteX621" fmla="*/ 762083 w 3394075"/>
                <a:gd name="connsiteY621" fmla="*/ 100013 h 1738313"/>
                <a:gd name="connsiteX622" fmla="*/ 763588 w 3394075"/>
                <a:gd name="connsiteY622" fmla="*/ 100013 h 1738313"/>
                <a:gd name="connsiteX623" fmla="*/ 763588 w 3394075"/>
                <a:gd name="connsiteY623" fmla="*/ 101601 h 1738313"/>
                <a:gd name="connsiteX624" fmla="*/ 762000 w 3394075"/>
                <a:gd name="connsiteY624" fmla="*/ 101601 h 1738313"/>
                <a:gd name="connsiteX625" fmla="*/ 2951163 w 3394075"/>
                <a:gd name="connsiteY625" fmla="*/ 74613 h 1738313"/>
                <a:gd name="connsiteX626" fmla="*/ 2926556 w 3394075"/>
                <a:gd name="connsiteY626" fmla="*/ 100013 h 1738313"/>
                <a:gd name="connsiteX627" fmla="*/ 2951163 w 3394075"/>
                <a:gd name="connsiteY627" fmla="*/ 74613 h 1738313"/>
                <a:gd name="connsiteX628" fmla="*/ 811379 w 3394075"/>
                <a:gd name="connsiteY628" fmla="*/ 74613 h 1738313"/>
                <a:gd name="connsiteX629" fmla="*/ 811379 w 3394075"/>
                <a:gd name="connsiteY629" fmla="*/ 100013 h 1738313"/>
                <a:gd name="connsiteX630" fmla="*/ 786731 w 3394075"/>
                <a:gd name="connsiteY630" fmla="*/ 100013 h 1738313"/>
                <a:gd name="connsiteX631" fmla="*/ 811379 w 3394075"/>
                <a:gd name="connsiteY631" fmla="*/ 74613 h 1738313"/>
                <a:gd name="connsiteX632" fmla="*/ 3024597 w 3394075"/>
                <a:gd name="connsiteY632" fmla="*/ 67866 h 1738313"/>
                <a:gd name="connsiteX633" fmla="*/ 3049588 w 3394075"/>
                <a:gd name="connsiteY633" fmla="*/ 74084 h 1738313"/>
                <a:gd name="connsiteX634" fmla="*/ 3024982 w 3394075"/>
                <a:gd name="connsiteY634" fmla="*/ 98955 h 1738313"/>
                <a:gd name="connsiteX635" fmla="*/ 3000375 w 3394075"/>
                <a:gd name="connsiteY635" fmla="*/ 123826 h 1738313"/>
                <a:gd name="connsiteX636" fmla="*/ 3024597 w 3394075"/>
                <a:gd name="connsiteY636" fmla="*/ 67866 h 1738313"/>
                <a:gd name="connsiteX637" fmla="*/ 1131804 w 3394075"/>
                <a:gd name="connsiteY637" fmla="*/ 49213 h 1738313"/>
                <a:gd name="connsiteX638" fmla="*/ 1156452 w 3394075"/>
                <a:gd name="connsiteY638" fmla="*/ 49213 h 1738313"/>
                <a:gd name="connsiteX639" fmla="*/ 1181100 w 3394075"/>
                <a:gd name="connsiteY639" fmla="*/ 74613 h 1738313"/>
                <a:gd name="connsiteX640" fmla="*/ 885323 w 3394075"/>
                <a:gd name="connsiteY640" fmla="*/ 100013 h 1738313"/>
                <a:gd name="connsiteX641" fmla="*/ 869918 w 3394075"/>
                <a:gd name="connsiteY641" fmla="*/ 100013 h 1738313"/>
                <a:gd name="connsiteX642" fmla="*/ 862013 w 3394075"/>
                <a:gd name="connsiteY642" fmla="*/ 100013 h 1738313"/>
                <a:gd name="connsiteX643" fmla="*/ 862013 w 3394075"/>
                <a:gd name="connsiteY643" fmla="*/ 101601 h 1738313"/>
                <a:gd name="connsiteX644" fmla="*/ 860425 w 3394075"/>
                <a:gd name="connsiteY644" fmla="*/ 101601 h 1738313"/>
                <a:gd name="connsiteX645" fmla="*/ 860425 w 3394075"/>
                <a:gd name="connsiteY645" fmla="*/ 100013 h 1738313"/>
                <a:gd name="connsiteX646" fmla="*/ 836027 w 3394075"/>
                <a:gd name="connsiteY646" fmla="*/ 100013 h 1738313"/>
                <a:gd name="connsiteX647" fmla="*/ 811379 w 3394075"/>
                <a:gd name="connsiteY647" fmla="*/ 100013 h 1738313"/>
                <a:gd name="connsiteX648" fmla="*/ 959267 w 3394075"/>
                <a:gd name="connsiteY648" fmla="*/ 74613 h 1738313"/>
                <a:gd name="connsiteX649" fmla="*/ 1008563 w 3394075"/>
                <a:gd name="connsiteY649" fmla="*/ 74613 h 1738313"/>
                <a:gd name="connsiteX650" fmla="*/ 1131804 w 3394075"/>
                <a:gd name="connsiteY650" fmla="*/ 49213 h 1738313"/>
                <a:gd name="connsiteX651" fmla="*/ 1328738 w 3394075"/>
                <a:gd name="connsiteY651" fmla="*/ 0 h 1738313"/>
                <a:gd name="connsiteX652" fmla="*/ 1303867 w 3394075"/>
                <a:gd name="connsiteY652" fmla="*/ 25400 h 1738313"/>
                <a:gd name="connsiteX653" fmla="*/ 1328738 w 3394075"/>
                <a:gd name="connsiteY653" fmla="*/ 0 h 1738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</a:cxnLst>
              <a:rect l="l" t="t" r="r" b="b"/>
              <a:pathLst>
                <a:path w="3394075" h="1738313">
                  <a:moveTo>
                    <a:pt x="2779712" y="1689100"/>
                  </a:moveTo>
                  <a:cubicBezTo>
                    <a:pt x="2779712" y="1689100"/>
                    <a:pt x="2779712" y="1689100"/>
                    <a:pt x="2779712" y="1713707"/>
                  </a:cubicBezTo>
                  <a:cubicBezTo>
                    <a:pt x="2779712" y="1713707"/>
                    <a:pt x="2779712" y="1738313"/>
                    <a:pt x="2754312" y="1738313"/>
                  </a:cubicBezTo>
                  <a:cubicBezTo>
                    <a:pt x="2754312" y="1738313"/>
                    <a:pt x="2754312" y="1738313"/>
                    <a:pt x="2754312" y="1713707"/>
                  </a:cubicBezTo>
                  <a:cubicBezTo>
                    <a:pt x="2779712" y="1713707"/>
                    <a:pt x="2779712" y="1689100"/>
                    <a:pt x="2779712" y="1689100"/>
                  </a:cubicBezTo>
                  <a:close/>
                  <a:moveTo>
                    <a:pt x="2287587" y="1663700"/>
                  </a:moveTo>
                  <a:cubicBezTo>
                    <a:pt x="2311400" y="1689100"/>
                    <a:pt x="2311400" y="1689100"/>
                    <a:pt x="2311400" y="1714500"/>
                  </a:cubicBezTo>
                  <a:cubicBezTo>
                    <a:pt x="2311400" y="1714500"/>
                    <a:pt x="2287587" y="1689100"/>
                    <a:pt x="2287587" y="1689100"/>
                  </a:cubicBezTo>
                  <a:cubicBezTo>
                    <a:pt x="2287587" y="1689100"/>
                    <a:pt x="2287587" y="1689100"/>
                    <a:pt x="2287587" y="1678385"/>
                  </a:cubicBezTo>
                  <a:lnTo>
                    <a:pt x="2287587" y="1663701"/>
                  </a:lnTo>
                  <a:close/>
                  <a:moveTo>
                    <a:pt x="2508250" y="1639888"/>
                  </a:moveTo>
                  <a:cubicBezTo>
                    <a:pt x="2533650" y="1639888"/>
                    <a:pt x="2533650" y="1639888"/>
                    <a:pt x="2533650" y="1639888"/>
                  </a:cubicBezTo>
                  <a:cubicBezTo>
                    <a:pt x="2533650" y="1639888"/>
                    <a:pt x="2533650" y="1639888"/>
                    <a:pt x="2533650" y="1663701"/>
                  </a:cubicBezTo>
                  <a:cubicBezTo>
                    <a:pt x="2533650" y="1663701"/>
                    <a:pt x="2508250" y="1663701"/>
                    <a:pt x="2508250" y="1639888"/>
                  </a:cubicBezTo>
                  <a:close/>
                  <a:moveTo>
                    <a:pt x="3098800" y="1539875"/>
                  </a:moveTo>
                  <a:cubicBezTo>
                    <a:pt x="3123406" y="1564746"/>
                    <a:pt x="3123406" y="1589617"/>
                    <a:pt x="3148013" y="1589617"/>
                  </a:cubicBezTo>
                  <a:cubicBezTo>
                    <a:pt x="3148013" y="1589617"/>
                    <a:pt x="3148013" y="1589617"/>
                    <a:pt x="3148013" y="1614488"/>
                  </a:cubicBezTo>
                  <a:cubicBezTo>
                    <a:pt x="3123406" y="1614488"/>
                    <a:pt x="3123406" y="1589617"/>
                    <a:pt x="3098800" y="1564746"/>
                  </a:cubicBezTo>
                  <a:cubicBezTo>
                    <a:pt x="3098800" y="1564746"/>
                    <a:pt x="3098800" y="1564746"/>
                    <a:pt x="3098800" y="1539875"/>
                  </a:cubicBezTo>
                  <a:close/>
                  <a:moveTo>
                    <a:pt x="1574800" y="1516063"/>
                  </a:moveTo>
                  <a:cubicBezTo>
                    <a:pt x="1574800" y="1516063"/>
                    <a:pt x="1574800" y="1516063"/>
                    <a:pt x="1574800" y="1539876"/>
                  </a:cubicBezTo>
                  <a:cubicBezTo>
                    <a:pt x="1574800" y="1539876"/>
                    <a:pt x="1574800" y="1539876"/>
                    <a:pt x="1549400" y="1539876"/>
                  </a:cubicBezTo>
                  <a:cubicBezTo>
                    <a:pt x="1549400" y="1539876"/>
                    <a:pt x="1574800" y="1516063"/>
                    <a:pt x="1574800" y="1516063"/>
                  </a:cubicBezTo>
                  <a:close/>
                  <a:moveTo>
                    <a:pt x="2262187" y="1465263"/>
                  </a:moveTo>
                  <a:cubicBezTo>
                    <a:pt x="2262187" y="1490266"/>
                    <a:pt x="2262187" y="1515270"/>
                    <a:pt x="2287587" y="1565276"/>
                  </a:cubicBezTo>
                  <a:cubicBezTo>
                    <a:pt x="2262187" y="1540273"/>
                    <a:pt x="2262187" y="1465263"/>
                    <a:pt x="2262187" y="1465263"/>
                  </a:cubicBezTo>
                  <a:close/>
                  <a:moveTo>
                    <a:pt x="1586707" y="1441450"/>
                  </a:moveTo>
                  <a:cubicBezTo>
                    <a:pt x="1607311" y="1441450"/>
                    <a:pt x="1624014" y="1452467"/>
                    <a:pt x="1624014" y="1466057"/>
                  </a:cubicBezTo>
                  <a:cubicBezTo>
                    <a:pt x="1624014" y="1479647"/>
                    <a:pt x="1607311" y="1490664"/>
                    <a:pt x="1586707" y="1490664"/>
                  </a:cubicBezTo>
                  <a:cubicBezTo>
                    <a:pt x="1566103" y="1490664"/>
                    <a:pt x="1549400" y="1479647"/>
                    <a:pt x="1549400" y="1466057"/>
                  </a:cubicBezTo>
                  <a:cubicBezTo>
                    <a:pt x="1549400" y="1452467"/>
                    <a:pt x="1566103" y="1441450"/>
                    <a:pt x="1586707" y="1441450"/>
                  </a:cubicBezTo>
                  <a:close/>
                  <a:moveTo>
                    <a:pt x="2828925" y="1416050"/>
                  </a:moveTo>
                  <a:cubicBezTo>
                    <a:pt x="2853531" y="1416050"/>
                    <a:pt x="2853531" y="1416050"/>
                    <a:pt x="2853531" y="1440815"/>
                  </a:cubicBezTo>
                  <a:cubicBezTo>
                    <a:pt x="2878138" y="1416050"/>
                    <a:pt x="2878138" y="1416050"/>
                    <a:pt x="2902744" y="1416050"/>
                  </a:cubicBezTo>
                  <a:cubicBezTo>
                    <a:pt x="2927350" y="1440815"/>
                    <a:pt x="2927350" y="1465580"/>
                    <a:pt x="2927350" y="1490345"/>
                  </a:cubicBezTo>
                  <a:cubicBezTo>
                    <a:pt x="2927350" y="1515110"/>
                    <a:pt x="2902744" y="1515110"/>
                    <a:pt x="2878138" y="1515110"/>
                  </a:cubicBezTo>
                  <a:cubicBezTo>
                    <a:pt x="2878138" y="1515110"/>
                    <a:pt x="2878138" y="1515110"/>
                    <a:pt x="2878138" y="1539875"/>
                  </a:cubicBezTo>
                  <a:cubicBezTo>
                    <a:pt x="2878138" y="1539875"/>
                    <a:pt x="2878138" y="1515110"/>
                    <a:pt x="2853531" y="1515110"/>
                  </a:cubicBezTo>
                  <a:cubicBezTo>
                    <a:pt x="2853531" y="1490345"/>
                    <a:pt x="2828925" y="1490345"/>
                    <a:pt x="2853531" y="1465580"/>
                  </a:cubicBezTo>
                  <a:cubicBezTo>
                    <a:pt x="2828925" y="1440815"/>
                    <a:pt x="2828925" y="1416050"/>
                    <a:pt x="2828925" y="1416050"/>
                  </a:cubicBezTo>
                  <a:close/>
                  <a:moveTo>
                    <a:pt x="2336800" y="1416050"/>
                  </a:moveTo>
                  <a:cubicBezTo>
                    <a:pt x="2336800" y="1416050"/>
                    <a:pt x="2336800" y="1416050"/>
                    <a:pt x="2336800" y="1441450"/>
                  </a:cubicBezTo>
                  <a:cubicBezTo>
                    <a:pt x="2311400" y="1416050"/>
                    <a:pt x="2311400" y="1416050"/>
                    <a:pt x="2336800" y="1416050"/>
                  </a:cubicBezTo>
                  <a:close/>
                  <a:moveTo>
                    <a:pt x="1893570" y="1390650"/>
                  </a:moveTo>
                  <a:cubicBezTo>
                    <a:pt x="1893570" y="1390650"/>
                    <a:pt x="1893570" y="1390650"/>
                    <a:pt x="1918018" y="1440543"/>
                  </a:cubicBezTo>
                  <a:cubicBezTo>
                    <a:pt x="1942466" y="1440543"/>
                    <a:pt x="1966913" y="1465490"/>
                    <a:pt x="1966913" y="1490436"/>
                  </a:cubicBezTo>
                  <a:cubicBezTo>
                    <a:pt x="1966913" y="1540329"/>
                    <a:pt x="1942466" y="1565275"/>
                    <a:pt x="1893570" y="1565275"/>
                  </a:cubicBezTo>
                  <a:cubicBezTo>
                    <a:pt x="1869123" y="1565275"/>
                    <a:pt x="1844675" y="1540329"/>
                    <a:pt x="1844675" y="1490436"/>
                  </a:cubicBezTo>
                  <a:cubicBezTo>
                    <a:pt x="1844675" y="1465490"/>
                    <a:pt x="1869123" y="1440543"/>
                    <a:pt x="1893570" y="1440543"/>
                  </a:cubicBezTo>
                  <a:cubicBezTo>
                    <a:pt x="1893570" y="1415597"/>
                    <a:pt x="1893570" y="1390650"/>
                    <a:pt x="1893570" y="1390650"/>
                  </a:cubicBezTo>
                  <a:close/>
                  <a:moveTo>
                    <a:pt x="1377157" y="1366837"/>
                  </a:moveTo>
                  <a:cubicBezTo>
                    <a:pt x="1390747" y="1366837"/>
                    <a:pt x="1401764" y="1377854"/>
                    <a:pt x="1401764" y="1391444"/>
                  </a:cubicBezTo>
                  <a:cubicBezTo>
                    <a:pt x="1401764" y="1405034"/>
                    <a:pt x="1390747" y="1416051"/>
                    <a:pt x="1377157" y="1416051"/>
                  </a:cubicBezTo>
                  <a:cubicBezTo>
                    <a:pt x="1363567" y="1416051"/>
                    <a:pt x="1352550" y="1405034"/>
                    <a:pt x="1352550" y="1391444"/>
                  </a:cubicBezTo>
                  <a:cubicBezTo>
                    <a:pt x="1352550" y="1377854"/>
                    <a:pt x="1363567" y="1366837"/>
                    <a:pt x="1377157" y="1366837"/>
                  </a:cubicBezTo>
                  <a:close/>
                  <a:moveTo>
                    <a:pt x="737394" y="1366837"/>
                  </a:moveTo>
                  <a:cubicBezTo>
                    <a:pt x="750984" y="1366837"/>
                    <a:pt x="762001" y="1377854"/>
                    <a:pt x="762001" y="1391444"/>
                  </a:cubicBezTo>
                  <a:cubicBezTo>
                    <a:pt x="762001" y="1405034"/>
                    <a:pt x="750984" y="1416051"/>
                    <a:pt x="737394" y="1416051"/>
                  </a:cubicBezTo>
                  <a:cubicBezTo>
                    <a:pt x="723804" y="1416051"/>
                    <a:pt x="712787" y="1405034"/>
                    <a:pt x="712787" y="1391444"/>
                  </a:cubicBezTo>
                  <a:cubicBezTo>
                    <a:pt x="712787" y="1377854"/>
                    <a:pt x="723804" y="1366837"/>
                    <a:pt x="737394" y="1366837"/>
                  </a:cubicBezTo>
                  <a:close/>
                  <a:moveTo>
                    <a:pt x="1020763" y="1341437"/>
                  </a:moveTo>
                  <a:cubicBezTo>
                    <a:pt x="1040929" y="1341437"/>
                    <a:pt x="1057276" y="1363826"/>
                    <a:pt x="1057276" y="1391444"/>
                  </a:cubicBezTo>
                  <a:cubicBezTo>
                    <a:pt x="1057276" y="1419062"/>
                    <a:pt x="1040929" y="1441451"/>
                    <a:pt x="1020763" y="1441451"/>
                  </a:cubicBezTo>
                  <a:cubicBezTo>
                    <a:pt x="1000597" y="1441451"/>
                    <a:pt x="984250" y="1419062"/>
                    <a:pt x="984250" y="1391444"/>
                  </a:cubicBezTo>
                  <a:cubicBezTo>
                    <a:pt x="984250" y="1363826"/>
                    <a:pt x="1000597" y="1341437"/>
                    <a:pt x="1020763" y="1341437"/>
                  </a:cubicBezTo>
                  <a:close/>
                  <a:moveTo>
                    <a:pt x="159544" y="1341437"/>
                  </a:moveTo>
                  <a:cubicBezTo>
                    <a:pt x="180148" y="1341437"/>
                    <a:pt x="196851" y="1358140"/>
                    <a:pt x="196851" y="1378744"/>
                  </a:cubicBezTo>
                  <a:cubicBezTo>
                    <a:pt x="196851" y="1399348"/>
                    <a:pt x="180148" y="1416051"/>
                    <a:pt x="159544" y="1416051"/>
                  </a:cubicBezTo>
                  <a:cubicBezTo>
                    <a:pt x="138940" y="1416051"/>
                    <a:pt x="122237" y="1399348"/>
                    <a:pt x="122237" y="1378744"/>
                  </a:cubicBezTo>
                  <a:cubicBezTo>
                    <a:pt x="122237" y="1358140"/>
                    <a:pt x="138940" y="1341437"/>
                    <a:pt x="159544" y="1341437"/>
                  </a:cubicBezTo>
                  <a:close/>
                  <a:moveTo>
                    <a:pt x="2681287" y="1292225"/>
                  </a:moveTo>
                  <a:cubicBezTo>
                    <a:pt x="2681287" y="1292225"/>
                    <a:pt x="2681287" y="1292225"/>
                    <a:pt x="2705894" y="1292225"/>
                  </a:cubicBezTo>
                  <a:cubicBezTo>
                    <a:pt x="2705894" y="1292225"/>
                    <a:pt x="2705894" y="1317096"/>
                    <a:pt x="2705894" y="1317096"/>
                  </a:cubicBezTo>
                  <a:cubicBezTo>
                    <a:pt x="2705894" y="1341967"/>
                    <a:pt x="2705894" y="1366838"/>
                    <a:pt x="2730500" y="1366838"/>
                  </a:cubicBezTo>
                  <a:cubicBezTo>
                    <a:pt x="2730500" y="1391709"/>
                    <a:pt x="2730500" y="1391709"/>
                    <a:pt x="2730500" y="1416579"/>
                  </a:cubicBezTo>
                  <a:cubicBezTo>
                    <a:pt x="2730500" y="1416579"/>
                    <a:pt x="2730500" y="1416579"/>
                    <a:pt x="2730500" y="1441450"/>
                  </a:cubicBezTo>
                  <a:cubicBezTo>
                    <a:pt x="2730500" y="1441450"/>
                    <a:pt x="2705894" y="1441450"/>
                    <a:pt x="2705894" y="1441450"/>
                  </a:cubicBezTo>
                  <a:cubicBezTo>
                    <a:pt x="2705894" y="1391709"/>
                    <a:pt x="2681287" y="1366838"/>
                    <a:pt x="2681287" y="1341967"/>
                  </a:cubicBezTo>
                  <a:cubicBezTo>
                    <a:pt x="2681287" y="1341967"/>
                    <a:pt x="2681287" y="1341967"/>
                    <a:pt x="2681287" y="1292225"/>
                  </a:cubicBezTo>
                  <a:close/>
                  <a:moveTo>
                    <a:pt x="2360612" y="1292225"/>
                  </a:moveTo>
                  <a:cubicBezTo>
                    <a:pt x="2360612" y="1292225"/>
                    <a:pt x="2360612" y="1292225"/>
                    <a:pt x="2386012" y="1292225"/>
                  </a:cubicBezTo>
                  <a:cubicBezTo>
                    <a:pt x="2386012" y="1292225"/>
                    <a:pt x="2386012" y="1292225"/>
                    <a:pt x="2360612" y="1316038"/>
                  </a:cubicBezTo>
                  <a:cubicBezTo>
                    <a:pt x="2360612" y="1292225"/>
                    <a:pt x="2360612" y="1292225"/>
                    <a:pt x="2360612" y="1292225"/>
                  </a:cubicBezTo>
                  <a:close/>
                  <a:moveTo>
                    <a:pt x="1747044" y="1292225"/>
                  </a:moveTo>
                  <a:cubicBezTo>
                    <a:pt x="1760634" y="1292225"/>
                    <a:pt x="1771651" y="1303242"/>
                    <a:pt x="1771651" y="1316832"/>
                  </a:cubicBezTo>
                  <a:cubicBezTo>
                    <a:pt x="1771651" y="1330422"/>
                    <a:pt x="1760634" y="1341439"/>
                    <a:pt x="1747044" y="1341439"/>
                  </a:cubicBezTo>
                  <a:cubicBezTo>
                    <a:pt x="1733454" y="1341439"/>
                    <a:pt x="1722437" y="1330422"/>
                    <a:pt x="1722437" y="1316832"/>
                  </a:cubicBezTo>
                  <a:cubicBezTo>
                    <a:pt x="1722437" y="1303242"/>
                    <a:pt x="1733454" y="1292225"/>
                    <a:pt x="1747044" y="1292225"/>
                  </a:cubicBezTo>
                  <a:close/>
                  <a:moveTo>
                    <a:pt x="886619" y="1292225"/>
                  </a:moveTo>
                  <a:cubicBezTo>
                    <a:pt x="887057" y="1292225"/>
                    <a:pt x="887413" y="1292581"/>
                    <a:pt x="887413" y="1293019"/>
                  </a:cubicBezTo>
                  <a:cubicBezTo>
                    <a:pt x="887413" y="1293458"/>
                    <a:pt x="887057" y="1293813"/>
                    <a:pt x="886619" y="1293813"/>
                  </a:cubicBezTo>
                  <a:cubicBezTo>
                    <a:pt x="886180" y="1293813"/>
                    <a:pt x="885825" y="1293458"/>
                    <a:pt x="885825" y="1293019"/>
                  </a:cubicBezTo>
                  <a:cubicBezTo>
                    <a:pt x="885825" y="1292581"/>
                    <a:pt x="886180" y="1292225"/>
                    <a:pt x="886619" y="1292225"/>
                  </a:cubicBezTo>
                  <a:close/>
                  <a:moveTo>
                    <a:pt x="2532857" y="1266825"/>
                  </a:moveTo>
                  <a:cubicBezTo>
                    <a:pt x="2546447" y="1266825"/>
                    <a:pt x="2557464" y="1277842"/>
                    <a:pt x="2557464" y="1291432"/>
                  </a:cubicBezTo>
                  <a:cubicBezTo>
                    <a:pt x="2557464" y="1305022"/>
                    <a:pt x="2546447" y="1316039"/>
                    <a:pt x="2532857" y="1316039"/>
                  </a:cubicBezTo>
                  <a:cubicBezTo>
                    <a:pt x="2519267" y="1316039"/>
                    <a:pt x="2508250" y="1305022"/>
                    <a:pt x="2508250" y="1291432"/>
                  </a:cubicBezTo>
                  <a:cubicBezTo>
                    <a:pt x="2508250" y="1277842"/>
                    <a:pt x="2519267" y="1266825"/>
                    <a:pt x="2532857" y="1266825"/>
                  </a:cubicBezTo>
                  <a:close/>
                  <a:moveTo>
                    <a:pt x="2016125" y="1266825"/>
                  </a:moveTo>
                  <a:lnTo>
                    <a:pt x="2041525" y="1266825"/>
                  </a:lnTo>
                  <a:cubicBezTo>
                    <a:pt x="2041525" y="1266825"/>
                    <a:pt x="2041525" y="1266825"/>
                    <a:pt x="2041525" y="1292225"/>
                  </a:cubicBezTo>
                  <a:cubicBezTo>
                    <a:pt x="2016125" y="1292225"/>
                    <a:pt x="2016125" y="1292225"/>
                    <a:pt x="2016125" y="1292225"/>
                  </a:cubicBezTo>
                  <a:cubicBezTo>
                    <a:pt x="2016125" y="1292225"/>
                    <a:pt x="2016125" y="1292225"/>
                    <a:pt x="2016125" y="1266825"/>
                  </a:cubicBezTo>
                  <a:close/>
                  <a:moveTo>
                    <a:pt x="442119" y="1266825"/>
                  </a:moveTo>
                  <a:cubicBezTo>
                    <a:pt x="455709" y="1266825"/>
                    <a:pt x="466726" y="1277842"/>
                    <a:pt x="466726" y="1291432"/>
                  </a:cubicBezTo>
                  <a:cubicBezTo>
                    <a:pt x="466726" y="1305022"/>
                    <a:pt x="455709" y="1316039"/>
                    <a:pt x="442119" y="1316039"/>
                  </a:cubicBezTo>
                  <a:cubicBezTo>
                    <a:pt x="428529" y="1316039"/>
                    <a:pt x="417512" y="1305022"/>
                    <a:pt x="417512" y="1291432"/>
                  </a:cubicBezTo>
                  <a:cubicBezTo>
                    <a:pt x="417512" y="1277842"/>
                    <a:pt x="428529" y="1266825"/>
                    <a:pt x="442119" y="1266825"/>
                  </a:cubicBezTo>
                  <a:close/>
                  <a:moveTo>
                    <a:pt x="3197225" y="1217613"/>
                  </a:moveTo>
                  <a:cubicBezTo>
                    <a:pt x="3271044" y="1267355"/>
                    <a:pt x="3344862" y="1366839"/>
                    <a:pt x="3394075" y="1441451"/>
                  </a:cubicBezTo>
                  <a:cubicBezTo>
                    <a:pt x="3344862" y="1391709"/>
                    <a:pt x="3197225" y="1242484"/>
                    <a:pt x="3197225" y="1217613"/>
                  </a:cubicBezTo>
                  <a:close/>
                  <a:moveTo>
                    <a:pt x="1008063" y="1217612"/>
                  </a:moveTo>
                  <a:cubicBezTo>
                    <a:pt x="1008063" y="1217612"/>
                    <a:pt x="1008063" y="1217612"/>
                    <a:pt x="1008063" y="1242219"/>
                  </a:cubicBezTo>
                  <a:cubicBezTo>
                    <a:pt x="984250" y="1242219"/>
                    <a:pt x="984250" y="1266825"/>
                    <a:pt x="984250" y="1266825"/>
                  </a:cubicBezTo>
                  <a:cubicBezTo>
                    <a:pt x="984250" y="1242219"/>
                    <a:pt x="984250" y="1242219"/>
                    <a:pt x="984250" y="1242219"/>
                  </a:cubicBezTo>
                  <a:cubicBezTo>
                    <a:pt x="984250" y="1242219"/>
                    <a:pt x="984250" y="1217612"/>
                    <a:pt x="1008063" y="1217612"/>
                  </a:cubicBezTo>
                  <a:close/>
                  <a:moveTo>
                    <a:pt x="935037" y="1217612"/>
                  </a:moveTo>
                  <a:cubicBezTo>
                    <a:pt x="935037" y="1217612"/>
                    <a:pt x="935037" y="1217612"/>
                    <a:pt x="958850" y="1217612"/>
                  </a:cubicBezTo>
                  <a:cubicBezTo>
                    <a:pt x="935037" y="1242219"/>
                    <a:pt x="935037" y="1242219"/>
                    <a:pt x="935037" y="1266825"/>
                  </a:cubicBezTo>
                  <a:cubicBezTo>
                    <a:pt x="935037" y="1266825"/>
                    <a:pt x="935037" y="1266825"/>
                    <a:pt x="935037" y="1242219"/>
                  </a:cubicBezTo>
                  <a:cubicBezTo>
                    <a:pt x="935037" y="1242219"/>
                    <a:pt x="935037" y="1217612"/>
                    <a:pt x="935037" y="1217612"/>
                  </a:cubicBezTo>
                  <a:close/>
                  <a:moveTo>
                    <a:pt x="2080990" y="1195641"/>
                  </a:moveTo>
                  <a:lnTo>
                    <a:pt x="2084586" y="1202234"/>
                  </a:lnTo>
                  <a:cubicBezTo>
                    <a:pt x="2084586" y="1211462"/>
                    <a:pt x="2078434" y="1217613"/>
                    <a:pt x="2066131" y="1217613"/>
                  </a:cubicBezTo>
                  <a:cubicBezTo>
                    <a:pt x="2066131" y="1217613"/>
                    <a:pt x="2066131" y="1203772"/>
                    <a:pt x="2076512" y="1196852"/>
                  </a:cubicBezTo>
                  <a:close/>
                  <a:moveTo>
                    <a:pt x="2189162" y="1192213"/>
                  </a:moveTo>
                  <a:cubicBezTo>
                    <a:pt x="2189162" y="1192213"/>
                    <a:pt x="2212975" y="1192213"/>
                    <a:pt x="2212975" y="1192213"/>
                  </a:cubicBezTo>
                  <a:cubicBezTo>
                    <a:pt x="2212975" y="1192213"/>
                    <a:pt x="2212975" y="1192213"/>
                    <a:pt x="2212975" y="1217613"/>
                  </a:cubicBezTo>
                  <a:cubicBezTo>
                    <a:pt x="2212975" y="1217613"/>
                    <a:pt x="2189162" y="1217613"/>
                    <a:pt x="2189162" y="1192213"/>
                  </a:cubicBezTo>
                  <a:close/>
                  <a:moveTo>
                    <a:pt x="2114550" y="1192212"/>
                  </a:moveTo>
                  <a:cubicBezTo>
                    <a:pt x="2114550" y="1192212"/>
                    <a:pt x="2139950" y="1192212"/>
                    <a:pt x="2139950" y="1192212"/>
                  </a:cubicBezTo>
                  <a:cubicBezTo>
                    <a:pt x="2139950" y="1217612"/>
                    <a:pt x="2139950" y="1192212"/>
                    <a:pt x="2114550" y="1192212"/>
                  </a:cubicBezTo>
                  <a:close/>
                  <a:moveTo>
                    <a:pt x="1316038" y="1192212"/>
                  </a:moveTo>
                  <a:cubicBezTo>
                    <a:pt x="1350232" y="1192212"/>
                    <a:pt x="1377951" y="1214601"/>
                    <a:pt x="1377951" y="1242219"/>
                  </a:cubicBezTo>
                  <a:cubicBezTo>
                    <a:pt x="1377951" y="1269837"/>
                    <a:pt x="1350232" y="1292226"/>
                    <a:pt x="1316038" y="1292226"/>
                  </a:cubicBezTo>
                  <a:cubicBezTo>
                    <a:pt x="1281844" y="1292226"/>
                    <a:pt x="1254125" y="1269837"/>
                    <a:pt x="1254125" y="1242219"/>
                  </a:cubicBezTo>
                  <a:cubicBezTo>
                    <a:pt x="1254125" y="1214601"/>
                    <a:pt x="1281844" y="1192212"/>
                    <a:pt x="1316038" y="1192212"/>
                  </a:cubicBezTo>
                  <a:close/>
                  <a:moveTo>
                    <a:pt x="787400" y="1192212"/>
                  </a:moveTo>
                  <a:cubicBezTo>
                    <a:pt x="811213" y="1217612"/>
                    <a:pt x="811213" y="1217612"/>
                    <a:pt x="811213" y="1217612"/>
                  </a:cubicBezTo>
                  <a:cubicBezTo>
                    <a:pt x="811213" y="1217612"/>
                    <a:pt x="787400" y="1217612"/>
                    <a:pt x="787400" y="1217612"/>
                  </a:cubicBezTo>
                  <a:close/>
                  <a:moveTo>
                    <a:pt x="2076127" y="1186086"/>
                  </a:moveTo>
                  <a:cubicBezTo>
                    <a:pt x="2079972" y="1185317"/>
                    <a:pt x="2084586" y="1186855"/>
                    <a:pt x="2090737" y="1193007"/>
                  </a:cubicBezTo>
                  <a:lnTo>
                    <a:pt x="2080990" y="1195641"/>
                  </a:lnTo>
                  <a:lnTo>
                    <a:pt x="2075874" y="1186261"/>
                  </a:lnTo>
                  <a:close/>
                  <a:moveTo>
                    <a:pt x="3246437" y="1168400"/>
                  </a:moveTo>
                  <a:cubicBezTo>
                    <a:pt x="3271044" y="1168400"/>
                    <a:pt x="3295650" y="1193007"/>
                    <a:pt x="3295650" y="1217613"/>
                  </a:cubicBezTo>
                  <a:cubicBezTo>
                    <a:pt x="3271044" y="1193007"/>
                    <a:pt x="3246437" y="1193007"/>
                    <a:pt x="3246437" y="1168400"/>
                  </a:cubicBezTo>
                  <a:close/>
                  <a:moveTo>
                    <a:pt x="2410618" y="1168400"/>
                  </a:moveTo>
                  <a:cubicBezTo>
                    <a:pt x="2410618" y="1168400"/>
                    <a:pt x="2410618" y="1193165"/>
                    <a:pt x="2410618" y="1193165"/>
                  </a:cubicBezTo>
                  <a:cubicBezTo>
                    <a:pt x="2410618" y="1193165"/>
                    <a:pt x="2410618" y="1193165"/>
                    <a:pt x="2435225" y="1292225"/>
                  </a:cubicBezTo>
                  <a:cubicBezTo>
                    <a:pt x="2410618" y="1292225"/>
                    <a:pt x="2410618" y="1217930"/>
                    <a:pt x="2386012" y="1193165"/>
                  </a:cubicBezTo>
                  <a:cubicBezTo>
                    <a:pt x="2386012" y="1193165"/>
                    <a:pt x="2386012" y="1168400"/>
                    <a:pt x="2410618" y="1168400"/>
                  </a:cubicBezTo>
                  <a:close/>
                  <a:moveTo>
                    <a:pt x="2066131" y="1168400"/>
                  </a:moveTo>
                  <a:lnTo>
                    <a:pt x="2075874" y="1186261"/>
                  </a:lnTo>
                  <a:lnTo>
                    <a:pt x="2066131" y="1193007"/>
                  </a:lnTo>
                  <a:cubicBezTo>
                    <a:pt x="2059980" y="1199158"/>
                    <a:pt x="2053828" y="1205310"/>
                    <a:pt x="2041525" y="1193007"/>
                  </a:cubicBezTo>
                  <a:cubicBezTo>
                    <a:pt x="2066131" y="1193007"/>
                    <a:pt x="2066131" y="1193007"/>
                    <a:pt x="2066131" y="1168400"/>
                  </a:cubicBezTo>
                  <a:close/>
                  <a:moveTo>
                    <a:pt x="2016918" y="1168400"/>
                  </a:moveTo>
                  <a:cubicBezTo>
                    <a:pt x="2041525" y="1168400"/>
                    <a:pt x="2041525" y="1168400"/>
                    <a:pt x="2041525" y="1168400"/>
                  </a:cubicBezTo>
                  <a:cubicBezTo>
                    <a:pt x="2041525" y="1168400"/>
                    <a:pt x="2041525" y="1168400"/>
                    <a:pt x="2041525" y="1193007"/>
                  </a:cubicBezTo>
                  <a:cubicBezTo>
                    <a:pt x="2041525" y="1217613"/>
                    <a:pt x="2041525" y="1217613"/>
                    <a:pt x="2016918" y="1217613"/>
                  </a:cubicBezTo>
                  <a:cubicBezTo>
                    <a:pt x="2016918" y="1217613"/>
                    <a:pt x="1992312" y="1193007"/>
                    <a:pt x="1992312" y="1193007"/>
                  </a:cubicBezTo>
                  <a:cubicBezTo>
                    <a:pt x="1992312" y="1168400"/>
                    <a:pt x="2016918" y="1168400"/>
                    <a:pt x="2016918" y="1168400"/>
                  </a:cubicBezTo>
                  <a:close/>
                  <a:moveTo>
                    <a:pt x="1992312" y="1168400"/>
                  </a:moveTo>
                  <a:lnTo>
                    <a:pt x="1993900" y="1168400"/>
                  </a:lnTo>
                  <a:lnTo>
                    <a:pt x="1993900" y="1169988"/>
                  </a:lnTo>
                  <a:lnTo>
                    <a:pt x="1992312" y="1169988"/>
                  </a:lnTo>
                  <a:close/>
                  <a:moveTo>
                    <a:pt x="700882" y="1168400"/>
                  </a:moveTo>
                  <a:cubicBezTo>
                    <a:pt x="721486" y="1168400"/>
                    <a:pt x="738189" y="1185103"/>
                    <a:pt x="738189" y="1205707"/>
                  </a:cubicBezTo>
                  <a:cubicBezTo>
                    <a:pt x="738189" y="1226311"/>
                    <a:pt x="721486" y="1243014"/>
                    <a:pt x="700882" y="1243014"/>
                  </a:cubicBezTo>
                  <a:cubicBezTo>
                    <a:pt x="680278" y="1243014"/>
                    <a:pt x="663575" y="1226311"/>
                    <a:pt x="663575" y="1205707"/>
                  </a:cubicBezTo>
                  <a:cubicBezTo>
                    <a:pt x="663575" y="1185103"/>
                    <a:pt x="680278" y="1168400"/>
                    <a:pt x="700882" y="1168400"/>
                  </a:cubicBezTo>
                  <a:close/>
                  <a:moveTo>
                    <a:pt x="2632075" y="1143000"/>
                  </a:moveTo>
                  <a:cubicBezTo>
                    <a:pt x="2655888" y="1143000"/>
                    <a:pt x="2655888" y="1143000"/>
                    <a:pt x="2655888" y="1168400"/>
                  </a:cubicBezTo>
                  <a:cubicBezTo>
                    <a:pt x="2632075" y="1143000"/>
                    <a:pt x="2632075" y="1143000"/>
                    <a:pt x="2632075" y="1143000"/>
                  </a:cubicBezTo>
                  <a:close/>
                  <a:moveTo>
                    <a:pt x="787400" y="1118393"/>
                  </a:moveTo>
                  <a:cubicBezTo>
                    <a:pt x="799703" y="1118393"/>
                    <a:pt x="805855" y="1118393"/>
                    <a:pt x="812006" y="1118393"/>
                  </a:cubicBezTo>
                  <a:cubicBezTo>
                    <a:pt x="787400" y="1118393"/>
                    <a:pt x="787400" y="1143000"/>
                    <a:pt x="787400" y="1143000"/>
                  </a:cubicBezTo>
                  <a:cubicBezTo>
                    <a:pt x="787400" y="1143000"/>
                    <a:pt x="787400" y="1143000"/>
                    <a:pt x="787400" y="1118393"/>
                  </a:cubicBezTo>
                  <a:close/>
                  <a:moveTo>
                    <a:pt x="3173412" y="1117600"/>
                  </a:moveTo>
                  <a:cubicBezTo>
                    <a:pt x="3173412" y="1117600"/>
                    <a:pt x="3173412" y="1117600"/>
                    <a:pt x="3222625" y="1168400"/>
                  </a:cubicBezTo>
                  <a:cubicBezTo>
                    <a:pt x="3222625" y="1168400"/>
                    <a:pt x="3222625" y="1168400"/>
                    <a:pt x="3198018" y="1168400"/>
                  </a:cubicBezTo>
                  <a:cubicBezTo>
                    <a:pt x="3198018" y="1168400"/>
                    <a:pt x="3173412" y="1143000"/>
                    <a:pt x="3173412" y="1117600"/>
                  </a:cubicBezTo>
                  <a:close/>
                  <a:moveTo>
                    <a:pt x="1155700" y="1117600"/>
                  </a:moveTo>
                  <a:cubicBezTo>
                    <a:pt x="1155700" y="1117600"/>
                    <a:pt x="1204913" y="1117600"/>
                    <a:pt x="1180306" y="1143000"/>
                  </a:cubicBezTo>
                  <a:cubicBezTo>
                    <a:pt x="1180306" y="1143000"/>
                    <a:pt x="1180306" y="1143000"/>
                    <a:pt x="1155700" y="1117600"/>
                  </a:cubicBezTo>
                  <a:close/>
                  <a:moveTo>
                    <a:pt x="3068361" y="1099948"/>
                  </a:moveTo>
                  <a:lnTo>
                    <a:pt x="3071018" y="1102991"/>
                  </a:lnTo>
                  <a:cubicBezTo>
                    <a:pt x="3073399" y="1106835"/>
                    <a:pt x="3074987" y="1111449"/>
                    <a:pt x="3074987" y="1117601"/>
                  </a:cubicBezTo>
                  <a:close/>
                  <a:moveTo>
                    <a:pt x="2729971" y="1093788"/>
                  </a:moveTo>
                  <a:cubicBezTo>
                    <a:pt x="2729971" y="1093788"/>
                    <a:pt x="2729971" y="1093788"/>
                    <a:pt x="2729971" y="1118553"/>
                  </a:cubicBezTo>
                  <a:cubicBezTo>
                    <a:pt x="2754842" y="1143318"/>
                    <a:pt x="2779713" y="1192848"/>
                    <a:pt x="2779713" y="1192848"/>
                  </a:cubicBezTo>
                  <a:cubicBezTo>
                    <a:pt x="2779713" y="1192848"/>
                    <a:pt x="2779713" y="1192848"/>
                    <a:pt x="2779713" y="1217613"/>
                  </a:cubicBezTo>
                  <a:cubicBezTo>
                    <a:pt x="2754842" y="1217613"/>
                    <a:pt x="2754842" y="1217613"/>
                    <a:pt x="2754842" y="1217613"/>
                  </a:cubicBezTo>
                  <a:cubicBezTo>
                    <a:pt x="2754842" y="1217613"/>
                    <a:pt x="2754842" y="1217613"/>
                    <a:pt x="2754842" y="1192848"/>
                  </a:cubicBezTo>
                  <a:cubicBezTo>
                    <a:pt x="2754842" y="1192848"/>
                    <a:pt x="2705100" y="1143318"/>
                    <a:pt x="2705100" y="1118553"/>
                  </a:cubicBezTo>
                  <a:cubicBezTo>
                    <a:pt x="2705100" y="1118553"/>
                    <a:pt x="2729971" y="1093788"/>
                    <a:pt x="2729971" y="1093788"/>
                  </a:cubicBezTo>
                  <a:close/>
                  <a:moveTo>
                    <a:pt x="1697037" y="1093788"/>
                  </a:moveTo>
                  <a:lnTo>
                    <a:pt x="1698625" y="1093788"/>
                  </a:lnTo>
                  <a:lnTo>
                    <a:pt x="1698625" y="1095376"/>
                  </a:lnTo>
                  <a:lnTo>
                    <a:pt x="1697037" y="1095376"/>
                  </a:lnTo>
                  <a:close/>
                  <a:moveTo>
                    <a:pt x="1870075" y="1093787"/>
                  </a:moveTo>
                  <a:cubicBezTo>
                    <a:pt x="1870075" y="1093787"/>
                    <a:pt x="1870075" y="1093787"/>
                    <a:pt x="1893888" y="1093787"/>
                  </a:cubicBezTo>
                  <a:cubicBezTo>
                    <a:pt x="1893888" y="1093787"/>
                    <a:pt x="1893888" y="1117600"/>
                    <a:pt x="1917700" y="1117600"/>
                  </a:cubicBezTo>
                  <a:cubicBezTo>
                    <a:pt x="1893888" y="1117600"/>
                    <a:pt x="1893888" y="1093787"/>
                    <a:pt x="1870075" y="1093787"/>
                  </a:cubicBezTo>
                  <a:close/>
                  <a:moveTo>
                    <a:pt x="1477169" y="1093787"/>
                  </a:moveTo>
                  <a:cubicBezTo>
                    <a:pt x="1477608" y="1093787"/>
                    <a:pt x="1477963" y="1094142"/>
                    <a:pt x="1477963" y="1094581"/>
                  </a:cubicBezTo>
                  <a:cubicBezTo>
                    <a:pt x="1477963" y="1095019"/>
                    <a:pt x="1477608" y="1095375"/>
                    <a:pt x="1477169" y="1095375"/>
                  </a:cubicBezTo>
                  <a:cubicBezTo>
                    <a:pt x="1476731" y="1095375"/>
                    <a:pt x="1476375" y="1095019"/>
                    <a:pt x="1476375" y="1094581"/>
                  </a:cubicBezTo>
                  <a:cubicBezTo>
                    <a:pt x="1476375" y="1094142"/>
                    <a:pt x="1476731" y="1093787"/>
                    <a:pt x="1477169" y="1093787"/>
                  </a:cubicBezTo>
                  <a:close/>
                  <a:moveTo>
                    <a:pt x="812006" y="1093787"/>
                  </a:moveTo>
                  <a:cubicBezTo>
                    <a:pt x="812006" y="1093787"/>
                    <a:pt x="818158" y="1093787"/>
                    <a:pt x="824310" y="1093787"/>
                  </a:cubicBezTo>
                  <a:lnTo>
                    <a:pt x="836612" y="1093787"/>
                  </a:lnTo>
                  <a:lnTo>
                    <a:pt x="836613" y="1093787"/>
                  </a:lnTo>
                  <a:cubicBezTo>
                    <a:pt x="836613" y="1093787"/>
                    <a:pt x="836613" y="1118393"/>
                    <a:pt x="836613" y="1118393"/>
                  </a:cubicBezTo>
                  <a:lnTo>
                    <a:pt x="857448" y="1118393"/>
                  </a:lnTo>
                  <a:cubicBezTo>
                    <a:pt x="860425" y="1118393"/>
                    <a:pt x="860425" y="1118393"/>
                    <a:pt x="860425" y="1118393"/>
                  </a:cubicBezTo>
                  <a:cubicBezTo>
                    <a:pt x="860425" y="1118393"/>
                    <a:pt x="860425" y="1143000"/>
                    <a:pt x="836612" y="1143000"/>
                  </a:cubicBezTo>
                  <a:cubicBezTo>
                    <a:pt x="836612" y="1118393"/>
                    <a:pt x="836612" y="1118393"/>
                    <a:pt x="836612" y="1118393"/>
                  </a:cubicBezTo>
                  <a:lnTo>
                    <a:pt x="812006" y="1118393"/>
                  </a:lnTo>
                  <a:cubicBezTo>
                    <a:pt x="812006" y="1118393"/>
                    <a:pt x="812006" y="1093787"/>
                    <a:pt x="812006" y="1093787"/>
                  </a:cubicBezTo>
                  <a:close/>
                  <a:moveTo>
                    <a:pt x="172244" y="1093787"/>
                  </a:moveTo>
                  <a:cubicBezTo>
                    <a:pt x="185834" y="1093787"/>
                    <a:pt x="196851" y="1110490"/>
                    <a:pt x="196851" y="1131094"/>
                  </a:cubicBezTo>
                  <a:cubicBezTo>
                    <a:pt x="196851" y="1151698"/>
                    <a:pt x="185834" y="1168401"/>
                    <a:pt x="172244" y="1168401"/>
                  </a:cubicBezTo>
                  <a:cubicBezTo>
                    <a:pt x="158654" y="1168401"/>
                    <a:pt x="147637" y="1151698"/>
                    <a:pt x="147637" y="1131094"/>
                  </a:cubicBezTo>
                  <a:cubicBezTo>
                    <a:pt x="147637" y="1110490"/>
                    <a:pt x="158654" y="1093787"/>
                    <a:pt x="172244" y="1093787"/>
                  </a:cubicBezTo>
                  <a:close/>
                  <a:moveTo>
                    <a:pt x="1057803" y="1093258"/>
                  </a:moveTo>
                  <a:cubicBezTo>
                    <a:pt x="1057803" y="1093258"/>
                    <a:pt x="1057803" y="1093258"/>
                    <a:pt x="1057803" y="1143000"/>
                  </a:cubicBezTo>
                  <a:cubicBezTo>
                    <a:pt x="1033462" y="1143000"/>
                    <a:pt x="1033462" y="1143000"/>
                    <a:pt x="1033462" y="1143000"/>
                  </a:cubicBezTo>
                  <a:cubicBezTo>
                    <a:pt x="1033462" y="1143000"/>
                    <a:pt x="1033462" y="1118129"/>
                    <a:pt x="1033462" y="1118129"/>
                  </a:cubicBezTo>
                  <a:cubicBezTo>
                    <a:pt x="1033462" y="1118129"/>
                    <a:pt x="1057803" y="1093258"/>
                    <a:pt x="1057803" y="1093258"/>
                  </a:cubicBezTo>
                  <a:close/>
                  <a:moveTo>
                    <a:pt x="3124200" y="1068388"/>
                  </a:moveTo>
                  <a:cubicBezTo>
                    <a:pt x="3124200" y="1068388"/>
                    <a:pt x="3148013" y="1093788"/>
                    <a:pt x="3148013" y="1093788"/>
                  </a:cubicBezTo>
                  <a:cubicBezTo>
                    <a:pt x="3124200" y="1093788"/>
                    <a:pt x="3124200" y="1093788"/>
                    <a:pt x="3124200" y="1068388"/>
                  </a:cubicBezTo>
                  <a:close/>
                  <a:moveTo>
                    <a:pt x="3049587" y="1068388"/>
                  </a:moveTo>
                  <a:cubicBezTo>
                    <a:pt x="3049587" y="1068388"/>
                    <a:pt x="3055937" y="1074539"/>
                    <a:pt x="3062287" y="1083767"/>
                  </a:cubicBezTo>
                  <a:lnTo>
                    <a:pt x="3068361" y="1099948"/>
                  </a:lnTo>
                  <a:lnTo>
                    <a:pt x="3062287" y="1092994"/>
                  </a:lnTo>
                  <a:cubicBezTo>
                    <a:pt x="3055937" y="1086843"/>
                    <a:pt x="3049587" y="1080691"/>
                    <a:pt x="3049587" y="1068388"/>
                  </a:cubicBezTo>
                  <a:close/>
                  <a:moveTo>
                    <a:pt x="1155700" y="1068387"/>
                  </a:moveTo>
                  <a:cubicBezTo>
                    <a:pt x="1155700" y="1068387"/>
                    <a:pt x="1155700" y="1068387"/>
                    <a:pt x="1181100" y="1068387"/>
                  </a:cubicBezTo>
                  <a:cubicBezTo>
                    <a:pt x="1181100" y="1068387"/>
                    <a:pt x="1181100" y="1074737"/>
                    <a:pt x="1181100" y="1081087"/>
                  </a:cubicBezTo>
                  <a:lnTo>
                    <a:pt x="1181100" y="1083071"/>
                  </a:lnTo>
                  <a:lnTo>
                    <a:pt x="1181100" y="1089818"/>
                  </a:lnTo>
                  <a:lnTo>
                    <a:pt x="1181100" y="1090612"/>
                  </a:lnTo>
                  <a:lnTo>
                    <a:pt x="1181100" y="1093787"/>
                  </a:lnTo>
                  <a:cubicBezTo>
                    <a:pt x="1155700" y="1093787"/>
                    <a:pt x="1155700" y="1093787"/>
                    <a:pt x="1155700" y="1068387"/>
                  </a:cubicBezTo>
                  <a:close/>
                  <a:moveTo>
                    <a:pt x="860425" y="1068387"/>
                  </a:moveTo>
                  <a:cubicBezTo>
                    <a:pt x="836612" y="1068387"/>
                    <a:pt x="836612" y="1093787"/>
                    <a:pt x="836612" y="1093787"/>
                  </a:cubicBezTo>
                  <a:cubicBezTo>
                    <a:pt x="836612" y="1068387"/>
                    <a:pt x="836612" y="1068387"/>
                    <a:pt x="860425" y="1068387"/>
                  </a:cubicBezTo>
                  <a:close/>
                  <a:moveTo>
                    <a:pt x="738187" y="1068387"/>
                  </a:moveTo>
                  <a:cubicBezTo>
                    <a:pt x="762000" y="1068387"/>
                    <a:pt x="762000" y="1068387"/>
                    <a:pt x="762000" y="1068387"/>
                  </a:cubicBezTo>
                  <a:cubicBezTo>
                    <a:pt x="762000" y="1093787"/>
                    <a:pt x="762000" y="1093787"/>
                    <a:pt x="762000" y="1093787"/>
                  </a:cubicBezTo>
                  <a:cubicBezTo>
                    <a:pt x="762000" y="1093787"/>
                    <a:pt x="762000" y="1093787"/>
                    <a:pt x="738187" y="1093787"/>
                  </a:cubicBezTo>
                  <a:cubicBezTo>
                    <a:pt x="738187" y="1093787"/>
                    <a:pt x="738187" y="1093787"/>
                    <a:pt x="738187" y="1068387"/>
                  </a:cubicBezTo>
                  <a:close/>
                  <a:moveTo>
                    <a:pt x="516391" y="1068387"/>
                  </a:moveTo>
                  <a:cubicBezTo>
                    <a:pt x="541110" y="1068387"/>
                    <a:pt x="541110" y="1068387"/>
                    <a:pt x="541110" y="1068387"/>
                  </a:cubicBezTo>
                  <a:cubicBezTo>
                    <a:pt x="565830" y="1068387"/>
                    <a:pt x="565830" y="1093258"/>
                    <a:pt x="565830" y="1093258"/>
                  </a:cubicBezTo>
                  <a:cubicBezTo>
                    <a:pt x="565830" y="1093258"/>
                    <a:pt x="565830" y="1093258"/>
                    <a:pt x="590550" y="1093258"/>
                  </a:cubicBezTo>
                  <a:cubicBezTo>
                    <a:pt x="590550" y="1093258"/>
                    <a:pt x="565830" y="1093258"/>
                    <a:pt x="565830" y="1118129"/>
                  </a:cubicBezTo>
                  <a:cubicBezTo>
                    <a:pt x="565830" y="1143000"/>
                    <a:pt x="541110" y="1143000"/>
                    <a:pt x="516391" y="1143000"/>
                  </a:cubicBezTo>
                  <a:cubicBezTo>
                    <a:pt x="491671" y="1143000"/>
                    <a:pt x="491671" y="1143000"/>
                    <a:pt x="466951" y="1118129"/>
                  </a:cubicBezTo>
                  <a:cubicBezTo>
                    <a:pt x="466951" y="1118129"/>
                    <a:pt x="442231" y="1143000"/>
                    <a:pt x="417512" y="1143000"/>
                  </a:cubicBezTo>
                  <a:cubicBezTo>
                    <a:pt x="417512" y="1118129"/>
                    <a:pt x="442231" y="1118129"/>
                    <a:pt x="466951" y="1093258"/>
                  </a:cubicBezTo>
                  <a:cubicBezTo>
                    <a:pt x="491671" y="1068387"/>
                    <a:pt x="491671" y="1068387"/>
                    <a:pt x="516391" y="1068387"/>
                  </a:cubicBezTo>
                  <a:close/>
                  <a:moveTo>
                    <a:pt x="61119" y="1042987"/>
                  </a:moveTo>
                  <a:cubicBezTo>
                    <a:pt x="94874" y="1042987"/>
                    <a:pt x="122238" y="1065376"/>
                    <a:pt x="122238" y="1092994"/>
                  </a:cubicBezTo>
                  <a:cubicBezTo>
                    <a:pt x="122238" y="1120612"/>
                    <a:pt x="94874" y="1143001"/>
                    <a:pt x="61119" y="1143001"/>
                  </a:cubicBezTo>
                  <a:cubicBezTo>
                    <a:pt x="27364" y="1143001"/>
                    <a:pt x="0" y="1120612"/>
                    <a:pt x="0" y="1092994"/>
                  </a:cubicBezTo>
                  <a:cubicBezTo>
                    <a:pt x="0" y="1065376"/>
                    <a:pt x="27364" y="1042987"/>
                    <a:pt x="61119" y="1042987"/>
                  </a:cubicBezTo>
                  <a:close/>
                  <a:moveTo>
                    <a:pt x="3000904" y="993775"/>
                  </a:moveTo>
                  <a:cubicBezTo>
                    <a:pt x="3000904" y="1018646"/>
                    <a:pt x="3025245" y="1043517"/>
                    <a:pt x="3049587" y="1068388"/>
                  </a:cubicBezTo>
                  <a:cubicBezTo>
                    <a:pt x="3025245" y="1068388"/>
                    <a:pt x="3049587" y="1068388"/>
                    <a:pt x="3025245" y="1068388"/>
                  </a:cubicBezTo>
                  <a:cubicBezTo>
                    <a:pt x="3025245" y="1068388"/>
                    <a:pt x="2976562" y="1018646"/>
                    <a:pt x="2976562" y="1018646"/>
                  </a:cubicBezTo>
                  <a:cubicBezTo>
                    <a:pt x="2976562" y="993775"/>
                    <a:pt x="3000904" y="993775"/>
                    <a:pt x="3000904" y="993775"/>
                  </a:cubicBezTo>
                  <a:close/>
                  <a:moveTo>
                    <a:pt x="2065338" y="993775"/>
                  </a:moveTo>
                  <a:cubicBezTo>
                    <a:pt x="2065338" y="993775"/>
                    <a:pt x="2065338" y="1019175"/>
                    <a:pt x="2065338" y="1019175"/>
                  </a:cubicBezTo>
                  <a:cubicBezTo>
                    <a:pt x="2041525" y="1019175"/>
                    <a:pt x="2065338" y="1019175"/>
                    <a:pt x="2065338" y="993775"/>
                  </a:cubicBezTo>
                  <a:close/>
                  <a:moveTo>
                    <a:pt x="1106487" y="993775"/>
                  </a:moveTo>
                  <a:cubicBezTo>
                    <a:pt x="1106487" y="993775"/>
                    <a:pt x="1082145" y="1043516"/>
                    <a:pt x="1082145" y="1043516"/>
                  </a:cubicBezTo>
                  <a:cubicBezTo>
                    <a:pt x="1082145" y="1043516"/>
                    <a:pt x="1082145" y="1043516"/>
                    <a:pt x="1082145" y="1068387"/>
                  </a:cubicBezTo>
                  <a:cubicBezTo>
                    <a:pt x="1082145" y="1068387"/>
                    <a:pt x="1057803" y="1093258"/>
                    <a:pt x="1057803" y="1093258"/>
                  </a:cubicBezTo>
                  <a:cubicBezTo>
                    <a:pt x="1057803" y="1093258"/>
                    <a:pt x="1057803" y="1093258"/>
                    <a:pt x="1082145" y="1018646"/>
                  </a:cubicBezTo>
                  <a:cubicBezTo>
                    <a:pt x="1082145" y="1018646"/>
                    <a:pt x="1082145" y="993775"/>
                    <a:pt x="1106487" y="993775"/>
                  </a:cubicBezTo>
                  <a:close/>
                  <a:moveTo>
                    <a:pt x="762000" y="993775"/>
                  </a:moveTo>
                  <a:cubicBezTo>
                    <a:pt x="762000" y="993775"/>
                    <a:pt x="762000" y="993775"/>
                    <a:pt x="762000" y="1019175"/>
                  </a:cubicBezTo>
                  <a:cubicBezTo>
                    <a:pt x="762000" y="1019175"/>
                    <a:pt x="762000" y="1019175"/>
                    <a:pt x="738187" y="1019175"/>
                  </a:cubicBezTo>
                  <a:cubicBezTo>
                    <a:pt x="738187" y="1019175"/>
                    <a:pt x="762000" y="993775"/>
                    <a:pt x="762000" y="993775"/>
                  </a:cubicBezTo>
                  <a:close/>
                  <a:moveTo>
                    <a:pt x="762000" y="968375"/>
                  </a:moveTo>
                  <a:cubicBezTo>
                    <a:pt x="737658" y="1019175"/>
                    <a:pt x="713316" y="1019175"/>
                    <a:pt x="688975" y="1019175"/>
                  </a:cubicBezTo>
                  <a:cubicBezTo>
                    <a:pt x="688975" y="1019175"/>
                    <a:pt x="737658" y="968375"/>
                    <a:pt x="762000" y="968375"/>
                  </a:cubicBezTo>
                  <a:close/>
                  <a:moveTo>
                    <a:pt x="712788" y="968375"/>
                  </a:moveTo>
                  <a:cubicBezTo>
                    <a:pt x="688181" y="993775"/>
                    <a:pt x="688181" y="993775"/>
                    <a:pt x="663575" y="993775"/>
                  </a:cubicBezTo>
                  <a:cubicBezTo>
                    <a:pt x="663575" y="993775"/>
                    <a:pt x="688181" y="968375"/>
                    <a:pt x="712788" y="968375"/>
                  </a:cubicBezTo>
                  <a:close/>
                  <a:moveTo>
                    <a:pt x="368829" y="968375"/>
                  </a:moveTo>
                  <a:cubicBezTo>
                    <a:pt x="393700" y="968375"/>
                    <a:pt x="393700" y="993775"/>
                    <a:pt x="393700" y="993775"/>
                  </a:cubicBezTo>
                  <a:cubicBezTo>
                    <a:pt x="393700" y="1019175"/>
                    <a:pt x="368829" y="1019175"/>
                    <a:pt x="368829" y="1019175"/>
                  </a:cubicBezTo>
                  <a:cubicBezTo>
                    <a:pt x="343958" y="1019175"/>
                    <a:pt x="319087" y="1019175"/>
                    <a:pt x="319087" y="993775"/>
                  </a:cubicBezTo>
                  <a:cubicBezTo>
                    <a:pt x="319087" y="968375"/>
                    <a:pt x="343958" y="968375"/>
                    <a:pt x="368829" y="968375"/>
                  </a:cubicBezTo>
                  <a:close/>
                  <a:moveTo>
                    <a:pt x="295275" y="968375"/>
                  </a:moveTo>
                  <a:lnTo>
                    <a:pt x="296863" y="968375"/>
                  </a:lnTo>
                  <a:lnTo>
                    <a:pt x="296863" y="969963"/>
                  </a:lnTo>
                  <a:lnTo>
                    <a:pt x="295275" y="969963"/>
                  </a:lnTo>
                  <a:close/>
                  <a:moveTo>
                    <a:pt x="220662" y="968375"/>
                  </a:moveTo>
                  <a:lnTo>
                    <a:pt x="222250" y="968375"/>
                  </a:lnTo>
                  <a:lnTo>
                    <a:pt x="222250" y="969963"/>
                  </a:lnTo>
                  <a:lnTo>
                    <a:pt x="220662" y="969963"/>
                  </a:lnTo>
                  <a:close/>
                  <a:moveTo>
                    <a:pt x="147637" y="968375"/>
                  </a:moveTo>
                  <a:lnTo>
                    <a:pt x="149225" y="968375"/>
                  </a:lnTo>
                  <a:lnTo>
                    <a:pt x="149225" y="969963"/>
                  </a:lnTo>
                  <a:lnTo>
                    <a:pt x="147637" y="969963"/>
                  </a:lnTo>
                  <a:close/>
                  <a:moveTo>
                    <a:pt x="2435225" y="919163"/>
                  </a:moveTo>
                  <a:cubicBezTo>
                    <a:pt x="2459038" y="919163"/>
                    <a:pt x="2459038" y="919163"/>
                    <a:pt x="2459038" y="943769"/>
                  </a:cubicBezTo>
                  <a:cubicBezTo>
                    <a:pt x="2459038" y="943769"/>
                    <a:pt x="2459038" y="943769"/>
                    <a:pt x="2435225" y="919163"/>
                  </a:cubicBezTo>
                  <a:close/>
                  <a:moveTo>
                    <a:pt x="1917700" y="919163"/>
                  </a:moveTo>
                  <a:cubicBezTo>
                    <a:pt x="1917700" y="919163"/>
                    <a:pt x="1943100" y="919163"/>
                    <a:pt x="1943100" y="968376"/>
                  </a:cubicBezTo>
                  <a:cubicBezTo>
                    <a:pt x="1917700" y="968376"/>
                    <a:pt x="1917700" y="943769"/>
                    <a:pt x="1917700" y="943769"/>
                  </a:cubicBezTo>
                  <a:cubicBezTo>
                    <a:pt x="1917700" y="943769"/>
                    <a:pt x="1917700" y="919163"/>
                    <a:pt x="1917700" y="919163"/>
                  </a:cubicBezTo>
                  <a:close/>
                  <a:moveTo>
                    <a:pt x="2951957" y="919162"/>
                  </a:moveTo>
                  <a:cubicBezTo>
                    <a:pt x="2965547" y="919162"/>
                    <a:pt x="2976564" y="930179"/>
                    <a:pt x="2976564" y="943769"/>
                  </a:cubicBezTo>
                  <a:cubicBezTo>
                    <a:pt x="2976564" y="957359"/>
                    <a:pt x="2965547" y="968376"/>
                    <a:pt x="2951957" y="968376"/>
                  </a:cubicBezTo>
                  <a:cubicBezTo>
                    <a:pt x="2938367" y="968376"/>
                    <a:pt x="2927350" y="957359"/>
                    <a:pt x="2927350" y="943769"/>
                  </a:cubicBezTo>
                  <a:cubicBezTo>
                    <a:pt x="2927350" y="930179"/>
                    <a:pt x="2938367" y="919162"/>
                    <a:pt x="2951957" y="919162"/>
                  </a:cubicBezTo>
                  <a:close/>
                  <a:moveTo>
                    <a:pt x="2951162" y="893763"/>
                  </a:moveTo>
                  <a:cubicBezTo>
                    <a:pt x="3025457" y="918845"/>
                    <a:pt x="3025457" y="969011"/>
                    <a:pt x="3074987" y="1019176"/>
                  </a:cubicBezTo>
                  <a:cubicBezTo>
                    <a:pt x="3050222" y="994093"/>
                    <a:pt x="2951162" y="918845"/>
                    <a:pt x="2951162" y="893763"/>
                  </a:cubicBezTo>
                  <a:close/>
                  <a:moveTo>
                    <a:pt x="1131093" y="893763"/>
                  </a:moveTo>
                  <a:cubicBezTo>
                    <a:pt x="1131093" y="918634"/>
                    <a:pt x="1155700" y="943505"/>
                    <a:pt x="1155700" y="968376"/>
                  </a:cubicBezTo>
                  <a:lnTo>
                    <a:pt x="1106487" y="968376"/>
                  </a:lnTo>
                  <a:cubicBezTo>
                    <a:pt x="1106487" y="943505"/>
                    <a:pt x="1131093" y="918634"/>
                    <a:pt x="1131093" y="918634"/>
                  </a:cubicBezTo>
                  <a:cubicBezTo>
                    <a:pt x="1131093" y="893763"/>
                    <a:pt x="1131093" y="893763"/>
                    <a:pt x="1131093" y="893763"/>
                  </a:cubicBezTo>
                  <a:close/>
                  <a:moveTo>
                    <a:pt x="1057274" y="893763"/>
                  </a:moveTo>
                  <a:cubicBezTo>
                    <a:pt x="1057274" y="893763"/>
                    <a:pt x="1081881" y="893763"/>
                    <a:pt x="1106487" y="893763"/>
                  </a:cubicBezTo>
                  <a:cubicBezTo>
                    <a:pt x="1081881" y="893763"/>
                    <a:pt x="1081881" y="918709"/>
                    <a:pt x="1081881" y="918709"/>
                  </a:cubicBezTo>
                  <a:cubicBezTo>
                    <a:pt x="1081881" y="918709"/>
                    <a:pt x="1081881" y="943656"/>
                    <a:pt x="1081881" y="943656"/>
                  </a:cubicBezTo>
                  <a:cubicBezTo>
                    <a:pt x="1057274" y="993548"/>
                    <a:pt x="1032668" y="1018495"/>
                    <a:pt x="1032668" y="1068388"/>
                  </a:cubicBezTo>
                  <a:cubicBezTo>
                    <a:pt x="1008062" y="1043441"/>
                    <a:pt x="983456" y="1018495"/>
                    <a:pt x="958849" y="1018495"/>
                  </a:cubicBezTo>
                  <a:cubicBezTo>
                    <a:pt x="934243" y="1018495"/>
                    <a:pt x="909637" y="1043441"/>
                    <a:pt x="909637" y="1043441"/>
                  </a:cubicBezTo>
                  <a:cubicBezTo>
                    <a:pt x="909637" y="1043441"/>
                    <a:pt x="909637" y="1043441"/>
                    <a:pt x="909637" y="1018495"/>
                  </a:cubicBezTo>
                  <a:cubicBezTo>
                    <a:pt x="934243" y="1018495"/>
                    <a:pt x="934243" y="993548"/>
                    <a:pt x="934243" y="993548"/>
                  </a:cubicBezTo>
                  <a:cubicBezTo>
                    <a:pt x="958849" y="968602"/>
                    <a:pt x="983456" y="968602"/>
                    <a:pt x="983456" y="943656"/>
                  </a:cubicBezTo>
                  <a:cubicBezTo>
                    <a:pt x="1008062" y="943656"/>
                    <a:pt x="1008062" y="943656"/>
                    <a:pt x="1008062" y="943656"/>
                  </a:cubicBezTo>
                  <a:cubicBezTo>
                    <a:pt x="1032668" y="943656"/>
                    <a:pt x="1032668" y="943656"/>
                    <a:pt x="1032668" y="918709"/>
                  </a:cubicBezTo>
                  <a:cubicBezTo>
                    <a:pt x="1032668" y="918709"/>
                    <a:pt x="1032668" y="918709"/>
                    <a:pt x="1057274" y="893763"/>
                  </a:cubicBezTo>
                  <a:close/>
                  <a:moveTo>
                    <a:pt x="2028825" y="893762"/>
                  </a:moveTo>
                  <a:cubicBezTo>
                    <a:pt x="2048991" y="893762"/>
                    <a:pt x="2065338" y="905134"/>
                    <a:pt x="2065338" y="919162"/>
                  </a:cubicBezTo>
                  <a:cubicBezTo>
                    <a:pt x="2065338" y="933190"/>
                    <a:pt x="2048991" y="944562"/>
                    <a:pt x="2028825" y="944562"/>
                  </a:cubicBezTo>
                  <a:cubicBezTo>
                    <a:pt x="2008659" y="944562"/>
                    <a:pt x="1992312" y="933190"/>
                    <a:pt x="1992312" y="919162"/>
                  </a:cubicBezTo>
                  <a:cubicBezTo>
                    <a:pt x="1992312" y="905134"/>
                    <a:pt x="2008659" y="893762"/>
                    <a:pt x="2028825" y="893762"/>
                  </a:cubicBezTo>
                  <a:close/>
                  <a:moveTo>
                    <a:pt x="1870075" y="893762"/>
                  </a:moveTo>
                  <a:cubicBezTo>
                    <a:pt x="1870075" y="893762"/>
                    <a:pt x="1893888" y="919162"/>
                    <a:pt x="1893888" y="919162"/>
                  </a:cubicBezTo>
                  <a:cubicBezTo>
                    <a:pt x="1893888" y="919162"/>
                    <a:pt x="1893888" y="919162"/>
                    <a:pt x="1870075" y="919162"/>
                  </a:cubicBezTo>
                  <a:cubicBezTo>
                    <a:pt x="1870075" y="906462"/>
                    <a:pt x="1870075" y="900112"/>
                    <a:pt x="1870075" y="896937"/>
                  </a:cubicBezTo>
                  <a:lnTo>
                    <a:pt x="1870075" y="893763"/>
                  </a:lnTo>
                  <a:close/>
                  <a:moveTo>
                    <a:pt x="3000375" y="869950"/>
                  </a:moveTo>
                  <a:cubicBezTo>
                    <a:pt x="3025775" y="894556"/>
                    <a:pt x="3025775" y="894556"/>
                    <a:pt x="3025775" y="919163"/>
                  </a:cubicBezTo>
                  <a:cubicBezTo>
                    <a:pt x="3025775" y="919163"/>
                    <a:pt x="3000375" y="894556"/>
                    <a:pt x="3000375" y="894556"/>
                  </a:cubicBezTo>
                  <a:cubicBezTo>
                    <a:pt x="3000375" y="869950"/>
                    <a:pt x="3000375" y="869950"/>
                    <a:pt x="3000375" y="869950"/>
                  </a:cubicBezTo>
                  <a:close/>
                  <a:moveTo>
                    <a:pt x="1673225" y="869950"/>
                  </a:moveTo>
                  <a:cubicBezTo>
                    <a:pt x="1673225" y="894556"/>
                    <a:pt x="1697718" y="894556"/>
                    <a:pt x="1697718" y="894556"/>
                  </a:cubicBezTo>
                  <a:cubicBezTo>
                    <a:pt x="1722211" y="894556"/>
                    <a:pt x="1722211" y="894556"/>
                    <a:pt x="1722211" y="894556"/>
                  </a:cubicBezTo>
                  <a:cubicBezTo>
                    <a:pt x="1746704" y="894556"/>
                    <a:pt x="1771197" y="894556"/>
                    <a:pt x="1771197" y="894556"/>
                  </a:cubicBezTo>
                  <a:cubicBezTo>
                    <a:pt x="1771197" y="869950"/>
                    <a:pt x="1771197" y="869950"/>
                    <a:pt x="1771197" y="869950"/>
                  </a:cubicBezTo>
                  <a:cubicBezTo>
                    <a:pt x="1789567" y="869950"/>
                    <a:pt x="1794159" y="869950"/>
                    <a:pt x="1805640" y="880331"/>
                  </a:cubicBezTo>
                  <a:lnTo>
                    <a:pt x="1819371" y="893763"/>
                  </a:lnTo>
                  <a:lnTo>
                    <a:pt x="1820862" y="893763"/>
                  </a:lnTo>
                  <a:lnTo>
                    <a:pt x="1820648" y="894556"/>
                  </a:lnTo>
                  <a:lnTo>
                    <a:pt x="1823244" y="894556"/>
                  </a:lnTo>
                  <a:cubicBezTo>
                    <a:pt x="1826305" y="894556"/>
                    <a:pt x="1832429" y="894556"/>
                    <a:pt x="1844675" y="894556"/>
                  </a:cubicBezTo>
                  <a:lnTo>
                    <a:pt x="1820373" y="895574"/>
                  </a:lnTo>
                  <a:lnTo>
                    <a:pt x="1816894" y="908447"/>
                  </a:lnTo>
                  <a:cubicBezTo>
                    <a:pt x="1809750" y="919163"/>
                    <a:pt x="1795462" y="919163"/>
                    <a:pt x="1795462" y="919163"/>
                  </a:cubicBezTo>
                  <a:cubicBezTo>
                    <a:pt x="1795462" y="919163"/>
                    <a:pt x="1795462" y="904875"/>
                    <a:pt x="1795462" y="897732"/>
                  </a:cubicBezTo>
                  <a:lnTo>
                    <a:pt x="1795462" y="896616"/>
                  </a:lnTo>
                  <a:lnTo>
                    <a:pt x="1771197" y="897632"/>
                  </a:lnTo>
                  <a:cubicBezTo>
                    <a:pt x="1746704" y="900708"/>
                    <a:pt x="1722211" y="906859"/>
                    <a:pt x="1697718" y="919163"/>
                  </a:cubicBezTo>
                  <a:cubicBezTo>
                    <a:pt x="1673225" y="894556"/>
                    <a:pt x="1673225" y="894556"/>
                    <a:pt x="1673225" y="894556"/>
                  </a:cubicBezTo>
                  <a:cubicBezTo>
                    <a:pt x="1673225" y="869950"/>
                    <a:pt x="1673225" y="869950"/>
                    <a:pt x="1673225" y="869950"/>
                  </a:cubicBezTo>
                  <a:close/>
                  <a:moveTo>
                    <a:pt x="3124200" y="844550"/>
                  </a:moveTo>
                  <a:cubicBezTo>
                    <a:pt x="3148013" y="844550"/>
                    <a:pt x="3148013" y="844550"/>
                    <a:pt x="3148013" y="869950"/>
                  </a:cubicBezTo>
                  <a:cubicBezTo>
                    <a:pt x="3124200" y="869950"/>
                    <a:pt x="3124200" y="869950"/>
                    <a:pt x="3124200" y="869950"/>
                  </a:cubicBezTo>
                  <a:cubicBezTo>
                    <a:pt x="3124200" y="844550"/>
                    <a:pt x="3124200" y="844550"/>
                    <a:pt x="3124200" y="844550"/>
                  </a:cubicBezTo>
                  <a:close/>
                  <a:moveTo>
                    <a:pt x="1697037" y="844550"/>
                  </a:moveTo>
                  <a:cubicBezTo>
                    <a:pt x="1697037" y="844550"/>
                    <a:pt x="1722437" y="844550"/>
                    <a:pt x="1722437" y="844550"/>
                  </a:cubicBezTo>
                  <a:cubicBezTo>
                    <a:pt x="1722437" y="844550"/>
                    <a:pt x="1697037" y="844550"/>
                    <a:pt x="1697037" y="869950"/>
                  </a:cubicBezTo>
                  <a:cubicBezTo>
                    <a:pt x="1697037" y="844550"/>
                    <a:pt x="1697037" y="844550"/>
                    <a:pt x="1697037" y="844550"/>
                  </a:cubicBezTo>
                  <a:close/>
                  <a:moveTo>
                    <a:pt x="2090005" y="820738"/>
                  </a:moveTo>
                  <a:cubicBezTo>
                    <a:pt x="2090005" y="820738"/>
                    <a:pt x="2090005" y="845079"/>
                    <a:pt x="2114550" y="845079"/>
                  </a:cubicBezTo>
                  <a:cubicBezTo>
                    <a:pt x="2040915" y="869421"/>
                    <a:pt x="1967279" y="869421"/>
                    <a:pt x="1918188" y="869421"/>
                  </a:cubicBezTo>
                  <a:cubicBezTo>
                    <a:pt x="1905916" y="881592"/>
                    <a:pt x="1893643" y="887677"/>
                    <a:pt x="1881371" y="890720"/>
                  </a:cubicBezTo>
                  <a:lnTo>
                    <a:pt x="1869481" y="891703"/>
                  </a:lnTo>
                  <a:lnTo>
                    <a:pt x="1870075" y="893763"/>
                  </a:lnTo>
                  <a:cubicBezTo>
                    <a:pt x="1870075" y="893763"/>
                    <a:pt x="1870075" y="893763"/>
                    <a:pt x="1844675" y="893763"/>
                  </a:cubicBezTo>
                  <a:lnTo>
                    <a:pt x="1844675" y="893753"/>
                  </a:lnTo>
                  <a:lnTo>
                    <a:pt x="1844553" y="893763"/>
                  </a:lnTo>
                  <a:cubicBezTo>
                    <a:pt x="1820007" y="869421"/>
                    <a:pt x="1795462" y="869421"/>
                    <a:pt x="1795462" y="869421"/>
                  </a:cubicBezTo>
                  <a:cubicBezTo>
                    <a:pt x="1893643" y="845079"/>
                    <a:pt x="1991824" y="845079"/>
                    <a:pt x="2090005" y="820738"/>
                  </a:cubicBezTo>
                  <a:close/>
                  <a:moveTo>
                    <a:pt x="3200660" y="771174"/>
                  </a:moveTo>
                  <a:lnTo>
                    <a:pt x="3212058" y="774241"/>
                  </a:lnTo>
                  <a:cubicBezTo>
                    <a:pt x="3223518" y="781274"/>
                    <a:pt x="3228102" y="795338"/>
                    <a:pt x="3246438" y="795338"/>
                  </a:cubicBezTo>
                  <a:cubicBezTo>
                    <a:pt x="3234214" y="795338"/>
                    <a:pt x="3221990" y="789087"/>
                    <a:pt x="3209767" y="779711"/>
                  </a:cubicBezTo>
                  <a:close/>
                  <a:moveTo>
                    <a:pt x="122237" y="769938"/>
                  </a:moveTo>
                  <a:lnTo>
                    <a:pt x="123825" y="769938"/>
                  </a:lnTo>
                  <a:lnTo>
                    <a:pt x="123825" y="771526"/>
                  </a:lnTo>
                  <a:lnTo>
                    <a:pt x="122237" y="771526"/>
                  </a:lnTo>
                  <a:close/>
                  <a:moveTo>
                    <a:pt x="3173099" y="745335"/>
                  </a:moveTo>
                  <a:lnTo>
                    <a:pt x="3200660" y="771174"/>
                  </a:lnTo>
                  <a:lnTo>
                    <a:pt x="3197543" y="770335"/>
                  </a:lnTo>
                  <a:close/>
                  <a:moveTo>
                    <a:pt x="2731294" y="720725"/>
                  </a:moveTo>
                  <a:cubicBezTo>
                    <a:pt x="2731732" y="720725"/>
                    <a:pt x="2732088" y="721080"/>
                    <a:pt x="2732088" y="721519"/>
                  </a:cubicBezTo>
                  <a:cubicBezTo>
                    <a:pt x="2732088" y="721957"/>
                    <a:pt x="2731732" y="722313"/>
                    <a:pt x="2731294" y="722313"/>
                  </a:cubicBezTo>
                  <a:cubicBezTo>
                    <a:pt x="2730856" y="722313"/>
                    <a:pt x="2730500" y="721957"/>
                    <a:pt x="2730500" y="721519"/>
                  </a:cubicBezTo>
                  <a:cubicBezTo>
                    <a:pt x="2730500" y="721080"/>
                    <a:pt x="2730856" y="720725"/>
                    <a:pt x="2731294" y="720725"/>
                  </a:cubicBezTo>
                  <a:close/>
                  <a:moveTo>
                    <a:pt x="3344862" y="695325"/>
                  </a:moveTo>
                  <a:cubicBezTo>
                    <a:pt x="3344862" y="695325"/>
                    <a:pt x="3344862" y="695325"/>
                    <a:pt x="3370262" y="695325"/>
                  </a:cubicBezTo>
                  <a:cubicBezTo>
                    <a:pt x="3370262" y="720725"/>
                    <a:pt x="3344862" y="720725"/>
                    <a:pt x="3344862" y="746125"/>
                  </a:cubicBezTo>
                  <a:cubicBezTo>
                    <a:pt x="3344862" y="720725"/>
                    <a:pt x="3344862" y="720725"/>
                    <a:pt x="3344862" y="695325"/>
                  </a:cubicBezTo>
                  <a:close/>
                  <a:moveTo>
                    <a:pt x="3148648" y="695325"/>
                  </a:moveTo>
                  <a:cubicBezTo>
                    <a:pt x="3173095" y="695325"/>
                    <a:pt x="3173095" y="695325"/>
                    <a:pt x="3173095" y="695325"/>
                  </a:cubicBezTo>
                  <a:cubicBezTo>
                    <a:pt x="3173095" y="695325"/>
                    <a:pt x="3148648" y="720328"/>
                    <a:pt x="3148648" y="720328"/>
                  </a:cubicBezTo>
                  <a:cubicBezTo>
                    <a:pt x="3148648" y="720328"/>
                    <a:pt x="3154760" y="726579"/>
                    <a:pt x="3163928" y="735955"/>
                  </a:cubicBezTo>
                  <a:lnTo>
                    <a:pt x="3173099" y="745335"/>
                  </a:lnTo>
                  <a:lnTo>
                    <a:pt x="3173095" y="745331"/>
                  </a:lnTo>
                  <a:cubicBezTo>
                    <a:pt x="3148648" y="745331"/>
                    <a:pt x="3148648" y="745331"/>
                    <a:pt x="3148648" y="745331"/>
                  </a:cubicBezTo>
                  <a:cubicBezTo>
                    <a:pt x="3148648" y="745331"/>
                    <a:pt x="3124200" y="720328"/>
                    <a:pt x="3124200" y="720328"/>
                  </a:cubicBezTo>
                  <a:cubicBezTo>
                    <a:pt x="3124200" y="720328"/>
                    <a:pt x="3148648" y="695325"/>
                    <a:pt x="3148648" y="695325"/>
                  </a:cubicBezTo>
                  <a:close/>
                  <a:moveTo>
                    <a:pt x="3074987" y="695325"/>
                  </a:moveTo>
                  <a:cubicBezTo>
                    <a:pt x="3099594" y="695325"/>
                    <a:pt x="3099594" y="720725"/>
                    <a:pt x="3124200" y="720725"/>
                  </a:cubicBezTo>
                  <a:cubicBezTo>
                    <a:pt x="3124200" y="720725"/>
                    <a:pt x="3124200" y="720725"/>
                    <a:pt x="3099594" y="720725"/>
                  </a:cubicBezTo>
                  <a:cubicBezTo>
                    <a:pt x="3099594" y="720725"/>
                    <a:pt x="3074987" y="720725"/>
                    <a:pt x="3074987" y="695325"/>
                  </a:cubicBezTo>
                  <a:close/>
                  <a:moveTo>
                    <a:pt x="2878137" y="695325"/>
                  </a:moveTo>
                  <a:cubicBezTo>
                    <a:pt x="2878137" y="695325"/>
                    <a:pt x="2902744" y="695325"/>
                    <a:pt x="2902744" y="695325"/>
                  </a:cubicBezTo>
                  <a:cubicBezTo>
                    <a:pt x="2902744" y="720196"/>
                    <a:pt x="2902744" y="720196"/>
                    <a:pt x="2902744" y="720196"/>
                  </a:cubicBezTo>
                  <a:cubicBezTo>
                    <a:pt x="2902744" y="745067"/>
                    <a:pt x="2927350" y="745067"/>
                    <a:pt x="2927350" y="745067"/>
                  </a:cubicBezTo>
                  <a:cubicBezTo>
                    <a:pt x="2927350" y="745067"/>
                    <a:pt x="2927350" y="745067"/>
                    <a:pt x="2927350" y="769938"/>
                  </a:cubicBezTo>
                  <a:cubicBezTo>
                    <a:pt x="2927350" y="769938"/>
                    <a:pt x="2927350" y="769938"/>
                    <a:pt x="2902744" y="769938"/>
                  </a:cubicBezTo>
                  <a:cubicBezTo>
                    <a:pt x="2902744" y="745067"/>
                    <a:pt x="2878137" y="720196"/>
                    <a:pt x="2878137" y="695325"/>
                  </a:cubicBezTo>
                  <a:close/>
                  <a:moveTo>
                    <a:pt x="2803525" y="671512"/>
                  </a:moveTo>
                  <a:cubicBezTo>
                    <a:pt x="2803525" y="671512"/>
                    <a:pt x="2803525" y="671512"/>
                    <a:pt x="2803525" y="695325"/>
                  </a:cubicBezTo>
                  <a:cubicBezTo>
                    <a:pt x="2779183" y="695325"/>
                    <a:pt x="2779183" y="695325"/>
                    <a:pt x="2779183" y="695325"/>
                  </a:cubicBezTo>
                  <a:cubicBezTo>
                    <a:pt x="2779183" y="695325"/>
                    <a:pt x="2754842" y="695325"/>
                    <a:pt x="2754842" y="695325"/>
                  </a:cubicBezTo>
                  <a:cubicBezTo>
                    <a:pt x="2730500" y="695325"/>
                    <a:pt x="2730500" y="695325"/>
                    <a:pt x="2730500" y="695325"/>
                  </a:cubicBezTo>
                  <a:cubicBezTo>
                    <a:pt x="2754842" y="695325"/>
                    <a:pt x="2779183" y="671512"/>
                    <a:pt x="2803525" y="671512"/>
                  </a:cubicBezTo>
                  <a:close/>
                  <a:moveTo>
                    <a:pt x="3148542" y="646113"/>
                  </a:moveTo>
                  <a:cubicBezTo>
                    <a:pt x="3172883" y="646113"/>
                    <a:pt x="3197225" y="670719"/>
                    <a:pt x="3197225" y="695326"/>
                  </a:cubicBezTo>
                  <a:cubicBezTo>
                    <a:pt x="3172883" y="695326"/>
                    <a:pt x="3172883" y="670719"/>
                    <a:pt x="3172883" y="670719"/>
                  </a:cubicBezTo>
                  <a:cubicBezTo>
                    <a:pt x="3172883" y="670719"/>
                    <a:pt x="3172883" y="670719"/>
                    <a:pt x="3148542" y="670719"/>
                  </a:cubicBezTo>
                  <a:cubicBezTo>
                    <a:pt x="3148542" y="670719"/>
                    <a:pt x="3148542" y="646113"/>
                    <a:pt x="3148542" y="646113"/>
                  </a:cubicBezTo>
                  <a:close/>
                  <a:moveTo>
                    <a:pt x="3124200" y="646113"/>
                  </a:moveTo>
                  <a:cubicBezTo>
                    <a:pt x="3148542" y="646113"/>
                    <a:pt x="3148542" y="670719"/>
                    <a:pt x="3148542" y="670719"/>
                  </a:cubicBezTo>
                  <a:cubicBezTo>
                    <a:pt x="3148542" y="670719"/>
                    <a:pt x="3124200" y="670719"/>
                    <a:pt x="3124200" y="646113"/>
                  </a:cubicBezTo>
                  <a:close/>
                  <a:moveTo>
                    <a:pt x="2878137" y="620713"/>
                  </a:moveTo>
                  <a:cubicBezTo>
                    <a:pt x="2878137" y="620713"/>
                    <a:pt x="2901950" y="620713"/>
                    <a:pt x="2901950" y="646113"/>
                  </a:cubicBezTo>
                  <a:cubicBezTo>
                    <a:pt x="2878137" y="646113"/>
                    <a:pt x="2878137" y="646113"/>
                    <a:pt x="2878137" y="620713"/>
                  </a:cubicBezTo>
                  <a:close/>
                  <a:moveTo>
                    <a:pt x="2755106" y="522287"/>
                  </a:moveTo>
                  <a:cubicBezTo>
                    <a:pt x="2779713" y="522287"/>
                    <a:pt x="2779713" y="522287"/>
                    <a:pt x="2779713" y="522287"/>
                  </a:cubicBezTo>
                  <a:cubicBezTo>
                    <a:pt x="2755106" y="522287"/>
                    <a:pt x="2755106" y="546100"/>
                    <a:pt x="2730500" y="546100"/>
                  </a:cubicBezTo>
                  <a:cubicBezTo>
                    <a:pt x="2755106" y="522287"/>
                    <a:pt x="2755106" y="522287"/>
                    <a:pt x="2755106" y="522287"/>
                  </a:cubicBezTo>
                  <a:close/>
                  <a:moveTo>
                    <a:pt x="3025775" y="496888"/>
                  </a:moveTo>
                  <a:lnTo>
                    <a:pt x="3027363" y="496888"/>
                  </a:lnTo>
                  <a:lnTo>
                    <a:pt x="3027363" y="498476"/>
                  </a:lnTo>
                  <a:lnTo>
                    <a:pt x="3025775" y="498476"/>
                  </a:lnTo>
                  <a:close/>
                  <a:moveTo>
                    <a:pt x="2730500" y="496887"/>
                  </a:moveTo>
                  <a:cubicBezTo>
                    <a:pt x="2730500" y="522287"/>
                    <a:pt x="2705100" y="522287"/>
                    <a:pt x="2705100" y="522287"/>
                  </a:cubicBezTo>
                  <a:cubicBezTo>
                    <a:pt x="2705100" y="522287"/>
                    <a:pt x="2730500" y="496887"/>
                    <a:pt x="2730500" y="496887"/>
                  </a:cubicBezTo>
                  <a:close/>
                  <a:moveTo>
                    <a:pt x="2927350" y="471488"/>
                  </a:moveTo>
                  <a:lnTo>
                    <a:pt x="2928938" y="471488"/>
                  </a:lnTo>
                  <a:lnTo>
                    <a:pt x="2928938" y="473076"/>
                  </a:lnTo>
                  <a:lnTo>
                    <a:pt x="2927350" y="473076"/>
                  </a:lnTo>
                  <a:close/>
                  <a:moveTo>
                    <a:pt x="3271837" y="447675"/>
                  </a:moveTo>
                  <a:cubicBezTo>
                    <a:pt x="3271837" y="447675"/>
                    <a:pt x="3271837" y="447675"/>
                    <a:pt x="3296443" y="447675"/>
                  </a:cubicBezTo>
                  <a:cubicBezTo>
                    <a:pt x="3321050" y="447675"/>
                    <a:pt x="3345656" y="471488"/>
                    <a:pt x="3370262" y="471488"/>
                  </a:cubicBezTo>
                  <a:cubicBezTo>
                    <a:pt x="3370262" y="471488"/>
                    <a:pt x="3370262" y="471488"/>
                    <a:pt x="3345656" y="471488"/>
                  </a:cubicBezTo>
                  <a:cubicBezTo>
                    <a:pt x="3321050" y="471488"/>
                    <a:pt x="3296443" y="471488"/>
                    <a:pt x="3271837" y="471488"/>
                  </a:cubicBezTo>
                  <a:cubicBezTo>
                    <a:pt x="3271837" y="471488"/>
                    <a:pt x="3271837" y="471488"/>
                    <a:pt x="3271837" y="447675"/>
                  </a:cubicBezTo>
                  <a:close/>
                  <a:moveTo>
                    <a:pt x="2982983" y="429428"/>
                  </a:moveTo>
                  <a:lnTo>
                    <a:pt x="2976562" y="447676"/>
                  </a:lnTo>
                  <a:cubicBezTo>
                    <a:pt x="2976562" y="441524"/>
                    <a:pt x="2978050" y="436911"/>
                    <a:pt x="2979911" y="433450"/>
                  </a:cubicBezTo>
                  <a:close/>
                  <a:moveTo>
                    <a:pt x="2984285" y="425730"/>
                  </a:moveTo>
                  <a:lnTo>
                    <a:pt x="2985492" y="426145"/>
                  </a:lnTo>
                  <a:lnTo>
                    <a:pt x="2982983" y="429428"/>
                  </a:lnTo>
                  <a:close/>
                  <a:moveTo>
                    <a:pt x="2986165" y="420387"/>
                  </a:moveTo>
                  <a:lnTo>
                    <a:pt x="2984285" y="425730"/>
                  </a:lnTo>
                  <a:lnTo>
                    <a:pt x="2976562" y="423069"/>
                  </a:lnTo>
                  <a:close/>
                  <a:moveTo>
                    <a:pt x="3000375" y="398463"/>
                  </a:moveTo>
                  <a:cubicBezTo>
                    <a:pt x="3000375" y="398463"/>
                    <a:pt x="3000375" y="412304"/>
                    <a:pt x="2990329" y="419225"/>
                  </a:cubicBezTo>
                  <a:lnTo>
                    <a:pt x="2986165" y="420387"/>
                  </a:lnTo>
                  <a:lnTo>
                    <a:pt x="2988469" y="413842"/>
                  </a:lnTo>
                  <a:cubicBezTo>
                    <a:pt x="2994422" y="404615"/>
                    <a:pt x="3000375" y="398463"/>
                    <a:pt x="3000375" y="398463"/>
                  </a:cubicBezTo>
                  <a:close/>
                  <a:moveTo>
                    <a:pt x="3000375" y="398463"/>
                  </a:moveTo>
                  <a:cubicBezTo>
                    <a:pt x="3024981" y="398463"/>
                    <a:pt x="3024981" y="398463"/>
                    <a:pt x="3024981" y="398463"/>
                  </a:cubicBezTo>
                  <a:lnTo>
                    <a:pt x="3049588" y="398463"/>
                  </a:lnTo>
                  <a:cubicBezTo>
                    <a:pt x="3024981" y="398463"/>
                    <a:pt x="3024981" y="422276"/>
                    <a:pt x="3000375" y="398463"/>
                  </a:cubicBezTo>
                  <a:close/>
                  <a:moveTo>
                    <a:pt x="2852738" y="373063"/>
                  </a:moveTo>
                  <a:cubicBezTo>
                    <a:pt x="2877344" y="373063"/>
                    <a:pt x="2926557" y="373063"/>
                    <a:pt x="2951163" y="397669"/>
                  </a:cubicBezTo>
                  <a:cubicBezTo>
                    <a:pt x="2926557" y="397669"/>
                    <a:pt x="2926557" y="397669"/>
                    <a:pt x="2901950" y="397669"/>
                  </a:cubicBezTo>
                  <a:cubicBezTo>
                    <a:pt x="2877344" y="373063"/>
                    <a:pt x="2852738" y="422276"/>
                    <a:pt x="2828131" y="397669"/>
                  </a:cubicBezTo>
                  <a:cubicBezTo>
                    <a:pt x="2828131" y="397669"/>
                    <a:pt x="2828131" y="397669"/>
                    <a:pt x="2803525" y="397669"/>
                  </a:cubicBezTo>
                  <a:cubicBezTo>
                    <a:pt x="2828131" y="373063"/>
                    <a:pt x="2852738" y="373063"/>
                    <a:pt x="2852738" y="373063"/>
                  </a:cubicBezTo>
                  <a:close/>
                  <a:moveTo>
                    <a:pt x="2558256" y="373062"/>
                  </a:moveTo>
                  <a:cubicBezTo>
                    <a:pt x="2582863" y="373062"/>
                    <a:pt x="2582863" y="373062"/>
                    <a:pt x="2582863" y="397668"/>
                  </a:cubicBezTo>
                  <a:cubicBezTo>
                    <a:pt x="2558256" y="397668"/>
                    <a:pt x="2558256" y="397668"/>
                    <a:pt x="2533650" y="422275"/>
                  </a:cubicBezTo>
                  <a:cubicBezTo>
                    <a:pt x="2533650" y="397668"/>
                    <a:pt x="2533650" y="397668"/>
                    <a:pt x="2558256" y="397668"/>
                  </a:cubicBezTo>
                  <a:cubicBezTo>
                    <a:pt x="2558256" y="397668"/>
                    <a:pt x="2558256" y="397668"/>
                    <a:pt x="2558256" y="373062"/>
                  </a:cubicBezTo>
                  <a:close/>
                  <a:moveTo>
                    <a:pt x="492125" y="373062"/>
                  </a:moveTo>
                  <a:cubicBezTo>
                    <a:pt x="492125" y="373062"/>
                    <a:pt x="516466" y="373062"/>
                    <a:pt x="516466" y="373062"/>
                  </a:cubicBezTo>
                  <a:cubicBezTo>
                    <a:pt x="540808" y="373062"/>
                    <a:pt x="565150" y="398462"/>
                    <a:pt x="565150" y="398462"/>
                  </a:cubicBezTo>
                  <a:cubicBezTo>
                    <a:pt x="540808" y="398462"/>
                    <a:pt x="540808" y="398462"/>
                    <a:pt x="540808" y="398462"/>
                  </a:cubicBezTo>
                  <a:cubicBezTo>
                    <a:pt x="540808" y="398462"/>
                    <a:pt x="540808" y="398462"/>
                    <a:pt x="492125" y="373062"/>
                  </a:cubicBezTo>
                  <a:close/>
                  <a:moveTo>
                    <a:pt x="3271837" y="347663"/>
                  </a:moveTo>
                  <a:cubicBezTo>
                    <a:pt x="3271837" y="347663"/>
                    <a:pt x="3271837" y="347663"/>
                    <a:pt x="3296443" y="347663"/>
                  </a:cubicBezTo>
                  <a:cubicBezTo>
                    <a:pt x="3321050" y="347663"/>
                    <a:pt x="3345656" y="373063"/>
                    <a:pt x="3345656" y="373063"/>
                  </a:cubicBezTo>
                  <a:cubicBezTo>
                    <a:pt x="3345656" y="373063"/>
                    <a:pt x="3321050" y="373063"/>
                    <a:pt x="3321050" y="373063"/>
                  </a:cubicBezTo>
                  <a:cubicBezTo>
                    <a:pt x="3296443" y="373063"/>
                    <a:pt x="3271837" y="373063"/>
                    <a:pt x="3271837" y="347663"/>
                  </a:cubicBezTo>
                  <a:close/>
                  <a:moveTo>
                    <a:pt x="2828925" y="323850"/>
                  </a:moveTo>
                  <a:cubicBezTo>
                    <a:pt x="2828925" y="323850"/>
                    <a:pt x="2828925" y="323850"/>
                    <a:pt x="2852738" y="323850"/>
                  </a:cubicBezTo>
                  <a:cubicBezTo>
                    <a:pt x="2852738" y="323850"/>
                    <a:pt x="2828925" y="323850"/>
                    <a:pt x="2828925" y="347663"/>
                  </a:cubicBezTo>
                  <a:cubicBezTo>
                    <a:pt x="2828925" y="323850"/>
                    <a:pt x="2828925" y="323850"/>
                    <a:pt x="2828925" y="323850"/>
                  </a:cubicBezTo>
                  <a:close/>
                  <a:moveTo>
                    <a:pt x="2656681" y="323850"/>
                  </a:moveTo>
                  <a:cubicBezTo>
                    <a:pt x="2656681" y="348456"/>
                    <a:pt x="2681288" y="348456"/>
                    <a:pt x="2681288" y="348456"/>
                  </a:cubicBezTo>
                  <a:cubicBezTo>
                    <a:pt x="2681288" y="348456"/>
                    <a:pt x="2730500" y="323850"/>
                    <a:pt x="2730500" y="323850"/>
                  </a:cubicBezTo>
                  <a:cubicBezTo>
                    <a:pt x="2755107" y="323850"/>
                    <a:pt x="2755107" y="348456"/>
                    <a:pt x="2779713" y="348456"/>
                  </a:cubicBezTo>
                  <a:cubicBezTo>
                    <a:pt x="2730500" y="373063"/>
                    <a:pt x="2705894" y="373063"/>
                    <a:pt x="2656681" y="373063"/>
                  </a:cubicBezTo>
                  <a:cubicBezTo>
                    <a:pt x="2632075" y="373063"/>
                    <a:pt x="2632075" y="373063"/>
                    <a:pt x="2632075" y="348456"/>
                  </a:cubicBezTo>
                  <a:cubicBezTo>
                    <a:pt x="2656681" y="348456"/>
                    <a:pt x="2656681" y="323850"/>
                    <a:pt x="2656681" y="323850"/>
                  </a:cubicBezTo>
                  <a:close/>
                  <a:moveTo>
                    <a:pt x="1378744" y="323850"/>
                  </a:moveTo>
                  <a:cubicBezTo>
                    <a:pt x="1379183" y="323850"/>
                    <a:pt x="1379538" y="324205"/>
                    <a:pt x="1379538" y="324644"/>
                  </a:cubicBezTo>
                  <a:cubicBezTo>
                    <a:pt x="1379538" y="325082"/>
                    <a:pt x="1379183" y="325438"/>
                    <a:pt x="1378744" y="325438"/>
                  </a:cubicBezTo>
                  <a:cubicBezTo>
                    <a:pt x="1378306" y="325438"/>
                    <a:pt x="1377950" y="325082"/>
                    <a:pt x="1377950" y="324644"/>
                  </a:cubicBezTo>
                  <a:cubicBezTo>
                    <a:pt x="1377950" y="324205"/>
                    <a:pt x="1378306" y="323850"/>
                    <a:pt x="1378744" y="323850"/>
                  </a:cubicBezTo>
                  <a:close/>
                  <a:moveTo>
                    <a:pt x="1229697" y="323453"/>
                  </a:moveTo>
                  <a:cubicBezTo>
                    <a:pt x="1229697" y="348456"/>
                    <a:pt x="1205117" y="348456"/>
                    <a:pt x="1180536" y="348456"/>
                  </a:cubicBezTo>
                  <a:cubicBezTo>
                    <a:pt x="1131375" y="348456"/>
                    <a:pt x="1057633" y="348456"/>
                    <a:pt x="1008471" y="373460"/>
                  </a:cubicBezTo>
                  <a:cubicBezTo>
                    <a:pt x="983891" y="348456"/>
                    <a:pt x="959310" y="373460"/>
                    <a:pt x="934730" y="373460"/>
                  </a:cubicBezTo>
                  <a:cubicBezTo>
                    <a:pt x="885568" y="373460"/>
                    <a:pt x="836407" y="373460"/>
                    <a:pt x="811826" y="373460"/>
                  </a:cubicBezTo>
                  <a:cubicBezTo>
                    <a:pt x="811826" y="373460"/>
                    <a:pt x="811826" y="373460"/>
                    <a:pt x="787246" y="373460"/>
                  </a:cubicBezTo>
                  <a:cubicBezTo>
                    <a:pt x="787246" y="373460"/>
                    <a:pt x="762665" y="398463"/>
                    <a:pt x="738084" y="373460"/>
                  </a:cubicBezTo>
                  <a:cubicBezTo>
                    <a:pt x="738084" y="398463"/>
                    <a:pt x="713504" y="373460"/>
                    <a:pt x="713504" y="373460"/>
                  </a:cubicBezTo>
                  <a:cubicBezTo>
                    <a:pt x="688923" y="398463"/>
                    <a:pt x="664342" y="398463"/>
                    <a:pt x="639762" y="398463"/>
                  </a:cubicBezTo>
                  <a:cubicBezTo>
                    <a:pt x="639762" y="398463"/>
                    <a:pt x="639762" y="398463"/>
                    <a:pt x="639762" y="373460"/>
                  </a:cubicBezTo>
                  <a:cubicBezTo>
                    <a:pt x="713504" y="348456"/>
                    <a:pt x="811826" y="348456"/>
                    <a:pt x="910149" y="348456"/>
                  </a:cubicBezTo>
                  <a:cubicBezTo>
                    <a:pt x="910149" y="348456"/>
                    <a:pt x="934730" y="348456"/>
                    <a:pt x="934730" y="348456"/>
                  </a:cubicBezTo>
                  <a:cubicBezTo>
                    <a:pt x="934730" y="348456"/>
                    <a:pt x="959310" y="348456"/>
                    <a:pt x="959310" y="348456"/>
                  </a:cubicBezTo>
                  <a:cubicBezTo>
                    <a:pt x="1057633" y="323453"/>
                    <a:pt x="1131375" y="323453"/>
                    <a:pt x="1229697" y="323453"/>
                  </a:cubicBezTo>
                  <a:close/>
                  <a:moveTo>
                    <a:pt x="1230081" y="312905"/>
                  </a:moveTo>
                  <a:cubicBezTo>
                    <a:pt x="1231234" y="309389"/>
                    <a:pt x="1235842" y="323453"/>
                    <a:pt x="1254278" y="323453"/>
                  </a:cubicBezTo>
                  <a:lnTo>
                    <a:pt x="1229697" y="323453"/>
                  </a:lnTo>
                  <a:cubicBezTo>
                    <a:pt x="1229697" y="317202"/>
                    <a:pt x="1229697" y="314077"/>
                    <a:pt x="1230081" y="312905"/>
                  </a:cubicBezTo>
                  <a:close/>
                  <a:moveTo>
                    <a:pt x="1476375" y="298450"/>
                  </a:moveTo>
                  <a:cubicBezTo>
                    <a:pt x="1476375" y="298450"/>
                    <a:pt x="1476375" y="298450"/>
                    <a:pt x="1500982" y="298450"/>
                  </a:cubicBezTo>
                  <a:cubicBezTo>
                    <a:pt x="1500982" y="298450"/>
                    <a:pt x="1500982" y="298450"/>
                    <a:pt x="1525588" y="298450"/>
                  </a:cubicBezTo>
                  <a:cubicBezTo>
                    <a:pt x="1500982" y="323850"/>
                    <a:pt x="1500982" y="323850"/>
                    <a:pt x="1476375" y="323850"/>
                  </a:cubicBezTo>
                  <a:cubicBezTo>
                    <a:pt x="1476375" y="298450"/>
                    <a:pt x="1476375" y="298450"/>
                    <a:pt x="1476375" y="298450"/>
                  </a:cubicBezTo>
                  <a:close/>
                  <a:moveTo>
                    <a:pt x="1450975" y="298450"/>
                  </a:moveTo>
                  <a:cubicBezTo>
                    <a:pt x="1450975" y="298450"/>
                    <a:pt x="1450975" y="323850"/>
                    <a:pt x="1476375" y="323850"/>
                  </a:cubicBezTo>
                  <a:cubicBezTo>
                    <a:pt x="1450975" y="323850"/>
                    <a:pt x="1450975" y="323850"/>
                    <a:pt x="1450975" y="323850"/>
                  </a:cubicBezTo>
                  <a:cubicBezTo>
                    <a:pt x="1450975" y="323850"/>
                    <a:pt x="1450975" y="323850"/>
                    <a:pt x="1450975" y="298450"/>
                  </a:cubicBezTo>
                  <a:close/>
                  <a:moveTo>
                    <a:pt x="1352601" y="298450"/>
                  </a:moveTo>
                  <a:cubicBezTo>
                    <a:pt x="1352601" y="298450"/>
                    <a:pt x="1377182" y="298450"/>
                    <a:pt x="1377182" y="298450"/>
                  </a:cubicBezTo>
                  <a:cubicBezTo>
                    <a:pt x="1401762" y="298450"/>
                    <a:pt x="1401762" y="298450"/>
                    <a:pt x="1401762" y="298450"/>
                  </a:cubicBezTo>
                  <a:cubicBezTo>
                    <a:pt x="1401762" y="298450"/>
                    <a:pt x="1401762" y="298450"/>
                    <a:pt x="1401762" y="323453"/>
                  </a:cubicBezTo>
                  <a:cubicBezTo>
                    <a:pt x="1401762" y="323453"/>
                    <a:pt x="1401762" y="323453"/>
                    <a:pt x="1377182" y="323453"/>
                  </a:cubicBezTo>
                  <a:cubicBezTo>
                    <a:pt x="1377182" y="323453"/>
                    <a:pt x="1352601" y="323453"/>
                    <a:pt x="1352601" y="323453"/>
                  </a:cubicBezTo>
                  <a:cubicBezTo>
                    <a:pt x="1328020" y="323453"/>
                    <a:pt x="1328020" y="323453"/>
                    <a:pt x="1328020" y="323453"/>
                  </a:cubicBezTo>
                  <a:cubicBezTo>
                    <a:pt x="1328020" y="323453"/>
                    <a:pt x="1352601" y="323453"/>
                    <a:pt x="1352601" y="298450"/>
                  </a:cubicBezTo>
                  <a:close/>
                  <a:moveTo>
                    <a:pt x="1278859" y="298450"/>
                  </a:moveTo>
                  <a:cubicBezTo>
                    <a:pt x="1278859" y="323453"/>
                    <a:pt x="1303440" y="323453"/>
                    <a:pt x="1303440" y="323453"/>
                  </a:cubicBezTo>
                  <a:lnTo>
                    <a:pt x="1294222" y="323453"/>
                  </a:lnTo>
                  <a:cubicBezTo>
                    <a:pt x="1285004" y="323453"/>
                    <a:pt x="1278859" y="323453"/>
                    <a:pt x="1278859" y="323453"/>
                  </a:cubicBezTo>
                  <a:cubicBezTo>
                    <a:pt x="1266569" y="323453"/>
                    <a:pt x="1260424" y="323453"/>
                    <a:pt x="1254278" y="323453"/>
                  </a:cubicBezTo>
                  <a:cubicBezTo>
                    <a:pt x="1254278" y="298450"/>
                    <a:pt x="1254278" y="298450"/>
                    <a:pt x="1278859" y="298450"/>
                  </a:cubicBezTo>
                  <a:close/>
                  <a:moveTo>
                    <a:pt x="1574800" y="273050"/>
                  </a:moveTo>
                  <a:cubicBezTo>
                    <a:pt x="1574800" y="298450"/>
                    <a:pt x="1574800" y="298450"/>
                    <a:pt x="1574800" y="298450"/>
                  </a:cubicBezTo>
                  <a:cubicBezTo>
                    <a:pt x="1574800" y="298450"/>
                    <a:pt x="1549400" y="298450"/>
                    <a:pt x="1549400" y="298450"/>
                  </a:cubicBezTo>
                  <a:cubicBezTo>
                    <a:pt x="1549400" y="298450"/>
                    <a:pt x="1549400" y="298450"/>
                    <a:pt x="1574800" y="273050"/>
                  </a:cubicBezTo>
                  <a:close/>
                  <a:moveTo>
                    <a:pt x="491331" y="273050"/>
                  </a:moveTo>
                  <a:cubicBezTo>
                    <a:pt x="491331" y="298450"/>
                    <a:pt x="515937" y="298450"/>
                    <a:pt x="515937" y="298450"/>
                  </a:cubicBezTo>
                  <a:cubicBezTo>
                    <a:pt x="515937" y="298450"/>
                    <a:pt x="540544" y="298450"/>
                    <a:pt x="540544" y="273050"/>
                  </a:cubicBezTo>
                  <a:cubicBezTo>
                    <a:pt x="540544" y="298450"/>
                    <a:pt x="565150" y="273050"/>
                    <a:pt x="565150" y="273050"/>
                  </a:cubicBezTo>
                  <a:cubicBezTo>
                    <a:pt x="589756" y="273050"/>
                    <a:pt x="589756" y="298450"/>
                    <a:pt x="614362" y="273050"/>
                  </a:cubicBezTo>
                  <a:cubicBezTo>
                    <a:pt x="638969" y="273050"/>
                    <a:pt x="663575" y="273050"/>
                    <a:pt x="663575" y="273050"/>
                  </a:cubicBezTo>
                  <a:cubicBezTo>
                    <a:pt x="712788" y="273050"/>
                    <a:pt x="762000" y="273050"/>
                    <a:pt x="786606" y="273050"/>
                  </a:cubicBezTo>
                  <a:cubicBezTo>
                    <a:pt x="811213" y="273050"/>
                    <a:pt x="811213" y="273050"/>
                    <a:pt x="811213" y="298450"/>
                  </a:cubicBezTo>
                  <a:cubicBezTo>
                    <a:pt x="762000" y="298450"/>
                    <a:pt x="712788" y="298450"/>
                    <a:pt x="663575" y="298450"/>
                  </a:cubicBezTo>
                  <a:cubicBezTo>
                    <a:pt x="638969" y="298450"/>
                    <a:pt x="589756" y="298450"/>
                    <a:pt x="565150" y="298450"/>
                  </a:cubicBezTo>
                  <a:cubicBezTo>
                    <a:pt x="540544" y="298450"/>
                    <a:pt x="491331" y="323850"/>
                    <a:pt x="466725" y="323850"/>
                  </a:cubicBezTo>
                  <a:cubicBezTo>
                    <a:pt x="466725" y="298450"/>
                    <a:pt x="491331" y="298450"/>
                    <a:pt x="491331" y="298450"/>
                  </a:cubicBezTo>
                  <a:cubicBezTo>
                    <a:pt x="491331" y="298450"/>
                    <a:pt x="491331" y="298450"/>
                    <a:pt x="491331" y="273050"/>
                  </a:cubicBezTo>
                  <a:close/>
                  <a:moveTo>
                    <a:pt x="1352550" y="223838"/>
                  </a:moveTo>
                  <a:cubicBezTo>
                    <a:pt x="1352550" y="223838"/>
                    <a:pt x="1352550" y="223838"/>
                    <a:pt x="1377156" y="223838"/>
                  </a:cubicBezTo>
                  <a:cubicBezTo>
                    <a:pt x="1401763" y="223838"/>
                    <a:pt x="1426369" y="223838"/>
                    <a:pt x="1450975" y="223838"/>
                  </a:cubicBezTo>
                  <a:cubicBezTo>
                    <a:pt x="1426369" y="223838"/>
                    <a:pt x="1401763" y="249238"/>
                    <a:pt x="1377156" y="249238"/>
                  </a:cubicBezTo>
                  <a:cubicBezTo>
                    <a:pt x="1377156" y="223838"/>
                    <a:pt x="1377156" y="223838"/>
                    <a:pt x="1352550" y="223838"/>
                  </a:cubicBezTo>
                  <a:close/>
                  <a:moveTo>
                    <a:pt x="1205706" y="223838"/>
                  </a:moveTo>
                  <a:cubicBezTo>
                    <a:pt x="1205706" y="248709"/>
                    <a:pt x="1205706" y="248709"/>
                    <a:pt x="1230312" y="248709"/>
                  </a:cubicBezTo>
                  <a:cubicBezTo>
                    <a:pt x="1230312" y="248709"/>
                    <a:pt x="1230312" y="223838"/>
                    <a:pt x="1230312" y="223838"/>
                  </a:cubicBezTo>
                  <a:cubicBezTo>
                    <a:pt x="1254919" y="223838"/>
                    <a:pt x="1254919" y="223838"/>
                    <a:pt x="1279525" y="223838"/>
                  </a:cubicBezTo>
                  <a:cubicBezTo>
                    <a:pt x="1254919" y="223838"/>
                    <a:pt x="1254919" y="248709"/>
                    <a:pt x="1254919" y="248709"/>
                  </a:cubicBezTo>
                  <a:cubicBezTo>
                    <a:pt x="1181100" y="248709"/>
                    <a:pt x="1082675" y="273580"/>
                    <a:pt x="984249" y="273580"/>
                  </a:cubicBezTo>
                  <a:cubicBezTo>
                    <a:pt x="935037" y="273580"/>
                    <a:pt x="885824" y="273580"/>
                    <a:pt x="836612" y="298451"/>
                  </a:cubicBezTo>
                  <a:cubicBezTo>
                    <a:pt x="836612" y="273580"/>
                    <a:pt x="861218" y="273580"/>
                    <a:pt x="861218" y="273580"/>
                  </a:cubicBezTo>
                  <a:cubicBezTo>
                    <a:pt x="959643" y="248709"/>
                    <a:pt x="1082675" y="248709"/>
                    <a:pt x="1205706" y="223838"/>
                  </a:cubicBezTo>
                  <a:close/>
                  <a:moveTo>
                    <a:pt x="2976165" y="213122"/>
                  </a:moveTo>
                  <a:cubicBezTo>
                    <a:pt x="2976562" y="214313"/>
                    <a:pt x="2976562" y="217488"/>
                    <a:pt x="2976562" y="223838"/>
                  </a:cubicBezTo>
                  <a:lnTo>
                    <a:pt x="2951162" y="223838"/>
                  </a:lnTo>
                  <a:cubicBezTo>
                    <a:pt x="2970212" y="223838"/>
                    <a:pt x="2974975" y="209550"/>
                    <a:pt x="2976165" y="213122"/>
                  </a:cubicBezTo>
                  <a:close/>
                  <a:moveTo>
                    <a:pt x="1450975" y="198438"/>
                  </a:moveTo>
                  <a:cubicBezTo>
                    <a:pt x="1475581" y="198438"/>
                    <a:pt x="1475581" y="198438"/>
                    <a:pt x="1475581" y="198438"/>
                  </a:cubicBezTo>
                  <a:cubicBezTo>
                    <a:pt x="1500188" y="223838"/>
                    <a:pt x="1524794" y="223838"/>
                    <a:pt x="1524794" y="223838"/>
                  </a:cubicBezTo>
                  <a:lnTo>
                    <a:pt x="1490960" y="223838"/>
                  </a:lnTo>
                  <a:cubicBezTo>
                    <a:pt x="1475581" y="223838"/>
                    <a:pt x="1463278" y="223838"/>
                    <a:pt x="1450975" y="223838"/>
                  </a:cubicBezTo>
                  <a:cubicBezTo>
                    <a:pt x="1450975" y="223838"/>
                    <a:pt x="1450975" y="223838"/>
                    <a:pt x="1450975" y="198438"/>
                  </a:cubicBezTo>
                  <a:close/>
                  <a:moveTo>
                    <a:pt x="2916634" y="163909"/>
                  </a:moveTo>
                  <a:cubicBezTo>
                    <a:pt x="2927350" y="160337"/>
                    <a:pt x="2927350" y="174625"/>
                    <a:pt x="2927350" y="174625"/>
                  </a:cubicBezTo>
                  <a:lnTo>
                    <a:pt x="2901950" y="174625"/>
                  </a:lnTo>
                  <a:cubicBezTo>
                    <a:pt x="2908300" y="168275"/>
                    <a:pt x="2913062" y="165100"/>
                    <a:pt x="2916634" y="163909"/>
                  </a:cubicBezTo>
                  <a:close/>
                  <a:moveTo>
                    <a:pt x="466725" y="123825"/>
                  </a:moveTo>
                  <a:lnTo>
                    <a:pt x="492125" y="123825"/>
                  </a:lnTo>
                  <a:lnTo>
                    <a:pt x="492125" y="125413"/>
                  </a:lnTo>
                  <a:lnTo>
                    <a:pt x="466725" y="125413"/>
                  </a:lnTo>
                  <a:close/>
                  <a:moveTo>
                    <a:pt x="762000" y="100013"/>
                  </a:moveTo>
                  <a:lnTo>
                    <a:pt x="762083" y="100013"/>
                  </a:lnTo>
                  <a:lnTo>
                    <a:pt x="763588" y="100013"/>
                  </a:lnTo>
                  <a:lnTo>
                    <a:pt x="763588" y="101601"/>
                  </a:lnTo>
                  <a:lnTo>
                    <a:pt x="762000" y="101601"/>
                  </a:lnTo>
                  <a:close/>
                  <a:moveTo>
                    <a:pt x="2951163" y="74613"/>
                  </a:moveTo>
                  <a:cubicBezTo>
                    <a:pt x="2951163" y="100013"/>
                    <a:pt x="2951163" y="100013"/>
                    <a:pt x="2926556" y="100013"/>
                  </a:cubicBezTo>
                  <a:cubicBezTo>
                    <a:pt x="2926556" y="74613"/>
                    <a:pt x="2951163" y="74613"/>
                    <a:pt x="2951163" y="74613"/>
                  </a:cubicBezTo>
                  <a:close/>
                  <a:moveTo>
                    <a:pt x="811379" y="74613"/>
                  </a:moveTo>
                  <a:cubicBezTo>
                    <a:pt x="811379" y="100013"/>
                    <a:pt x="811379" y="100013"/>
                    <a:pt x="811379" y="100013"/>
                  </a:cubicBezTo>
                  <a:lnTo>
                    <a:pt x="786731" y="100013"/>
                  </a:lnTo>
                  <a:cubicBezTo>
                    <a:pt x="786731" y="74613"/>
                    <a:pt x="811379" y="100013"/>
                    <a:pt x="811379" y="74613"/>
                  </a:cubicBezTo>
                  <a:close/>
                  <a:moveTo>
                    <a:pt x="3024597" y="67866"/>
                  </a:moveTo>
                  <a:cubicBezTo>
                    <a:pt x="3029595" y="66312"/>
                    <a:pt x="3037285" y="67866"/>
                    <a:pt x="3049588" y="74084"/>
                  </a:cubicBezTo>
                  <a:cubicBezTo>
                    <a:pt x="3049588" y="74084"/>
                    <a:pt x="3049588" y="74084"/>
                    <a:pt x="3024982" y="98955"/>
                  </a:cubicBezTo>
                  <a:cubicBezTo>
                    <a:pt x="3024982" y="123826"/>
                    <a:pt x="3024982" y="123826"/>
                    <a:pt x="3000375" y="123826"/>
                  </a:cubicBezTo>
                  <a:cubicBezTo>
                    <a:pt x="3018830" y="105173"/>
                    <a:pt x="3009603" y="72529"/>
                    <a:pt x="3024597" y="67866"/>
                  </a:cubicBezTo>
                  <a:close/>
                  <a:moveTo>
                    <a:pt x="1131804" y="49213"/>
                  </a:moveTo>
                  <a:cubicBezTo>
                    <a:pt x="1156452" y="74613"/>
                    <a:pt x="1156452" y="74613"/>
                    <a:pt x="1156452" y="49213"/>
                  </a:cubicBezTo>
                  <a:cubicBezTo>
                    <a:pt x="1156452" y="74613"/>
                    <a:pt x="1156452" y="74613"/>
                    <a:pt x="1181100" y="74613"/>
                  </a:cubicBezTo>
                  <a:cubicBezTo>
                    <a:pt x="1082508" y="74613"/>
                    <a:pt x="983915" y="74613"/>
                    <a:pt x="885323" y="100013"/>
                  </a:cubicBezTo>
                  <a:cubicBezTo>
                    <a:pt x="885323" y="100013"/>
                    <a:pt x="879161" y="100013"/>
                    <a:pt x="869918" y="100013"/>
                  </a:cubicBezTo>
                  <a:lnTo>
                    <a:pt x="862013" y="100013"/>
                  </a:lnTo>
                  <a:lnTo>
                    <a:pt x="862013" y="101601"/>
                  </a:lnTo>
                  <a:lnTo>
                    <a:pt x="860425" y="101601"/>
                  </a:lnTo>
                  <a:lnTo>
                    <a:pt x="860425" y="100013"/>
                  </a:lnTo>
                  <a:lnTo>
                    <a:pt x="836027" y="100013"/>
                  </a:lnTo>
                  <a:lnTo>
                    <a:pt x="811379" y="100013"/>
                  </a:lnTo>
                  <a:cubicBezTo>
                    <a:pt x="959267" y="74613"/>
                    <a:pt x="959267" y="74613"/>
                    <a:pt x="959267" y="74613"/>
                  </a:cubicBezTo>
                  <a:cubicBezTo>
                    <a:pt x="983915" y="100013"/>
                    <a:pt x="983915" y="49213"/>
                    <a:pt x="1008563" y="74613"/>
                  </a:cubicBezTo>
                  <a:cubicBezTo>
                    <a:pt x="1057860" y="74613"/>
                    <a:pt x="1107156" y="74613"/>
                    <a:pt x="1131804" y="49213"/>
                  </a:cubicBezTo>
                  <a:close/>
                  <a:moveTo>
                    <a:pt x="1328738" y="0"/>
                  </a:moveTo>
                  <a:cubicBezTo>
                    <a:pt x="1328738" y="25400"/>
                    <a:pt x="1328738" y="25400"/>
                    <a:pt x="1303867" y="25400"/>
                  </a:cubicBezTo>
                  <a:cubicBezTo>
                    <a:pt x="1303867" y="25400"/>
                    <a:pt x="1328738" y="25400"/>
                    <a:pt x="132873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101" name="Group 71_1">
            <a:extLst>
              <a:ext uri="{FF2B5EF4-FFF2-40B4-BE49-F238E27FC236}">
                <a16:creationId xmlns:a16="http://schemas.microsoft.com/office/drawing/2014/main" id="{D6C0C3B1-B89C-4539-8B11-5EE586F01781}"/>
              </a:ext>
            </a:extLst>
          </p:cNvPr>
          <p:cNvGrpSpPr/>
          <p:nvPr/>
        </p:nvGrpSpPr>
        <p:grpSpPr>
          <a:xfrm>
            <a:off x="-2874028" y="-1341536"/>
            <a:ext cx="19180828" cy="12018628"/>
            <a:chOff x="-2874028" y="-1341536"/>
            <a:chExt cx="19180828" cy="12018628"/>
          </a:xfrm>
          <a:solidFill>
            <a:srgbClr val="E6E6E6"/>
          </a:solidFill>
        </p:grpSpPr>
        <p:sp>
          <p:nvSpPr>
            <p:cNvPr id="129" name="矩形 128">
              <a:extLst>
                <a:ext uri="{FF2B5EF4-FFF2-40B4-BE49-F238E27FC236}">
                  <a16:creationId xmlns:a16="http://schemas.microsoft.com/office/drawing/2014/main" id="{E73A03C4-AD63-4D3A-9F02-0BB7DD2081BD}"/>
                </a:ext>
              </a:extLst>
            </p:cNvPr>
            <p:cNvSpPr/>
            <p:nvPr userDrawn="1"/>
          </p:nvSpPr>
          <p:spPr>
            <a:xfrm>
              <a:off x="0" y="-1341536"/>
              <a:ext cx="12192000" cy="134153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0" name="矩形 129">
              <a:extLst>
                <a:ext uri="{FF2B5EF4-FFF2-40B4-BE49-F238E27FC236}">
                  <a16:creationId xmlns:a16="http://schemas.microsoft.com/office/drawing/2014/main" id="{2428AA41-80F6-4285-8770-408D258D0355}"/>
                </a:ext>
              </a:extLst>
            </p:cNvPr>
            <p:cNvSpPr/>
            <p:nvPr userDrawn="1"/>
          </p:nvSpPr>
          <p:spPr>
            <a:xfrm>
              <a:off x="0" y="6866204"/>
              <a:ext cx="12192000" cy="381088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1" name="矩形 130">
              <a:extLst>
                <a:ext uri="{FF2B5EF4-FFF2-40B4-BE49-F238E27FC236}">
                  <a16:creationId xmlns:a16="http://schemas.microsoft.com/office/drawing/2014/main" id="{F713A62C-C7E5-4B86-BED0-D208E8989B07}"/>
                </a:ext>
              </a:extLst>
            </p:cNvPr>
            <p:cNvSpPr/>
            <p:nvPr userDrawn="1"/>
          </p:nvSpPr>
          <p:spPr>
            <a:xfrm>
              <a:off x="-2874028" y="-1341536"/>
              <a:ext cx="2874028" cy="1201862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2" name="矩形 131">
              <a:extLst>
                <a:ext uri="{FF2B5EF4-FFF2-40B4-BE49-F238E27FC236}">
                  <a16:creationId xmlns:a16="http://schemas.microsoft.com/office/drawing/2014/main" id="{BD26881D-3EED-408B-BA22-EC65B4820EE9}"/>
                </a:ext>
              </a:extLst>
            </p:cNvPr>
            <p:cNvSpPr/>
            <p:nvPr userDrawn="1"/>
          </p:nvSpPr>
          <p:spPr>
            <a:xfrm>
              <a:off x="12192000" y="-1341536"/>
              <a:ext cx="4114800" cy="1201862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5446763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" name="06b37568-bcb8-492b-974b-16796588cf42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1E198A85-36E9-47E9-B040-631058043330}"/>
              </a:ext>
            </a:extLst>
          </p:cNvPr>
          <p:cNvGrpSpPr>
            <a:grpSpLocks noChangeAspect="1"/>
          </p:cNvGrpSpPr>
          <p:nvPr>
            <p:custDataLst>
              <p:tags r:id="rId2"/>
            </p:custDataLst>
          </p:nvPr>
        </p:nvGrpSpPr>
        <p:grpSpPr>
          <a:xfrm rot="1469310">
            <a:off x="-15149310" y="-2943663"/>
            <a:ext cx="23682091" cy="10733477"/>
            <a:chOff x="6073140" y="-3082031"/>
            <a:chExt cx="14416223" cy="6533891"/>
          </a:xfrm>
          <a:solidFill>
            <a:schemeClr val="accent1">
              <a:alpha val="10000"/>
            </a:schemeClr>
          </a:solidFill>
        </p:grpSpPr>
        <p:sp>
          <p:nvSpPr>
            <p:cNvPr id="119" name="iṣļíḋé">
              <a:extLst>
                <a:ext uri="{FF2B5EF4-FFF2-40B4-BE49-F238E27FC236}">
                  <a16:creationId xmlns:a16="http://schemas.microsoft.com/office/drawing/2014/main" id="{D13E4BD8-E93B-4A35-807B-32E8563E93DF}"/>
                </a:ext>
              </a:extLst>
            </p:cNvPr>
            <p:cNvSpPr/>
            <p:nvPr/>
          </p:nvSpPr>
          <p:spPr>
            <a:xfrm flipV="1">
              <a:off x="6073140" y="3406140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0" name="išlïḓé">
              <a:extLst>
                <a:ext uri="{FF2B5EF4-FFF2-40B4-BE49-F238E27FC236}">
                  <a16:creationId xmlns:a16="http://schemas.microsoft.com/office/drawing/2014/main" id="{6BFF8D45-15C8-479D-9962-81BF7C5E140D}"/>
                </a:ext>
              </a:extLst>
            </p:cNvPr>
            <p:cNvSpPr/>
            <p:nvPr/>
          </p:nvSpPr>
          <p:spPr bwMode="auto">
            <a:xfrm rot="2491503" flipV="1">
              <a:off x="12421255" y="-3082031"/>
              <a:ext cx="8068108" cy="5109100"/>
            </a:xfrm>
            <a:custGeom>
              <a:avLst/>
              <a:gdLst>
                <a:gd name="connsiteX0" fmla="*/ 895880 w 3008313"/>
                <a:gd name="connsiteY0" fmla="*/ 49213 h 1905004"/>
                <a:gd name="connsiteX1" fmla="*/ 899231 w 3008313"/>
                <a:gd name="connsiteY1" fmla="*/ 26988 h 1905004"/>
                <a:gd name="connsiteX2" fmla="*/ 895880 w 3008313"/>
                <a:gd name="connsiteY2" fmla="*/ 49213 h 1905004"/>
                <a:gd name="connsiteX3" fmla="*/ 995363 w 3008313"/>
                <a:gd name="connsiteY3" fmla="*/ 85604 h 1905004"/>
                <a:gd name="connsiteX4" fmla="*/ 998736 w 3008313"/>
                <a:gd name="connsiteY4" fmla="*/ 49335 h 1905004"/>
                <a:gd name="connsiteX5" fmla="*/ 995363 w 3008313"/>
                <a:gd name="connsiteY5" fmla="*/ 85604 h 1905004"/>
                <a:gd name="connsiteX6" fmla="*/ 1305145 w 3008313"/>
                <a:gd name="connsiteY6" fmla="*/ 136535 h 1905004"/>
                <a:gd name="connsiteX7" fmla="*/ 1321991 w 3008313"/>
                <a:gd name="connsiteY7" fmla="*/ 136072 h 1905004"/>
                <a:gd name="connsiteX8" fmla="*/ 1315377 w 3008313"/>
                <a:gd name="connsiteY8" fmla="*/ 106476 h 1905004"/>
                <a:gd name="connsiteX9" fmla="*/ 1305145 w 3008313"/>
                <a:gd name="connsiteY9" fmla="*/ 136535 h 1905004"/>
                <a:gd name="connsiteX10" fmla="*/ 1543685 w 3008313"/>
                <a:gd name="connsiteY10" fmla="*/ 188913 h 1905004"/>
                <a:gd name="connsiteX11" fmla="*/ 1554163 w 3008313"/>
                <a:gd name="connsiteY11" fmla="*/ 178435 h 1905004"/>
                <a:gd name="connsiteX12" fmla="*/ 1550671 w 3008313"/>
                <a:gd name="connsiteY12" fmla="*/ 174942 h 1905004"/>
                <a:gd name="connsiteX13" fmla="*/ 1543685 w 3008313"/>
                <a:gd name="connsiteY13" fmla="*/ 188913 h 1905004"/>
                <a:gd name="connsiteX14" fmla="*/ 909638 w 3008313"/>
                <a:gd name="connsiteY14" fmla="*/ 261938 h 1905004"/>
                <a:gd name="connsiteX15" fmla="*/ 912813 w 3008313"/>
                <a:gd name="connsiteY15" fmla="*/ 250825 h 1905004"/>
                <a:gd name="connsiteX16" fmla="*/ 906463 w 3008313"/>
                <a:gd name="connsiteY16" fmla="*/ 254529 h 1905004"/>
                <a:gd name="connsiteX17" fmla="*/ 909638 w 3008313"/>
                <a:gd name="connsiteY17" fmla="*/ 261938 h 1905004"/>
                <a:gd name="connsiteX18" fmla="*/ 866775 w 3008313"/>
                <a:gd name="connsiteY18" fmla="*/ 271463 h 1905004"/>
                <a:gd name="connsiteX19" fmla="*/ 876300 w 3008313"/>
                <a:gd name="connsiteY19" fmla="*/ 271463 h 1905004"/>
                <a:gd name="connsiteX20" fmla="*/ 866775 w 3008313"/>
                <a:gd name="connsiteY20" fmla="*/ 261938 h 1905004"/>
                <a:gd name="connsiteX21" fmla="*/ 866775 w 3008313"/>
                <a:gd name="connsiteY21" fmla="*/ 271463 h 1905004"/>
                <a:gd name="connsiteX22" fmla="*/ 2422525 w 3008313"/>
                <a:gd name="connsiteY22" fmla="*/ 277813 h 1905004"/>
                <a:gd name="connsiteX23" fmla="*/ 2422525 w 3008313"/>
                <a:gd name="connsiteY23" fmla="*/ 268288 h 1905004"/>
                <a:gd name="connsiteX24" fmla="*/ 2413000 w 3008313"/>
                <a:gd name="connsiteY24" fmla="*/ 274638 h 1905004"/>
                <a:gd name="connsiteX25" fmla="*/ 2422525 w 3008313"/>
                <a:gd name="connsiteY25" fmla="*/ 277813 h 1905004"/>
                <a:gd name="connsiteX26" fmla="*/ 796925 w 3008313"/>
                <a:gd name="connsiteY26" fmla="*/ 284163 h 1905004"/>
                <a:gd name="connsiteX27" fmla="*/ 830187 w 3008313"/>
                <a:gd name="connsiteY27" fmla="*/ 258016 h 1905004"/>
                <a:gd name="connsiteX28" fmla="*/ 856797 w 3008313"/>
                <a:gd name="connsiteY28" fmla="*/ 235137 h 1905004"/>
                <a:gd name="connsiteX29" fmla="*/ 833513 w 3008313"/>
                <a:gd name="connsiteY29" fmla="*/ 235137 h 1905004"/>
                <a:gd name="connsiteX30" fmla="*/ 796925 w 3008313"/>
                <a:gd name="connsiteY30" fmla="*/ 284163 h 1905004"/>
                <a:gd name="connsiteX31" fmla="*/ 2426531 w 3008313"/>
                <a:gd name="connsiteY31" fmla="*/ 304374 h 1905004"/>
                <a:gd name="connsiteX32" fmla="*/ 2436019 w 3008313"/>
                <a:gd name="connsiteY32" fmla="*/ 287497 h 1905004"/>
                <a:gd name="connsiteX33" fmla="*/ 2422525 w 3008313"/>
                <a:gd name="connsiteY33" fmla="*/ 294164 h 1905004"/>
                <a:gd name="connsiteX34" fmla="*/ 2426531 w 3008313"/>
                <a:gd name="connsiteY34" fmla="*/ 304374 h 1905004"/>
                <a:gd name="connsiteX35" fmla="*/ 1286371 w 3008313"/>
                <a:gd name="connsiteY35" fmla="*/ 307976 h 1905004"/>
                <a:gd name="connsiteX36" fmla="*/ 1322388 w 3008313"/>
                <a:gd name="connsiteY36" fmla="*/ 274638 h 1905004"/>
                <a:gd name="connsiteX37" fmla="*/ 1273274 w 3008313"/>
                <a:gd name="connsiteY37" fmla="*/ 264637 h 1905004"/>
                <a:gd name="connsiteX38" fmla="*/ 1286371 w 3008313"/>
                <a:gd name="connsiteY38" fmla="*/ 307976 h 1905004"/>
                <a:gd name="connsiteX39" fmla="*/ 776288 w 3008313"/>
                <a:gd name="connsiteY39" fmla="*/ 314326 h 1905004"/>
                <a:gd name="connsiteX40" fmla="*/ 787401 w 3008313"/>
                <a:gd name="connsiteY40" fmla="*/ 301626 h 1905004"/>
                <a:gd name="connsiteX41" fmla="*/ 776288 w 3008313"/>
                <a:gd name="connsiteY41" fmla="*/ 314326 h 1905004"/>
                <a:gd name="connsiteX42" fmla="*/ 1203325 w 3008313"/>
                <a:gd name="connsiteY42" fmla="*/ 360467 h 1905004"/>
                <a:gd name="connsiteX43" fmla="*/ 1157044 w 3008313"/>
                <a:gd name="connsiteY43" fmla="*/ 337318 h 1905004"/>
                <a:gd name="connsiteX44" fmla="*/ 1157044 w 3008313"/>
                <a:gd name="connsiteY44" fmla="*/ 271177 h 1905004"/>
                <a:gd name="connsiteX45" fmla="*/ 1166961 w 3008313"/>
                <a:gd name="connsiteY45" fmla="*/ 221571 h 1905004"/>
                <a:gd name="connsiteX46" fmla="*/ 1242995 w 3008313"/>
                <a:gd name="connsiteY46" fmla="*/ 231492 h 1905004"/>
                <a:gd name="connsiteX47" fmla="*/ 1229772 w 3008313"/>
                <a:gd name="connsiteY47" fmla="*/ 300940 h 1905004"/>
                <a:gd name="connsiteX48" fmla="*/ 1203325 w 3008313"/>
                <a:gd name="connsiteY48" fmla="*/ 360467 h 1905004"/>
                <a:gd name="connsiteX49" fmla="*/ 2595563 w 3008313"/>
                <a:gd name="connsiteY49" fmla="*/ 393701 h 1905004"/>
                <a:gd name="connsiteX50" fmla="*/ 2620963 w 3008313"/>
                <a:gd name="connsiteY50" fmla="*/ 373460 h 1905004"/>
                <a:gd name="connsiteX51" fmla="*/ 2595563 w 3008313"/>
                <a:gd name="connsiteY51" fmla="*/ 376833 h 1905004"/>
                <a:gd name="connsiteX52" fmla="*/ 2595563 w 3008313"/>
                <a:gd name="connsiteY52" fmla="*/ 393701 h 1905004"/>
                <a:gd name="connsiteX53" fmla="*/ 727075 w 3008313"/>
                <a:gd name="connsiteY53" fmla="*/ 393701 h 1905004"/>
                <a:gd name="connsiteX54" fmla="*/ 741046 w 3008313"/>
                <a:gd name="connsiteY54" fmla="*/ 369888 h 1905004"/>
                <a:gd name="connsiteX55" fmla="*/ 727075 w 3008313"/>
                <a:gd name="connsiteY55" fmla="*/ 393701 h 1905004"/>
                <a:gd name="connsiteX56" fmla="*/ 2198688 w 3008313"/>
                <a:gd name="connsiteY56" fmla="*/ 400051 h 1905004"/>
                <a:gd name="connsiteX57" fmla="*/ 2228363 w 3008313"/>
                <a:gd name="connsiteY57" fmla="*/ 400051 h 1905004"/>
                <a:gd name="connsiteX58" fmla="*/ 2241551 w 3008313"/>
                <a:gd name="connsiteY58" fmla="*/ 380048 h 1905004"/>
                <a:gd name="connsiteX59" fmla="*/ 2198688 w 3008313"/>
                <a:gd name="connsiteY59" fmla="*/ 400051 h 1905004"/>
                <a:gd name="connsiteX60" fmla="*/ 2155825 w 3008313"/>
                <a:gd name="connsiteY60" fmla="*/ 430213 h 1905004"/>
                <a:gd name="connsiteX61" fmla="*/ 2189163 w 3008313"/>
                <a:gd name="connsiteY61" fmla="*/ 409575 h 1905004"/>
                <a:gd name="connsiteX62" fmla="*/ 2155825 w 3008313"/>
                <a:gd name="connsiteY62" fmla="*/ 430213 h 1905004"/>
                <a:gd name="connsiteX63" fmla="*/ 2433638 w 3008313"/>
                <a:gd name="connsiteY63" fmla="*/ 463551 h 1905004"/>
                <a:gd name="connsiteX64" fmla="*/ 2439988 w 3008313"/>
                <a:gd name="connsiteY64" fmla="*/ 452835 h 1905004"/>
                <a:gd name="connsiteX65" fmla="*/ 2433638 w 3008313"/>
                <a:gd name="connsiteY65" fmla="*/ 463551 h 1905004"/>
                <a:gd name="connsiteX66" fmla="*/ 2386815 w 3008313"/>
                <a:gd name="connsiteY66" fmla="*/ 466292 h 1905004"/>
                <a:gd name="connsiteX67" fmla="*/ 2304170 w 3008313"/>
                <a:gd name="connsiteY67" fmla="*/ 459678 h 1905004"/>
                <a:gd name="connsiteX68" fmla="*/ 2320699 w 3008313"/>
                <a:gd name="connsiteY68" fmla="*/ 453064 h 1905004"/>
                <a:gd name="connsiteX69" fmla="*/ 2347145 w 3008313"/>
                <a:gd name="connsiteY69" fmla="*/ 423301 h 1905004"/>
                <a:gd name="connsiteX70" fmla="*/ 2376898 w 3008313"/>
                <a:gd name="connsiteY70" fmla="*/ 396844 h 1905004"/>
                <a:gd name="connsiteX71" fmla="*/ 2393427 w 3008313"/>
                <a:gd name="connsiteY71" fmla="*/ 386923 h 1905004"/>
                <a:gd name="connsiteX72" fmla="*/ 2429791 w 3008313"/>
                <a:gd name="connsiteY72" fmla="*/ 360467 h 1905004"/>
                <a:gd name="connsiteX73" fmla="*/ 2386815 w 3008313"/>
                <a:gd name="connsiteY73" fmla="*/ 466292 h 1905004"/>
                <a:gd name="connsiteX74" fmla="*/ 661576 w 3008313"/>
                <a:gd name="connsiteY74" fmla="*/ 466608 h 1905004"/>
                <a:gd name="connsiteX75" fmla="*/ 691210 w 3008313"/>
                <a:gd name="connsiteY75" fmla="*/ 404049 h 1905004"/>
                <a:gd name="connsiteX76" fmla="*/ 631943 w 3008313"/>
                <a:gd name="connsiteY76" fmla="*/ 420512 h 1905004"/>
                <a:gd name="connsiteX77" fmla="*/ 661576 w 3008313"/>
                <a:gd name="connsiteY77" fmla="*/ 466608 h 1905004"/>
                <a:gd name="connsiteX78" fmla="*/ 717550 w 3008313"/>
                <a:gd name="connsiteY78" fmla="*/ 473076 h 1905004"/>
                <a:gd name="connsiteX79" fmla="*/ 723900 w 3008313"/>
                <a:gd name="connsiteY79" fmla="*/ 469901 h 1905004"/>
                <a:gd name="connsiteX80" fmla="*/ 723900 w 3008313"/>
                <a:gd name="connsiteY80" fmla="*/ 460376 h 1905004"/>
                <a:gd name="connsiteX81" fmla="*/ 711200 w 3008313"/>
                <a:gd name="connsiteY81" fmla="*/ 460376 h 1905004"/>
                <a:gd name="connsiteX82" fmla="*/ 717550 w 3008313"/>
                <a:gd name="connsiteY82" fmla="*/ 473076 h 1905004"/>
                <a:gd name="connsiteX83" fmla="*/ 2485991 w 3008313"/>
                <a:gd name="connsiteY83" fmla="*/ 476213 h 1905004"/>
                <a:gd name="connsiteX84" fmla="*/ 2400039 w 3008313"/>
                <a:gd name="connsiteY84" fmla="*/ 466292 h 1905004"/>
                <a:gd name="connsiteX85" fmla="*/ 2446321 w 3008313"/>
                <a:gd name="connsiteY85" fmla="*/ 403458 h 1905004"/>
                <a:gd name="connsiteX86" fmla="*/ 2515743 w 3008313"/>
                <a:gd name="connsiteY86" fmla="*/ 459678 h 1905004"/>
                <a:gd name="connsiteX87" fmla="*/ 2485991 w 3008313"/>
                <a:gd name="connsiteY87" fmla="*/ 476213 h 1905004"/>
                <a:gd name="connsiteX88" fmla="*/ 2270858 w 3008313"/>
                <a:gd name="connsiteY88" fmla="*/ 522288 h 1905004"/>
                <a:gd name="connsiteX89" fmla="*/ 2305050 w 3008313"/>
                <a:gd name="connsiteY89" fmla="*/ 509588 h 1905004"/>
                <a:gd name="connsiteX90" fmla="*/ 2270858 w 3008313"/>
                <a:gd name="connsiteY90" fmla="*/ 522288 h 1905004"/>
                <a:gd name="connsiteX91" fmla="*/ 1190625 w 3008313"/>
                <a:gd name="connsiteY91" fmla="*/ 522288 h 1905004"/>
                <a:gd name="connsiteX92" fmla="*/ 1196975 w 3008313"/>
                <a:gd name="connsiteY92" fmla="*/ 512763 h 1905004"/>
                <a:gd name="connsiteX93" fmla="*/ 1193800 w 3008313"/>
                <a:gd name="connsiteY93" fmla="*/ 509588 h 1905004"/>
                <a:gd name="connsiteX94" fmla="*/ 1190625 w 3008313"/>
                <a:gd name="connsiteY94" fmla="*/ 522288 h 1905004"/>
                <a:gd name="connsiteX95" fmla="*/ 2390121 w 3008313"/>
                <a:gd name="connsiteY95" fmla="*/ 525819 h 1905004"/>
                <a:gd name="connsiteX96" fmla="*/ 2443015 w 3008313"/>
                <a:gd name="connsiteY96" fmla="*/ 499362 h 1905004"/>
                <a:gd name="connsiteX97" fmla="*/ 2396733 w 3008313"/>
                <a:gd name="connsiteY97" fmla="*/ 515898 h 1905004"/>
                <a:gd name="connsiteX98" fmla="*/ 2403345 w 3008313"/>
                <a:gd name="connsiteY98" fmla="*/ 496055 h 1905004"/>
                <a:gd name="connsiteX99" fmla="*/ 2383510 w 3008313"/>
                <a:gd name="connsiteY99" fmla="*/ 522512 h 1905004"/>
                <a:gd name="connsiteX100" fmla="*/ 2390121 w 3008313"/>
                <a:gd name="connsiteY100" fmla="*/ 479520 h 1905004"/>
                <a:gd name="connsiteX101" fmla="*/ 2466156 w 3008313"/>
                <a:gd name="connsiteY101" fmla="*/ 489441 h 1905004"/>
                <a:gd name="connsiteX102" fmla="*/ 2446321 w 3008313"/>
                <a:gd name="connsiteY102" fmla="*/ 499362 h 1905004"/>
                <a:gd name="connsiteX103" fmla="*/ 2469461 w 3008313"/>
                <a:gd name="connsiteY103" fmla="*/ 492748 h 1905004"/>
                <a:gd name="connsiteX104" fmla="*/ 2390121 w 3008313"/>
                <a:gd name="connsiteY104" fmla="*/ 525819 h 1905004"/>
                <a:gd name="connsiteX105" fmla="*/ 714772 w 3008313"/>
                <a:gd name="connsiteY105" fmla="*/ 542236 h 1905004"/>
                <a:gd name="connsiteX106" fmla="*/ 711200 w 3008313"/>
                <a:gd name="connsiteY106" fmla="*/ 538798 h 1905004"/>
                <a:gd name="connsiteX107" fmla="*/ 714772 w 3008313"/>
                <a:gd name="connsiteY107" fmla="*/ 542236 h 1905004"/>
                <a:gd name="connsiteX108" fmla="*/ 687388 w 3008313"/>
                <a:gd name="connsiteY108" fmla="*/ 542926 h 1905004"/>
                <a:gd name="connsiteX109" fmla="*/ 690563 w 3008313"/>
                <a:gd name="connsiteY109" fmla="*/ 542926 h 1905004"/>
                <a:gd name="connsiteX110" fmla="*/ 687388 w 3008313"/>
                <a:gd name="connsiteY110" fmla="*/ 536576 h 1905004"/>
                <a:gd name="connsiteX111" fmla="*/ 687388 w 3008313"/>
                <a:gd name="connsiteY111" fmla="*/ 542926 h 1905004"/>
                <a:gd name="connsiteX112" fmla="*/ 743347 w 3008313"/>
                <a:gd name="connsiteY112" fmla="*/ 546101 h 1905004"/>
                <a:gd name="connsiteX113" fmla="*/ 754063 w 3008313"/>
                <a:gd name="connsiteY113" fmla="*/ 546101 h 1905004"/>
                <a:gd name="connsiteX114" fmla="*/ 743347 w 3008313"/>
                <a:gd name="connsiteY114" fmla="*/ 546101 h 1905004"/>
                <a:gd name="connsiteX115" fmla="*/ 763588 w 3008313"/>
                <a:gd name="connsiteY115" fmla="*/ 549276 h 1905004"/>
                <a:gd name="connsiteX116" fmla="*/ 773113 w 3008313"/>
                <a:gd name="connsiteY116" fmla="*/ 549276 h 1905004"/>
                <a:gd name="connsiteX117" fmla="*/ 763588 w 3008313"/>
                <a:gd name="connsiteY117" fmla="*/ 549276 h 1905004"/>
                <a:gd name="connsiteX118" fmla="*/ 2214563 w 3008313"/>
                <a:gd name="connsiteY118" fmla="*/ 552451 h 1905004"/>
                <a:gd name="connsiteX119" fmla="*/ 2228534 w 3008313"/>
                <a:gd name="connsiteY119" fmla="*/ 539751 h 1905004"/>
                <a:gd name="connsiteX120" fmla="*/ 2214563 w 3008313"/>
                <a:gd name="connsiteY120" fmla="*/ 552451 h 1905004"/>
                <a:gd name="connsiteX121" fmla="*/ 2168525 w 3008313"/>
                <a:gd name="connsiteY121" fmla="*/ 552451 h 1905004"/>
                <a:gd name="connsiteX122" fmla="*/ 2168525 w 3008313"/>
                <a:gd name="connsiteY122" fmla="*/ 552451 h 1905004"/>
                <a:gd name="connsiteX123" fmla="*/ 2486025 w 3008313"/>
                <a:gd name="connsiteY123" fmla="*/ 555626 h 1905004"/>
                <a:gd name="connsiteX124" fmla="*/ 2495550 w 3008313"/>
                <a:gd name="connsiteY124" fmla="*/ 542926 h 1905004"/>
                <a:gd name="connsiteX125" fmla="*/ 2486025 w 3008313"/>
                <a:gd name="connsiteY125" fmla="*/ 555626 h 1905004"/>
                <a:gd name="connsiteX126" fmla="*/ 730591 w 3008313"/>
                <a:gd name="connsiteY126" fmla="*/ 561369 h 1905004"/>
                <a:gd name="connsiteX127" fmla="*/ 727285 w 3008313"/>
                <a:gd name="connsiteY127" fmla="*/ 558889 h 1905004"/>
                <a:gd name="connsiteX128" fmla="*/ 733896 w 3008313"/>
                <a:gd name="connsiteY128" fmla="*/ 558889 h 1905004"/>
                <a:gd name="connsiteX129" fmla="*/ 730591 w 3008313"/>
                <a:gd name="connsiteY129" fmla="*/ 561369 h 1905004"/>
                <a:gd name="connsiteX130" fmla="*/ 1038225 w 3008313"/>
                <a:gd name="connsiteY130" fmla="*/ 561976 h 1905004"/>
                <a:gd name="connsiteX131" fmla="*/ 1022350 w 3008313"/>
                <a:gd name="connsiteY131" fmla="*/ 552451 h 1905004"/>
                <a:gd name="connsiteX132" fmla="*/ 1038225 w 3008313"/>
                <a:gd name="connsiteY132" fmla="*/ 561976 h 1905004"/>
                <a:gd name="connsiteX133" fmla="*/ 2595083 w 3008313"/>
                <a:gd name="connsiteY133" fmla="*/ 568810 h 1905004"/>
                <a:gd name="connsiteX134" fmla="*/ 2558719 w 3008313"/>
                <a:gd name="connsiteY134" fmla="*/ 515898 h 1905004"/>
                <a:gd name="connsiteX135" fmla="*/ 2581860 w 3008313"/>
                <a:gd name="connsiteY135" fmla="*/ 499362 h 1905004"/>
                <a:gd name="connsiteX136" fmla="*/ 2704176 w 3008313"/>
                <a:gd name="connsiteY136" fmla="*/ 489441 h 1905004"/>
                <a:gd name="connsiteX137" fmla="*/ 2661200 w 3008313"/>
                <a:gd name="connsiteY137" fmla="*/ 529126 h 1905004"/>
                <a:gd name="connsiteX138" fmla="*/ 2595083 w 3008313"/>
                <a:gd name="connsiteY138" fmla="*/ 568810 h 1905004"/>
                <a:gd name="connsiteX139" fmla="*/ 1061588 w 3008313"/>
                <a:gd name="connsiteY139" fmla="*/ 574184 h 1905004"/>
                <a:gd name="connsiteX140" fmla="*/ 1057868 w 3008313"/>
                <a:gd name="connsiteY140" fmla="*/ 568810 h 1905004"/>
                <a:gd name="connsiteX141" fmla="*/ 1067786 w 3008313"/>
                <a:gd name="connsiteY141" fmla="*/ 572117 h 1905004"/>
                <a:gd name="connsiteX142" fmla="*/ 1057868 w 3008313"/>
                <a:gd name="connsiteY142" fmla="*/ 562196 h 1905004"/>
                <a:gd name="connsiteX143" fmla="*/ 1094233 w 3008313"/>
                <a:gd name="connsiteY143" fmla="*/ 462985 h 1905004"/>
                <a:gd name="connsiteX144" fmla="*/ 1107456 w 3008313"/>
                <a:gd name="connsiteY144" fmla="*/ 423301 h 1905004"/>
                <a:gd name="connsiteX145" fmla="*/ 1150432 w 3008313"/>
                <a:gd name="connsiteY145" fmla="*/ 353853 h 1905004"/>
                <a:gd name="connsiteX146" fmla="*/ 1196714 w 3008313"/>
                <a:gd name="connsiteY146" fmla="*/ 386923 h 1905004"/>
                <a:gd name="connsiteX147" fmla="*/ 1170267 w 3008313"/>
                <a:gd name="connsiteY147" fmla="*/ 433222 h 1905004"/>
                <a:gd name="connsiteX148" fmla="*/ 1157044 w 3008313"/>
                <a:gd name="connsiteY148" fmla="*/ 489441 h 1905004"/>
                <a:gd name="connsiteX149" fmla="*/ 1127291 w 3008313"/>
                <a:gd name="connsiteY149" fmla="*/ 525819 h 1905004"/>
                <a:gd name="connsiteX150" fmla="*/ 1104150 w 3008313"/>
                <a:gd name="connsiteY150" fmla="*/ 572117 h 1905004"/>
                <a:gd name="connsiteX151" fmla="*/ 1077704 w 3008313"/>
                <a:gd name="connsiteY151" fmla="*/ 568810 h 1905004"/>
                <a:gd name="connsiteX152" fmla="*/ 1067786 w 3008313"/>
                <a:gd name="connsiteY152" fmla="*/ 572117 h 1905004"/>
                <a:gd name="connsiteX153" fmla="*/ 1061588 w 3008313"/>
                <a:gd name="connsiteY153" fmla="*/ 574184 h 1905004"/>
                <a:gd name="connsiteX154" fmla="*/ 803319 w 3008313"/>
                <a:gd name="connsiteY154" fmla="*/ 575424 h 1905004"/>
                <a:gd name="connsiteX155" fmla="*/ 813236 w 3008313"/>
                <a:gd name="connsiteY155" fmla="*/ 575424 h 1905004"/>
                <a:gd name="connsiteX156" fmla="*/ 819848 w 3008313"/>
                <a:gd name="connsiteY156" fmla="*/ 565503 h 1905004"/>
                <a:gd name="connsiteX157" fmla="*/ 819848 w 3008313"/>
                <a:gd name="connsiteY157" fmla="*/ 575424 h 1905004"/>
                <a:gd name="connsiteX158" fmla="*/ 813236 w 3008313"/>
                <a:gd name="connsiteY158" fmla="*/ 575424 h 1905004"/>
                <a:gd name="connsiteX159" fmla="*/ 811584 w 3008313"/>
                <a:gd name="connsiteY159" fmla="*/ 575424 h 1905004"/>
                <a:gd name="connsiteX160" fmla="*/ 803319 w 3008313"/>
                <a:gd name="connsiteY160" fmla="*/ 575424 h 1905004"/>
                <a:gd name="connsiteX161" fmla="*/ 909106 w 3008313"/>
                <a:gd name="connsiteY161" fmla="*/ 582038 h 1905004"/>
                <a:gd name="connsiteX162" fmla="*/ 889271 w 3008313"/>
                <a:gd name="connsiteY162" fmla="*/ 578731 h 1905004"/>
                <a:gd name="connsiteX163" fmla="*/ 899188 w 3008313"/>
                <a:gd name="connsiteY163" fmla="*/ 572117 h 1905004"/>
                <a:gd name="connsiteX164" fmla="*/ 909106 w 3008313"/>
                <a:gd name="connsiteY164" fmla="*/ 582038 h 1905004"/>
                <a:gd name="connsiteX165" fmla="*/ 2128960 w 3008313"/>
                <a:gd name="connsiteY165" fmla="*/ 595266 h 1905004"/>
                <a:gd name="connsiteX166" fmla="*/ 2039703 w 3008313"/>
                <a:gd name="connsiteY166" fmla="*/ 591959 h 1905004"/>
                <a:gd name="connsiteX167" fmla="*/ 2013256 w 3008313"/>
                <a:gd name="connsiteY167" fmla="*/ 532433 h 1905004"/>
                <a:gd name="connsiteX168" fmla="*/ 1996727 w 3008313"/>
                <a:gd name="connsiteY168" fmla="*/ 522512 h 1905004"/>
                <a:gd name="connsiteX169" fmla="*/ 1976892 w 3008313"/>
                <a:gd name="connsiteY169" fmla="*/ 479520 h 1905004"/>
                <a:gd name="connsiteX170" fmla="*/ 1970280 w 3008313"/>
                <a:gd name="connsiteY170" fmla="*/ 456371 h 1905004"/>
                <a:gd name="connsiteX171" fmla="*/ 1947139 w 3008313"/>
                <a:gd name="connsiteY171" fmla="*/ 396844 h 1905004"/>
                <a:gd name="connsiteX172" fmla="*/ 1973586 w 3008313"/>
                <a:gd name="connsiteY172" fmla="*/ 416686 h 1905004"/>
                <a:gd name="connsiteX173" fmla="*/ 1996727 w 3008313"/>
                <a:gd name="connsiteY173" fmla="*/ 443143 h 1905004"/>
                <a:gd name="connsiteX174" fmla="*/ 2039703 w 3008313"/>
                <a:gd name="connsiteY174" fmla="*/ 492748 h 1905004"/>
                <a:gd name="connsiteX175" fmla="*/ 2076067 w 3008313"/>
                <a:gd name="connsiteY175" fmla="*/ 512591 h 1905004"/>
                <a:gd name="connsiteX176" fmla="*/ 2102513 w 3008313"/>
                <a:gd name="connsiteY176" fmla="*/ 552275 h 1905004"/>
                <a:gd name="connsiteX177" fmla="*/ 2128960 w 3008313"/>
                <a:gd name="connsiteY177" fmla="*/ 595266 h 1905004"/>
                <a:gd name="connsiteX178" fmla="*/ 2469461 w 3008313"/>
                <a:gd name="connsiteY178" fmla="*/ 598573 h 1905004"/>
                <a:gd name="connsiteX179" fmla="*/ 2469461 w 3008313"/>
                <a:gd name="connsiteY179" fmla="*/ 588652 h 1905004"/>
                <a:gd name="connsiteX180" fmla="*/ 2446321 w 3008313"/>
                <a:gd name="connsiteY180" fmla="*/ 582038 h 1905004"/>
                <a:gd name="connsiteX181" fmla="*/ 2416568 w 3008313"/>
                <a:gd name="connsiteY181" fmla="*/ 552275 h 1905004"/>
                <a:gd name="connsiteX182" fmla="*/ 2528967 w 3008313"/>
                <a:gd name="connsiteY182" fmla="*/ 489441 h 1905004"/>
                <a:gd name="connsiteX183" fmla="*/ 2525661 w 3008313"/>
                <a:gd name="connsiteY183" fmla="*/ 479520 h 1905004"/>
                <a:gd name="connsiteX184" fmla="*/ 2545496 w 3008313"/>
                <a:gd name="connsiteY184" fmla="*/ 512591 h 1905004"/>
                <a:gd name="connsiteX185" fmla="*/ 2492602 w 3008313"/>
                <a:gd name="connsiteY185" fmla="*/ 562196 h 1905004"/>
                <a:gd name="connsiteX186" fmla="*/ 2522355 w 3008313"/>
                <a:gd name="connsiteY186" fmla="*/ 539047 h 1905004"/>
                <a:gd name="connsiteX187" fmla="*/ 2555413 w 3008313"/>
                <a:gd name="connsiteY187" fmla="*/ 522512 h 1905004"/>
                <a:gd name="connsiteX188" fmla="*/ 2532272 w 3008313"/>
                <a:gd name="connsiteY188" fmla="*/ 539047 h 1905004"/>
                <a:gd name="connsiteX189" fmla="*/ 2502520 w 3008313"/>
                <a:gd name="connsiteY189" fmla="*/ 595266 h 1905004"/>
                <a:gd name="connsiteX190" fmla="*/ 2469461 w 3008313"/>
                <a:gd name="connsiteY190" fmla="*/ 598573 h 1905004"/>
                <a:gd name="connsiteX191" fmla="*/ 2359956 w 3008313"/>
                <a:gd name="connsiteY191" fmla="*/ 607255 h 1905004"/>
                <a:gd name="connsiteX192" fmla="*/ 2350451 w 3008313"/>
                <a:gd name="connsiteY192" fmla="*/ 605188 h 1905004"/>
                <a:gd name="connsiteX193" fmla="*/ 2366980 w 3008313"/>
                <a:gd name="connsiteY193" fmla="*/ 601881 h 1905004"/>
                <a:gd name="connsiteX194" fmla="*/ 2359956 w 3008313"/>
                <a:gd name="connsiteY194" fmla="*/ 607255 h 1905004"/>
                <a:gd name="connsiteX195" fmla="*/ 2220675 w 3008313"/>
                <a:gd name="connsiteY195" fmla="*/ 611039 h 1905004"/>
                <a:gd name="connsiteX196" fmla="*/ 2232026 w 3008313"/>
                <a:gd name="connsiteY196" fmla="*/ 608807 h 1905004"/>
                <a:gd name="connsiteX197" fmla="*/ 2214563 w 3008313"/>
                <a:gd name="connsiteY197" fmla="*/ 605235 h 1905004"/>
                <a:gd name="connsiteX198" fmla="*/ 2220675 w 3008313"/>
                <a:gd name="connsiteY198" fmla="*/ 611039 h 1905004"/>
                <a:gd name="connsiteX199" fmla="*/ 2215325 w 3008313"/>
                <a:gd name="connsiteY199" fmla="*/ 613042 h 1905004"/>
                <a:gd name="connsiteX200" fmla="*/ 2178548 w 3008313"/>
                <a:gd name="connsiteY200" fmla="*/ 611802 h 1905004"/>
                <a:gd name="connsiteX201" fmla="*/ 2162018 w 3008313"/>
                <a:gd name="connsiteY201" fmla="*/ 608495 h 1905004"/>
                <a:gd name="connsiteX202" fmla="*/ 2191771 w 3008313"/>
                <a:gd name="connsiteY202" fmla="*/ 605188 h 1905004"/>
                <a:gd name="connsiteX203" fmla="*/ 2168630 w 3008313"/>
                <a:gd name="connsiteY203" fmla="*/ 598573 h 1905004"/>
                <a:gd name="connsiteX204" fmla="*/ 2181854 w 3008313"/>
                <a:gd name="connsiteY204" fmla="*/ 591959 h 1905004"/>
                <a:gd name="connsiteX205" fmla="*/ 2135572 w 3008313"/>
                <a:gd name="connsiteY205" fmla="*/ 582038 h 1905004"/>
                <a:gd name="connsiteX206" fmla="*/ 2092596 w 3008313"/>
                <a:gd name="connsiteY206" fmla="*/ 502669 h 1905004"/>
                <a:gd name="connsiteX207" fmla="*/ 2119043 w 3008313"/>
                <a:gd name="connsiteY207" fmla="*/ 472906 h 1905004"/>
                <a:gd name="connsiteX208" fmla="*/ 2287640 w 3008313"/>
                <a:gd name="connsiteY208" fmla="*/ 472906 h 1905004"/>
                <a:gd name="connsiteX209" fmla="*/ 2238053 w 3008313"/>
                <a:gd name="connsiteY209" fmla="*/ 529126 h 1905004"/>
                <a:gd name="connsiteX210" fmla="*/ 2294252 w 3008313"/>
                <a:gd name="connsiteY210" fmla="*/ 472906 h 1905004"/>
                <a:gd name="connsiteX211" fmla="*/ 2373592 w 3008313"/>
                <a:gd name="connsiteY211" fmla="*/ 479520 h 1905004"/>
                <a:gd name="connsiteX212" fmla="*/ 2347145 w 3008313"/>
                <a:gd name="connsiteY212" fmla="*/ 502669 h 1905004"/>
                <a:gd name="connsiteX213" fmla="*/ 2330616 w 3008313"/>
                <a:gd name="connsiteY213" fmla="*/ 479520 h 1905004"/>
                <a:gd name="connsiteX214" fmla="*/ 2314087 w 3008313"/>
                <a:gd name="connsiteY214" fmla="*/ 535740 h 1905004"/>
                <a:gd name="connsiteX215" fmla="*/ 2264499 w 3008313"/>
                <a:gd name="connsiteY215" fmla="*/ 565503 h 1905004"/>
                <a:gd name="connsiteX216" fmla="*/ 2257888 w 3008313"/>
                <a:gd name="connsiteY216" fmla="*/ 601881 h 1905004"/>
                <a:gd name="connsiteX217" fmla="*/ 2244664 w 3008313"/>
                <a:gd name="connsiteY217" fmla="*/ 611802 h 1905004"/>
                <a:gd name="connsiteX218" fmla="*/ 2215325 w 3008313"/>
                <a:gd name="connsiteY218" fmla="*/ 613042 h 1905004"/>
                <a:gd name="connsiteX219" fmla="*/ 381552 w 3008313"/>
                <a:gd name="connsiteY219" fmla="*/ 613768 h 1905004"/>
                <a:gd name="connsiteX220" fmla="*/ 393701 w 3008313"/>
                <a:gd name="connsiteY220" fmla="*/ 612458 h 1905004"/>
                <a:gd name="connsiteX221" fmla="*/ 370241 w 3008313"/>
                <a:gd name="connsiteY221" fmla="*/ 601980 h 1905004"/>
                <a:gd name="connsiteX222" fmla="*/ 366890 w 3008313"/>
                <a:gd name="connsiteY222" fmla="*/ 612458 h 1905004"/>
                <a:gd name="connsiteX223" fmla="*/ 381552 w 3008313"/>
                <a:gd name="connsiteY223" fmla="*/ 613768 h 1905004"/>
                <a:gd name="connsiteX224" fmla="*/ 358379 w 3008313"/>
                <a:gd name="connsiteY224" fmla="*/ 614463 h 1905004"/>
                <a:gd name="connsiteX225" fmla="*/ 363538 w 3008313"/>
                <a:gd name="connsiteY225" fmla="*/ 608013 h 1905004"/>
                <a:gd name="connsiteX226" fmla="*/ 350838 w 3008313"/>
                <a:gd name="connsiteY226" fmla="*/ 611982 h 1905004"/>
                <a:gd name="connsiteX227" fmla="*/ 358379 w 3008313"/>
                <a:gd name="connsiteY227" fmla="*/ 614463 h 1905004"/>
                <a:gd name="connsiteX228" fmla="*/ 2796739 w 3008313"/>
                <a:gd name="connsiteY228" fmla="*/ 618416 h 1905004"/>
                <a:gd name="connsiteX229" fmla="*/ 2796739 w 3008313"/>
                <a:gd name="connsiteY229" fmla="*/ 615109 h 1905004"/>
                <a:gd name="connsiteX230" fmla="*/ 2800045 w 3008313"/>
                <a:gd name="connsiteY230" fmla="*/ 615109 h 1905004"/>
                <a:gd name="connsiteX231" fmla="*/ 2800045 w 3008313"/>
                <a:gd name="connsiteY231" fmla="*/ 618416 h 1905004"/>
                <a:gd name="connsiteX232" fmla="*/ 2796739 w 3008313"/>
                <a:gd name="connsiteY232" fmla="*/ 618416 h 1905004"/>
                <a:gd name="connsiteX233" fmla="*/ 463035 w 3008313"/>
                <a:gd name="connsiteY233" fmla="*/ 627857 h 1905004"/>
                <a:gd name="connsiteX234" fmla="*/ 473076 w 3008313"/>
                <a:gd name="connsiteY234" fmla="*/ 625476 h 1905004"/>
                <a:gd name="connsiteX235" fmla="*/ 455613 w 3008313"/>
                <a:gd name="connsiteY235" fmla="*/ 625476 h 1905004"/>
                <a:gd name="connsiteX236" fmla="*/ 463035 w 3008313"/>
                <a:gd name="connsiteY236" fmla="*/ 627857 h 1905004"/>
                <a:gd name="connsiteX237" fmla="*/ 2788445 w 3008313"/>
                <a:gd name="connsiteY237" fmla="*/ 640557 h 1905004"/>
                <a:gd name="connsiteX238" fmla="*/ 2803526 w 3008313"/>
                <a:gd name="connsiteY238" fmla="*/ 638176 h 1905004"/>
                <a:gd name="connsiteX239" fmla="*/ 2773363 w 3008313"/>
                <a:gd name="connsiteY239" fmla="*/ 638176 h 1905004"/>
                <a:gd name="connsiteX240" fmla="*/ 2788445 w 3008313"/>
                <a:gd name="connsiteY240" fmla="*/ 640557 h 1905004"/>
                <a:gd name="connsiteX241" fmla="*/ 486172 w 3008313"/>
                <a:gd name="connsiteY241" fmla="*/ 642145 h 1905004"/>
                <a:gd name="connsiteX242" fmla="*/ 492125 w 3008313"/>
                <a:gd name="connsiteY242" fmla="*/ 641351 h 1905004"/>
                <a:gd name="connsiteX243" fmla="*/ 482600 w 3008313"/>
                <a:gd name="connsiteY243" fmla="*/ 638176 h 1905004"/>
                <a:gd name="connsiteX244" fmla="*/ 486172 w 3008313"/>
                <a:gd name="connsiteY244" fmla="*/ 642145 h 1905004"/>
                <a:gd name="connsiteX245" fmla="*/ 552450 w 3008313"/>
                <a:gd name="connsiteY245" fmla="*/ 647701 h 1905004"/>
                <a:gd name="connsiteX246" fmla="*/ 561975 w 3008313"/>
                <a:gd name="connsiteY246" fmla="*/ 644526 h 1905004"/>
                <a:gd name="connsiteX247" fmla="*/ 552450 w 3008313"/>
                <a:gd name="connsiteY247" fmla="*/ 647701 h 1905004"/>
                <a:gd name="connsiteX248" fmla="*/ 590948 w 3008313"/>
                <a:gd name="connsiteY248" fmla="*/ 648892 h 1905004"/>
                <a:gd name="connsiteX249" fmla="*/ 595313 w 3008313"/>
                <a:gd name="connsiteY249" fmla="*/ 647701 h 1905004"/>
                <a:gd name="connsiteX250" fmla="*/ 588963 w 3008313"/>
                <a:gd name="connsiteY250" fmla="*/ 647701 h 1905004"/>
                <a:gd name="connsiteX251" fmla="*/ 590948 w 3008313"/>
                <a:gd name="connsiteY251" fmla="*/ 648892 h 1905004"/>
                <a:gd name="connsiteX252" fmla="*/ 614363 w 3008313"/>
                <a:gd name="connsiteY252" fmla="*/ 655638 h 1905004"/>
                <a:gd name="connsiteX253" fmla="*/ 617538 w 3008313"/>
                <a:gd name="connsiteY253" fmla="*/ 648229 h 1905004"/>
                <a:gd name="connsiteX254" fmla="*/ 614363 w 3008313"/>
                <a:gd name="connsiteY254" fmla="*/ 655638 h 1905004"/>
                <a:gd name="connsiteX255" fmla="*/ 644128 w 3008313"/>
                <a:gd name="connsiteY255" fmla="*/ 656035 h 1905004"/>
                <a:gd name="connsiteX256" fmla="*/ 647700 w 3008313"/>
                <a:gd name="connsiteY256" fmla="*/ 655109 h 1905004"/>
                <a:gd name="connsiteX257" fmla="*/ 638175 w 3008313"/>
                <a:gd name="connsiteY257" fmla="*/ 651404 h 1905004"/>
                <a:gd name="connsiteX258" fmla="*/ 644128 w 3008313"/>
                <a:gd name="connsiteY258" fmla="*/ 656035 h 1905004"/>
                <a:gd name="connsiteX259" fmla="*/ 411078 w 3008313"/>
                <a:gd name="connsiteY259" fmla="*/ 659755 h 1905004"/>
                <a:gd name="connsiteX260" fmla="*/ 436563 w 3008313"/>
                <a:gd name="connsiteY260" fmla="*/ 658416 h 1905004"/>
                <a:gd name="connsiteX261" fmla="*/ 390525 w 3008313"/>
                <a:gd name="connsiteY261" fmla="*/ 647700 h 1905004"/>
                <a:gd name="connsiteX262" fmla="*/ 411078 w 3008313"/>
                <a:gd name="connsiteY262" fmla="*/ 659755 h 1905004"/>
                <a:gd name="connsiteX263" fmla="*/ 770261 w 3008313"/>
                <a:gd name="connsiteY263" fmla="*/ 661407 h 1905004"/>
                <a:gd name="connsiteX264" fmla="*/ 766955 w 3008313"/>
                <a:gd name="connsiteY264" fmla="*/ 651486 h 1905004"/>
                <a:gd name="connsiteX265" fmla="*/ 776872 w 3008313"/>
                <a:gd name="connsiteY265" fmla="*/ 654793 h 1905004"/>
                <a:gd name="connsiteX266" fmla="*/ 770261 w 3008313"/>
                <a:gd name="connsiteY266" fmla="*/ 661407 h 1905004"/>
                <a:gd name="connsiteX267" fmla="*/ 667780 w 3008313"/>
                <a:gd name="connsiteY267" fmla="*/ 661407 h 1905004"/>
                <a:gd name="connsiteX268" fmla="*/ 644639 w 3008313"/>
                <a:gd name="connsiteY268" fmla="*/ 658100 h 1905004"/>
                <a:gd name="connsiteX269" fmla="*/ 515711 w 3008313"/>
                <a:gd name="connsiteY269" fmla="*/ 644872 h 1905004"/>
                <a:gd name="connsiteX270" fmla="*/ 532240 w 3008313"/>
                <a:gd name="connsiteY270" fmla="*/ 641565 h 1905004"/>
                <a:gd name="connsiteX271" fmla="*/ 509099 w 3008313"/>
                <a:gd name="connsiteY271" fmla="*/ 638258 h 1905004"/>
                <a:gd name="connsiteX272" fmla="*/ 489264 w 3008313"/>
                <a:gd name="connsiteY272" fmla="*/ 621723 h 1905004"/>
                <a:gd name="connsiteX273" fmla="*/ 661168 w 3008313"/>
                <a:gd name="connsiteY273" fmla="*/ 644872 h 1905004"/>
                <a:gd name="connsiteX274" fmla="*/ 667780 w 3008313"/>
                <a:gd name="connsiteY274" fmla="*/ 661407 h 1905004"/>
                <a:gd name="connsiteX275" fmla="*/ 2595083 w 3008313"/>
                <a:gd name="connsiteY275" fmla="*/ 666368 h 1905004"/>
                <a:gd name="connsiteX276" fmla="*/ 2588472 w 3008313"/>
                <a:gd name="connsiteY276" fmla="*/ 661407 h 1905004"/>
                <a:gd name="connsiteX277" fmla="*/ 2571942 w 3008313"/>
                <a:gd name="connsiteY277" fmla="*/ 661407 h 1905004"/>
                <a:gd name="connsiteX278" fmla="*/ 2601695 w 3008313"/>
                <a:gd name="connsiteY278" fmla="*/ 661407 h 1905004"/>
                <a:gd name="connsiteX279" fmla="*/ 2595083 w 3008313"/>
                <a:gd name="connsiteY279" fmla="*/ 666368 h 1905004"/>
                <a:gd name="connsiteX280" fmla="*/ 2635250 w 3008313"/>
                <a:gd name="connsiteY280" fmla="*/ 668338 h 1905004"/>
                <a:gd name="connsiteX281" fmla="*/ 2641600 w 3008313"/>
                <a:gd name="connsiteY281" fmla="*/ 668338 h 1905004"/>
                <a:gd name="connsiteX282" fmla="*/ 2638425 w 3008313"/>
                <a:gd name="connsiteY282" fmla="*/ 661988 h 1905004"/>
                <a:gd name="connsiteX283" fmla="*/ 2635250 w 3008313"/>
                <a:gd name="connsiteY283" fmla="*/ 661988 h 1905004"/>
                <a:gd name="connsiteX284" fmla="*/ 2409956 w 3008313"/>
                <a:gd name="connsiteY284" fmla="*/ 674635 h 1905004"/>
                <a:gd name="connsiteX285" fmla="*/ 2423180 w 3008313"/>
                <a:gd name="connsiteY285" fmla="*/ 671328 h 1905004"/>
                <a:gd name="connsiteX286" fmla="*/ 2423180 w 3008313"/>
                <a:gd name="connsiteY286" fmla="*/ 674635 h 1905004"/>
                <a:gd name="connsiteX287" fmla="*/ 2409956 w 3008313"/>
                <a:gd name="connsiteY287" fmla="*/ 674635 h 1905004"/>
                <a:gd name="connsiteX288" fmla="*/ 869436 w 3008313"/>
                <a:gd name="connsiteY288" fmla="*/ 674635 h 1905004"/>
                <a:gd name="connsiteX289" fmla="*/ 869436 w 3008313"/>
                <a:gd name="connsiteY289" fmla="*/ 661407 h 1905004"/>
                <a:gd name="connsiteX290" fmla="*/ 882659 w 3008313"/>
                <a:gd name="connsiteY290" fmla="*/ 668021 h 1905004"/>
                <a:gd name="connsiteX291" fmla="*/ 869436 w 3008313"/>
                <a:gd name="connsiteY291" fmla="*/ 674635 h 1905004"/>
                <a:gd name="connsiteX292" fmla="*/ 857039 w 3008313"/>
                <a:gd name="connsiteY292" fmla="*/ 675462 h 1905004"/>
                <a:gd name="connsiteX293" fmla="*/ 852907 w 3008313"/>
                <a:gd name="connsiteY293" fmla="*/ 671328 h 1905004"/>
                <a:gd name="connsiteX294" fmla="*/ 866130 w 3008313"/>
                <a:gd name="connsiteY294" fmla="*/ 674635 h 1905004"/>
                <a:gd name="connsiteX295" fmla="*/ 857039 w 3008313"/>
                <a:gd name="connsiteY295" fmla="*/ 675462 h 1905004"/>
                <a:gd name="connsiteX296" fmla="*/ 2451693 w 3008313"/>
                <a:gd name="connsiteY296" fmla="*/ 678769 h 1905004"/>
                <a:gd name="connsiteX297" fmla="*/ 2446321 w 3008313"/>
                <a:gd name="connsiteY297" fmla="*/ 674635 h 1905004"/>
                <a:gd name="connsiteX298" fmla="*/ 2459544 w 3008313"/>
                <a:gd name="connsiteY298" fmla="*/ 677942 h 1905004"/>
                <a:gd name="connsiteX299" fmla="*/ 2451693 w 3008313"/>
                <a:gd name="connsiteY299" fmla="*/ 678769 h 1905004"/>
                <a:gd name="connsiteX300" fmla="*/ 641333 w 3008313"/>
                <a:gd name="connsiteY300" fmla="*/ 681249 h 1905004"/>
                <a:gd name="connsiteX301" fmla="*/ 654556 w 3008313"/>
                <a:gd name="connsiteY301" fmla="*/ 661407 h 1905004"/>
                <a:gd name="connsiteX302" fmla="*/ 661168 w 3008313"/>
                <a:gd name="connsiteY302" fmla="*/ 668021 h 1905004"/>
                <a:gd name="connsiteX303" fmla="*/ 654556 w 3008313"/>
                <a:gd name="connsiteY303" fmla="*/ 674635 h 1905004"/>
                <a:gd name="connsiteX304" fmla="*/ 664474 w 3008313"/>
                <a:gd name="connsiteY304" fmla="*/ 681249 h 1905004"/>
                <a:gd name="connsiteX305" fmla="*/ 641333 w 3008313"/>
                <a:gd name="connsiteY305" fmla="*/ 681249 h 1905004"/>
                <a:gd name="connsiteX306" fmla="*/ 770261 w 3008313"/>
                <a:gd name="connsiteY306" fmla="*/ 684556 h 1905004"/>
                <a:gd name="connsiteX307" fmla="*/ 776872 w 3008313"/>
                <a:gd name="connsiteY307" fmla="*/ 674635 h 1905004"/>
                <a:gd name="connsiteX308" fmla="*/ 783484 w 3008313"/>
                <a:gd name="connsiteY308" fmla="*/ 684556 h 1905004"/>
                <a:gd name="connsiteX309" fmla="*/ 770261 w 3008313"/>
                <a:gd name="connsiteY309" fmla="*/ 684556 h 1905004"/>
                <a:gd name="connsiteX310" fmla="*/ 725167 w 3008313"/>
                <a:gd name="connsiteY310" fmla="*/ 685022 h 1905004"/>
                <a:gd name="connsiteX311" fmla="*/ 681003 w 3008313"/>
                <a:gd name="connsiteY311" fmla="*/ 684556 h 1905004"/>
                <a:gd name="connsiteX312" fmla="*/ 671085 w 3008313"/>
                <a:gd name="connsiteY312" fmla="*/ 674635 h 1905004"/>
                <a:gd name="connsiteX313" fmla="*/ 737202 w 3008313"/>
                <a:gd name="connsiteY313" fmla="*/ 677942 h 1905004"/>
                <a:gd name="connsiteX314" fmla="*/ 725167 w 3008313"/>
                <a:gd name="connsiteY314" fmla="*/ 685022 h 1905004"/>
                <a:gd name="connsiteX315" fmla="*/ 2816225 w 3008313"/>
                <a:gd name="connsiteY315" fmla="*/ 704498 h 1905004"/>
                <a:gd name="connsiteX316" fmla="*/ 2816225 w 3008313"/>
                <a:gd name="connsiteY316" fmla="*/ 684389 h 1905004"/>
                <a:gd name="connsiteX317" fmla="*/ 2816225 w 3008313"/>
                <a:gd name="connsiteY317" fmla="*/ 704498 h 1905004"/>
                <a:gd name="connsiteX318" fmla="*/ 2495550 w 3008313"/>
                <a:gd name="connsiteY318" fmla="*/ 704851 h 1905004"/>
                <a:gd name="connsiteX319" fmla="*/ 2498725 w 3008313"/>
                <a:gd name="connsiteY319" fmla="*/ 698501 h 1905004"/>
                <a:gd name="connsiteX320" fmla="*/ 2495550 w 3008313"/>
                <a:gd name="connsiteY320" fmla="*/ 704851 h 1905004"/>
                <a:gd name="connsiteX321" fmla="*/ 2269613 w 3008313"/>
                <a:gd name="connsiteY321" fmla="*/ 705225 h 1905004"/>
                <a:gd name="connsiteX322" fmla="*/ 2264499 w 3008313"/>
                <a:gd name="connsiteY322" fmla="*/ 697785 h 1905004"/>
                <a:gd name="connsiteX323" fmla="*/ 2294252 w 3008313"/>
                <a:gd name="connsiteY323" fmla="*/ 697785 h 1905004"/>
                <a:gd name="connsiteX324" fmla="*/ 2269613 w 3008313"/>
                <a:gd name="connsiteY324" fmla="*/ 705225 h 1905004"/>
                <a:gd name="connsiteX325" fmla="*/ 2667812 w 3008313"/>
                <a:gd name="connsiteY325" fmla="*/ 711013 h 1905004"/>
                <a:gd name="connsiteX326" fmla="*/ 2628142 w 3008313"/>
                <a:gd name="connsiteY326" fmla="*/ 701092 h 1905004"/>
                <a:gd name="connsiteX327" fmla="*/ 2608307 w 3008313"/>
                <a:gd name="connsiteY327" fmla="*/ 701092 h 1905004"/>
                <a:gd name="connsiteX328" fmla="*/ 2552107 w 3008313"/>
                <a:gd name="connsiteY328" fmla="*/ 687863 h 1905004"/>
                <a:gd name="connsiteX329" fmla="*/ 2502520 w 3008313"/>
                <a:gd name="connsiteY329" fmla="*/ 684556 h 1905004"/>
                <a:gd name="connsiteX330" fmla="*/ 2489296 w 3008313"/>
                <a:gd name="connsiteY330" fmla="*/ 677942 h 1905004"/>
                <a:gd name="connsiteX331" fmla="*/ 2618224 w 3008313"/>
                <a:gd name="connsiteY331" fmla="*/ 671328 h 1905004"/>
                <a:gd name="connsiteX332" fmla="*/ 2608307 w 3008313"/>
                <a:gd name="connsiteY332" fmla="*/ 658100 h 1905004"/>
                <a:gd name="connsiteX333" fmla="*/ 2654588 w 3008313"/>
                <a:gd name="connsiteY333" fmla="*/ 654793 h 1905004"/>
                <a:gd name="connsiteX334" fmla="*/ 2644671 w 3008313"/>
                <a:gd name="connsiteY334" fmla="*/ 661407 h 1905004"/>
                <a:gd name="connsiteX335" fmla="*/ 2661200 w 3008313"/>
                <a:gd name="connsiteY335" fmla="*/ 668021 h 1905004"/>
                <a:gd name="connsiteX336" fmla="*/ 2667812 w 3008313"/>
                <a:gd name="connsiteY336" fmla="*/ 711013 h 1905004"/>
                <a:gd name="connsiteX337" fmla="*/ 2409956 w 3008313"/>
                <a:gd name="connsiteY337" fmla="*/ 711013 h 1905004"/>
                <a:gd name="connsiteX338" fmla="*/ 2436403 w 3008313"/>
                <a:gd name="connsiteY338" fmla="*/ 684556 h 1905004"/>
                <a:gd name="connsiteX339" fmla="*/ 2446321 w 3008313"/>
                <a:gd name="connsiteY339" fmla="*/ 687863 h 1905004"/>
                <a:gd name="connsiteX340" fmla="*/ 2409956 w 3008313"/>
                <a:gd name="connsiteY340" fmla="*/ 711013 h 1905004"/>
                <a:gd name="connsiteX341" fmla="*/ 2454585 w 3008313"/>
                <a:gd name="connsiteY341" fmla="*/ 713080 h 1905004"/>
                <a:gd name="connsiteX342" fmla="*/ 2443015 w 3008313"/>
                <a:gd name="connsiteY342" fmla="*/ 707706 h 1905004"/>
                <a:gd name="connsiteX343" fmla="*/ 2459544 w 3008313"/>
                <a:gd name="connsiteY343" fmla="*/ 707706 h 1905004"/>
                <a:gd name="connsiteX344" fmla="*/ 2452932 w 3008313"/>
                <a:gd name="connsiteY344" fmla="*/ 701092 h 1905004"/>
                <a:gd name="connsiteX345" fmla="*/ 2466156 w 3008313"/>
                <a:gd name="connsiteY345" fmla="*/ 711013 h 1905004"/>
                <a:gd name="connsiteX346" fmla="*/ 2454585 w 3008313"/>
                <a:gd name="connsiteY346" fmla="*/ 713080 h 1905004"/>
                <a:gd name="connsiteX347" fmla="*/ 2565003 w 3008313"/>
                <a:gd name="connsiteY347" fmla="*/ 717551 h 1905004"/>
                <a:gd name="connsiteX348" fmla="*/ 2568575 w 3008313"/>
                <a:gd name="connsiteY348" fmla="*/ 711201 h 1905004"/>
                <a:gd name="connsiteX349" fmla="*/ 2559050 w 3008313"/>
                <a:gd name="connsiteY349" fmla="*/ 714376 h 1905004"/>
                <a:gd name="connsiteX350" fmla="*/ 2565003 w 3008313"/>
                <a:gd name="connsiteY350" fmla="*/ 717551 h 1905004"/>
                <a:gd name="connsiteX351" fmla="*/ 2502959 w 3008313"/>
                <a:gd name="connsiteY351" fmla="*/ 717551 h 1905004"/>
                <a:gd name="connsiteX352" fmla="*/ 2506663 w 3008313"/>
                <a:gd name="connsiteY352" fmla="*/ 714376 h 1905004"/>
                <a:gd name="connsiteX353" fmla="*/ 2502959 w 3008313"/>
                <a:gd name="connsiteY353" fmla="*/ 717551 h 1905004"/>
                <a:gd name="connsiteX354" fmla="*/ 2329532 w 3008313"/>
                <a:gd name="connsiteY354" fmla="*/ 719952 h 1905004"/>
                <a:gd name="connsiteX355" fmla="*/ 2324005 w 3008313"/>
                <a:gd name="connsiteY355" fmla="*/ 714320 h 1905004"/>
                <a:gd name="connsiteX356" fmla="*/ 2330616 w 3008313"/>
                <a:gd name="connsiteY356" fmla="*/ 711013 h 1905004"/>
                <a:gd name="connsiteX357" fmla="*/ 2314087 w 3008313"/>
                <a:gd name="connsiteY357" fmla="*/ 704399 h 1905004"/>
                <a:gd name="connsiteX358" fmla="*/ 2403345 w 3008313"/>
                <a:gd name="connsiteY358" fmla="*/ 684556 h 1905004"/>
                <a:gd name="connsiteX359" fmla="*/ 2396733 w 3008313"/>
                <a:gd name="connsiteY359" fmla="*/ 681249 h 1905004"/>
                <a:gd name="connsiteX360" fmla="*/ 2416568 w 3008313"/>
                <a:gd name="connsiteY360" fmla="*/ 684556 h 1905004"/>
                <a:gd name="connsiteX361" fmla="*/ 2403345 w 3008313"/>
                <a:gd name="connsiteY361" fmla="*/ 694478 h 1905004"/>
                <a:gd name="connsiteX362" fmla="*/ 2403345 w 3008313"/>
                <a:gd name="connsiteY362" fmla="*/ 687863 h 1905004"/>
                <a:gd name="connsiteX363" fmla="*/ 2400039 w 3008313"/>
                <a:gd name="connsiteY363" fmla="*/ 694478 h 1905004"/>
                <a:gd name="connsiteX364" fmla="*/ 2403345 w 3008313"/>
                <a:gd name="connsiteY364" fmla="*/ 704399 h 1905004"/>
                <a:gd name="connsiteX365" fmla="*/ 2350451 w 3008313"/>
                <a:gd name="connsiteY365" fmla="*/ 717627 h 1905004"/>
                <a:gd name="connsiteX366" fmla="*/ 2329532 w 3008313"/>
                <a:gd name="connsiteY366" fmla="*/ 719952 h 1905004"/>
                <a:gd name="connsiteX367" fmla="*/ 387350 w 3008313"/>
                <a:gd name="connsiteY367" fmla="*/ 723901 h 1905004"/>
                <a:gd name="connsiteX368" fmla="*/ 396875 w 3008313"/>
                <a:gd name="connsiteY368" fmla="*/ 723901 h 1905004"/>
                <a:gd name="connsiteX369" fmla="*/ 387350 w 3008313"/>
                <a:gd name="connsiteY369" fmla="*/ 723901 h 1905004"/>
                <a:gd name="connsiteX370" fmla="*/ 290117 w 3008313"/>
                <a:gd name="connsiteY370" fmla="*/ 724695 h 1905004"/>
                <a:gd name="connsiteX371" fmla="*/ 301173 w 3008313"/>
                <a:gd name="connsiteY371" fmla="*/ 723901 h 1905004"/>
                <a:gd name="connsiteX372" fmla="*/ 307976 w 3008313"/>
                <a:gd name="connsiteY372" fmla="*/ 720726 h 1905004"/>
                <a:gd name="connsiteX373" fmla="*/ 297771 w 3008313"/>
                <a:gd name="connsiteY373" fmla="*/ 714376 h 1905004"/>
                <a:gd name="connsiteX374" fmla="*/ 287565 w 3008313"/>
                <a:gd name="connsiteY374" fmla="*/ 717551 h 1905004"/>
                <a:gd name="connsiteX375" fmla="*/ 284163 w 3008313"/>
                <a:gd name="connsiteY375" fmla="*/ 720726 h 1905004"/>
                <a:gd name="connsiteX376" fmla="*/ 290117 w 3008313"/>
                <a:gd name="connsiteY376" fmla="*/ 724695 h 1905004"/>
                <a:gd name="connsiteX377" fmla="*/ 402432 w 3008313"/>
                <a:gd name="connsiteY377" fmla="*/ 727473 h 1905004"/>
                <a:gd name="connsiteX378" fmla="*/ 409575 w 3008313"/>
                <a:gd name="connsiteY378" fmla="*/ 723901 h 1905004"/>
                <a:gd name="connsiteX379" fmla="*/ 400050 w 3008313"/>
                <a:gd name="connsiteY379" fmla="*/ 723901 h 1905004"/>
                <a:gd name="connsiteX380" fmla="*/ 402432 w 3008313"/>
                <a:gd name="connsiteY380" fmla="*/ 727473 h 1905004"/>
                <a:gd name="connsiteX381" fmla="*/ 416918 w 3008313"/>
                <a:gd name="connsiteY381" fmla="*/ 727870 h 1905004"/>
                <a:gd name="connsiteX382" fmla="*/ 423863 w 3008313"/>
                <a:gd name="connsiteY382" fmla="*/ 727076 h 1905004"/>
                <a:gd name="connsiteX383" fmla="*/ 412750 w 3008313"/>
                <a:gd name="connsiteY383" fmla="*/ 723901 h 1905004"/>
                <a:gd name="connsiteX384" fmla="*/ 416918 w 3008313"/>
                <a:gd name="connsiteY384" fmla="*/ 727870 h 1905004"/>
                <a:gd name="connsiteX385" fmla="*/ 2651969 w 3008313"/>
                <a:gd name="connsiteY385" fmla="*/ 729878 h 1905004"/>
                <a:gd name="connsiteX386" fmla="*/ 2647950 w 3008313"/>
                <a:gd name="connsiteY386" fmla="*/ 727869 h 1905004"/>
                <a:gd name="connsiteX387" fmla="*/ 2651969 w 3008313"/>
                <a:gd name="connsiteY387" fmla="*/ 729878 h 1905004"/>
                <a:gd name="connsiteX388" fmla="*/ 2619227 w 3008313"/>
                <a:gd name="connsiteY388" fmla="*/ 730101 h 1905004"/>
                <a:gd name="connsiteX389" fmla="*/ 2635251 w 3008313"/>
                <a:gd name="connsiteY389" fmla="*/ 727869 h 1905004"/>
                <a:gd name="connsiteX390" fmla="*/ 2608263 w 3008313"/>
                <a:gd name="connsiteY390" fmla="*/ 724297 h 1905004"/>
                <a:gd name="connsiteX391" fmla="*/ 2619227 w 3008313"/>
                <a:gd name="connsiteY391" fmla="*/ 730101 h 1905004"/>
                <a:gd name="connsiteX392" fmla="*/ 448712 w 3008313"/>
                <a:gd name="connsiteY392" fmla="*/ 734169 h 1905004"/>
                <a:gd name="connsiteX393" fmla="*/ 466726 w 3008313"/>
                <a:gd name="connsiteY393" fmla="*/ 731044 h 1905004"/>
                <a:gd name="connsiteX394" fmla="*/ 443266 w 3008313"/>
                <a:gd name="connsiteY394" fmla="*/ 723900 h 1905004"/>
                <a:gd name="connsiteX395" fmla="*/ 448712 w 3008313"/>
                <a:gd name="connsiteY395" fmla="*/ 734169 h 1905004"/>
                <a:gd name="connsiteX396" fmla="*/ 2053069 w 3008313"/>
                <a:gd name="connsiteY396" fmla="*/ 735019 h 1905004"/>
                <a:gd name="connsiteX397" fmla="*/ 2052926 w 3008313"/>
                <a:gd name="connsiteY397" fmla="*/ 734162 h 1905004"/>
                <a:gd name="connsiteX398" fmla="*/ 2052652 w 3008313"/>
                <a:gd name="connsiteY398" fmla="*/ 734847 h 1905004"/>
                <a:gd name="connsiteX399" fmla="*/ 2690813 w 3008313"/>
                <a:gd name="connsiteY399" fmla="*/ 741363 h 1905004"/>
                <a:gd name="connsiteX400" fmla="*/ 2690813 w 3008313"/>
                <a:gd name="connsiteY400" fmla="*/ 735013 h 1905004"/>
                <a:gd name="connsiteX401" fmla="*/ 2690813 w 3008313"/>
                <a:gd name="connsiteY401" fmla="*/ 741363 h 1905004"/>
                <a:gd name="connsiteX402" fmla="*/ 2565003 w 3008313"/>
                <a:gd name="connsiteY402" fmla="*/ 742554 h 1905004"/>
                <a:gd name="connsiteX403" fmla="*/ 2568575 w 3008313"/>
                <a:gd name="connsiteY403" fmla="*/ 741363 h 1905004"/>
                <a:gd name="connsiteX404" fmla="*/ 2559050 w 3008313"/>
                <a:gd name="connsiteY404" fmla="*/ 741363 h 1905004"/>
                <a:gd name="connsiteX405" fmla="*/ 2565003 w 3008313"/>
                <a:gd name="connsiteY405" fmla="*/ 742554 h 1905004"/>
                <a:gd name="connsiteX406" fmla="*/ 2052926 w 3008313"/>
                <a:gd name="connsiteY406" fmla="*/ 744083 h 1905004"/>
                <a:gd name="connsiteX407" fmla="*/ 2050446 w 3008313"/>
                <a:gd name="connsiteY407" fmla="*/ 740363 h 1905004"/>
                <a:gd name="connsiteX408" fmla="*/ 2052652 w 3008313"/>
                <a:gd name="connsiteY408" fmla="*/ 734847 h 1905004"/>
                <a:gd name="connsiteX409" fmla="*/ 2043008 w 3008313"/>
                <a:gd name="connsiteY409" fmla="*/ 730855 h 1905004"/>
                <a:gd name="connsiteX410" fmla="*/ 2069455 w 3008313"/>
                <a:gd name="connsiteY410" fmla="*/ 730855 h 1905004"/>
                <a:gd name="connsiteX411" fmla="*/ 2054992 w 3008313"/>
                <a:gd name="connsiteY411" fmla="*/ 735816 h 1905004"/>
                <a:gd name="connsiteX412" fmla="*/ 2053069 w 3008313"/>
                <a:gd name="connsiteY412" fmla="*/ 735019 h 1905004"/>
                <a:gd name="connsiteX413" fmla="*/ 2054166 w 3008313"/>
                <a:gd name="connsiteY413" fmla="*/ 741603 h 1905004"/>
                <a:gd name="connsiteX414" fmla="*/ 2052926 w 3008313"/>
                <a:gd name="connsiteY414" fmla="*/ 744083 h 1905004"/>
                <a:gd name="connsiteX415" fmla="*/ 357031 w 3008313"/>
                <a:gd name="connsiteY415" fmla="*/ 744083 h 1905004"/>
                <a:gd name="connsiteX416" fmla="*/ 343807 w 3008313"/>
                <a:gd name="connsiteY416" fmla="*/ 740776 h 1905004"/>
                <a:gd name="connsiteX417" fmla="*/ 357031 w 3008313"/>
                <a:gd name="connsiteY417" fmla="*/ 744083 h 1905004"/>
                <a:gd name="connsiteX418" fmla="*/ 442913 w 3008313"/>
                <a:gd name="connsiteY418" fmla="*/ 744538 h 1905004"/>
                <a:gd name="connsiteX419" fmla="*/ 423035 w 3008313"/>
                <a:gd name="connsiteY419" fmla="*/ 734219 h 1905004"/>
                <a:gd name="connsiteX420" fmla="*/ 366713 w 3008313"/>
                <a:gd name="connsiteY420" fmla="*/ 727340 h 1905004"/>
                <a:gd name="connsiteX421" fmla="*/ 442913 w 3008313"/>
                <a:gd name="connsiteY421" fmla="*/ 744538 h 1905004"/>
                <a:gd name="connsiteX422" fmla="*/ 511579 w 3008313"/>
                <a:gd name="connsiteY422" fmla="*/ 744910 h 1905004"/>
                <a:gd name="connsiteX423" fmla="*/ 495876 w 3008313"/>
                <a:gd name="connsiteY423" fmla="*/ 740776 h 1905004"/>
                <a:gd name="connsiteX424" fmla="*/ 532240 w 3008313"/>
                <a:gd name="connsiteY424" fmla="*/ 744083 h 1905004"/>
                <a:gd name="connsiteX425" fmla="*/ 511579 w 3008313"/>
                <a:gd name="connsiteY425" fmla="*/ 744910 h 1905004"/>
                <a:gd name="connsiteX426" fmla="*/ 543398 w 3008313"/>
                <a:gd name="connsiteY426" fmla="*/ 745737 h 1905004"/>
                <a:gd name="connsiteX427" fmla="*/ 535546 w 3008313"/>
                <a:gd name="connsiteY427" fmla="*/ 740776 h 1905004"/>
                <a:gd name="connsiteX428" fmla="*/ 548769 w 3008313"/>
                <a:gd name="connsiteY428" fmla="*/ 740776 h 1905004"/>
                <a:gd name="connsiteX429" fmla="*/ 543398 w 3008313"/>
                <a:gd name="connsiteY429" fmla="*/ 745737 h 1905004"/>
                <a:gd name="connsiteX430" fmla="*/ 454383 w 3008313"/>
                <a:gd name="connsiteY430" fmla="*/ 746125 h 1905004"/>
                <a:gd name="connsiteX431" fmla="*/ 460059 w 3008313"/>
                <a:gd name="connsiteY431" fmla="*/ 741363 h 1905004"/>
                <a:gd name="connsiteX432" fmla="*/ 446088 w 3008313"/>
                <a:gd name="connsiteY432" fmla="*/ 741363 h 1905004"/>
                <a:gd name="connsiteX433" fmla="*/ 454383 w 3008313"/>
                <a:gd name="connsiteY433" fmla="*/ 746125 h 1905004"/>
                <a:gd name="connsiteX434" fmla="*/ 2419874 w 3008313"/>
                <a:gd name="connsiteY434" fmla="*/ 747390 h 1905004"/>
                <a:gd name="connsiteX435" fmla="*/ 2403345 w 3008313"/>
                <a:gd name="connsiteY435" fmla="*/ 737469 h 1905004"/>
                <a:gd name="connsiteX436" fmla="*/ 2439709 w 3008313"/>
                <a:gd name="connsiteY436" fmla="*/ 740776 h 1905004"/>
                <a:gd name="connsiteX437" fmla="*/ 2419874 w 3008313"/>
                <a:gd name="connsiteY437" fmla="*/ 747390 h 1905004"/>
                <a:gd name="connsiteX438" fmla="*/ 2693988 w 3008313"/>
                <a:gd name="connsiteY438" fmla="*/ 747713 h 1905004"/>
                <a:gd name="connsiteX439" fmla="*/ 2717801 w 3008313"/>
                <a:gd name="connsiteY439" fmla="*/ 747713 h 1905004"/>
                <a:gd name="connsiteX440" fmla="*/ 2693988 w 3008313"/>
                <a:gd name="connsiteY440" fmla="*/ 747713 h 1905004"/>
                <a:gd name="connsiteX441" fmla="*/ 2662833 w 3008313"/>
                <a:gd name="connsiteY441" fmla="*/ 755650 h 1905004"/>
                <a:gd name="connsiteX442" fmla="*/ 2687638 w 3008313"/>
                <a:gd name="connsiteY442" fmla="*/ 754063 h 1905004"/>
                <a:gd name="connsiteX443" fmla="*/ 2647950 w 3008313"/>
                <a:gd name="connsiteY443" fmla="*/ 747713 h 1905004"/>
                <a:gd name="connsiteX444" fmla="*/ 2662833 w 3008313"/>
                <a:gd name="connsiteY444" fmla="*/ 755650 h 1905004"/>
                <a:gd name="connsiteX445" fmla="*/ 2637632 w 3008313"/>
                <a:gd name="connsiteY445" fmla="*/ 758032 h 1905004"/>
                <a:gd name="connsiteX446" fmla="*/ 2647950 w 3008313"/>
                <a:gd name="connsiteY446" fmla="*/ 757238 h 1905004"/>
                <a:gd name="connsiteX447" fmla="*/ 2632075 w 3008313"/>
                <a:gd name="connsiteY447" fmla="*/ 754063 h 1905004"/>
                <a:gd name="connsiteX448" fmla="*/ 2637632 w 3008313"/>
                <a:gd name="connsiteY448" fmla="*/ 758032 h 1905004"/>
                <a:gd name="connsiteX449" fmla="*/ 2647950 w 3008313"/>
                <a:gd name="connsiteY449" fmla="*/ 766763 h 1905004"/>
                <a:gd name="connsiteX450" fmla="*/ 2671763 w 3008313"/>
                <a:gd name="connsiteY450" fmla="*/ 766763 h 1905004"/>
                <a:gd name="connsiteX451" fmla="*/ 2647950 w 3008313"/>
                <a:gd name="connsiteY451" fmla="*/ 766763 h 1905004"/>
                <a:gd name="connsiteX452" fmla="*/ 2618224 w 3008313"/>
                <a:gd name="connsiteY452" fmla="*/ 767232 h 1905004"/>
                <a:gd name="connsiteX453" fmla="*/ 2588472 w 3008313"/>
                <a:gd name="connsiteY453" fmla="*/ 760618 h 1905004"/>
                <a:gd name="connsiteX454" fmla="*/ 2618224 w 3008313"/>
                <a:gd name="connsiteY454" fmla="*/ 767232 h 1905004"/>
                <a:gd name="connsiteX455" fmla="*/ 319840 w 3008313"/>
                <a:gd name="connsiteY455" fmla="*/ 773020 h 1905004"/>
                <a:gd name="connsiteX456" fmla="*/ 310749 w 3008313"/>
                <a:gd name="connsiteY456" fmla="*/ 770539 h 1905004"/>
                <a:gd name="connsiteX457" fmla="*/ 310749 w 3008313"/>
                <a:gd name="connsiteY457" fmla="*/ 760618 h 1905004"/>
                <a:gd name="connsiteX458" fmla="*/ 323972 w 3008313"/>
                <a:gd name="connsiteY458" fmla="*/ 763925 h 1905004"/>
                <a:gd name="connsiteX459" fmla="*/ 333890 w 3008313"/>
                <a:gd name="connsiteY459" fmla="*/ 770539 h 1905004"/>
                <a:gd name="connsiteX460" fmla="*/ 319840 w 3008313"/>
                <a:gd name="connsiteY460" fmla="*/ 773020 h 1905004"/>
                <a:gd name="connsiteX461" fmla="*/ 2758679 w 3008313"/>
                <a:gd name="connsiteY461" fmla="*/ 773212 h 1905004"/>
                <a:gd name="connsiteX462" fmla="*/ 2767013 w 3008313"/>
                <a:gd name="connsiteY462" fmla="*/ 766763 h 1905004"/>
                <a:gd name="connsiteX463" fmla="*/ 2747963 w 3008313"/>
                <a:gd name="connsiteY463" fmla="*/ 770732 h 1905004"/>
                <a:gd name="connsiteX464" fmla="*/ 2758679 w 3008313"/>
                <a:gd name="connsiteY464" fmla="*/ 773212 h 1905004"/>
                <a:gd name="connsiteX465" fmla="*/ 2585992 w 3008313"/>
                <a:gd name="connsiteY465" fmla="*/ 774673 h 1905004"/>
                <a:gd name="connsiteX466" fmla="*/ 2581860 w 3008313"/>
                <a:gd name="connsiteY466" fmla="*/ 770539 h 1905004"/>
                <a:gd name="connsiteX467" fmla="*/ 2595083 w 3008313"/>
                <a:gd name="connsiteY467" fmla="*/ 773846 h 1905004"/>
                <a:gd name="connsiteX468" fmla="*/ 2585992 w 3008313"/>
                <a:gd name="connsiteY468" fmla="*/ 774673 h 1905004"/>
                <a:gd name="connsiteX469" fmla="*/ 2523181 w 3008313"/>
                <a:gd name="connsiteY469" fmla="*/ 775913 h 1905004"/>
                <a:gd name="connsiteX470" fmla="*/ 2519049 w 3008313"/>
                <a:gd name="connsiteY470" fmla="*/ 770539 h 1905004"/>
                <a:gd name="connsiteX471" fmla="*/ 2532272 w 3008313"/>
                <a:gd name="connsiteY471" fmla="*/ 773846 h 1905004"/>
                <a:gd name="connsiteX472" fmla="*/ 2523181 w 3008313"/>
                <a:gd name="connsiteY472" fmla="*/ 775913 h 1905004"/>
                <a:gd name="connsiteX473" fmla="*/ 2711450 w 3008313"/>
                <a:gd name="connsiteY473" fmla="*/ 777876 h 1905004"/>
                <a:gd name="connsiteX474" fmla="*/ 2720975 w 3008313"/>
                <a:gd name="connsiteY474" fmla="*/ 774701 h 1905004"/>
                <a:gd name="connsiteX475" fmla="*/ 2711450 w 3008313"/>
                <a:gd name="connsiteY475" fmla="*/ 777876 h 1905004"/>
                <a:gd name="connsiteX476" fmla="*/ 2583100 w 3008313"/>
                <a:gd name="connsiteY476" fmla="*/ 783354 h 1905004"/>
                <a:gd name="connsiteX477" fmla="*/ 2575248 w 3008313"/>
                <a:gd name="connsiteY477" fmla="*/ 777153 h 1905004"/>
                <a:gd name="connsiteX478" fmla="*/ 2588472 w 3008313"/>
                <a:gd name="connsiteY478" fmla="*/ 777153 h 1905004"/>
                <a:gd name="connsiteX479" fmla="*/ 2583100 w 3008313"/>
                <a:gd name="connsiteY479" fmla="*/ 783354 h 1905004"/>
                <a:gd name="connsiteX480" fmla="*/ 2801975 w 3008313"/>
                <a:gd name="connsiteY480" fmla="*/ 787847 h 1905004"/>
                <a:gd name="connsiteX481" fmla="*/ 2813844 w 3008313"/>
                <a:gd name="connsiteY481" fmla="*/ 783630 h 1905004"/>
                <a:gd name="connsiteX482" fmla="*/ 2840038 w 3008313"/>
                <a:gd name="connsiteY482" fmla="*/ 776883 h 1905004"/>
                <a:gd name="connsiteX483" fmla="*/ 2804021 w 3008313"/>
                <a:gd name="connsiteY483" fmla="*/ 783630 h 1905004"/>
                <a:gd name="connsiteX484" fmla="*/ 2787650 w 3008313"/>
                <a:gd name="connsiteY484" fmla="*/ 787004 h 1905004"/>
                <a:gd name="connsiteX485" fmla="*/ 2801975 w 3008313"/>
                <a:gd name="connsiteY485" fmla="*/ 787847 h 1905004"/>
                <a:gd name="connsiteX486" fmla="*/ 2621530 w 3008313"/>
                <a:gd name="connsiteY486" fmla="*/ 790382 h 1905004"/>
                <a:gd name="connsiteX487" fmla="*/ 2618224 w 3008313"/>
                <a:gd name="connsiteY487" fmla="*/ 770539 h 1905004"/>
                <a:gd name="connsiteX488" fmla="*/ 2644671 w 3008313"/>
                <a:gd name="connsiteY488" fmla="*/ 763925 h 1905004"/>
                <a:gd name="connsiteX489" fmla="*/ 2621530 w 3008313"/>
                <a:gd name="connsiteY489" fmla="*/ 760618 h 1905004"/>
                <a:gd name="connsiteX490" fmla="*/ 2624836 w 3008313"/>
                <a:gd name="connsiteY490" fmla="*/ 750697 h 1905004"/>
                <a:gd name="connsiteX491" fmla="*/ 2591777 w 3008313"/>
                <a:gd name="connsiteY491" fmla="*/ 754004 h 1905004"/>
                <a:gd name="connsiteX492" fmla="*/ 2568637 w 3008313"/>
                <a:gd name="connsiteY492" fmla="*/ 754004 h 1905004"/>
                <a:gd name="connsiteX493" fmla="*/ 2538884 w 3008313"/>
                <a:gd name="connsiteY493" fmla="*/ 757311 h 1905004"/>
                <a:gd name="connsiteX494" fmla="*/ 2535578 w 3008313"/>
                <a:gd name="connsiteY494" fmla="*/ 763925 h 1905004"/>
                <a:gd name="connsiteX495" fmla="*/ 2528967 w 3008313"/>
                <a:gd name="connsiteY495" fmla="*/ 750697 h 1905004"/>
                <a:gd name="connsiteX496" fmla="*/ 2502520 w 3008313"/>
                <a:gd name="connsiteY496" fmla="*/ 747390 h 1905004"/>
                <a:gd name="connsiteX497" fmla="*/ 2525661 w 3008313"/>
                <a:gd name="connsiteY497" fmla="*/ 734162 h 1905004"/>
                <a:gd name="connsiteX498" fmla="*/ 2499214 w 3008313"/>
                <a:gd name="connsiteY498" fmla="*/ 734162 h 1905004"/>
                <a:gd name="connsiteX499" fmla="*/ 2502520 w 3008313"/>
                <a:gd name="connsiteY499" fmla="*/ 727548 h 1905004"/>
                <a:gd name="connsiteX500" fmla="*/ 2509132 w 3008313"/>
                <a:gd name="connsiteY500" fmla="*/ 724241 h 1905004"/>
                <a:gd name="connsiteX501" fmla="*/ 2489296 w 3008313"/>
                <a:gd name="connsiteY501" fmla="*/ 717627 h 1905004"/>
                <a:gd name="connsiteX502" fmla="*/ 2472767 w 3008313"/>
                <a:gd name="connsiteY502" fmla="*/ 707706 h 1905004"/>
                <a:gd name="connsiteX503" fmla="*/ 2479379 w 3008313"/>
                <a:gd name="connsiteY503" fmla="*/ 691171 h 1905004"/>
                <a:gd name="connsiteX504" fmla="*/ 2538884 w 3008313"/>
                <a:gd name="connsiteY504" fmla="*/ 704399 h 1905004"/>
                <a:gd name="connsiteX505" fmla="*/ 2571942 w 3008313"/>
                <a:gd name="connsiteY505" fmla="*/ 704399 h 1905004"/>
                <a:gd name="connsiteX506" fmla="*/ 2608307 w 3008313"/>
                <a:gd name="connsiteY506" fmla="*/ 711013 h 1905004"/>
                <a:gd name="connsiteX507" fmla="*/ 2631448 w 3008313"/>
                <a:gd name="connsiteY507" fmla="*/ 720934 h 1905004"/>
                <a:gd name="connsiteX508" fmla="*/ 2644671 w 3008313"/>
                <a:gd name="connsiteY508" fmla="*/ 717627 h 1905004"/>
                <a:gd name="connsiteX509" fmla="*/ 2697564 w 3008313"/>
                <a:gd name="connsiteY509" fmla="*/ 734162 h 1905004"/>
                <a:gd name="connsiteX510" fmla="*/ 2710788 w 3008313"/>
                <a:gd name="connsiteY510" fmla="*/ 734162 h 1905004"/>
                <a:gd name="connsiteX511" fmla="*/ 2783516 w 3008313"/>
                <a:gd name="connsiteY511" fmla="*/ 754004 h 1905004"/>
                <a:gd name="connsiteX512" fmla="*/ 2783516 w 3008313"/>
                <a:gd name="connsiteY512" fmla="*/ 767232 h 1905004"/>
                <a:gd name="connsiteX513" fmla="*/ 2740540 w 3008313"/>
                <a:gd name="connsiteY513" fmla="*/ 790382 h 1905004"/>
                <a:gd name="connsiteX514" fmla="*/ 2707482 w 3008313"/>
                <a:gd name="connsiteY514" fmla="*/ 787075 h 1905004"/>
                <a:gd name="connsiteX515" fmla="*/ 2621530 w 3008313"/>
                <a:gd name="connsiteY515" fmla="*/ 790382 h 1905004"/>
                <a:gd name="connsiteX516" fmla="*/ 366948 w 3008313"/>
                <a:gd name="connsiteY516" fmla="*/ 826759 h 1905004"/>
                <a:gd name="connsiteX517" fmla="*/ 386783 w 3008313"/>
                <a:gd name="connsiteY517" fmla="*/ 826759 h 1905004"/>
                <a:gd name="connsiteX518" fmla="*/ 366948 w 3008313"/>
                <a:gd name="connsiteY518" fmla="*/ 826759 h 1905004"/>
                <a:gd name="connsiteX519" fmla="*/ 360337 w 3008313"/>
                <a:gd name="connsiteY519" fmla="*/ 826759 h 1905004"/>
                <a:gd name="connsiteX520" fmla="*/ 340502 w 3008313"/>
                <a:gd name="connsiteY520" fmla="*/ 820145 h 1905004"/>
                <a:gd name="connsiteX521" fmla="*/ 360337 w 3008313"/>
                <a:gd name="connsiteY521" fmla="*/ 826759 h 1905004"/>
                <a:gd name="connsiteX522" fmla="*/ 304137 w 3008313"/>
                <a:gd name="connsiteY522" fmla="*/ 826759 h 1905004"/>
                <a:gd name="connsiteX523" fmla="*/ 287608 w 3008313"/>
                <a:gd name="connsiteY523" fmla="*/ 820145 h 1905004"/>
                <a:gd name="connsiteX524" fmla="*/ 304137 w 3008313"/>
                <a:gd name="connsiteY524" fmla="*/ 826759 h 1905004"/>
                <a:gd name="connsiteX525" fmla="*/ 207963 w 3008313"/>
                <a:gd name="connsiteY525" fmla="*/ 827088 h 1905004"/>
                <a:gd name="connsiteX526" fmla="*/ 201613 w 3008313"/>
                <a:gd name="connsiteY526" fmla="*/ 823913 h 1905004"/>
                <a:gd name="connsiteX527" fmla="*/ 207963 w 3008313"/>
                <a:gd name="connsiteY527" fmla="*/ 827088 h 1905004"/>
                <a:gd name="connsiteX528" fmla="*/ 119460 w 3008313"/>
                <a:gd name="connsiteY528" fmla="*/ 916782 h 1905004"/>
                <a:gd name="connsiteX529" fmla="*/ 125413 w 3008313"/>
                <a:gd name="connsiteY529" fmla="*/ 915988 h 1905004"/>
                <a:gd name="connsiteX530" fmla="*/ 115888 w 3008313"/>
                <a:gd name="connsiteY530" fmla="*/ 912813 h 1905004"/>
                <a:gd name="connsiteX531" fmla="*/ 119460 w 3008313"/>
                <a:gd name="connsiteY531" fmla="*/ 916782 h 1905004"/>
                <a:gd name="connsiteX532" fmla="*/ 238021 w 3008313"/>
                <a:gd name="connsiteY532" fmla="*/ 949120 h 1905004"/>
                <a:gd name="connsiteX533" fmla="*/ 236985 w 3008313"/>
                <a:gd name="connsiteY533" fmla="*/ 948356 h 1905004"/>
                <a:gd name="connsiteX534" fmla="*/ 234715 w 3008313"/>
                <a:gd name="connsiteY534" fmla="*/ 948293 h 1905004"/>
                <a:gd name="connsiteX535" fmla="*/ 214880 w 3008313"/>
                <a:gd name="connsiteY535" fmla="*/ 942506 h 1905004"/>
                <a:gd name="connsiteX536" fmla="*/ 230169 w 3008313"/>
                <a:gd name="connsiteY536" fmla="*/ 943332 h 1905004"/>
                <a:gd name="connsiteX537" fmla="*/ 236985 w 3008313"/>
                <a:gd name="connsiteY537" fmla="*/ 948356 h 1905004"/>
                <a:gd name="connsiteX538" fmla="*/ 239684 w 3008313"/>
                <a:gd name="connsiteY538" fmla="*/ 948431 h 1905004"/>
                <a:gd name="connsiteX539" fmla="*/ 250004 w 3008313"/>
                <a:gd name="connsiteY539" fmla="*/ 944159 h 1905004"/>
                <a:gd name="connsiteX540" fmla="*/ 264467 w 3008313"/>
                <a:gd name="connsiteY540" fmla="*/ 949120 h 1905004"/>
                <a:gd name="connsiteX541" fmla="*/ 239684 w 3008313"/>
                <a:gd name="connsiteY541" fmla="*/ 948431 h 1905004"/>
                <a:gd name="connsiteX542" fmla="*/ 165292 w 3008313"/>
                <a:gd name="connsiteY542" fmla="*/ 949120 h 1905004"/>
                <a:gd name="connsiteX543" fmla="*/ 178516 w 3008313"/>
                <a:gd name="connsiteY543" fmla="*/ 949120 h 1905004"/>
                <a:gd name="connsiteX544" fmla="*/ 165292 w 3008313"/>
                <a:gd name="connsiteY544" fmla="*/ 949120 h 1905004"/>
                <a:gd name="connsiteX545" fmla="*/ 2723598 w 3008313"/>
                <a:gd name="connsiteY545" fmla="*/ 964828 h 1905004"/>
                <a:gd name="connsiteX546" fmla="*/ 2710788 w 3008313"/>
                <a:gd name="connsiteY546" fmla="*/ 962348 h 1905004"/>
                <a:gd name="connsiteX547" fmla="*/ 2714094 w 3008313"/>
                <a:gd name="connsiteY547" fmla="*/ 955734 h 1905004"/>
                <a:gd name="connsiteX548" fmla="*/ 2733929 w 3008313"/>
                <a:gd name="connsiteY548" fmla="*/ 962348 h 1905004"/>
                <a:gd name="connsiteX549" fmla="*/ 2723598 w 3008313"/>
                <a:gd name="connsiteY549" fmla="*/ 964828 h 1905004"/>
                <a:gd name="connsiteX550" fmla="*/ 2845594 w 3008313"/>
                <a:gd name="connsiteY550" fmla="*/ 973336 h 1905004"/>
                <a:gd name="connsiteX551" fmla="*/ 2855913 w 3008313"/>
                <a:gd name="connsiteY551" fmla="*/ 972344 h 1905004"/>
                <a:gd name="connsiteX552" fmla="*/ 2840038 w 3008313"/>
                <a:gd name="connsiteY552" fmla="*/ 968375 h 1905004"/>
                <a:gd name="connsiteX553" fmla="*/ 2845594 w 3008313"/>
                <a:gd name="connsiteY553" fmla="*/ 973336 h 1905004"/>
                <a:gd name="connsiteX554" fmla="*/ 2760375 w 3008313"/>
                <a:gd name="connsiteY554" fmla="*/ 975576 h 1905004"/>
                <a:gd name="connsiteX555" fmla="*/ 2743846 w 3008313"/>
                <a:gd name="connsiteY555" fmla="*/ 962348 h 1905004"/>
                <a:gd name="connsiteX556" fmla="*/ 2790128 w 3008313"/>
                <a:gd name="connsiteY556" fmla="*/ 972269 h 1905004"/>
                <a:gd name="connsiteX557" fmla="*/ 2760375 w 3008313"/>
                <a:gd name="connsiteY557" fmla="*/ 972269 h 1905004"/>
                <a:gd name="connsiteX558" fmla="*/ 2760375 w 3008313"/>
                <a:gd name="connsiteY558" fmla="*/ 975576 h 1905004"/>
                <a:gd name="connsiteX559" fmla="*/ 2796739 w 3008313"/>
                <a:gd name="connsiteY559" fmla="*/ 978883 h 1905004"/>
                <a:gd name="connsiteX560" fmla="*/ 2790128 w 3008313"/>
                <a:gd name="connsiteY560" fmla="*/ 968962 h 1905004"/>
                <a:gd name="connsiteX561" fmla="*/ 2803351 w 3008313"/>
                <a:gd name="connsiteY561" fmla="*/ 968962 h 1905004"/>
                <a:gd name="connsiteX562" fmla="*/ 2796739 w 3008313"/>
                <a:gd name="connsiteY562" fmla="*/ 978883 h 1905004"/>
                <a:gd name="connsiteX563" fmla="*/ 2697564 w 3008313"/>
                <a:gd name="connsiteY563" fmla="*/ 980123 h 1905004"/>
                <a:gd name="connsiteX564" fmla="*/ 2690953 w 3008313"/>
                <a:gd name="connsiteY564" fmla="*/ 978883 h 1905004"/>
                <a:gd name="connsiteX565" fmla="*/ 2704176 w 3008313"/>
                <a:gd name="connsiteY565" fmla="*/ 978883 h 1905004"/>
                <a:gd name="connsiteX566" fmla="*/ 2697564 w 3008313"/>
                <a:gd name="connsiteY566" fmla="*/ 980123 h 1905004"/>
                <a:gd name="connsiteX567" fmla="*/ 2714094 w 3008313"/>
                <a:gd name="connsiteY567" fmla="*/ 982190 h 1905004"/>
                <a:gd name="connsiteX568" fmla="*/ 2704176 w 3008313"/>
                <a:gd name="connsiteY568" fmla="*/ 975576 h 1905004"/>
                <a:gd name="connsiteX569" fmla="*/ 2714094 w 3008313"/>
                <a:gd name="connsiteY569" fmla="*/ 982190 h 1905004"/>
                <a:gd name="connsiteX570" fmla="*/ 2755003 w 3008313"/>
                <a:gd name="connsiteY570" fmla="*/ 985910 h 1905004"/>
                <a:gd name="connsiteX571" fmla="*/ 2743846 w 3008313"/>
                <a:gd name="connsiteY571" fmla="*/ 982190 h 1905004"/>
                <a:gd name="connsiteX572" fmla="*/ 2720705 w 3008313"/>
                <a:gd name="connsiteY572" fmla="*/ 978883 h 1905004"/>
                <a:gd name="connsiteX573" fmla="*/ 2763681 w 3008313"/>
                <a:gd name="connsiteY573" fmla="*/ 982190 h 1905004"/>
                <a:gd name="connsiteX574" fmla="*/ 2755003 w 3008313"/>
                <a:gd name="connsiteY574" fmla="*/ 985910 h 1905004"/>
                <a:gd name="connsiteX575" fmla="*/ 2776904 w 3008313"/>
                <a:gd name="connsiteY575" fmla="*/ 992111 h 1905004"/>
                <a:gd name="connsiteX576" fmla="*/ 2766987 w 3008313"/>
                <a:gd name="connsiteY576" fmla="*/ 985497 h 1905004"/>
                <a:gd name="connsiteX577" fmla="*/ 2783516 w 3008313"/>
                <a:gd name="connsiteY577" fmla="*/ 985497 h 1905004"/>
                <a:gd name="connsiteX578" fmla="*/ 2796739 w 3008313"/>
                <a:gd name="connsiteY578" fmla="*/ 985497 h 1905004"/>
                <a:gd name="connsiteX579" fmla="*/ 2796739 w 3008313"/>
                <a:gd name="connsiteY579" fmla="*/ 988804 h 1905004"/>
                <a:gd name="connsiteX580" fmla="*/ 2780210 w 3008313"/>
                <a:gd name="connsiteY580" fmla="*/ 985497 h 1905004"/>
                <a:gd name="connsiteX581" fmla="*/ 2776904 w 3008313"/>
                <a:gd name="connsiteY581" fmla="*/ 992111 h 1905004"/>
                <a:gd name="connsiteX582" fmla="*/ 2836863 w 3008313"/>
                <a:gd name="connsiteY582" fmla="*/ 1001713 h 1905004"/>
                <a:gd name="connsiteX583" fmla="*/ 2846388 w 3008313"/>
                <a:gd name="connsiteY583" fmla="*/ 1001713 h 1905004"/>
                <a:gd name="connsiteX584" fmla="*/ 2836863 w 3008313"/>
                <a:gd name="connsiteY584" fmla="*/ 1001713 h 1905004"/>
                <a:gd name="connsiteX585" fmla="*/ 2856707 w 3008313"/>
                <a:gd name="connsiteY585" fmla="*/ 1003301 h 1905004"/>
                <a:gd name="connsiteX586" fmla="*/ 2863587 w 3008313"/>
                <a:gd name="connsiteY586" fmla="*/ 998538 h 1905004"/>
                <a:gd name="connsiteX587" fmla="*/ 2849828 w 3008313"/>
                <a:gd name="connsiteY587" fmla="*/ 998538 h 1905004"/>
                <a:gd name="connsiteX588" fmla="*/ 2856707 w 3008313"/>
                <a:gd name="connsiteY588" fmla="*/ 1003301 h 1905004"/>
                <a:gd name="connsiteX589" fmla="*/ 624804 w 3008313"/>
                <a:gd name="connsiteY589" fmla="*/ 1035103 h 1905004"/>
                <a:gd name="connsiteX590" fmla="*/ 611580 w 3008313"/>
                <a:gd name="connsiteY590" fmla="*/ 1028489 h 1905004"/>
                <a:gd name="connsiteX591" fmla="*/ 624804 w 3008313"/>
                <a:gd name="connsiteY591" fmla="*/ 1035103 h 1905004"/>
                <a:gd name="connsiteX592" fmla="*/ 554141 w 3008313"/>
                <a:gd name="connsiteY592" fmla="*/ 1049157 h 1905004"/>
                <a:gd name="connsiteX593" fmla="*/ 548769 w 3008313"/>
                <a:gd name="connsiteY593" fmla="*/ 1045024 h 1905004"/>
                <a:gd name="connsiteX594" fmla="*/ 561993 w 3008313"/>
                <a:gd name="connsiteY594" fmla="*/ 1048331 h 1905004"/>
                <a:gd name="connsiteX595" fmla="*/ 554141 w 3008313"/>
                <a:gd name="connsiteY595" fmla="*/ 1049157 h 1905004"/>
                <a:gd name="connsiteX596" fmla="*/ 2565331 w 3008313"/>
                <a:gd name="connsiteY596" fmla="*/ 1051638 h 1905004"/>
                <a:gd name="connsiteX597" fmla="*/ 2535578 w 3008313"/>
                <a:gd name="connsiteY597" fmla="*/ 1041717 h 1905004"/>
                <a:gd name="connsiteX598" fmla="*/ 2548802 w 3008313"/>
                <a:gd name="connsiteY598" fmla="*/ 1038410 h 1905004"/>
                <a:gd name="connsiteX599" fmla="*/ 2565331 w 3008313"/>
                <a:gd name="connsiteY599" fmla="*/ 1051638 h 1905004"/>
                <a:gd name="connsiteX600" fmla="*/ 443396 w 3008313"/>
                <a:gd name="connsiteY600" fmla="*/ 1057425 h 1905004"/>
                <a:gd name="connsiteX601" fmla="*/ 439677 w 3008313"/>
                <a:gd name="connsiteY601" fmla="*/ 1054945 h 1905004"/>
                <a:gd name="connsiteX602" fmla="*/ 449594 w 3008313"/>
                <a:gd name="connsiteY602" fmla="*/ 1054945 h 1905004"/>
                <a:gd name="connsiteX603" fmla="*/ 443396 w 3008313"/>
                <a:gd name="connsiteY603" fmla="*/ 1057425 h 1905004"/>
                <a:gd name="connsiteX604" fmla="*/ 2581860 w 3008313"/>
                <a:gd name="connsiteY604" fmla="*/ 1061559 h 1905004"/>
                <a:gd name="connsiteX605" fmla="*/ 2578554 w 3008313"/>
                <a:gd name="connsiteY605" fmla="*/ 1048331 h 1905004"/>
                <a:gd name="connsiteX606" fmla="*/ 2595083 w 3008313"/>
                <a:gd name="connsiteY606" fmla="*/ 1048331 h 1905004"/>
                <a:gd name="connsiteX607" fmla="*/ 2581860 w 3008313"/>
                <a:gd name="connsiteY607" fmla="*/ 1061559 h 1905004"/>
                <a:gd name="connsiteX608" fmla="*/ 184296 w 3008313"/>
                <a:gd name="connsiteY608" fmla="*/ 1064131 h 1905004"/>
                <a:gd name="connsiteX609" fmla="*/ 225425 w 3008313"/>
                <a:gd name="connsiteY609" fmla="*/ 1051322 h 1905004"/>
                <a:gd name="connsiteX610" fmla="*/ 171637 w 3008313"/>
                <a:gd name="connsiteY610" fmla="*/ 1058069 h 1905004"/>
                <a:gd name="connsiteX611" fmla="*/ 168275 w 3008313"/>
                <a:gd name="connsiteY611" fmla="*/ 1061443 h 1905004"/>
                <a:gd name="connsiteX612" fmla="*/ 184296 w 3008313"/>
                <a:gd name="connsiteY612" fmla="*/ 1064131 h 1905004"/>
                <a:gd name="connsiteX613" fmla="*/ 290513 w 3008313"/>
                <a:gd name="connsiteY613" fmla="*/ 1065213 h 1905004"/>
                <a:gd name="connsiteX614" fmla="*/ 293887 w 3008313"/>
                <a:gd name="connsiteY614" fmla="*/ 1065213 h 1905004"/>
                <a:gd name="connsiteX615" fmla="*/ 310754 w 3008313"/>
                <a:gd name="connsiteY615" fmla="*/ 1062038 h 1905004"/>
                <a:gd name="connsiteX616" fmla="*/ 290513 w 3008313"/>
                <a:gd name="connsiteY616" fmla="*/ 1065213 h 1905004"/>
                <a:gd name="connsiteX617" fmla="*/ 254149 w 3008313"/>
                <a:gd name="connsiteY617" fmla="*/ 1070372 h 1905004"/>
                <a:gd name="connsiteX618" fmla="*/ 265113 w 3008313"/>
                <a:gd name="connsiteY618" fmla="*/ 1065213 h 1905004"/>
                <a:gd name="connsiteX619" fmla="*/ 238125 w 3008313"/>
                <a:gd name="connsiteY619" fmla="*/ 1068388 h 1905004"/>
                <a:gd name="connsiteX620" fmla="*/ 254149 w 3008313"/>
                <a:gd name="connsiteY620" fmla="*/ 1070372 h 1905004"/>
                <a:gd name="connsiteX621" fmla="*/ 2605001 w 3008313"/>
                <a:gd name="connsiteY621" fmla="*/ 1071480 h 1905004"/>
                <a:gd name="connsiteX622" fmla="*/ 2611613 w 3008313"/>
                <a:gd name="connsiteY622" fmla="*/ 1068173 h 1905004"/>
                <a:gd name="connsiteX623" fmla="*/ 2605001 w 3008313"/>
                <a:gd name="connsiteY623" fmla="*/ 1071480 h 1905004"/>
                <a:gd name="connsiteX624" fmla="*/ 2831307 w 3008313"/>
                <a:gd name="connsiteY624" fmla="*/ 1074738 h 1905004"/>
                <a:gd name="connsiteX625" fmla="*/ 2855913 w 3008313"/>
                <a:gd name="connsiteY625" fmla="*/ 1074738 h 1905004"/>
                <a:gd name="connsiteX626" fmla="*/ 2806700 w 3008313"/>
                <a:gd name="connsiteY626" fmla="*/ 1065213 h 1905004"/>
                <a:gd name="connsiteX627" fmla="*/ 2831307 w 3008313"/>
                <a:gd name="connsiteY627" fmla="*/ 1074738 h 1905004"/>
                <a:gd name="connsiteX628" fmla="*/ 2532272 w 3008313"/>
                <a:gd name="connsiteY628" fmla="*/ 1084708 h 1905004"/>
                <a:gd name="connsiteX629" fmla="*/ 2509132 w 3008313"/>
                <a:gd name="connsiteY629" fmla="*/ 1074787 h 1905004"/>
                <a:gd name="connsiteX630" fmla="*/ 2502520 w 3008313"/>
                <a:gd name="connsiteY630" fmla="*/ 1081401 h 1905004"/>
                <a:gd name="connsiteX631" fmla="*/ 2466156 w 3008313"/>
                <a:gd name="connsiteY631" fmla="*/ 1074787 h 1905004"/>
                <a:gd name="connsiteX632" fmla="*/ 2528967 w 3008313"/>
                <a:gd name="connsiteY632" fmla="*/ 1078094 h 1905004"/>
                <a:gd name="connsiteX633" fmla="*/ 2545496 w 3008313"/>
                <a:gd name="connsiteY633" fmla="*/ 1078094 h 1905004"/>
                <a:gd name="connsiteX634" fmla="*/ 2581860 w 3008313"/>
                <a:gd name="connsiteY634" fmla="*/ 1081401 h 1905004"/>
                <a:gd name="connsiteX635" fmla="*/ 2558719 w 3008313"/>
                <a:gd name="connsiteY635" fmla="*/ 1084708 h 1905004"/>
                <a:gd name="connsiteX636" fmla="*/ 2532272 w 3008313"/>
                <a:gd name="connsiteY636" fmla="*/ 1084708 h 1905004"/>
                <a:gd name="connsiteX637" fmla="*/ 2682876 w 3008313"/>
                <a:gd name="connsiteY637" fmla="*/ 1085454 h 1905004"/>
                <a:gd name="connsiteX638" fmla="*/ 2687638 w 3008313"/>
                <a:gd name="connsiteY638" fmla="*/ 1084263 h 1905004"/>
                <a:gd name="connsiteX639" fmla="*/ 2678113 w 3008313"/>
                <a:gd name="connsiteY639" fmla="*/ 1084263 h 1905004"/>
                <a:gd name="connsiteX640" fmla="*/ 2682876 w 3008313"/>
                <a:gd name="connsiteY640" fmla="*/ 1085454 h 1905004"/>
                <a:gd name="connsiteX641" fmla="*/ 430586 w 3008313"/>
                <a:gd name="connsiteY641" fmla="*/ 1088842 h 1905004"/>
                <a:gd name="connsiteX642" fmla="*/ 426453 w 3008313"/>
                <a:gd name="connsiteY642" fmla="*/ 1084708 h 1905004"/>
                <a:gd name="connsiteX643" fmla="*/ 439677 w 3008313"/>
                <a:gd name="connsiteY643" fmla="*/ 1088015 h 1905004"/>
                <a:gd name="connsiteX644" fmla="*/ 430586 w 3008313"/>
                <a:gd name="connsiteY644" fmla="*/ 1088842 h 1905004"/>
                <a:gd name="connsiteX645" fmla="*/ 409924 w 3008313"/>
                <a:gd name="connsiteY645" fmla="*/ 1091322 h 1905004"/>
                <a:gd name="connsiteX646" fmla="*/ 413230 w 3008313"/>
                <a:gd name="connsiteY646" fmla="*/ 1084708 h 1905004"/>
                <a:gd name="connsiteX647" fmla="*/ 423148 w 3008313"/>
                <a:gd name="connsiteY647" fmla="*/ 1088015 h 1905004"/>
                <a:gd name="connsiteX648" fmla="*/ 409924 w 3008313"/>
                <a:gd name="connsiteY648" fmla="*/ 1091322 h 1905004"/>
                <a:gd name="connsiteX649" fmla="*/ 302717 w 3008313"/>
                <a:gd name="connsiteY649" fmla="*/ 1093144 h 1905004"/>
                <a:gd name="connsiteX650" fmla="*/ 314326 w 3008313"/>
                <a:gd name="connsiteY650" fmla="*/ 1091804 h 1905004"/>
                <a:gd name="connsiteX651" fmla="*/ 293688 w 3008313"/>
                <a:gd name="connsiteY651" fmla="*/ 1091804 h 1905004"/>
                <a:gd name="connsiteX652" fmla="*/ 302717 w 3008313"/>
                <a:gd name="connsiteY652" fmla="*/ 1093144 h 1905004"/>
                <a:gd name="connsiteX653" fmla="*/ 2750458 w 3008313"/>
                <a:gd name="connsiteY653" fmla="*/ 1101243 h 1905004"/>
                <a:gd name="connsiteX654" fmla="*/ 2608307 w 3008313"/>
                <a:gd name="connsiteY654" fmla="*/ 1084708 h 1905004"/>
                <a:gd name="connsiteX655" fmla="*/ 2664506 w 3008313"/>
                <a:gd name="connsiteY655" fmla="*/ 1081401 h 1905004"/>
                <a:gd name="connsiteX656" fmla="*/ 2631448 w 3008313"/>
                <a:gd name="connsiteY656" fmla="*/ 1068173 h 1905004"/>
                <a:gd name="connsiteX657" fmla="*/ 2720705 w 3008313"/>
                <a:gd name="connsiteY657" fmla="*/ 1081401 h 1905004"/>
                <a:gd name="connsiteX658" fmla="*/ 2707482 w 3008313"/>
                <a:gd name="connsiteY658" fmla="*/ 1084708 h 1905004"/>
                <a:gd name="connsiteX659" fmla="*/ 2720705 w 3008313"/>
                <a:gd name="connsiteY659" fmla="*/ 1091322 h 1905004"/>
                <a:gd name="connsiteX660" fmla="*/ 2737234 w 3008313"/>
                <a:gd name="connsiteY660" fmla="*/ 1094629 h 1905004"/>
                <a:gd name="connsiteX661" fmla="*/ 2750458 w 3008313"/>
                <a:gd name="connsiteY661" fmla="*/ 1101243 h 1905004"/>
                <a:gd name="connsiteX662" fmla="*/ 298782 w 3008313"/>
                <a:gd name="connsiteY662" fmla="*/ 1105298 h 1905004"/>
                <a:gd name="connsiteX663" fmla="*/ 301097 w 3008313"/>
                <a:gd name="connsiteY663" fmla="*/ 1101726 h 1905004"/>
                <a:gd name="connsiteX664" fmla="*/ 297393 w 3008313"/>
                <a:gd name="connsiteY664" fmla="*/ 1101726 h 1905004"/>
                <a:gd name="connsiteX665" fmla="*/ 293688 w 3008313"/>
                <a:gd name="connsiteY665" fmla="*/ 1101726 h 1905004"/>
                <a:gd name="connsiteX666" fmla="*/ 298782 w 3008313"/>
                <a:gd name="connsiteY666" fmla="*/ 1105298 h 1905004"/>
                <a:gd name="connsiteX667" fmla="*/ 727285 w 3008313"/>
                <a:gd name="connsiteY667" fmla="*/ 1137621 h 1905004"/>
                <a:gd name="connsiteX668" fmla="*/ 723979 w 3008313"/>
                <a:gd name="connsiteY668" fmla="*/ 1127700 h 1905004"/>
                <a:gd name="connsiteX669" fmla="*/ 783484 w 3008313"/>
                <a:gd name="connsiteY669" fmla="*/ 1134314 h 1905004"/>
                <a:gd name="connsiteX670" fmla="*/ 786790 w 3008313"/>
                <a:gd name="connsiteY670" fmla="*/ 1137621 h 1905004"/>
                <a:gd name="connsiteX671" fmla="*/ 753318 w 3008313"/>
                <a:gd name="connsiteY671" fmla="*/ 1137621 h 1905004"/>
                <a:gd name="connsiteX672" fmla="*/ 727285 w 3008313"/>
                <a:gd name="connsiteY672" fmla="*/ 1137621 h 1905004"/>
                <a:gd name="connsiteX673" fmla="*/ 819848 w 3008313"/>
                <a:gd name="connsiteY673" fmla="*/ 1140928 h 1905004"/>
                <a:gd name="connsiteX674" fmla="*/ 809931 w 3008313"/>
                <a:gd name="connsiteY674" fmla="*/ 1137621 h 1905004"/>
                <a:gd name="connsiteX675" fmla="*/ 819848 w 3008313"/>
                <a:gd name="connsiteY675" fmla="*/ 1134314 h 1905004"/>
                <a:gd name="connsiteX676" fmla="*/ 819848 w 3008313"/>
                <a:gd name="connsiteY676" fmla="*/ 1140928 h 1905004"/>
                <a:gd name="connsiteX677" fmla="*/ 2877989 w 3008313"/>
                <a:gd name="connsiteY677" fmla="*/ 1145928 h 1905004"/>
                <a:gd name="connsiteX678" fmla="*/ 2882900 w 3008313"/>
                <a:gd name="connsiteY678" fmla="*/ 1144588 h 1905004"/>
                <a:gd name="connsiteX679" fmla="*/ 2877989 w 3008313"/>
                <a:gd name="connsiteY679" fmla="*/ 1145928 h 1905004"/>
                <a:gd name="connsiteX680" fmla="*/ 552450 w 3008313"/>
                <a:gd name="connsiteY680" fmla="*/ 1154113 h 1905004"/>
                <a:gd name="connsiteX681" fmla="*/ 558800 w 3008313"/>
                <a:gd name="connsiteY681" fmla="*/ 1154113 h 1905004"/>
                <a:gd name="connsiteX682" fmla="*/ 558800 w 3008313"/>
                <a:gd name="connsiteY682" fmla="*/ 1150938 h 1905004"/>
                <a:gd name="connsiteX683" fmla="*/ 558800 w 3008313"/>
                <a:gd name="connsiteY683" fmla="*/ 1147763 h 1905004"/>
                <a:gd name="connsiteX684" fmla="*/ 558800 w 3008313"/>
                <a:gd name="connsiteY684" fmla="*/ 1144588 h 1905004"/>
                <a:gd name="connsiteX685" fmla="*/ 552450 w 3008313"/>
                <a:gd name="connsiteY685" fmla="*/ 1144588 h 1905004"/>
                <a:gd name="connsiteX686" fmla="*/ 552450 w 3008313"/>
                <a:gd name="connsiteY686" fmla="*/ 1147763 h 1905004"/>
                <a:gd name="connsiteX687" fmla="*/ 552450 w 3008313"/>
                <a:gd name="connsiteY687" fmla="*/ 1150938 h 1905004"/>
                <a:gd name="connsiteX688" fmla="*/ 552450 w 3008313"/>
                <a:gd name="connsiteY688" fmla="*/ 1154113 h 1905004"/>
                <a:gd name="connsiteX689" fmla="*/ 2324005 w 3008313"/>
                <a:gd name="connsiteY689" fmla="*/ 1164077 h 1905004"/>
                <a:gd name="connsiteX690" fmla="*/ 2320699 w 3008313"/>
                <a:gd name="connsiteY690" fmla="*/ 1154156 h 1905004"/>
                <a:gd name="connsiteX691" fmla="*/ 2337228 w 3008313"/>
                <a:gd name="connsiteY691" fmla="*/ 1164077 h 1905004"/>
                <a:gd name="connsiteX692" fmla="*/ 2324005 w 3008313"/>
                <a:gd name="connsiteY692" fmla="*/ 1164077 h 1905004"/>
                <a:gd name="connsiteX693" fmla="*/ 571910 w 3008313"/>
                <a:gd name="connsiteY693" fmla="*/ 1164077 h 1905004"/>
                <a:gd name="connsiteX694" fmla="*/ 466123 w 3008313"/>
                <a:gd name="connsiteY694" fmla="*/ 1134314 h 1905004"/>
                <a:gd name="connsiteX695" fmla="*/ 552075 w 3008313"/>
                <a:gd name="connsiteY695" fmla="*/ 1134314 h 1905004"/>
                <a:gd name="connsiteX696" fmla="*/ 571910 w 3008313"/>
                <a:gd name="connsiteY696" fmla="*/ 1164077 h 1905004"/>
                <a:gd name="connsiteX697" fmla="*/ 2121935 w 3008313"/>
                <a:gd name="connsiteY697" fmla="*/ 1164490 h 1905004"/>
                <a:gd name="connsiteX698" fmla="*/ 2120112 w 3008313"/>
                <a:gd name="connsiteY698" fmla="*/ 1164121 h 1905004"/>
                <a:gd name="connsiteX699" fmla="*/ 2119043 w 3008313"/>
                <a:gd name="connsiteY699" fmla="*/ 1164077 h 1905004"/>
                <a:gd name="connsiteX700" fmla="*/ 2118896 w 3008313"/>
                <a:gd name="connsiteY700" fmla="*/ 1163875 h 1905004"/>
                <a:gd name="connsiteX701" fmla="*/ 2112999 w 3008313"/>
                <a:gd name="connsiteY701" fmla="*/ 1162682 h 1905004"/>
                <a:gd name="connsiteX702" fmla="*/ 2112431 w 3008313"/>
                <a:gd name="connsiteY702" fmla="*/ 1157463 h 1905004"/>
                <a:gd name="connsiteX703" fmla="*/ 2115737 w 3008313"/>
                <a:gd name="connsiteY703" fmla="*/ 1159530 h 1905004"/>
                <a:gd name="connsiteX704" fmla="*/ 2118896 w 3008313"/>
                <a:gd name="connsiteY704" fmla="*/ 1163875 h 1905004"/>
                <a:gd name="connsiteX705" fmla="*/ 2120112 w 3008313"/>
                <a:gd name="connsiteY705" fmla="*/ 1164121 h 1905004"/>
                <a:gd name="connsiteX706" fmla="*/ 2127772 w 3008313"/>
                <a:gd name="connsiteY706" fmla="*/ 1164439 h 1905004"/>
                <a:gd name="connsiteX707" fmla="*/ 2121935 w 3008313"/>
                <a:gd name="connsiteY707" fmla="*/ 1164490 h 1905004"/>
                <a:gd name="connsiteX708" fmla="*/ 2152101 w 3008313"/>
                <a:gd name="connsiteY708" fmla="*/ 1170691 h 1905004"/>
                <a:gd name="connsiteX709" fmla="*/ 2142183 w 3008313"/>
                <a:gd name="connsiteY709" fmla="*/ 1160770 h 1905004"/>
                <a:gd name="connsiteX710" fmla="*/ 2155407 w 3008313"/>
                <a:gd name="connsiteY710" fmla="*/ 1164077 h 1905004"/>
                <a:gd name="connsiteX711" fmla="*/ 2152101 w 3008313"/>
                <a:gd name="connsiteY711" fmla="*/ 1170691 h 1905004"/>
                <a:gd name="connsiteX712" fmla="*/ 588439 w 3008313"/>
                <a:gd name="connsiteY712" fmla="*/ 1170691 h 1905004"/>
                <a:gd name="connsiteX713" fmla="*/ 568604 w 3008313"/>
                <a:gd name="connsiteY713" fmla="*/ 1137621 h 1905004"/>
                <a:gd name="connsiteX714" fmla="*/ 624804 w 3008313"/>
                <a:gd name="connsiteY714" fmla="*/ 1137621 h 1905004"/>
                <a:gd name="connsiteX715" fmla="*/ 638027 w 3008313"/>
                <a:gd name="connsiteY715" fmla="*/ 1134314 h 1905004"/>
                <a:gd name="connsiteX716" fmla="*/ 700838 w 3008313"/>
                <a:gd name="connsiteY716" fmla="*/ 1137621 h 1905004"/>
                <a:gd name="connsiteX717" fmla="*/ 690920 w 3008313"/>
                <a:gd name="connsiteY717" fmla="*/ 1144235 h 1905004"/>
                <a:gd name="connsiteX718" fmla="*/ 624804 w 3008313"/>
                <a:gd name="connsiteY718" fmla="*/ 1144235 h 1905004"/>
                <a:gd name="connsiteX719" fmla="*/ 604969 w 3008313"/>
                <a:gd name="connsiteY719" fmla="*/ 1150849 h 1905004"/>
                <a:gd name="connsiteX720" fmla="*/ 614886 w 3008313"/>
                <a:gd name="connsiteY720" fmla="*/ 1157463 h 1905004"/>
                <a:gd name="connsiteX721" fmla="*/ 588439 w 3008313"/>
                <a:gd name="connsiteY721" fmla="*/ 1170691 h 1905004"/>
                <a:gd name="connsiteX722" fmla="*/ 2252103 w 3008313"/>
                <a:gd name="connsiteY722" fmla="*/ 1174825 h 1905004"/>
                <a:gd name="connsiteX723" fmla="*/ 2241359 w 3008313"/>
                <a:gd name="connsiteY723" fmla="*/ 1170691 h 1905004"/>
                <a:gd name="connsiteX724" fmla="*/ 2267805 w 3008313"/>
                <a:gd name="connsiteY724" fmla="*/ 1173998 h 1905004"/>
                <a:gd name="connsiteX725" fmla="*/ 2252103 w 3008313"/>
                <a:gd name="connsiteY725" fmla="*/ 1174825 h 1905004"/>
                <a:gd name="connsiteX726" fmla="*/ 2132266 w 3008313"/>
                <a:gd name="connsiteY726" fmla="*/ 1177305 h 1905004"/>
                <a:gd name="connsiteX727" fmla="*/ 2128960 w 3008313"/>
                <a:gd name="connsiteY727" fmla="*/ 1170691 h 1905004"/>
                <a:gd name="connsiteX728" fmla="*/ 2135572 w 3008313"/>
                <a:gd name="connsiteY728" fmla="*/ 1177305 h 1905004"/>
                <a:gd name="connsiteX729" fmla="*/ 2132266 w 3008313"/>
                <a:gd name="connsiteY729" fmla="*/ 1177305 h 1905004"/>
                <a:gd name="connsiteX730" fmla="*/ 370285 w 3008313"/>
                <a:gd name="connsiteY730" fmla="*/ 1177926 h 1905004"/>
                <a:gd name="connsiteX731" fmla="*/ 381001 w 3008313"/>
                <a:gd name="connsiteY731" fmla="*/ 1174751 h 1905004"/>
                <a:gd name="connsiteX732" fmla="*/ 370285 w 3008313"/>
                <a:gd name="connsiteY732" fmla="*/ 1177926 h 1905004"/>
                <a:gd name="connsiteX733" fmla="*/ 416949 w 3008313"/>
                <a:gd name="connsiteY733" fmla="*/ 1181026 h 1905004"/>
                <a:gd name="connsiteX734" fmla="*/ 409924 w 3008313"/>
                <a:gd name="connsiteY734" fmla="*/ 1177305 h 1905004"/>
                <a:gd name="connsiteX735" fmla="*/ 426453 w 3008313"/>
                <a:gd name="connsiteY735" fmla="*/ 1177305 h 1905004"/>
                <a:gd name="connsiteX736" fmla="*/ 416949 w 3008313"/>
                <a:gd name="connsiteY736" fmla="*/ 1181026 h 1905004"/>
                <a:gd name="connsiteX737" fmla="*/ 2362995 w 3008313"/>
                <a:gd name="connsiteY737" fmla="*/ 1188245 h 1905004"/>
                <a:gd name="connsiteX738" fmla="*/ 2373313 w 3008313"/>
                <a:gd name="connsiteY738" fmla="*/ 1187451 h 1905004"/>
                <a:gd name="connsiteX739" fmla="*/ 2357438 w 3008313"/>
                <a:gd name="connsiteY739" fmla="*/ 1184276 h 1905004"/>
                <a:gd name="connsiteX740" fmla="*/ 2362995 w 3008313"/>
                <a:gd name="connsiteY740" fmla="*/ 1188245 h 1905004"/>
                <a:gd name="connsiteX741" fmla="*/ 2583657 w 3008313"/>
                <a:gd name="connsiteY741" fmla="*/ 1194595 h 1905004"/>
                <a:gd name="connsiteX742" fmla="*/ 2592388 w 3008313"/>
                <a:gd name="connsiteY742" fmla="*/ 1193801 h 1905004"/>
                <a:gd name="connsiteX743" fmla="*/ 2574925 w 3008313"/>
                <a:gd name="connsiteY743" fmla="*/ 1190626 h 1905004"/>
                <a:gd name="connsiteX744" fmla="*/ 2583657 w 3008313"/>
                <a:gd name="connsiteY744" fmla="*/ 1194595 h 1905004"/>
                <a:gd name="connsiteX745" fmla="*/ 2449910 w 3008313"/>
                <a:gd name="connsiteY745" fmla="*/ 1197373 h 1905004"/>
                <a:gd name="connsiteX746" fmla="*/ 2459038 w 3008313"/>
                <a:gd name="connsiteY746" fmla="*/ 1193801 h 1905004"/>
                <a:gd name="connsiteX747" fmla="*/ 2443163 w 3008313"/>
                <a:gd name="connsiteY747" fmla="*/ 1193801 h 1905004"/>
                <a:gd name="connsiteX748" fmla="*/ 2449910 w 3008313"/>
                <a:gd name="connsiteY748" fmla="*/ 1197373 h 1905004"/>
                <a:gd name="connsiteX749" fmla="*/ 221780 w 3008313"/>
                <a:gd name="connsiteY749" fmla="*/ 1203928 h 1905004"/>
                <a:gd name="connsiteX750" fmla="*/ 277343 w 3008313"/>
                <a:gd name="connsiteY750" fmla="*/ 1201058 h 1905004"/>
                <a:gd name="connsiteX751" fmla="*/ 290513 w 3008313"/>
                <a:gd name="connsiteY751" fmla="*/ 1194254 h 1905004"/>
                <a:gd name="connsiteX752" fmla="*/ 201613 w 3008313"/>
                <a:gd name="connsiteY752" fmla="*/ 1201058 h 1905004"/>
                <a:gd name="connsiteX753" fmla="*/ 221780 w 3008313"/>
                <a:gd name="connsiteY753" fmla="*/ 1203928 h 1905004"/>
                <a:gd name="connsiteX754" fmla="*/ 2519049 w 3008313"/>
                <a:gd name="connsiteY754" fmla="*/ 1213683 h 1905004"/>
                <a:gd name="connsiteX755" fmla="*/ 2409956 w 3008313"/>
                <a:gd name="connsiteY755" fmla="*/ 1200454 h 1905004"/>
                <a:gd name="connsiteX756" fmla="*/ 2330616 w 3008313"/>
                <a:gd name="connsiteY756" fmla="*/ 1197147 h 1905004"/>
                <a:gd name="connsiteX757" fmla="*/ 2290946 w 3008313"/>
                <a:gd name="connsiteY757" fmla="*/ 1187226 h 1905004"/>
                <a:gd name="connsiteX758" fmla="*/ 2231441 w 3008313"/>
                <a:gd name="connsiteY758" fmla="*/ 1183919 h 1905004"/>
                <a:gd name="connsiteX759" fmla="*/ 2254582 w 3008313"/>
                <a:gd name="connsiteY759" fmla="*/ 1180612 h 1905004"/>
                <a:gd name="connsiteX760" fmla="*/ 2290946 w 3008313"/>
                <a:gd name="connsiteY760" fmla="*/ 1180612 h 1905004"/>
                <a:gd name="connsiteX761" fmla="*/ 2300864 w 3008313"/>
                <a:gd name="connsiteY761" fmla="*/ 1187226 h 1905004"/>
                <a:gd name="connsiteX762" fmla="*/ 2310781 w 3008313"/>
                <a:gd name="connsiteY762" fmla="*/ 1187226 h 1905004"/>
                <a:gd name="connsiteX763" fmla="*/ 2314087 w 3008313"/>
                <a:gd name="connsiteY763" fmla="*/ 1180612 h 1905004"/>
                <a:gd name="connsiteX764" fmla="*/ 2350451 w 3008313"/>
                <a:gd name="connsiteY764" fmla="*/ 1177305 h 1905004"/>
                <a:gd name="connsiteX765" fmla="*/ 2396733 w 3008313"/>
                <a:gd name="connsiteY765" fmla="*/ 1187226 h 1905004"/>
                <a:gd name="connsiteX766" fmla="*/ 2376898 w 3008313"/>
                <a:gd name="connsiteY766" fmla="*/ 1187226 h 1905004"/>
                <a:gd name="connsiteX767" fmla="*/ 2400039 w 3008313"/>
                <a:gd name="connsiteY767" fmla="*/ 1190533 h 1905004"/>
                <a:gd name="connsiteX768" fmla="*/ 2403345 w 3008313"/>
                <a:gd name="connsiteY768" fmla="*/ 1180612 h 1905004"/>
                <a:gd name="connsiteX769" fmla="*/ 2459544 w 3008313"/>
                <a:gd name="connsiteY769" fmla="*/ 1180612 h 1905004"/>
                <a:gd name="connsiteX770" fmla="*/ 2459544 w 3008313"/>
                <a:gd name="connsiteY770" fmla="*/ 1187226 h 1905004"/>
                <a:gd name="connsiteX771" fmla="*/ 2466156 w 3008313"/>
                <a:gd name="connsiteY771" fmla="*/ 1180612 h 1905004"/>
                <a:gd name="connsiteX772" fmla="*/ 2482685 w 3008313"/>
                <a:gd name="connsiteY772" fmla="*/ 1193840 h 1905004"/>
                <a:gd name="connsiteX773" fmla="*/ 2472767 w 3008313"/>
                <a:gd name="connsiteY773" fmla="*/ 1197147 h 1905004"/>
                <a:gd name="connsiteX774" fmla="*/ 2519049 w 3008313"/>
                <a:gd name="connsiteY774" fmla="*/ 1213683 h 1905004"/>
                <a:gd name="connsiteX775" fmla="*/ 179208 w 3008313"/>
                <a:gd name="connsiteY775" fmla="*/ 1215653 h 1905004"/>
                <a:gd name="connsiteX776" fmla="*/ 185738 w 3008313"/>
                <a:gd name="connsiteY776" fmla="*/ 1213644 h 1905004"/>
                <a:gd name="connsiteX777" fmla="*/ 179208 w 3008313"/>
                <a:gd name="connsiteY777" fmla="*/ 1215653 h 1905004"/>
                <a:gd name="connsiteX778" fmla="*/ 696913 w 3008313"/>
                <a:gd name="connsiteY778" fmla="*/ 1243013 h 1905004"/>
                <a:gd name="connsiteX779" fmla="*/ 687388 w 3008313"/>
                <a:gd name="connsiteY779" fmla="*/ 1239838 h 1905004"/>
                <a:gd name="connsiteX780" fmla="*/ 696913 w 3008313"/>
                <a:gd name="connsiteY780" fmla="*/ 1243013 h 1905004"/>
                <a:gd name="connsiteX781" fmla="*/ 1213243 w 3008313"/>
                <a:gd name="connsiteY781" fmla="*/ 1243446 h 1905004"/>
                <a:gd name="connsiteX782" fmla="*/ 1226466 w 3008313"/>
                <a:gd name="connsiteY782" fmla="*/ 1243446 h 1905004"/>
                <a:gd name="connsiteX783" fmla="*/ 1213243 w 3008313"/>
                <a:gd name="connsiteY783" fmla="*/ 1243446 h 1905004"/>
                <a:gd name="connsiteX784" fmla="*/ 2651125 w 3008313"/>
                <a:gd name="connsiteY784" fmla="*/ 1257301 h 1905004"/>
                <a:gd name="connsiteX785" fmla="*/ 2641600 w 3008313"/>
                <a:gd name="connsiteY785" fmla="*/ 1250951 h 1905004"/>
                <a:gd name="connsiteX786" fmla="*/ 2651125 w 3008313"/>
                <a:gd name="connsiteY786" fmla="*/ 1257301 h 1905004"/>
                <a:gd name="connsiteX787" fmla="*/ 1333906 w 3008313"/>
                <a:gd name="connsiteY787" fmla="*/ 1263288 h 1905004"/>
                <a:gd name="connsiteX788" fmla="*/ 1312418 w 3008313"/>
                <a:gd name="connsiteY788" fmla="*/ 1259981 h 1905004"/>
                <a:gd name="connsiteX789" fmla="*/ 1319030 w 3008313"/>
                <a:gd name="connsiteY789" fmla="*/ 1250060 h 1905004"/>
                <a:gd name="connsiteX790" fmla="*/ 1302501 w 3008313"/>
                <a:gd name="connsiteY790" fmla="*/ 1259981 h 1905004"/>
                <a:gd name="connsiteX791" fmla="*/ 1272748 w 3008313"/>
                <a:gd name="connsiteY791" fmla="*/ 1250060 h 1905004"/>
                <a:gd name="connsiteX792" fmla="*/ 1312418 w 3008313"/>
                <a:gd name="connsiteY792" fmla="*/ 1243446 h 1905004"/>
                <a:gd name="connsiteX793" fmla="*/ 1315724 w 3008313"/>
                <a:gd name="connsiteY793" fmla="*/ 1236832 h 1905004"/>
                <a:gd name="connsiteX794" fmla="*/ 1342171 w 3008313"/>
                <a:gd name="connsiteY794" fmla="*/ 1243446 h 1905004"/>
                <a:gd name="connsiteX795" fmla="*/ 1335559 w 3008313"/>
                <a:gd name="connsiteY795" fmla="*/ 1246753 h 1905004"/>
                <a:gd name="connsiteX796" fmla="*/ 1345476 w 3008313"/>
                <a:gd name="connsiteY796" fmla="*/ 1246753 h 1905004"/>
                <a:gd name="connsiteX797" fmla="*/ 1333906 w 3008313"/>
                <a:gd name="connsiteY797" fmla="*/ 1263288 h 1905004"/>
                <a:gd name="connsiteX798" fmla="*/ 2204994 w 3008313"/>
                <a:gd name="connsiteY798" fmla="*/ 1266595 h 1905004"/>
                <a:gd name="connsiteX799" fmla="*/ 2191771 w 3008313"/>
                <a:gd name="connsiteY799" fmla="*/ 1263288 h 1905004"/>
                <a:gd name="connsiteX800" fmla="*/ 2204994 w 3008313"/>
                <a:gd name="connsiteY800" fmla="*/ 1266595 h 1905004"/>
                <a:gd name="connsiteX801" fmla="*/ 770570 w 3008313"/>
                <a:gd name="connsiteY801" fmla="*/ 1270264 h 1905004"/>
                <a:gd name="connsiteX802" fmla="*/ 763649 w 3008313"/>
                <a:gd name="connsiteY802" fmla="*/ 1266595 h 1905004"/>
                <a:gd name="connsiteX803" fmla="*/ 786790 w 3008313"/>
                <a:gd name="connsiteY803" fmla="*/ 1240139 h 1905004"/>
                <a:gd name="connsiteX804" fmla="*/ 790096 w 3008313"/>
                <a:gd name="connsiteY804" fmla="*/ 1263288 h 1905004"/>
                <a:gd name="connsiteX805" fmla="*/ 770570 w 3008313"/>
                <a:gd name="connsiteY805" fmla="*/ 1270264 h 1905004"/>
                <a:gd name="connsiteX806" fmla="*/ 735085 w 3008313"/>
                <a:gd name="connsiteY806" fmla="*/ 1274294 h 1905004"/>
                <a:gd name="connsiteX807" fmla="*/ 690920 w 3008313"/>
                <a:gd name="connsiteY807" fmla="*/ 1253367 h 1905004"/>
                <a:gd name="connsiteX808" fmla="*/ 661168 w 3008313"/>
                <a:gd name="connsiteY808" fmla="*/ 1230218 h 1905004"/>
                <a:gd name="connsiteX809" fmla="*/ 730591 w 3008313"/>
                <a:gd name="connsiteY809" fmla="*/ 1226911 h 1905004"/>
                <a:gd name="connsiteX810" fmla="*/ 740508 w 3008313"/>
                <a:gd name="connsiteY810" fmla="*/ 1236832 h 1905004"/>
                <a:gd name="connsiteX811" fmla="*/ 773566 w 3008313"/>
                <a:gd name="connsiteY811" fmla="*/ 1230218 h 1905004"/>
                <a:gd name="connsiteX812" fmla="*/ 763649 w 3008313"/>
                <a:gd name="connsiteY812" fmla="*/ 1226911 h 1905004"/>
                <a:gd name="connsiteX813" fmla="*/ 783484 w 3008313"/>
                <a:gd name="connsiteY813" fmla="*/ 1230218 h 1905004"/>
                <a:gd name="connsiteX814" fmla="*/ 780178 w 3008313"/>
                <a:gd name="connsiteY814" fmla="*/ 1236832 h 1905004"/>
                <a:gd name="connsiteX815" fmla="*/ 750426 w 3008313"/>
                <a:gd name="connsiteY815" fmla="*/ 1273209 h 1905004"/>
                <a:gd name="connsiteX816" fmla="*/ 735085 w 3008313"/>
                <a:gd name="connsiteY816" fmla="*/ 1274294 h 1905004"/>
                <a:gd name="connsiteX817" fmla="*/ 1004975 w 3008313"/>
                <a:gd name="connsiteY817" fmla="*/ 1279823 h 1905004"/>
                <a:gd name="connsiteX818" fmla="*/ 955388 w 3008313"/>
                <a:gd name="connsiteY818" fmla="*/ 1273209 h 1905004"/>
                <a:gd name="connsiteX819" fmla="*/ 895882 w 3008313"/>
                <a:gd name="connsiteY819" fmla="*/ 1250060 h 1905004"/>
                <a:gd name="connsiteX820" fmla="*/ 935553 w 3008313"/>
                <a:gd name="connsiteY820" fmla="*/ 1246753 h 1905004"/>
                <a:gd name="connsiteX821" fmla="*/ 1094233 w 3008313"/>
                <a:gd name="connsiteY821" fmla="*/ 1250060 h 1905004"/>
                <a:gd name="connsiteX822" fmla="*/ 1117374 w 3008313"/>
                <a:gd name="connsiteY822" fmla="*/ 1266595 h 1905004"/>
                <a:gd name="connsiteX823" fmla="*/ 1137209 w 3008313"/>
                <a:gd name="connsiteY823" fmla="*/ 1246753 h 1905004"/>
                <a:gd name="connsiteX824" fmla="*/ 1209937 w 3008313"/>
                <a:gd name="connsiteY824" fmla="*/ 1246753 h 1905004"/>
                <a:gd name="connsiteX825" fmla="*/ 1004975 w 3008313"/>
                <a:gd name="connsiteY825" fmla="*/ 1279823 h 1905004"/>
                <a:gd name="connsiteX826" fmla="*/ 1408287 w 3008313"/>
                <a:gd name="connsiteY826" fmla="*/ 1286437 h 1905004"/>
                <a:gd name="connsiteX827" fmla="*/ 1391758 w 3008313"/>
                <a:gd name="connsiteY827" fmla="*/ 1256674 h 1905004"/>
                <a:gd name="connsiteX828" fmla="*/ 1358700 w 3008313"/>
                <a:gd name="connsiteY828" fmla="*/ 1243446 h 1905004"/>
                <a:gd name="connsiteX829" fmla="*/ 1365311 w 3008313"/>
                <a:gd name="connsiteY829" fmla="*/ 1236832 h 1905004"/>
                <a:gd name="connsiteX830" fmla="*/ 1401676 w 3008313"/>
                <a:gd name="connsiteY830" fmla="*/ 1236832 h 1905004"/>
                <a:gd name="connsiteX831" fmla="*/ 1457875 w 3008313"/>
                <a:gd name="connsiteY831" fmla="*/ 1243446 h 1905004"/>
                <a:gd name="connsiteX832" fmla="*/ 1411593 w 3008313"/>
                <a:gd name="connsiteY832" fmla="*/ 1279823 h 1905004"/>
                <a:gd name="connsiteX833" fmla="*/ 1408287 w 3008313"/>
                <a:gd name="connsiteY833" fmla="*/ 1286437 h 1905004"/>
                <a:gd name="connsiteX834" fmla="*/ 710755 w 3008313"/>
                <a:gd name="connsiteY834" fmla="*/ 1293052 h 1905004"/>
                <a:gd name="connsiteX835" fmla="*/ 671085 w 3008313"/>
                <a:gd name="connsiteY835" fmla="*/ 1250060 h 1905004"/>
                <a:gd name="connsiteX836" fmla="*/ 717367 w 3008313"/>
                <a:gd name="connsiteY836" fmla="*/ 1279823 h 1905004"/>
                <a:gd name="connsiteX837" fmla="*/ 710755 w 3008313"/>
                <a:gd name="connsiteY837" fmla="*/ 1293052 h 1905004"/>
                <a:gd name="connsiteX838" fmla="*/ 2184043 w 3008313"/>
                <a:gd name="connsiteY838" fmla="*/ 1294756 h 1905004"/>
                <a:gd name="connsiteX839" fmla="*/ 2192338 w 3008313"/>
                <a:gd name="connsiteY839" fmla="*/ 1293416 h 1905004"/>
                <a:gd name="connsiteX840" fmla="*/ 2178368 w 3008313"/>
                <a:gd name="connsiteY840" fmla="*/ 1293416 h 1905004"/>
                <a:gd name="connsiteX841" fmla="*/ 2184043 w 3008313"/>
                <a:gd name="connsiteY841" fmla="*/ 1294756 h 1905004"/>
                <a:gd name="connsiteX842" fmla="*/ 2240360 w 3008313"/>
                <a:gd name="connsiteY842" fmla="*/ 1296062 h 1905004"/>
                <a:gd name="connsiteX843" fmla="*/ 2247900 w 3008313"/>
                <a:gd name="connsiteY843" fmla="*/ 1293284 h 1905004"/>
                <a:gd name="connsiteX844" fmla="*/ 2235200 w 3008313"/>
                <a:gd name="connsiteY844" fmla="*/ 1293284 h 1905004"/>
                <a:gd name="connsiteX845" fmla="*/ 2240360 w 3008313"/>
                <a:gd name="connsiteY845" fmla="*/ 1296062 h 1905004"/>
                <a:gd name="connsiteX846" fmla="*/ 2261236 w 3008313"/>
                <a:gd name="connsiteY846" fmla="*/ 1298824 h 1905004"/>
                <a:gd name="connsiteX847" fmla="*/ 2268221 w 3008313"/>
                <a:gd name="connsiteY847" fmla="*/ 1296591 h 1905004"/>
                <a:gd name="connsiteX848" fmla="*/ 2254250 w 3008313"/>
                <a:gd name="connsiteY848" fmla="*/ 1293019 h 1905004"/>
                <a:gd name="connsiteX849" fmla="*/ 2261236 w 3008313"/>
                <a:gd name="connsiteY849" fmla="*/ 1298824 h 1905004"/>
                <a:gd name="connsiteX850" fmla="*/ 1457875 w 3008313"/>
                <a:gd name="connsiteY850" fmla="*/ 1299666 h 1905004"/>
                <a:gd name="connsiteX851" fmla="*/ 1471098 w 3008313"/>
                <a:gd name="connsiteY851" fmla="*/ 1283130 h 1905004"/>
                <a:gd name="connsiteX852" fmla="*/ 1474404 w 3008313"/>
                <a:gd name="connsiteY852" fmla="*/ 1296359 h 1905004"/>
                <a:gd name="connsiteX853" fmla="*/ 1457875 w 3008313"/>
                <a:gd name="connsiteY853" fmla="*/ 1299666 h 1905004"/>
                <a:gd name="connsiteX854" fmla="*/ 1421511 w 3008313"/>
                <a:gd name="connsiteY854" fmla="*/ 1299666 h 1905004"/>
                <a:gd name="connsiteX855" fmla="*/ 1451263 w 3008313"/>
                <a:gd name="connsiteY855" fmla="*/ 1279823 h 1905004"/>
                <a:gd name="connsiteX856" fmla="*/ 1421511 w 3008313"/>
                <a:gd name="connsiteY856" fmla="*/ 1299666 h 1905004"/>
                <a:gd name="connsiteX857" fmla="*/ 2291081 w 3008313"/>
                <a:gd name="connsiteY857" fmla="*/ 1300163 h 1905004"/>
                <a:gd name="connsiteX858" fmla="*/ 2301559 w 3008313"/>
                <a:gd name="connsiteY858" fmla="*/ 1300163 h 1905004"/>
                <a:gd name="connsiteX859" fmla="*/ 2291081 w 3008313"/>
                <a:gd name="connsiteY859" fmla="*/ 1300163 h 1905004"/>
                <a:gd name="connsiteX860" fmla="*/ 2321719 w 3008313"/>
                <a:gd name="connsiteY860" fmla="*/ 1302147 h 1905004"/>
                <a:gd name="connsiteX861" fmla="*/ 2324100 w 3008313"/>
                <a:gd name="connsiteY861" fmla="*/ 1296988 h 1905004"/>
                <a:gd name="connsiteX862" fmla="*/ 2314575 w 3008313"/>
                <a:gd name="connsiteY862" fmla="*/ 1300163 h 1905004"/>
                <a:gd name="connsiteX863" fmla="*/ 2321719 w 3008313"/>
                <a:gd name="connsiteY863" fmla="*/ 1302147 h 1905004"/>
                <a:gd name="connsiteX864" fmla="*/ 2360613 w 3008313"/>
                <a:gd name="connsiteY864" fmla="*/ 1303735 h 1905004"/>
                <a:gd name="connsiteX865" fmla="*/ 2366963 w 3008313"/>
                <a:gd name="connsiteY865" fmla="*/ 1300163 h 1905004"/>
                <a:gd name="connsiteX866" fmla="*/ 2354263 w 3008313"/>
                <a:gd name="connsiteY866" fmla="*/ 1300163 h 1905004"/>
                <a:gd name="connsiteX867" fmla="*/ 2360613 w 3008313"/>
                <a:gd name="connsiteY867" fmla="*/ 1303735 h 1905004"/>
                <a:gd name="connsiteX868" fmla="*/ 1254153 w 3008313"/>
                <a:gd name="connsiteY868" fmla="*/ 1310000 h 1905004"/>
                <a:gd name="connsiteX869" fmla="*/ 1239690 w 3008313"/>
                <a:gd name="connsiteY869" fmla="*/ 1302973 h 1905004"/>
                <a:gd name="connsiteX870" fmla="*/ 1266136 w 3008313"/>
                <a:gd name="connsiteY870" fmla="*/ 1299666 h 1905004"/>
                <a:gd name="connsiteX871" fmla="*/ 1254153 w 3008313"/>
                <a:gd name="connsiteY871" fmla="*/ 1310000 h 1905004"/>
                <a:gd name="connsiteX872" fmla="*/ 1109935 w 3008313"/>
                <a:gd name="connsiteY872" fmla="*/ 1321575 h 1905004"/>
                <a:gd name="connsiteX873" fmla="*/ 1097539 w 3008313"/>
                <a:gd name="connsiteY873" fmla="*/ 1302973 h 1905004"/>
                <a:gd name="connsiteX874" fmla="*/ 1097539 w 3008313"/>
                <a:gd name="connsiteY874" fmla="*/ 1299666 h 1905004"/>
                <a:gd name="connsiteX875" fmla="*/ 1262830 w 3008313"/>
                <a:gd name="connsiteY875" fmla="*/ 1250060 h 1905004"/>
                <a:gd name="connsiteX876" fmla="*/ 1292583 w 3008313"/>
                <a:gd name="connsiteY876" fmla="*/ 1273209 h 1905004"/>
                <a:gd name="connsiteX877" fmla="*/ 1200020 w 3008313"/>
                <a:gd name="connsiteY877" fmla="*/ 1299666 h 1905004"/>
                <a:gd name="connsiteX878" fmla="*/ 1200020 w 3008313"/>
                <a:gd name="connsiteY878" fmla="*/ 1293052 h 1905004"/>
                <a:gd name="connsiteX879" fmla="*/ 1196714 w 3008313"/>
                <a:gd name="connsiteY879" fmla="*/ 1302973 h 1905004"/>
                <a:gd name="connsiteX880" fmla="*/ 1150432 w 3008313"/>
                <a:gd name="connsiteY880" fmla="*/ 1316201 h 1905004"/>
                <a:gd name="connsiteX881" fmla="*/ 1137209 w 3008313"/>
                <a:gd name="connsiteY881" fmla="*/ 1312894 h 1905004"/>
                <a:gd name="connsiteX882" fmla="*/ 1109935 w 3008313"/>
                <a:gd name="connsiteY882" fmla="*/ 1321575 h 1905004"/>
                <a:gd name="connsiteX883" fmla="*/ 1164482 w 3008313"/>
                <a:gd name="connsiteY883" fmla="*/ 1330256 h 1905004"/>
                <a:gd name="connsiteX884" fmla="*/ 1147126 w 3008313"/>
                <a:gd name="connsiteY884" fmla="*/ 1329429 h 1905004"/>
                <a:gd name="connsiteX885" fmla="*/ 1176879 w 3008313"/>
                <a:gd name="connsiteY885" fmla="*/ 1326122 h 1905004"/>
                <a:gd name="connsiteX886" fmla="*/ 1164482 w 3008313"/>
                <a:gd name="connsiteY886" fmla="*/ 1330256 h 1905004"/>
                <a:gd name="connsiteX887" fmla="*/ 649598 w 3008313"/>
                <a:gd name="connsiteY887" fmla="*/ 1332736 h 1905004"/>
                <a:gd name="connsiteX888" fmla="*/ 631415 w 3008313"/>
                <a:gd name="connsiteY888" fmla="*/ 1322815 h 1905004"/>
                <a:gd name="connsiteX889" fmla="*/ 667780 w 3008313"/>
                <a:gd name="connsiteY889" fmla="*/ 1322815 h 1905004"/>
                <a:gd name="connsiteX890" fmla="*/ 649598 w 3008313"/>
                <a:gd name="connsiteY890" fmla="*/ 1332736 h 1905004"/>
                <a:gd name="connsiteX891" fmla="*/ 1576885 w 3008313"/>
                <a:gd name="connsiteY891" fmla="*/ 1336043 h 1905004"/>
                <a:gd name="connsiteX892" fmla="*/ 1590108 w 3008313"/>
                <a:gd name="connsiteY892" fmla="*/ 1259981 h 1905004"/>
                <a:gd name="connsiteX893" fmla="*/ 1639696 w 3008313"/>
                <a:gd name="connsiteY893" fmla="*/ 1259981 h 1905004"/>
                <a:gd name="connsiteX894" fmla="*/ 1613249 w 3008313"/>
                <a:gd name="connsiteY894" fmla="*/ 1299666 h 1905004"/>
                <a:gd name="connsiteX895" fmla="*/ 1580191 w 3008313"/>
                <a:gd name="connsiteY895" fmla="*/ 1332736 h 1905004"/>
                <a:gd name="connsiteX896" fmla="*/ 1576885 w 3008313"/>
                <a:gd name="connsiteY896" fmla="*/ 1336043 h 1905004"/>
                <a:gd name="connsiteX897" fmla="*/ 634721 w 3008313"/>
                <a:gd name="connsiteY897" fmla="*/ 1336043 h 1905004"/>
                <a:gd name="connsiteX898" fmla="*/ 624804 w 3008313"/>
                <a:gd name="connsiteY898" fmla="*/ 1329429 h 1905004"/>
                <a:gd name="connsiteX899" fmla="*/ 634721 w 3008313"/>
                <a:gd name="connsiteY899" fmla="*/ 1336043 h 1905004"/>
                <a:gd name="connsiteX900" fmla="*/ 1442641 w 3008313"/>
                <a:gd name="connsiteY900" fmla="*/ 1346598 h 1905004"/>
                <a:gd name="connsiteX901" fmla="*/ 1444625 w 3008313"/>
                <a:gd name="connsiteY901" fmla="*/ 1339851 h 1905004"/>
                <a:gd name="connsiteX902" fmla="*/ 1438275 w 3008313"/>
                <a:gd name="connsiteY902" fmla="*/ 1339851 h 1905004"/>
                <a:gd name="connsiteX903" fmla="*/ 1438275 w 3008313"/>
                <a:gd name="connsiteY903" fmla="*/ 1346201 h 1905004"/>
                <a:gd name="connsiteX904" fmla="*/ 1442641 w 3008313"/>
                <a:gd name="connsiteY904" fmla="*/ 1346598 h 1905004"/>
                <a:gd name="connsiteX905" fmla="*/ 687615 w 3008313"/>
                <a:gd name="connsiteY905" fmla="*/ 1362499 h 1905004"/>
                <a:gd name="connsiteX906" fmla="*/ 664474 w 3008313"/>
                <a:gd name="connsiteY906" fmla="*/ 1345964 h 1905004"/>
                <a:gd name="connsiteX907" fmla="*/ 690920 w 3008313"/>
                <a:gd name="connsiteY907" fmla="*/ 1336043 h 1905004"/>
                <a:gd name="connsiteX908" fmla="*/ 697532 w 3008313"/>
                <a:gd name="connsiteY908" fmla="*/ 1339350 h 1905004"/>
                <a:gd name="connsiteX909" fmla="*/ 687615 w 3008313"/>
                <a:gd name="connsiteY909" fmla="*/ 1362499 h 1905004"/>
                <a:gd name="connsiteX910" fmla="*/ 905800 w 3008313"/>
                <a:gd name="connsiteY910" fmla="*/ 1375727 h 1905004"/>
                <a:gd name="connsiteX911" fmla="*/ 849601 w 3008313"/>
                <a:gd name="connsiteY911" fmla="*/ 1345964 h 1905004"/>
                <a:gd name="connsiteX912" fmla="*/ 905800 w 3008313"/>
                <a:gd name="connsiteY912" fmla="*/ 1375727 h 1905004"/>
                <a:gd name="connsiteX913" fmla="*/ 1500851 w 3008313"/>
                <a:gd name="connsiteY913" fmla="*/ 1388956 h 1905004"/>
                <a:gd name="connsiteX914" fmla="*/ 1510768 w 3008313"/>
                <a:gd name="connsiteY914" fmla="*/ 1329429 h 1905004"/>
                <a:gd name="connsiteX915" fmla="*/ 1566968 w 3008313"/>
                <a:gd name="connsiteY915" fmla="*/ 1316201 h 1905004"/>
                <a:gd name="connsiteX916" fmla="*/ 1566968 w 3008313"/>
                <a:gd name="connsiteY916" fmla="*/ 1342657 h 1905004"/>
                <a:gd name="connsiteX917" fmla="*/ 1540521 w 3008313"/>
                <a:gd name="connsiteY917" fmla="*/ 1359192 h 1905004"/>
                <a:gd name="connsiteX918" fmla="*/ 1500851 w 3008313"/>
                <a:gd name="connsiteY918" fmla="*/ 1388956 h 1905004"/>
                <a:gd name="connsiteX919" fmla="*/ 1123366 w 3008313"/>
                <a:gd name="connsiteY919" fmla="*/ 1399962 h 1905004"/>
                <a:gd name="connsiteX920" fmla="*/ 1107456 w 3008313"/>
                <a:gd name="connsiteY920" fmla="*/ 1395570 h 1905004"/>
                <a:gd name="connsiteX921" fmla="*/ 1170267 w 3008313"/>
                <a:gd name="connsiteY921" fmla="*/ 1362499 h 1905004"/>
                <a:gd name="connsiteX922" fmla="*/ 1173573 w 3008313"/>
                <a:gd name="connsiteY922" fmla="*/ 1379034 h 1905004"/>
                <a:gd name="connsiteX923" fmla="*/ 1123366 w 3008313"/>
                <a:gd name="connsiteY923" fmla="*/ 1399962 h 1905004"/>
                <a:gd name="connsiteX924" fmla="*/ 753731 w 3008313"/>
                <a:gd name="connsiteY924" fmla="*/ 1402184 h 1905004"/>
                <a:gd name="connsiteX925" fmla="*/ 697532 w 3008313"/>
                <a:gd name="connsiteY925" fmla="*/ 1372420 h 1905004"/>
                <a:gd name="connsiteX926" fmla="*/ 763649 w 3008313"/>
                <a:gd name="connsiteY926" fmla="*/ 1388956 h 1905004"/>
                <a:gd name="connsiteX927" fmla="*/ 753731 w 3008313"/>
                <a:gd name="connsiteY927" fmla="*/ 1402184 h 1905004"/>
                <a:gd name="connsiteX928" fmla="*/ 1580191 w 3008313"/>
                <a:gd name="connsiteY928" fmla="*/ 1405491 h 1905004"/>
                <a:gd name="connsiteX929" fmla="*/ 1576885 w 3008313"/>
                <a:gd name="connsiteY929" fmla="*/ 1369113 h 1905004"/>
                <a:gd name="connsiteX930" fmla="*/ 1633084 w 3008313"/>
                <a:gd name="connsiteY930" fmla="*/ 1336043 h 1905004"/>
                <a:gd name="connsiteX931" fmla="*/ 1586803 w 3008313"/>
                <a:gd name="connsiteY931" fmla="*/ 1405491 h 1905004"/>
                <a:gd name="connsiteX932" fmla="*/ 1580191 w 3008313"/>
                <a:gd name="connsiteY932" fmla="*/ 1405491 h 1905004"/>
                <a:gd name="connsiteX933" fmla="*/ 647945 w 3008313"/>
                <a:gd name="connsiteY933" fmla="*/ 1408798 h 1905004"/>
                <a:gd name="connsiteX934" fmla="*/ 621498 w 3008313"/>
                <a:gd name="connsiteY934" fmla="*/ 1388956 h 1905004"/>
                <a:gd name="connsiteX935" fmla="*/ 657862 w 3008313"/>
                <a:gd name="connsiteY935" fmla="*/ 1349271 h 1905004"/>
                <a:gd name="connsiteX936" fmla="*/ 684309 w 3008313"/>
                <a:gd name="connsiteY936" fmla="*/ 1365806 h 1905004"/>
                <a:gd name="connsiteX937" fmla="*/ 647945 w 3008313"/>
                <a:gd name="connsiteY937" fmla="*/ 1408798 h 1905004"/>
                <a:gd name="connsiteX938" fmla="*/ 985140 w 3008313"/>
                <a:gd name="connsiteY938" fmla="*/ 1415412 h 1905004"/>
                <a:gd name="connsiteX939" fmla="*/ 968611 w 3008313"/>
                <a:gd name="connsiteY939" fmla="*/ 1408798 h 1905004"/>
                <a:gd name="connsiteX940" fmla="*/ 948776 w 3008313"/>
                <a:gd name="connsiteY940" fmla="*/ 1382342 h 1905004"/>
                <a:gd name="connsiteX941" fmla="*/ 985140 w 3008313"/>
                <a:gd name="connsiteY941" fmla="*/ 1415412 h 1905004"/>
                <a:gd name="connsiteX942" fmla="*/ 1173163 w 3008313"/>
                <a:gd name="connsiteY942" fmla="*/ 1425576 h 1905004"/>
                <a:gd name="connsiteX943" fmla="*/ 1176338 w 3008313"/>
                <a:gd name="connsiteY943" fmla="*/ 1416051 h 1905004"/>
                <a:gd name="connsiteX944" fmla="*/ 1173163 w 3008313"/>
                <a:gd name="connsiteY944" fmla="*/ 1425576 h 1905004"/>
                <a:gd name="connsiteX945" fmla="*/ 876047 w 3008313"/>
                <a:gd name="connsiteY945" fmla="*/ 1431947 h 1905004"/>
                <a:gd name="connsiteX946" fmla="*/ 842989 w 3008313"/>
                <a:gd name="connsiteY946" fmla="*/ 1412105 h 1905004"/>
                <a:gd name="connsiteX947" fmla="*/ 813236 w 3008313"/>
                <a:gd name="connsiteY947" fmla="*/ 1388956 h 1905004"/>
                <a:gd name="connsiteX948" fmla="*/ 796707 w 3008313"/>
                <a:gd name="connsiteY948" fmla="*/ 1382342 h 1905004"/>
                <a:gd name="connsiteX949" fmla="*/ 876047 w 3008313"/>
                <a:gd name="connsiteY949" fmla="*/ 1395570 h 1905004"/>
                <a:gd name="connsiteX950" fmla="*/ 823154 w 3008313"/>
                <a:gd name="connsiteY950" fmla="*/ 1375727 h 1905004"/>
                <a:gd name="connsiteX951" fmla="*/ 770261 w 3008313"/>
                <a:gd name="connsiteY951" fmla="*/ 1352578 h 1905004"/>
                <a:gd name="connsiteX952" fmla="*/ 780178 w 3008313"/>
                <a:gd name="connsiteY952" fmla="*/ 1316201 h 1905004"/>
                <a:gd name="connsiteX953" fmla="*/ 803319 w 3008313"/>
                <a:gd name="connsiteY953" fmla="*/ 1336043 h 1905004"/>
                <a:gd name="connsiteX954" fmla="*/ 839683 w 3008313"/>
                <a:gd name="connsiteY954" fmla="*/ 1352578 h 1905004"/>
                <a:gd name="connsiteX955" fmla="*/ 882659 w 3008313"/>
                <a:gd name="connsiteY955" fmla="*/ 1388956 h 1905004"/>
                <a:gd name="connsiteX956" fmla="*/ 876047 w 3008313"/>
                <a:gd name="connsiteY956" fmla="*/ 1431947 h 1905004"/>
                <a:gd name="connsiteX957" fmla="*/ 1481016 w 3008313"/>
                <a:gd name="connsiteY957" fmla="*/ 1488167 h 1905004"/>
                <a:gd name="connsiteX958" fmla="*/ 1494239 w 3008313"/>
                <a:gd name="connsiteY958" fmla="*/ 1412105 h 1905004"/>
                <a:gd name="connsiteX959" fmla="*/ 1553744 w 3008313"/>
                <a:gd name="connsiteY959" fmla="*/ 1385649 h 1905004"/>
                <a:gd name="connsiteX960" fmla="*/ 1570273 w 3008313"/>
                <a:gd name="connsiteY960" fmla="*/ 1379034 h 1905004"/>
                <a:gd name="connsiteX961" fmla="*/ 1481016 w 3008313"/>
                <a:gd name="connsiteY961" fmla="*/ 1488167 h 1905004"/>
                <a:gd name="connsiteX962" fmla="*/ 681832 w 3008313"/>
                <a:gd name="connsiteY962" fmla="*/ 1490734 h 1905004"/>
                <a:gd name="connsiteX963" fmla="*/ 674688 w 3008313"/>
                <a:gd name="connsiteY963" fmla="*/ 1484994 h 1905004"/>
                <a:gd name="connsiteX964" fmla="*/ 677863 w 3008313"/>
                <a:gd name="connsiteY964" fmla="*/ 1488396 h 1905004"/>
                <a:gd name="connsiteX965" fmla="*/ 681832 w 3008313"/>
                <a:gd name="connsiteY965" fmla="*/ 1490734 h 1905004"/>
                <a:gd name="connsiteX966" fmla="*/ 1397544 w 3008313"/>
                <a:gd name="connsiteY966" fmla="*/ 1491474 h 1905004"/>
                <a:gd name="connsiteX967" fmla="*/ 1332253 w 3008313"/>
                <a:gd name="connsiteY967" fmla="*/ 1484860 h 1905004"/>
                <a:gd name="connsiteX968" fmla="*/ 1242995 w 3008313"/>
                <a:gd name="connsiteY968" fmla="*/ 1458403 h 1905004"/>
                <a:gd name="connsiteX969" fmla="*/ 1186796 w 3008313"/>
                <a:gd name="connsiteY969" fmla="*/ 1438561 h 1905004"/>
                <a:gd name="connsiteX970" fmla="*/ 1140514 w 3008313"/>
                <a:gd name="connsiteY970" fmla="*/ 1412105 h 1905004"/>
                <a:gd name="connsiteX971" fmla="*/ 1176879 w 3008313"/>
                <a:gd name="connsiteY971" fmla="*/ 1388956 h 1905004"/>
                <a:gd name="connsiteX972" fmla="*/ 1256219 w 3008313"/>
                <a:gd name="connsiteY972" fmla="*/ 1422026 h 1905004"/>
                <a:gd name="connsiteX973" fmla="*/ 1272748 w 3008313"/>
                <a:gd name="connsiteY973" fmla="*/ 1435254 h 1905004"/>
                <a:gd name="connsiteX974" fmla="*/ 1299195 w 3008313"/>
                <a:gd name="connsiteY974" fmla="*/ 1441868 h 1905004"/>
                <a:gd name="connsiteX975" fmla="*/ 1319030 w 3008313"/>
                <a:gd name="connsiteY975" fmla="*/ 1451789 h 1905004"/>
                <a:gd name="connsiteX976" fmla="*/ 1358700 w 3008313"/>
                <a:gd name="connsiteY976" fmla="*/ 1422026 h 1905004"/>
                <a:gd name="connsiteX977" fmla="*/ 1431428 w 3008313"/>
                <a:gd name="connsiteY977" fmla="*/ 1349271 h 1905004"/>
                <a:gd name="connsiteX978" fmla="*/ 1352088 w 3008313"/>
                <a:gd name="connsiteY978" fmla="*/ 1405491 h 1905004"/>
                <a:gd name="connsiteX979" fmla="*/ 1289277 w 3008313"/>
                <a:gd name="connsiteY979" fmla="*/ 1425333 h 1905004"/>
                <a:gd name="connsiteX980" fmla="*/ 1259525 w 3008313"/>
                <a:gd name="connsiteY980" fmla="*/ 1415412 h 1905004"/>
                <a:gd name="connsiteX981" fmla="*/ 1269442 w 3008313"/>
                <a:gd name="connsiteY981" fmla="*/ 1398877 h 1905004"/>
                <a:gd name="connsiteX982" fmla="*/ 1279360 w 3008313"/>
                <a:gd name="connsiteY982" fmla="*/ 1375727 h 1905004"/>
                <a:gd name="connsiteX983" fmla="*/ 1345476 w 3008313"/>
                <a:gd name="connsiteY983" fmla="*/ 1382342 h 1905004"/>
                <a:gd name="connsiteX984" fmla="*/ 1385147 w 3008313"/>
                <a:gd name="connsiteY984" fmla="*/ 1345964 h 1905004"/>
                <a:gd name="connsiteX985" fmla="*/ 1358700 w 3008313"/>
                <a:gd name="connsiteY985" fmla="*/ 1379034 h 1905004"/>
                <a:gd name="connsiteX986" fmla="*/ 1395064 w 3008313"/>
                <a:gd name="connsiteY986" fmla="*/ 1352578 h 1905004"/>
                <a:gd name="connsiteX987" fmla="*/ 1431428 w 3008313"/>
                <a:gd name="connsiteY987" fmla="*/ 1326122 h 1905004"/>
                <a:gd name="connsiteX988" fmla="*/ 1487627 w 3008313"/>
                <a:gd name="connsiteY988" fmla="*/ 1316201 h 1905004"/>
                <a:gd name="connsiteX989" fmla="*/ 1507463 w 3008313"/>
                <a:gd name="connsiteY989" fmla="*/ 1326122 h 1905004"/>
                <a:gd name="connsiteX990" fmla="*/ 1487627 w 3008313"/>
                <a:gd name="connsiteY990" fmla="*/ 1385649 h 1905004"/>
                <a:gd name="connsiteX991" fmla="*/ 1467792 w 3008313"/>
                <a:gd name="connsiteY991" fmla="*/ 1488167 h 1905004"/>
                <a:gd name="connsiteX992" fmla="*/ 1397544 w 3008313"/>
                <a:gd name="connsiteY992" fmla="*/ 1491474 h 1905004"/>
                <a:gd name="connsiteX993" fmla="*/ 998538 w 3008313"/>
                <a:gd name="connsiteY993" fmla="*/ 1495426 h 1905004"/>
                <a:gd name="connsiteX994" fmla="*/ 1004888 w 3008313"/>
                <a:gd name="connsiteY994" fmla="*/ 1481667 h 1905004"/>
                <a:gd name="connsiteX995" fmla="*/ 992188 w 3008313"/>
                <a:gd name="connsiteY995" fmla="*/ 1478228 h 1905004"/>
                <a:gd name="connsiteX996" fmla="*/ 998538 w 3008313"/>
                <a:gd name="connsiteY996" fmla="*/ 1495426 h 1905004"/>
                <a:gd name="connsiteX997" fmla="*/ 739775 w 3008313"/>
                <a:gd name="connsiteY997" fmla="*/ 1498601 h 1905004"/>
                <a:gd name="connsiteX998" fmla="*/ 723900 w 3008313"/>
                <a:gd name="connsiteY998" fmla="*/ 1474788 h 1905004"/>
                <a:gd name="connsiteX999" fmla="*/ 739775 w 3008313"/>
                <a:gd name="connsiteY999" fmla="*/ 1498601 h 1905004"/>
                <a:gd name="connsiteX1000" fmla="*/ 1474404 w 3008313"/>
                <a:gd name="connsiteY1000" fmla="*/ 1514623 h 1905004"/>
                <a:gd name="connsiteX1001" fmla="*/ 1504157 w 3008313"/>
                <a:gd name="connsiteY1001" fmla="*/ 1498088 h 1905004"/>
                <a:gd name="connsiteX1002" fmla="*/ 1474404 w 3008313"/>
                <a:gd name="connsiteY1002" fmla="*/ 1514623 h 1905004"/>
                <a:gd name="connsiteX1003" fmla="*/ 812801 w 3008313"/>
                <a:gd name="connsiteY1003" fmla="*/ 1528498 h 1905004"/>
                <a:gd name="connsiteX1004" fmla="*/ 776288 w 3008313"/>
                <a:gd name="connsiteY1004" fmla="*/ 1511300 h 1905004"/>
                <a:gd name="connsiteX1005" fmla="*/ 812801 w 3008313"/>
                <a:gd name="connsiteY1005" fmla="*/ 1528498 h 1905004"/>
                <a:gd name="connsiteX1006" fmla="*/ 968611 w 3008313"/>
                <a:gd name="connsiteY1006" fmla="*/ 1541079 h 1905004"/>
                <a:gd name="connsiteX1007" fmla="*/ 899188 w 3008313"/>
                <a:gd name="connsiteY1007" fmla="*/ 1504702 h 1905004"/>
                <a:gd name="connsiteX1008" fmla="*/ 971917 w 3008313"/>
                <a:gd name="connsiteY1008" fmla="*/ 1537772 h 1905004"/>
                <a:gd name="connsiteX1009" fmla="*/ 968611 w 3008313"/>
                <a:gd name="connsiteY1009" fmla="*/ 1541079 h 1905004"/>
                <a:gd name="connsiteX1010" fmla="*/ 1329361 w 3008313"/>
                <a:gd name="connsiteY1010" fmla="*/ 1545626 h 1905004"/>
                <a:gd name="connsiteX1011" fmla="*/ 1305806 w 3008313"/>
                <a:gd name="connsiteY1011" fmla="*/ 1544386 h 1905004"/>
                <a:gd name="connsiteX1012" fmla="*/ 1285971 w 3008313"/>
                <a:gd name="connsiteY1012" fmla="*/ 1531158 h 1905004"/>
                <a:gd name="connsiteX1013" fmla="*/ 1219855 w 3008313"/>
                <a:gd name="connsiteY1013" fmla="*/ 1517930 h 1905004"/>
                <a:gd name="connsiteX1014" fmla="*/ 1213243 w 3008313"/>
                <a:gd name="connsiteY1014" fmla="*/ 1531158 h 1905004"/>
                <a:gd name="connsiteX1015" fmla="*/ 1183490 w 3008313"/>
                <a:gd name="connsiteY1015" fmla="*/ 1501395 h 1905004"/>
                <a:gd name="connsiteX1016" fmla="*/ 1137209 w 3008313"/>
                <a:gd name="connsiteY1016" fmla="*/ 1458403 h 1905004"/>
                <a:gd name="connsiteX1017" fmla="*/ 1242995 w 3008313"/>
                <a:gd name="connsiteY1017" fmla="*/ 1481553 h 1905004"/>
                <a:gd name="connsiteX1018" fmla="*/ 1259525 w 3008313"/>
                <a:gd name="connsiteY1018" fmla="*/ 1488167 h 1905004"/>
                <a:gd name="connsiteX1019" fmla="*/ 1272748 w 3008313"/>
                <a:gd name="connsiteY1019" fmla="*/ 1484860 h 1905004"/>
                <a:gd name="connsiteX1020" fmla="*/ 1467792 w 3008313"/>
                <a:gd name="connsiteY1020" fmla="*/ 1501395 h 1905004"/>
                <a:gd name="connsiteX1021" fmla="*/ 1447957 w 3008313"/>
                <a:gd name="connsiteY1021" fmla="*/ 1541079 h 1905004"/>
                <a:gd name="connsiteX1022" fmla="*/ 1355394 w 3008313"/>
                <a:gd name="connsiteY1022" fmla="*/ 1544386 h 1905004"/>
                <a:gd name="connsiteX1023" fmla="*/ 1329361 w 3008313"/>
                <a:gd name="connsiteY1023" fmla="*/ 1545626 h 1905004"/>
                <a:gd name="connsiteX1024" fmla="*/ 1034728 w 3008313"/>
                <a:gd name="connsiteY1024" fmla="*/ 1554307 h 1905004"/>
                <a:gd name="connsiteX1025" fmla="*/ 1034728 w 3008313"/>
                <a:gd name="connsiteY1025" fmla="*/ 1547693 h 1905004"/>
                <a:gd name="connsiteX1026" fmla="*/ 1011587 w 3008313"/>
                <a:gd name="connsiteY1026" fmla="*/ 1544386 h 1905004"/>
                <a:gd name="connsiteX1027" fmla="*/ 1004975 w 3008313"/>
                <a:gd name="connsiteY1027" fmla="*/ 1541079 h 1905004"/>
                <a:gd name="connsiteX1028" fmla="*/ 925635 w 3008313"/>
                <a:gd name="connsiteY1028" fmla="*/ 1481553 h 1905004"/>
                <a:gd name="connsiteX1029" fmla="*/ 978528 w 3008313"/>
                <a:gd name="connsiteY1029" fmla="*/ 1445175 h 1905004"/>
                <a:gd name="connsiteX1030" fmla="*/ 991752 w 3008313"/>
                <a:gd name="connsiteY1030" fmla="*/ 1425333 h 1905004"/>
                <a:gd name="connsiteX1031" fmla="*/ 1028116 w 3008313"/>
                <a:gd name="connsiteY1031" fmla="*/ 1471631 h 1905004"/>
                <a:gd name="connsiteX1032" fmla="*/ 1064480 w 3008313"/>
                <a:gd name="connsiteY1032" fmla="*/ 1511316 h 1905004"/>
                <a:gd name="connsiteX1033" fmla="*/ 1047951 w 3008313"/>
                <a:gd name="connsiteY1033" fmla="*/ 1504702 h 1905004"/>
                <a:gd name="connsiteX1034" fmla="*/ 998363 w 3008313"/>
                <a:gd name="connsiteY1034" fmla="*/ 1468324 h 1905004"/>
                <a:gd name="connsiteX1035" fmla="*/ 1054563 w 3008313"/>
                <a:gd name="connsiteY1035" fmla="*/ 1521237 h 1905004"/>
                <a:gd name="connsiteX1036" fmla="*/ 1034728 w 3008313"/>
                <a:gd name="connsiteY1036" fmla="*/ 1554307 h 1905004"/>
                <a:gd name="connsiteX1037" fmla="*/ 899188 w 3008313"/>
                <a:gd name="connsiteY1037" fmla="*/ 1554307 h 1905004"/>
                <a:gd name="connsiteX1038" fmla="*/ 879353 w 3008313"/>
                <a:gd name="connsiteY1038" fmla="*/ 1517930 h 1905004"/>
                <a:gd name="connsiteX1039" fmla="*/ 885965 w 3008313"/>
                <a:gd name="connsiteY1039" fmla="*/ 1511316 h 1905004"/>
                <a:gd name="connsiteX1040" fmla="*/ 912412 w 3008313"/>
                <a:gd name="connsiteY1040" fmla="*/ 1534465 h 1905004"/>
                <a:gd name="connsiteX1041" fmla="*/ 905800 w 3008313"/>
                <a:gd name="connsiteY1041" fmla="*/ 1517930 h 1905004"/>
                <a:gd name="connsiteX1042" fmla="*/ 971917 w 3008313"/>
                <a:gd name="connsiteY1042" fmla="*/ 1547693 h 1905004"/>
                <a:gd name="connsiteX1043" fmla="*/ 899188 w 3008313"/>
                <a:gd name="connsiteY1043" fmla="*/ 1554307 h 1905004"/>
                <a:gd name="connsiteX1044" fmla="*/ 709103 w 3008313"/>
                <a:gd name="connsiteY1044" fmla="*/ 1562162 h 1905004"/>
                <a:gd name="connsiteX1045" fmla="*/ 621498 w 3008313"/>
                <a:gd name="connsiteY1045" fmla="*/ 1560921 h 1905004"/>
                <a:gd name="connsiteX1046" fmla="*/ 601663 w 3008313"/>
                <a:gd name="connsiteY1046" fmla="*/ 1534465 h 1905004"/>
                <a:gd name="connsiteX1047" fmla="*/ 644639 w 3008313"/>
                <a:gd name="connsiteY1047" fmla="*/ 1451789 h 1905004"/>
                <a:gd name="connsiteX1048" fmla="*/ 690920 w 3008313"/>
                <a:gd name="connsiteY1048" fmla="*/ 1438561 h 1905004"/>
                <a:gd name="connsiteX1049" fmla="*/ 667780 w 3008313"/>
                <a:gd name="connsiteY1049" fmla="*/ 1422026 h 1905004"/>
                <a:gd name="connsiteX1050" fmla="*/ 690920 w 3008313"/>
                <a:gd name="connsiteY1050" fmla="*/ 1372420 h 1905004"/>
                <a:gd name="connsiteX1051" fmla="*/ 753731 w 3008313"/>
                <a:gd name="connsiteY1051" fmla="*/ 1405491 h 1905004"/>
                <a:gd name="connsiteX1052" fmla="*/ 770261 w 3008313"/>
                <a:gd name="connsiteY1052" fmla="*/ 1448482 h 1905004"/>
                <a:gd name="connsiteX1053" fmla="*/ 793401 w 3008313"/>
                <a:gd name="connsiteY1053" fmla="*/ 1488167 h 1905004"/>
                <a:gd name="connsiteX1054" fmla="*/ 819848 w 3008313"/>
                <a:gd name="connsiteY1054" fmla="*/ 1531158 h 1905004"/>
                <a:gd name="connsiteX1055" fmla="*/ 856212 w 3008313"/>
                <a:gd name="connsiteY1055" fmla="*/ 1531158 h 1905004"/>
                <a:gd name="connsiteX1056" fmla="*/ 882659 w 3008313"/>
                <a:gd name="connsiteY1056" fmla="*/ 1554307 h 1905004"/>
                <a:gd name="connsiteX1057" fmla="*/ 803319 w 3008313"/>
                <a:gd name="connsiteY1057" fmla="*/ 1560921 h 1905004"/>
                <a:gd name="connsiteX1058" fmla="*/ 740508 w 3008313"/>
                <a:gd name="connsiteY1058" fmla="*/ 1501395 h 1905004"/>
                <a:gd name="connsiteX1059" fmla="*/ 796707 w 3008313"/>
                <a:gd name="connsiteY1059" fmla="*/ 1560921 h 1905004"/>
                <a:gd name="connsiteX1060" fmla="*/ 709103 w 3008313"/>
                <a:gd name="connsiteY1060" fmla="*/ 1562162 h 1905004"/>
                <a:gd name="connsiteX1061" fmla="*/ 1183490 w 3008313"/>
                <a:gd name="connsiteY1061" fmla="*/ 1564229 h 1905004"/>
                <a:gd name="connsiteX1062" fmla="*/ 1143820 w 3008313"/>
                <a:gd name="connsiteY1062" fmla="*/ 1560921 h 1905004"/>
                <a:gd name="connsiteX1063" fmla="*/ 1067786 w 3008313"/>
                <a:gd name="connsiteY1063" fmla="*/ 1517930 h 1905004"/>
                <a:gd name="connsiteX1064" fmla="*/ 1100844 w 3008313"/>
                <a:gd name="connsiteY1064" fmla="*/ 1465017 h 1905004"/>
                <a:gd name="connsiteX1065" fmla="*/ 1163655 w 3008313"/>
                <a:gd name="connsiteY1065" fmla="*/ 1501395 h 1905004"/>
                <a:gd name="connsiteX1066" fmla="*/ 1213243 w 3008313"/>
                <a:gd name="connsiteY1066" fmla="*/ 1547693 h 1905004"/>
                <a:gd name="connsiteX1067" fmla="*/ 1183490 w 3008313"/>
                <a:gd name="connsiteY1067" fmla="*/ 1564229 h 1905004"/>
                <a:gd name="connsiteX1068" fmla="*/ 942182 w 3008313"/>
                <a:gd name="connsiteY1068" fmla="*/ 1581151 h 1905004"/>
                <a:gd name="connsiteX1069" fmla="*/ 949326 w 3008313"/>
                <a:gd name="connsiteY1069" fmla="*/ 1574801 h 1905004"/>
                <a:gd name="connsiteX1070" fmla="*/ 942182 w 3008313"/>
                <a:gd name="connsiteY1070" fmla="*/ 1581151 h 1905004"/>
                <a:gd name="connsiteX1071" fmla="*/ 1612900 w 3008313"/>
                <a:gd name="connsiteY1071" fmla="*/ 1584326 h 1905004"/>
                <a:gd name="connsiteX1072" fmla="*/ 1609725 w 3008313"/>
                <a:gd name="connsiteY1072" fmla="*/ 1581151 h 1905004"/>
                <a:gd name="connsiteX1073" fmla="*/ 1612900 w 3008313"/>
                <a:gd name="connsiteY1073" fmla="*/ 1584326 h 1905004"/>
                <a:gd name="connsiteX1074" fmla="*/ 1657485 w 3008313"/>
                <a:gd name="connsiteY1074" fmla="*/ 1615309 h 1905004"/>
                <a:gd name="connsiteX1075" fmla="*/ 1665923 w 3008313"/>
                <a:gd name="connsiteY1075" fmla="*/ 1597025 h 1905004"/>
                <a:gd name="connsiteX1076" fmla="*/ 1652588 w 3008313"/>
                <a:gd name="connsiteY1076" fmla="*/ 1603693 h 1905004"/>
                <a:gd name="connsiteX1077" fmla="*/ 1657485 w 3008313"/>
                <a:gd name="connsiteY1077" fmla="*/ 1615309 h 1905004"/>
                <a:gd name="connsiteX1078" fmla="*/ 698369 w 3008313"/>
                <a:gd name="connsiteY1078" fmla="*/ 1627188 h 1905004"/>
                <a:gd name="connsiteX1079" fmla="*/ 661988 w 3008313"/>
                <a:gd name="connsiteY1079" fmla="*/ 1600200 h 1905004"/>
                <a:gd name="connsiteX1080" fmla="*/ 698369 w 3008313"/>
                <a:gd name="connsiteY1080" fmla="*/ 1627188 h 1905004"/>
                <a:gd name="connsiteX1081" fmla="*/ 981111 w 3008313"/>
                <a:gd name="connsiteY1081" fmla="*/ 1631351 h 1905004"/>
                <a:gd name="connsiteX1082" fmla="*/ 952082 w 3008313"/>
                <a:gd name="connsiteY1082" fmla="*/ 1630369 h 1905004"/>
                <a:gd name="connsiteX1083" fmla="*/ 909106 w 3008313"/>
                <a:gd name="connsiteY1083" fmla="*/ 1567536 h 1905004"/>
                <a:gd name="connsiteX1084" fmla="*/ 995058 w 3008313"/>
                <a:gd name="connsiteY1084" fmla="*/ 1557614 h 1905004"/>
                <a:gd name="connsiteX1085" fmla="*/ 1024810 w 3008313"/>
                <a:gd name="connsiteY1085" fmla="*/ 1574150 h 1905004"/>
                <a:gd name="connsiteX1086" fmla="*/ 981111 w 3008313"/>
                <a:gd name="connsiteY1086" fmla="*/ 1631351 h 1905004"/>
                <a:gd name="connsiteX1087" fmla="*/ 456206 w 3008313"/>
                <a:gd name="connsiteY1087" fmla="*/ 1636983 h 1905004"/>
                <a:gd name="connsiteX1088" fmla="*/ 452900 w 3008313"/>
                <a:gd name="connsiteY1088" fmla="*/ 1630369 h 1905004"/>
                <a:gd name="connsiteX1089" fmla="*/ 479347 w 3008313"/>
                <a:gd name="connsiteY1089" fmla="*/ 1574150 h 1905004"/>
                <a:gd name="connsiteX1090" fmla="*/ 502488 w 3008313"/>
                <a:gd name="connsiteY1090" fmla="*/ 1517930 h 1905004"/>
                <a:gd name="connsiteX1091" fmla="*/ 522323 w 3008313"/>
                <a:gd name="connsiteY1091" fmla="*/ 1498088 h 1905004"/>
                <a:gd name="connsiteX1092" fmla="*/ 528934 w 3008313"/>
                <a:gd name="connsiteY1092" fmla="*/ 1478246 h 1905004"/>
                <a:gd name="connsiteX1093" fmla="*/ 555381 w 3008313"/>
                <a:gd name="connsiteY1093" fmla="*/ 1425333 h 1905004"/>
                <a:gd name="connsiteX1094" fmla="*/ 588439 w 3008313"/>
                <a:gd name="connsiteY1094" fmla="*/ 1422026 h 1905004"/>
                <a:gd name="connsiteX1095" fmla="*/ 565299 w 3008313"/>
                <a:gd name="connsiteY1095" fmla="*/ 1412105 h 1905004"/>
                <a:gd name="connsiteX1096" fmla="*/ 614886 w 3008313"/>
                <a:gd name="connsiteY1096" fmla="*/ 1395570 h 1905004"/>
                <a:gd name="connsiteX1097" fmla="*/ 638027 w 3008313"/>
                <a:gd name="connsiteY1097" fmla="*/ 1438561 h 1905004"/>
                <a:gd name="connsiteX1098" fmla="*/ 611580 w 3008313"/>
                <a:gd name="connsiteY1098" fmla="*/ 1481553 h 1905004"/>
                <a:gd name="connsiteX1099" fmla="*/ 581828 w 3008313"/>
                <a:gd name="connsiteY1099" fmla="*/ 1521237 h 1905004"/>
                <a:gd name="connsiteX1100" fmla="*/ 552075 w 3008313"/>
                <a:gd name="connsiteY1100" fmla="*/ 1537772 h 1905004"/>
                <a:gd name="connsiteX1101" fmla="*/ 525629 w 3008313"/>
                <a:gd name="connsiteY1101" fmla="*/ 1567536 h 1905004"/>
                <a:gd name="connsiteX1102" fmla="*/ 495876 w 3008313"/>
                <a:gd name="connsiteY1102" fmla="*/ 1597299 h 1905004"/>
                <a:gd name="connsiteX1103" fmla="*/ 459512 w 3008313"/>
                <a:gd name="connsiteY1103" fmla="*/ 1636983 h 1905004"/>
                <a:gd name="connsiteX1104" fmla="*/ 456206 w 3008313"/>
                <a:gd name="connsiteY1104" fmla="*/ 1636983 h 1905004"/>
                <a:gd name="connsiteX1105" fmla="*/ 1196975 w 3008313"/>
                <a:gd name="connsiteY1105" fmla="*/ 1647826 h 1905004"/>
                <a:gd name="connsiteX1106" fmla="*/ 1196975 w 3008313"/>
                <a:gd name="connsiteY1106" fmla="*/ 1647826 h 1905004"/>
                <a:gd name="connsiteX1107" fmla="*/ 734446 w 3008313"/>
                <a:gd name="connsiteY1107" fmla="*/ 1660526 h 1905004"/>
                <a:gd name="connsiteX1108" fmla="*/ 747600 w 3008313"/>
                <a:gd name="connsiteY1108" fmla="*/ 1650472 h 1905004"/>
                <a:gd name="connsiteX1109" fmla="*/ 734446 w 3008313"/>
                <a:gd name="connsiteY1109" fmla="*/ 1633715 h 1905004"/>
                <a:gd name="connsiteX1110" fmla="*/ 711427 w 3008313"/>
                <a:gd name="connsiteY1110" fmla="*/ 1630363 h 1905004"/>
                <a:gd name="connsiteX1111" fmla="*/ 718004 w 3008313"/>
                <a:gd name="connsiteY1111" fmla="*/ 1640417 h 1905004"/>
                <a:gd name="connsiteX1112" fmla="*/ 734446 w 3008313"/>
                <a:gd name="connsiteY1112" fmla="*/ 1660526 h 1905004"/>
                <a:gd name="connsiteX1113" fmla="*/ 1118990 w 3008313"/>
                <a:gd name="connsiteY1113" fmla="*/ 1662929 h 1905004"/>
                <a:gd name="connsiteX1114" fmla="*/ 1130301 w 3008313"/>
                <a:gd name="connsiteY1114" fmla="*/ 1656645 h 1905004"/>
                <a:gd name="connsiteX1115" fmla="*/ 1103490 w 3008313"/>
                <a:gd name="connsiteY1115" fmla="*/ 1639888 h 1905004"/>
                <a:gd name="connsiteX1116" fmla="*/ 1100138 w 3008313"/>
                <a:gd name="connsiteY1116" fmla="*/ 1656645 h 1905004"/>
                <a:gd name="connsiteX1117" fmla="*/ 1118990 w 3008313"/>
                <a:gd name="connsiteY1117" fmla="*/ 1662929 h 1905004"/>
                <a:gd name="connsiteX1118" fmla="*/ 932247 w 3008313"/>
                <a:gd name="connsiteY1118" fmla="*/ 1673361 h 1905004"/>
                <a:gd name="connsiteX1119" fmla="*/ 902494 w 3008313"/>
                <a:gd name="connsiteY1119" fmla="*/ 1646904 h 1905004"/>
                <a:gd name="connsiteX1120" fmla="*/ 829766 w 3008313"/>
                <a:gd name="connsiteY1120" fmla="*/ 1587378 h 1905004"/>
                <a:gd name="connsiteX1121" fmla="*/ 826460 w 3008313"/>
                <a:gd name="connsiteY1121" fmla="*/ 1577457 h 1905004"/>
                <a:gd name="connsiteX1122" fmla="*/ 813236 w 3008313"/>
                <a:gd name="connsiteY1122" fmla="*/ 1570843 h 1905004"/>
                <a:gd name="connsiteX1123" fmla="*/ 892577 w 3008313"/>
                <a:gd name="connsiteY1123" fmla="*/ 1567536 h 1905004"/>
                <a:gd name="connsiteX1124" fmla="*/ 935553 w 3008313"/>
                <a:gd name="connsiteY1124" fmla="*/ 1673361 h 1905004"/>
                <a:gd name="connsiteX1125" fmla="*/ 932247 w 3008313"/>
                <a:gd name="connsiteY1125" fmla="*/ 1673361 h 1905004"/>
                <a:gd name="connsiteX1126" fmla="*/ 985140 w 3008313"/>
                <a:gd name="connsiteY1126" fmla="*/ 1709738 h 1905004"/>
                <a:gd name="connsiteX1127" fmla="*/ 1014893 w 3008313"/>
                <a:gd name="connsiteY1127" fmla="*/ 1633676 h 1905004"/>
                <a:gd name="connsiteX1128" fmla="*/ 1031422 w 3008313"/>
                <a:gd name="connsiteY1128" fmla="*/ 1597299 h 1905004"/>
                <a:gd name="connsiteX1129" fmla="*/ 1034728 w 3008313"/>
                <a:gd name="connsiteY1129" fmla="*/ 1580764 h 1905004"/>
                <a:gd name="connsiteX1130" fmla="*/ 1071092 w 3008313"/>
                <a:gd name="connsiteY1130" fmla="*/ 1603913 h 1905004"/>
                <a:gd name="connsiteX1131" fmla="*/ 1064480 w 3008313"/>
                <a:gd name="connsiteY1131" fmla="*/ 1590685 h 1905004"/>
                <a:gd name="connsiteX1132" fmla="*/ 1133903 w 3008313"/>
                <a:gd name="connsiteY1132" fmla="*/ 1636983 h 1905004"/>
                <a:gd name="connsiteX1133" fmla="*/ 1140514 w 3008313"/>
                <a:gd name="connsiteY1133" fmla="*/ 1633676 h 1905004"/>
                <a:gd name="connsiteX1134" fmla="*/ 1173573 w 3008313"/>
                <a:gd name="connsiteY1134" fmla="*/ 1646904 h 1905004"/>
                <a:gd name="connsiteX1135" fmla="*/ 1213243 w 3008313"/>
                <a:gd name="connsiteY1135" fmla="*/ 1663440 h 1905004"/>
                <a:gd name="connsiteX1136" fmla="*/ 1193408 w 3008313"/>
                <a:gd name="connsiteY1136" fmla="*/ 1650211 h 1905004"/>
                <a:gd name="connsiteX1137" fmla="*/ 1047951 w 3008313"/>
                <a:gd name="connsiteY1137" fmla="*/ 1567536 h 1905004"/>
                <a:gd name="connsiteX1138" fmla="*/ 1061174 w 3008313"/>
                <a:gd name="connsiteY1138" fmla="*/ 1531158 h 1905004"/>
                <a:gd name="connsiteX1139" fmla="*/ 1219855 w 3008313"/>
                <a:gd name="connsiteY1139" fmla="*/ 1570843 h 1905004"/>
                <a:gd name="connsiteX1140" fmla="*/ 1223160 w 3008313"/>
                <a:gd name="connsiteY1140" fmla="*/ 1551000 h 1905004"/>
                <a:gd name="connsiteX1141" fmla="*/ 1272748 w 3008313"/>
                <a:gd name="connsiteY1141" fmla="*/ 1567536 h 1905004"/>
                <a:gd name="connsiteX1142" fmla="*/ 1305806 w 3008313"/>
                <a:gd name="connsiteY1142" fmla="*/ 1554307 h 1905004"/>
                <a:gd name="connsiteX1143" fmla="*/ 1375229 w 3008313"/>
                <a:gd name="connsiteY1143" fmla="*/ 1554307 h 1905004"/>
                <a:gd name="connsiteX1144" fmla="*/ 1457875 w 3008313"/>
                <a:gd name="connsiteY1144" fmla="*/ 1557614 h 1905004"/>
                <a:gd name="connsiteX1145" fmla="*/ 1451263 w 3008313"/>
                <a:gd name="connsiteY1145" fmla="*/ 1597299 h 1905004"/>
                <a:gd name="connsiteX1146" fmla="*/ 1477710 w 3008313"/>
                <a:gd name="connsiteY1146" fmla="*/ 1544386 h 1905004"/>
                <a:gd name="connsiteX1147" fmla="*/ 1537215 w 3008313"/>
                <a:gd name="connsiteY1147" fmla="*/ 1491474 h 1905004"/>
                <a:gd name="connsiteX1148" fmla="*/ 1547133 w 3008313"/>
                <a:gd name="connsiteY1148" fmla="*/ 1484860 h 1905004"/>
                <a:gd name="connsiteX1149" fmla="*/ 1573579 w 3008313"/>
                <a:gd name="connsiteY1149" fmla="*/ 1455096 h 1905004"/>
                <a:gd name="connsiteX1150" fmla="*/ 1580191 w 3008313"/>
                <a:gd name="connsiteY1150" fmla="*/ 1465017 h 1905004"/>
                <a:gd name="connsiteX1151" fmla="*/ 1583497 w 3008313"/>
                <a:gd name="connsiteY1151" fmla="*/ 1445175 h 1905004"/>
                <a:gd name="connsiteX1152" fmla="*/ 1623167 w 3008313"/>
                <a:gd name="connsiteY1152" fmla="*/ 1388956 h 1905004"/>
                <a:gd name="connsiteX1153" fmla="*/ 1662837 w 3008313"/>
                <a:gd name="connsiteY1153" fmla="*/ 1339350 h 1905004"/>
                <a:gd name="connsiteX1154" fmla="*/ 1709119 w 3008313"/>
                <a:gd name="connsiteY1154" fmla="*/ 1299666 h 1905004"/>
                <a:gd name="connsiteX1155" fmla="*/ 1755400 w 3008313"/>
                <a:gd name="connsiteY1155" fmla="*/ 1266595 h 1905004"/>
                <a:gd name="connsiteX1156" fmla="*/ 1914081 w 3008313"/>
                <a:gd name="connsiteY1156" fmla="*/ 1266595 h 1905004"/>
                <a:gd name="connsiteX1157" fmla="*/ 1970280 w 3008313"/>
                <a:gd name="connsiteY1157" fmla="*/ 1266595 h 1905004"/>
                <a:gd name="connsiteX1158" fmla="*/ 1804988 w 3008313"/>
                <a:gd name="connsiteY1158" fmla="*/ 1422026 h 1905004"/>
                <a:gd name="connsiteX1159" fmla="*/ 1768624 w 3008313"/>
                <a:gd name="connsiteY1159" fmla="*/ 1438561 h 1905004"/>
                <a:gd name="connsiteX1160" fmla="*/ 1685978 w 3008313"/>
                <a:gd name="connsiteY1160" fmla="*/ 1468324 h 1905004"/>
                <a:gd name="connsiteX1161" fmla="*/ 1603332 w 3008313"/>
                <a:gd name="connsiteY1161" fmla="*/ 1544386 h 1905004"/>
                <a:gd name="connsiteX1162" fmla="*/ 1692589 w 3008313"/>
                <a:gd name="connsiteY1162" fmla="*/ 1560921 h 1905004"/>
                <a:gd name="connsiteX1163" fmla="*/ 1719036 w 3008313"/>
                <a:gd name="connsiteY1163" fmla="*/ 1534465 h 1905004"/>
                <a:gd name="connsiteX1164" fmla="*/ 1725648 w 3008313"/>
                <a:gd name="connsiteY1164" fmla="*/ 1521237 h 1905004"/>
                <a:gd name="connsiteX1165" fmla="*/ 1738871 w 3008313"/>
                <a:gd name="connsiteY1165" fmla="*/ 1511316 h 1905004"/>
                <a:gd name="connsiteX1166" fmla="*/ 1765318 w 3008313"/>
                <a:gd name="connsiteY1166" fmla="*/ 1488167 h 1905004"/>
                <a:gd name="connsiteX1167" fmla="*/ 1824823 w 3008313"/>
                <a:gd name="connsiteY1167" fmla="*/ 1445175 h 1905004"/>
                <a:gd name="connsiteX1168" fmla="*/ 1831435 w 3008313"/>
                <a:gd name="connsiteY1168" fmla="*/ 1441868 h 1905004"/>
                <a:gd name="connsiteX1169" fmla="*/ 1877716 w 3008313"/>
                <a:gd name="connsiteY1169" fmla="*/ 1398877 h 1905004"/>
                <a:gd name="connsiteX1170" fmla="*/ 1910775 w 3008313"/>
                <a:gd name="connsiteY1170" fmla="*/ 1365806 h 1905004"/>
                <a:gd name="connsiteX1171" fmla="*/ 1930610 w 3008313"/>
                <a:gd name="connsiteY1171" fmla="*/ 1339350 h 1905004"/>
                <a:gd name="connsiteX1172" fmla="*/ 1947139 w 3008313"/>
                <a:gd name="connsiteY1172" fmla="*/ 1329429 h 1905004"/>
                <a:gd name="connsiteX1173" fmla="*/ 1986809 w 3008313"/>
                <a:gd name="connsiteY1173" fmla="*/ 1266595 h 1905004"/>
                <a:gd name="connsiteX1174" fmla="*/ 2119043 w 3008313"/>
                <a:gd name="connsiteY1174" fmla="*/ 1273209 h 1905004"/>
                <a:gd name="connsiteX1175" fmla="*/ 2102513 w 3008313"/>
                <a:gd name="connsiteY1175" fmla="*/ 1256674 h 1905004"/>
                <a:gd name="connsiteX1176" fmla="*/ 2138878 w 3008313"/>
                <a:gd name="connsiteY1176" fmla="*/ 1259981 h 1905004"/>
                <a:gd name="connsiteX1177" fmla="*/ 2112431 w 3008313"/>
                <a:gd name="connsiteY1177" fmla="*/ 1279823 h 1905004"/>
                <a:gd name="connsiteX1178" fmla="*/ 2155407 w 3008313"/>
                <a:gd name="connsiteY1178" fmla="*/ 1279823 h 1905004"/>
                <a:gd name="connsiteX1179" fmla="*/ 2171936 w 3008313"/>
                <a:gd name="connsiteY1179" fmla="*/ 1276516 h 1905004"/>
                <a:gd name="connsiteX1180" fmla="*/ 2191771 w 3008313"/>
                <a:gd name="connsiteY1180" fmla="*/ 1276516 h 1905004"/>
                <a:gd name="connsiteX1181" fmla="*/ 2228135 w 3008313"/>
                <a:gd name="connsiteY1181" fmla="*/ 1286437 h 1905004"/>
                <a:gd name="connsiteX1182" fmla="*/ 2241359 w 3008313"/>
                <a:gd name="connsiteY1182" fmla="*/ 1279823 h 1905004"/>
                <a:gd name="connsiteX1183" fmla="*/ 2244664 w 3008313"/>
                <a:gd name="connsiteY1183" fmla="*/ 1286437 h 1905004"/>
                <a:gd name="connsiteX1184" fmla="*/ 2429791 w 3008313"/>
                <a:gd name="connsiteY1184" fmla="*/ 1296359 h 1905004"/>
                <a:gd name="connsiteX1185" fmla="*/ 2436403 w 3008313"/>
                <a:gd name="connsiteY1185" fmla="*/ 1289744 h 1905004"/>
                <a:gd name="connsiteX1186" fmla="*/ 2522355 w 3008313"/>
                <a:gd name="connsiteY1186" fmla="*/ 1299666 h 1905004"/>
                <a:gd name="connsiteX1187" fmla="*/ 2532272 w 3008313"/>
                <a:gd name="connsiteY1187" fmla="*/ 1302973 h 1905004"/>
                <a:gd name="connsiteX1188" fmla="*/ 2601695 w 3008313"/>
                <a:gd name="connsiteY1188" fmla="*/ 1302973 h 1905004"/>
                <a:gd name="connsiteX1189" fmla="*/ 2512437 w 3008313"/>
                <a:gd name="connsiteY1189" fmla="*/ 1286437 h 1905004"/>
                <a:gd name="connsiteX1190" fmla="*/ 2552107 w 3008313"/>
                <a:gd name="connsiteY1190" fmla="*/ 1286437 h 1905004"/>
                <a:gd name="connsiteX1191" fmla="*/ 2631448 w 3008313"/>
                <a:gd name="connsiteY1191" fmla="*/ 1286437 h 1905004"/>
                <a:gd name="connsiteX1192" fmla="*/ 2591777 w 3008313"/>
                <a:gd name="connsiteY1192" fmla="*/ 1256674 h 1905004"/>
                <a:gd name="connsiteX1193" fmla="*/ 2634753 w 3008313"/>
                <a:gd name="connsiteY1193" fmla="*/ 1250060 h 1905004"/>
                <a:gd name="connsiteX1194" fmla="*/ 2608307 w 3008313"/>
                <a:gd name="connsiteY1194" fmla="*/ 1243446 h 1905004"/>
                <a:gd name="connsiteX1195" fmla="*/ 2614919 w 3008313"/>
                <a:gd name="connsiteY1195" fmla="*/ 1239725 h 1905004"/>
                <a:gd name="connsiteX1196" fmla="*/ 2621502 w 3008313"/>
                <a:gd name="connsiteY1196" fmla="*/ 1233551 h 1905004"/>
                <a:gd name="connsiteX1197" fmla="*/ 2632354 w 3008313"/>
                <a:gd name="connsiteY1197" fmla="*/ 1236663 h 1905004"/>
                <a:gd name="connsiteX1198" fmla="*/ 2640966 w 3008313"/>
                <a:gd name="connsiteY1198" fmla="*/ 1230313 h 1905004"/>
                <a:gd name="connsiteX1199" fmla="*/ 2660651 w 3008313"/>
                <a:gd name="connsiteY1199" fmla="*/ 1227138 h 1905004"/>
                <a:gd name="connsiteX1200" fmla="*/ 2611438 w 3008313"/>
                <a:gd name="connsiteY1200" fmla="*/ 1230313 h 1905004"/>
                <a:gd name="connsiteX1201" fmla="*/ 2621281 w 3008313"/>
                <a:gd name="connsiteY1201" fmla="*/ 1233488 h 1905004"/>
                <a:gd name="connsiteX1202" fmla="*/ 2621343 w 3008313"/>
                <a:gd name="connsiteY1202" fmla="*/ 1233506 h 1905004"/>
                <a:gd name="connsiteX1203" fmla="*/ 2576488 w 3008313"/>
                <a:gd name="connsiteY1203" fmla="*/ 1228978 h 1905004"/>
                <a:gd name="connsiteX1204" fmla="*/ 2538884 w 3008313"/>
                <a:gd name="connsiteY1204" fmla="*/ 1216990 h 1905004"/>
                <a:gd name="connsiteX1205" fmla="*/ 2555413 w 3008313"/>
                <a:gd name="connsiteY1205" fmla="*/ 1213683 h 1905004"/>
                <a:gd name="connsiteX1206" fmla="*/ 2515743 w 3008313"/>
                <a:gd name="connsiteY1206" fmla="*/ 1203762 h 1905004"/>
                <a:gd name="connsiteX1207" fmla="*/ 2528967 w 3008313"/>
                <a:gd name="connsiteY1207" fmla="*/ 1200454 h 1905004"/>
                <a:gd name="connsiteX1208" fmla="*/ 2495908 w 3008313"/>
                <a:gd name="connsiteY1208" fmla="*/ 1193840 h 1905004"/>
                <a:gd name="connsiteX1209" fmla="*/ 2502520 w 3008313"/>
                <a:gd name="connsiteY1209" fmla="*/ 1187226 h 1905004"/>
                <a:gd name="connsiteX1210" fmla="*/ 2489296 w 3008313"/>
                <a:gd name="connsiteY1210" fmla="*/ 1183919 h 1905004"/>
                <a:gd name="connsiteX1211" fmla="*/ 2654588 w 3008313"/>
                <a:gd name="connsiteY1211" fmla="*/ 1187226 h 1905004"/>
                <a:gd name="connsiteX1212" fmla="*/ 2667812 w 3008313"/>
                <a:gd name="connsiteY1212" fmla="*/ 1180612 h 1905004"/>
                <a:gd name="connsiteX1213" fmla="*/ 2717399 w 3008313"/>
                <a:gd name="connsiteY1213" fmla="*/ 1187226 h 1905004"/>
                <a:gd name="connsiteX1214" fmla="*/ 2753764 w 3008313"/>
                <a:gd name="connsiteY1214" fmla="*/ 1190533 h 1905004"/>
                <a:gd name="connsiteX1215" fmla="*/ 2770293 w 3008313"/>
                <a:gd name="connsiteY1215" fmla="*/ 1197147 h 1905004"/>
                <a:gd name="connsiteX1216" fmla="*/ 2839715 w 3008313"/>
                <a:gd name="connsiteY1216" fmla="*/ 1197147 h 1905004"/>
                <a:gd name="connsiteX1217" fmla="*/ 2816574 w 3008313"/>
                <a:gd name="connsiteY1217" fmla="*/ 1187226 h 1905004"/>
                <a:gd name="connsiteX1218" fmla="*/ 2743846 w 3008313"/>
                <a:gd name="connsiteY1218" fmla="*/ 1177305 h 1905004"/>
                <a:gd name="connsiteX1219" fmla="*/ 2869468 w 3008313"/>
                <a:gd name="connsiteY1219" fmla="*/ 1177305 h 1905004"/>
                <a:gd name="connsiteX1220" fmla="*/ 2826492 w 3008313"/>
                <a:gd name="connsiteY1220" fmla="*/ 1144235 h 1905004"/>
                <a:gd name="connsiteX1221" fmla="*/ 2872774 w 3008313"/>
                <a:gd name="connsiteY1221" fmla="*/ 1140928 h 1905004"/>
                <a:gd name="connsiteX1222" fmla="*/ 2846327 w 3008313"/>
                <a:gd name="connsiteY1222" fmla="*/ 1134314 h 1905004"/>
                <a:gd name="connsiteX1223" fmla="*/ 2872774 w 3008313"/>
                <a:gd name="connsiteY1223" fmla="*/ 1127700 h 1905004"/>
                <a:gd name="connsiteX1224" fmla="*/ 2876080 w 3008313"/>
                <a:gd name="connsiteY1224" fmla="*/ 1121086 h 1905004"/>
                <a:gd name="connsiteX1225" fmla="*/ 2895915 w 3008313"/>
                <a:gd name="connsiteY1225" fmla="*/ 1114472 h 1905004"/>
                <a:gd name="connsiteX1226" fmla="*/ 2849633 w 3008313"/>
                <a:gd name="connsiteY1226" fmla="*/ 1117779 h 1905004"/>
                <a:gd name="connsiteX1227" fmla="*/ 2852939 w 3008313"/>
                <a:gd name="connsiteY1227" fmla="*/ 1124393 h 1905004"/>
                <a:gd name="connsiteX1228" fmla="*/ 2770293 w 3008313"/>
                <a:gd name="connsiteY1228" fmla="*/ 1107857 h 1905004"/>
                <a:gd name="connsiteX1229" fmla="*/ 2786822 w 3008313"/>
                <a:gd name="connsiteY1229" fmla="*/ 1101243 h 1905004"/>
                <a:gd name="connsiteX1230" fmla="*/ 2766987 w 3008313"/>
                <a:gd name="connsiteY1230" fmla="*/ 1104550 h 1905004"/>
                <a:gd name="connsiteX1231" fmla="*/ 2747152 w 3008313"/>
                <a:gd name="connsiteY1231" fmla="*/ 1091322 h 1905004"/>
                <a:gd name="connsiteX1232" fmla="*/ 2760375 w 3008313"/>
                <a:gd name="connsiteY1232" fmla="*/ 1084708 h 1905004"/>
                <a:gd name="connsiteX1233" fmla="*/ 2720705 w 3008313"/>
                <a:gd name="connsiteY1233" fmla="*/ 1071480 h 1905004"/>
                <a:gd name="connsiteX1234" fmla="*/ 2803351 w 3008313"/>
                <a:gd name="connsiteY1234" fmla="*/ 1068173 h 1905004"/>
                <a:gd name="connsiteX1235" fmla="*/ 2783516 w 3008313"/>
                <a:gd name="connsiteY1235" fmla="*/ 1061559 h 1905004"/>
                <a:gd name="connsiteX1236" fmla="*/ 2694258 w 3008313"/>
                <a:gd name="connsiteY1236" fmla="*/ 1048331 h 1905004"/>
                <a:gd name="connsiteX1237" fmla="*/ 2727317 w 3008313"/>
                <a:gd name="connsiteY1237" fmla="*/ 1048331 h 1905004"/>
                <a:gd name="connsiteX1238" fmla="*/ 2730623 w 3008313"/>
                <a:gd name="connsiteY1238" fmla="*/ 1045024 h 1905004"/>
                <a:gd name="connsiteX1239" fmla="*/ 2796739 w 3008313"/>
                <a:gd name="connsiteY1239" fmla="*/ 1048331 h 1905004"/>
                <a:gd name="connsiteX1240" fmla="*/ 2786822 w 3008313"/>
                <a:gd name="connsiteY1240" fmla="*/ 1041717 h 1905004"/>
                <a:gd name="connsiteX1241" fmla="*/ 2809963 w 3008313"/>
                <a:gd name="connsiteY1241" fmla="*/ 1051638 h 1905004"/>
                <a:gd name="connsiteX1242" fmla="*/ 2852939 w 3008313"/>
                <a:gd name="connsiteY1242" fmla="*/ 1054945 h 1905004"/>
                <a:gd name="connsiteX1243" fmla="*/ 2826492 w 3008313"/>
                <a:gd name="connsiteY1243" fmla="*/ 1048331 h 1905004"/>
                <a:gd name="connsiteX1244" fmla="*/ 2889303 w 3008313"/>
                <a:gd name="connsiteY1244" fmla="*/ 1045024 h 1905004"/>
                <a:gd name="connsiteX1245" fmla="*/ 2833104 w 3008313"/>
                <a:gd name="connsiteY1245" fmla="*/ 1028489 h 1905004"/>
                <a:gd name="connsiteX1246" fmla="*/ 2882691 w 3008313"/>
                <a:gd name="connsiteY1246" fmla="*/ 1028489 h 1905004"/>
                <a:gd name="connsiteX1247" fmla="*/ 2846327 w 3008313"/>
                <a:gd name="connsiteY1247" fmla="*/ 1015260 h 1905004"/>
                <a:gd name="connsiteX1248" fmla="*/ 2813269 w 3008313"/>
                <a:gd name="connsiteY1248" fmla="*/ 1018567 h 1905004"/>
                <a:gd name="connsiteX1249" fmla="*/ 2809963 w 3008313"/>
                <a:gd name="connsiteY1249" fmla="*/ 1025182 h 1905004"/>
                <a:gd name="connsiteX1250" fmla="*/ 2790128 w 3008313"/>
                <a:gd name="connsiteY1250" fmla="*/ 1021875 h 1905004"/>
                <a:gd name="connsiteX1251" fmla="*/ 2796739 w 3008313"/>
                <a:gd name="connsiteY1251" fmla="*/ 1015260 h 1905004"/>
                <a:gd name="connsiteX1252" fmla="*/ 2750458 w 3008313"/>
                <a:gd name="connsiteY1252" fmla="*/ 1005339 h 1905004"/>
                <a:gd name="connsiteX1253" fmla="*/ 2717399 w 3008313"/>
                <a:gd name="connsiteY1253" fmla="*/ 1002032 h 1905004"/>
                <a:gd name="connsiteX1254" fmla="*/ 2697564 w 3008313"/>
                <a:gd name="connsiteY1254" fmla="*/ 998725 h 1905004"/>
                <a:gd name="connsiteX1255" fmla="*/ 2753764 w 3008313"/>
                <a:gd name="connsiteY1255" fmla="*/ 988804 h 1905004"/>
                <a:gd name="connsiteX1256" fmla="*/ 2800045 w 3008313"/>
                <a:gd name="connsiteY1256" fmla="*/ 998725 h 1905004"/>
                <a:gd name="connsiteX1257" fmla="*/ 2800045 w 3008313"/>
                <a:gd name="connsiteY1257" fmla="*/ 988804 h 1905004"/>
                <a:gd name="connsiteX1258" fmla="*/ 2819880 w 3008313"/>
                <a:gd name="connsiteY1258" fmla="*/ 988804 h 1905004"/>
                <a:gd name="connsiteX1259" fmla="*/ 2813269 w 3008313"/>
                <a:gd name="connsiteY1259" fmla="*/ 985497 h 1905004"/>
                <a:gd name="connsiteX1260" fmla="*/ 2829798 w 3008313"/>
                <a:gd name="connsiteY1260" fmla="*/ 988804 h 1905004"/>
                <a:gd name="connsiteX1261" fmla="*/ 2819880 w 3008313"/>
                <a:gd name="connsiteY1261" fmla="*/ 998725 h 1905004"/>
                <a:gd name="connsiteX1262" fmla="*/ 2836410 w 3008313"/>
                <a:gd name="connsiteY1262" fmla="*/ 992111 h 1905004"/>
                <a:gd name="connsiteX1263" fmla="*/ 2882691 w 3008313"/>
                <a:gd name="connsiteY1263" fmla="*/ 995418 h 1905004"/>
                <a:gd name="connsiteX1264" fmla="*/ 2809963 w 3008313"/>
                <a:gd name="connsiteY1264" fmla="*/ 975576 h 1905004"/>
                <a:gd name="connsiteX1265" fmla="*/ 2833104 w 3008313"/>
                <a:gd name="connsiteY1265" fmla="*/ 972269 h 1905004"/>
                <a:gd name="connsiteX1266" fmla="*/ 2843021 w 3008313"/>
                <a:gd name="connsiteY1266" fmla="*/ 965655 h 1905004"/>
                <a:gd name="connsiteX1267" fmla="*/ 2909138 w 3008313"/>
                <a:gd name="connsiteY1267" fmla="*/ 965655 h 1905004"/>
                <a:gd name="connsiteX1268" fmla="*/ 2836410 w 3008313"/>
                <a:gd name="connsiteY1268" fmla="*/ 949120 h 1905004"/>
                <a:gd name="connsiteX1269" fmla="*/ 2852939 w 3008313"/>
                <a:gd name="connsiteY1269" fmla="*/ 945813 h 1905004"/>
                <a:gd name="connsiteX1270" fmla="*/ 2849633 w 3008313"/>
                <a:gd name="connsiteY1270" fmla="*/ 932585 h 1905004"/>
                <a:gd name="connsiteX1271" fmla="*/ 2846327 w 3008313"/>
                <a:gd name="connsiteY1271" fmla="*/ 942506 h 1905004"/>
                <a:gd name="connsiteX1272" fmla="*/ 2819880 w 3008313"/>
                <a:gd name="connsiteY1272" fmla="*/ 942506 h 1905004"/>
                <a:gd name="connsiteX1273" fmla="*/ 2849633 w 3008313"/>
                <a:gd name="connsiteY1273" fmla="*/ 929277 h 1905004"/>
                <a:gd name="connsiteX1274" fmla="*/ 2846327 w 3008313"/>
                <a:gd name="connsiteY1274" fmla="*/ 919356 h 1905004"/>
                <a:gd name="connsiteX1275" fmla="*/ 2862856 w 3008313"/>
                <a:gd name="connsiteY1275" fmla="*/ 919356 h 1905004"/>
                <a:gd name="connsiteX1276" fmla="*/ 2836410 w 3008313"/>
                <a:gd name="connsiteY1276" fmla="*/ 902821 h 1905004"/>
                <a:gd name="connsiteX1277" fmla="*/ 2856245 w 3008313"/>
                <a:gd name="connsiteY1277" fmla="*/ 902821 h 1905004"/>
                <a:gd name="connsiteX1278" fmla="*/ 2849633 w 3008313"/>
                <a:gd name="connsiteY1278" fmla="*/ 892900 h 1905004"/>
                <a:gd name="connsiteX1279" fmla="*/ 2912444 w 3008313"/>
                <a:gd name="connsiteY1279" fmla="*/ 889593 h 1905004"/>
                <a:gd name="connsiteX1280" fmla="*/ 2899220 w 3008313"/>
                <a:gd name="connsiteY1280" fmla="*/ 879672 h 1905004"/>
                <a:gd name="connsiteX1281" fmla="*/ 2938891 w 3008313"/>
                <a:gd name="connsiteY1281" fmla="*/ 876365 h 1905004"/>
                <a:gd name="connsiteX1282" fmla="*/ 2932279 w 3008313"/>
                <a:gd name="connsiteY1282" fmla="*/ 869751 h 1905004"/>
                <a:gd name="connsiteX1283" fmla="*/ 2955420 w 3008313"/>
                <a:gd name="connsiteY1283" fmla="*/ 863136 h 1905004"/>
                <a:gd name="connsiteX1284" fmla="*/ 2932279 w 3008313"/>
                <a:gd name="connsiteY1284" fmla="*/ 856522 h 1905004"/>
                <a:gd name="connsiteX1285" fmla="*/ 2952114 w 3008313"/>
                <a:gd name="connsiteY1285" fmla="*/ 853215 h 1905004"/>
                <a:gd name="connsiteX1286" fmla="*/ 2945502 w 3008313"/>
                <a:gd name="connsiteY1286" fmla="*/ 846601 h 1905004"/>
                <a:gd name="connsiteX1287" fmla="*/ 2975255 w 3008313"/>
                <a:gd name="connsiteY1287" fmla="*/ 839987 h 1905004"/>
                <a:gd name="connsiteX1288" fmla="*/ 2968643 w 3008313"/>
                <a:gd name="connsiteY1288" fmla="*/ 833373 h 1905004"/>
                <a:gd name="connsiteX1289" fmla="*/ 3008313 w 3008313"/>
                <a:gd name="connsiteY1289" fmla="*/ 826759 h 1905004"/>
                <a:gd name="connsiteX1290" fmla="*/ 2985172 w 3008313"/>
                <a:gd name="connsiteY1290" fmla="*/ 813531 h 1905004"/>
                <a:gd name="connsiteX1291" fmla="*/ 2995090 w 3008313"/>
                <a:gd name="connsiteY1291" fmla="*/ 803610 h 1905004"/>
                <a:gd name="connsiteX1292" fmla="*/ 2962031 w 3008313"/>
                <a:gd name="connsiteY1292" fmla="*/ 793689 h 1905004"/>
                <a:gd name="connsiteX1293" fmla="*/ 2882691 w 3008313"/>
                <a:gd name="connsiteY1293" fmla="*/ 796996 h 1905004"/>
                <a:gd name="connsiteX1294" fmla="*/ 2809963 w 3008313"/>
                <a:gd name="connsiteY1294" fmla="*/ 796996 h 1905004"/>
                <a:gd name="connsiteX1295" fmla="*/ 2760375 w 3008313"/>
                <a:gd name="connsiteY1295" fmla="*/ 787075 h 1905004"/>
                <a:gd name="connsiteX1296" fmla="*/ 2816574 w 3008313"/>
                <a:gd name="connsiteY1296" fmla="*/ 767232 h 1905004"/>
                <a:gd name="connsiteX1297" fmla="*/ 2816574 w 3008313"/>
                <a:gd name="connsiteY1297" fmla="*/ 747390 h 1905004"/>
                <a:gd name="connsiteX1298" fmla="*/ 2809963 w 3008313"/>
                <a:gd name="connsiteY1298" fmla="*/ 740776 h 1905004"/>
                <a:gd name="connsiteX1299" fmla="*/ 2730623 w 3008313"/>
                <a:gd name="connsiteY1299" fmla="*/ 730855 h 1905004"/>
                <a:gd name="connsiteX1300" fmla="*/ 2770293 w 3008313"/>
                <a:gd name="connsiteY1300" fmla="*/ 681249 h 1905004"/>
                <a:gd name="connsiteX1301" fmla="*/ 2766987 w 3008313"/>
                <a:gd name="connsiteY1301" fmla="*/ 648179 h 1905004"/>
                <a:gd name="connsiteX1302" fmla="*/ 2773599 w 3008313"/>
                <a:gd name="connsiteY1302" fmla="*/ 641565 h 1905004"/>
                <a:gd name="connsiteX1303" fmla="*/ 2757069 w 3008313"/>
                <a:gd name="connsiteY1303" fmla="*/ 631644 h 1905004"/>
                <a:gd name="connsiteX1304" fmla="*/ 2809963 w 3008313"/>
                <a:gd name="connsiteY1304" fmla="*/ 625030 h 1905004"/>
                <a:gd name="connsiteX1305" fmla="*/ 2806657 w 3008313"/>
                <a:gd name="connsiteY1305" fmla="*/ 611802 h 1905004"/>
                <a:gd name="connsiteX1306" fmla="*/ 2833104 w 3008313"/>
                <a:gd name="connsiteY1306" fmla="*/ 618416 h 1905004"/>
                <a:gd name="connsiteX1307" fmla="*/ 2826492 w 3008313"/>
                <a:gd name="connsiteY1307" fmla="*/ 605188 h 1905004"/>
                <a:gd name="connsiteX1308" fmla="*/ 2806657 w 3008313"/>
                <a:gd name="connsiteY1308" fmla="*/ 595266 h 1905004"/>
                <a:gd name="connsiteX1309" fmla="*/ 2661200 w 3008313"/>
                <a:gd name="connsiteY1309" fmla="*/ 595266 h 1905004"/>
                <a:gd name="connsiteX1310" fmla="*/ 2733929 w 3008313"/>
                <a:gd name="connsiteY1310" fmla="*/ 562196 h 1905004"/>
                <a:gd name="connsiteX1311" fmla="*/ 2760375 w 3008313"/>
                <a:gd name="connsiteY1311" fmla="*/ 545661 h 1905004"/>
                <a:gd name="connsiteX1312" fmla="*/ 2733929 w 3008313"/>
                <a:gd name="connsiteY1312" fmla="*/ 552275 h 1905004"/>
                <a:gd name="connsiteX1313" fmla="*/ 2631448 w 3008313"/>
                <a:gd name="connsiteY1313" fmla="*/ 575424 h 1905004"/>
                <a:gd name="connsiteX1314" fmla="*/ 2651283 w 3008313"/>
                <a:gd name="connsiteY1314" fmla="*/ 552275 h 1905004"/>
                <a:gd name="connsiteX1315" fmla="*/ 2690953 w 3008313"/>
                <a:gd name="connsiteY1315" fmla="*/ 519205 h 1905004"/>
                <a:gd name="connsiteX1316" fmla="*/ 2717399 w 3008313"/>
                <a:gd name="connsiteY1316" fmla="*/ 469599 h 1905004"/>
                <a:gd name="connsiteX1317" fmla="*/ 2644671 w 3008313"/>
                <a:gd name="connsiteY1317" fmla="*/ 459678 h 1905004"/>
                <a:gd name="connsiteX1318" fmla="*/ 2555413 w 3008313"/>
                <a:gd name="connsiteY1318" fmla="*/ 502669 h 1905004"/>
                <a:gd name="connsiteX1319" fmla="*/ 2538884 w 3008313"/>
                <a:gd name="connsiteY1319" fmla="*/ 469599 h 1905004"/>
                <a:gd name="connsiteX1320" fmla="*/ 2687647 w 3008313"/>
                <a:gd name="connsiteY1320" fmla="*/ 383616 h 1905004"/>
                <a:gd name="connsiteX1321" fmla="*/ 2704176 w 3008313"/>
                <a:gd name="connsiteY1321" fmla="*/ 370388 h 1905004"/>
                <a:gd name="connsiteX1322" fmla="*/ 2651283 w 3008313"/>
                <a:gd name="connsiteY1322" fmla="*/ 390230 h 1905004"/>
                <a:gd name="connsiteX1323" fmla="*/ 2634753 w 3008313"/>
                <a:gd name="connsiteY1323" fmla="*/ 400151 h 1905004"/>
                <a:gd name="connsiteX1324" fmla="*/ 2628142 w 3008313"/>
                <a:gd name="connsiteY1324" fmla="*/ 396844 h 1905004"/>
                <a:gd name="connsiteX1325" fmla="*/ 2558719 w 3008313"/>
                <a:gd name="connsiteY1325" fmla="*/ 439836 h 1905004"/>
                <a:gd name="connsiteX1326" fmla="*/ 2562025 w 3008313"/>
                <a:gd name="connsiteY1326" fmla="*/ 429915 h 1905004"/>
                <a:gd name="connsiteX1327" fmla="*/ 2532272 w 3008313"/>
                <a:gd name="connsiteY1327" fmla="*/ 453064 h 1905004"/>
                <a:gd name="connsiteX1328" fmla="*/ 2505826 w 3008313"/>
                <a:gd name="connsiteY1328" fmla="*/ 393537 h 1905004"/>
                <a:gd name="connsiteX1329" fmla="*/ 2446321 w 3008313"/>
                <a:gd name="connsiteY1329" fmla="*/ 330703 h 1905004"/>
                <a:gd name="connsiteX1330" fmla="*/ 2433097 w 3008313"/>
                <a:gd name="connsiteY1330" fmla="*/ 343932 h 1905004"/>
                <a:gd name="connsiteX1331" fmla="*/ 2386815 w 3008313"/>
                <a:gd name="connsiteY1331" fmla="*/ 373695 h 1905004"/>
                <a:gd name="connsiteX1332" fmla="*/ 2363675 w 3008313"/>
                <a:gd name="connsiteY1332" fmla="*/ 400151 h 1905004"/>
                <a:gd name="connsiteX1333" fmla="*/ 2294252 w 3008313"/>
                <a:gd name="connsiteY1333" fmla="*/ 462985 h 1905004"/>
                <a:gd name="connsiteX1334" fmla="*/ 2128960 w 3008313"/>
                <a:gd name="connsiteY1334" fmla="*/ 459678 h 1905004"/>
                <a:gd name="connsiteX1335" fmla="*/ 2122348 w 3008313"/>
                <a:gd name="connsiteY1335" fmla="*/ 453064 h 1905004"/>
                <a:gd name="connsiteX1336" fmla="*/ 2109125 w 3008313"/>
                <a:gd name="connsiteY1336" fmla="*/ 453064 h 1905004"/>
                <a:gd name="connsiteX1337" fmla="*/ 2003338 w 3008313"/>
                <a:gd name="connsiteY1337" fmla="*/ 373695 h 1905004"/>
                <a:gd name="connsiteX1338" fmla="*/ 1927304 w 3008313"/>
                <a:gd name="connsiteY1338" fmla="*/ 367081 h 1905004"/>
                <a:gd name="connsiteX1339" fmla="*/ 1953751 w 3008313"/>
                <a:gd name="connsiteY1339" fmla="*/ 453064 h 1905004"/>
                <a:gd name="connsiteX1340" fmla="*/ 1990115 w 3008313"/>
                <a:gd name="connsiteY1340" fmla="*/ 525819 h 1905004"/>
                <a:gd name="connsiteX1341" fmla="*/ 2019867 w 3008313"/>
                <a:gd name="connsiteY1341" fmla="*/ 588652 h 1905004"/>
                <a:gd name="connsiteX1342" fmla="*/ 1957057 w 3008313"/>
                <a:gd name="connsiteY1342" fmla="*/ 588652 h 1905004"/>
                <a:gd name="connsiteX1343" fmla="*/ 1920692 w 3008313"/>
                <a:gd name="connsiteY1343" fmla="*/ 555582 h 1905004"/>
                <a:gd name="connsiteX1344" fmla="*/ 1884328 w 3008313"/>
                <a:gd name="connsiteY1344" fmla="*/ 588652 h 1905004"/>
                <a:gd name="connsiteX1345" fmla="*/ 1804988 w 3008313"/>
                <a:gd name="connsiteY1345" fmla="*/ 595266 h 1905004"/>
                <a:gd name="connsiteX1346" fmla="*/ 1808294 w 3008313"/>
                <a:gd name="connsiteY1346" fmla="*/ 601881 h 1905004"/>
                <a:gd name="connsiteX1347" fmla="*/ 1778541 w 3008313"/>
                <a:gd name="connsiteY1347" fmla="*/ 605188 h 1905004"/>
                <a:gd name="connsiteX1348" fmla="*/ 1778541 w 3008313"/>
                <a:gd name="connsiteY1348" fmla="*/ 595266 h 1905004"/>
                <a:gd name="connsiteX1349" fmla="*/ 1762012 w 3008313"/>
                <a:gd name="connsiteY1349" fmla="*/ 595266 h 1905004"/>
                <a:gd name="connsiteX1350" fmla="*/ 1762012 w 3008313"/>
                <a:gd name="connsiteY1350" fmla="*/ 575424 h 1905004"/>
                <a:gd name="connsiteX1351" fmla="*/ 1669449 w 3008313"/>
                <a:gd name="connsiteY1351" fmla="*/ 588652 h 1905004"/>
                <a:gd name="connsiteX1352" fmla="*/ 1639696 w 3008313"/>
                <a:gd name="connsiteY1352" fmla="*/ 601881 h 1905004"/>
                <a:gd name="connsiteX1353" fmla="*/ 1606638 w 3008313"/>
                <a:gd name="connsiteY1353" fmla="*/ 601881 h 1905004"/>
                <a:gd name="connsiteX1354" fmla="*/ 1523992 w 3008313"/>
                <a:gd name="connsiteY1354" fmla="*/ 595266 h 1905004"/>
                <a:gd name="connsiteX1355" fmla="*/ 1527298 w 3008313"/>
                <a:gd name="connsiteY1355" fmla="*/ 522512 h 1905004"/>
                <a:gd name="connsiteX1356" fmla="*/ 1537215 w 3008313"/>
                <a:gd name="connsiteY1356" fmla="*/ 509283 h 1905004"/>
                <a:gd name="connsiteX1357" fmla="*/ 1530603 w 3008313"/>
                <a:gd name="connsiteY1357" fmla="*/ 436529 h 1905004"/>
                <a:gd name="connsiteX1358" fmla="*/ 1530603 w 3008313"/>
                <a:gd name="connsiteY1358" fmla="*/ 377002 h 1905004"/>
                <a:gd name="connsiteX1359" fmla="*/ 1523992 w 3008313"/>
                <a:gd name="connsiteY1359" fmla="*/ 350546 h 1905004"/>
                <a:gd name="connsiteX1360" fmla="*/ 1523992 w 3008313"/>
                <a:gd name="connsiteY1360" fmla="*/ 294326 h 1905004"/>
                <a:gd name="connsiteX1361" fmla="*/ 1464487 w 3008313"/>
                <a:gd name="connsiteY1361" fmla="*/ 238106 h 1905004"/>
                <a:gd name="connsiteX1362" fmla="*/ 1451263 w 3008313"/>
                <a:gd name="connsiteY1362" fmla="*/ 281098 h 1905004"/>
                <a:gd name="connsiteX1363" fmla="*/ 1457875 w 3008313"/>
                <a:gd name="connsiteY1363" fmla="*/ 317475 h 1905004"/>
                <a:gd name="connsiteX1364" fmla="*/ 1500851 w 3008313"/>
                <a:gd name="connsiteY1364" fmla="*/ 367081 h 1905004"/>
                <a:gd name="connsiteX1365" fmla="*/ 1481016 w 3008313"/>
                <a:gd name="connsiteY1365" fmla="*/ 373695 h 1905004"/>
                <a:gd name="connsiteX1366" fmla="*/ 1471098 w 3008313"/>
                <a:gd name="connsiteY1366" fmla="*/ 436529 h 1905004"/>
                <a:gd name="connsiteX1367" fmla="*/ 1500851 w 3008313"/>
                <a:gd name="connsiteY1367" fmla="*/ 462985 h 1905004"/>
                <a:gd name="connsiteX1368" fmla="*/ 1504157 w 3008313"/>
                <a:gd name="connsiteY1368" fmla="*/ 482827 h 1905004"/>
                <a:gd name="connsiteX1369" fmla="*/ 1510768 w 3008313"/>
                <a:gd name="connsiteY1369" fmla="*/ 591959 h 1905004"/>
                <a:gd name="connsiteX1370" fmla="*/ 1388452 w 3008313"/>
                <a:gd name="connsiteY1370" fmla="*/ 578731 h 1905004"/>
                <a:gd name="connsiteX1371" fmla="*/ 1444652 w 3008313"/>
                <a:gd name="connsiteY1371" fmla="*/ 545661 h 1905004"/>
                <a:gd name="connsiteX1372" fmla="*/ 1451263 w 3008313"/>
                <a:gd name="connsiteY1372" fmla="*/ 489441 h 1905004"/>
                <a:gd name="connsiteX1373" fmla="*/ 1371923 w 3008313"/>
                <a:gd name="connsiteY1373" fmla="*/ 496055 h 1905004"/>
                <a:gd name="connsiteX1374" fmla="*/ 1362006 w 3008313"/>
                <a:gd name="connsiteY1374" fmla="*/ 578731 h 1905004"/>
                <a:gd name="connsiteX1375" fmla="*/ 1120679 w 3008313"/>
                <a:gd name="connsiteY1375" fmla="*/ 572117 h 1905004"/>
                <a:gd name="connsiteX1376" fmla="*/ 1157044 w 3008313"/>
                <a:gd name="connsiteY1376" fmla="*/ 509283 h 1905004"/>
                <a:gd name="connsiteX1377" fmla="*/ 1163655 w 3008313"/>
                <a:gd name="connsiteY1377" fmla="*/ 558889 h 1905004"/>
                <a:gd name="connsiteX1378" fmla="*/ 1180185 w 3008313"/>
                <a:gd name="connsiteY1378" fmla="*/ 502669 h 1905004"/>
                <a:gd name="connsiteX1379" fmla="*/ 1206631 w 3008313"/>
                <a:gd name="connsiteY1379" fmla="*/ 476213 h 1905004"/>
                <a:gd name="connsiteX1380" fmla="*/ 1186796 w 3008313"/>
                <a:gd name="connsiteY1380" fmla="*/ 466292 h 1905004"/>
                <a:gd name="connsiteX1381" fmla="*/ 1213243 w 3008313"/>
                <a:gd name="connsiteY1381" fmla="*/ 400151 h 1905004"/>
                <a:gd name="connsiteX1382" fmla="*/ 1289277 w 3008313"/>
                <a:gd name="connsiteY1382" fmla="*/ 482827 h 1905004"/>
                <a:gd name="connsiteX1383" fmla="*/ 1342171 w 3008313"/>
                <a:gd name="connsiteY1383" fmla="*/ 439836 h 1905004"/>
                <a:gd name="connsiteX1384" fmla="*/ 1322336 w 3008313"/>
                <a:gd name="connsiteY1384" fmla="*/ 400151 h 1905004"/>
                <a:gd name="connsiteX1385" fmla="*/ 1279360 w 3008313"/>
                <a:gd name="connsiteY1385" fmla="*/ 383616 h 1905004"/>
                <a:gd name="connsiteX1386" fmla="*/ 1223160 w 3008313"/>
                <a:gd name="connsiteY1386" fmla="*/ 373695 h 1905004"/>
                <a:gd name="connsiteX1387" fmla="*/ 1256219 w 3008313"/>
                <a:gd name="connsiteY1387" fmla="*/ 294326 h 1905004"/>
                <a:gd name="connsiteX1388" fmla="*/ 1259525 w 3008313"/>
                <a:gd name="connsiteY1388" fmla="*/ 271177 h 1905004"/>
                <a:gd name="connsiteX1389" fmla="*/ 1269442 w 3008313"/>
                <a:gd name="connsiteY1389" fmla="*/ 257949 h 1905004"/>
                <a:gd name="connsiteX1390" fmla="*/ 1266136 w 3008313"/>
                <a:gd name="connsiteY1390" fmla="*/ 185194 h 1905004"/>
                <a:gd name="connsiteX1391" fmla="*/ 1190102 w 3008313"/>
                <a:gd name="connsiteY1391" fmla="*/ 135588 h 1905004"/>
                <a:gd name="connsiteX1392" fmla="*/ 1203325 w 3008313"/>
                <a:gd name="connsiteY1392" fmla="*/ 0 h 1905004"/>
                <a:gd name="connsiteX1393" fmla="*/ 1180185 w 3008313"/>
                <a:gd name="connsiteY1393" fmla="*/ 42991 h 1905004"/>
                <a:gd name="connsiteX1394" fmla="*/ 1186796 w 3008313"/>
                <a:gd name="connsiteY1394" fmla="*/ 69448 h 1905004"/>
                <a:gd name="connsiteX1395" fmla="*/ 1114068 w 3008313"/>
                <a:gd name="connsiteY1395" fmla="*/ 195115 h 1905004"/>
                <a:gd name="connsiteX1396" fmla="*/ 1150432 w 3008313"/>
                <a:gd name="connsiteY1396" fmla="*/ 221571 h 1905004"/>
                <a:gd name="connsiteX1397" fmla="*/ 1137209 w 3008313"/>
                <a:gd name="connsiteY1397" fmla="*/ 261256 h 1905004"/>
                <a:gd name="connsiteX1398" fmla="*/ 1114068 w 3008313"/>
                <a:gd name="connsiteY1398" fmla="*/ 307554 h 1905004"/>
                <a:gd name="connsiteX1399" fmla="*/ 1100844 w 3008313"/>
                <a:gd name="connsiteY1399" fmla="*/ 294326 h 1905004"/>
                <a:gd name="connsiteX1400" fmla="*/ 1090927 w 3008313"/>
                <a:gd name="connsiteY1400" fmla="*/ 297633 h 1905004"/>
                <a:gd name="connsiteX1401" fmla="*/ 1004975 w 3008313"/>
                <a:gd name="connsiteY1401" fmla="*/ 257949 h 1905004"/>
                <a:gd name="connsiteX1402" fmla="*/ 1024810 w 3008313"/>
                <a:gd name="connsiteY1402" fmla="*/ 271177 h 1905004"/>
                <a:gd name="connsiteX1403" fmla="*/ 1087621 w 3008313"/>
                <a:gd name="connsiteY1403" fmla="*/ 307554 h 1905004"/>
                <a:gd name="connsiteX1404" fmla="*/ 1071092 w 3008313"/>
                <a:gd name="connsiteY1404" fmla="*/ 350546 h 1905004"/>
                <a:gd name="connsiteX1405" fmla="*/ 1061174 w 3008313"/>
                <a:gd name="connsiteY1405" fmla="*/ 446450 h 1905004"/>
                <a:gd name="connsiteX1406" fmla="*/ 1084315 w 3008313"/>
                <a:gd name="connsiteY1406" fmla="*/ 357160 h 1905004"/>
                <a:gd name="connsiteX1407" fmla="*/ 1094233 w 3008313"/>
                <a:gd name="connsiteY1407" fmla="*/ 314168 h 1905004"/>
                <a:gd name="connsiteX1408" fmla="*/ 1107456 w 3008313"/>
                <a:gd name="connsiteY1408" fmla="*/ 324089 h 1905004"/>
                <a:gd name="connsiteX1409" fmla="*/ 1041339 w 3008313"/>
                <a:gd name="connsiteY1409" fmla="*/ 568810 h 1905004"/>
                <a:gd name="connsiteX1410" fmla="*/ 922329 w 3008313"/>
                <a:gd name="connsiteY1410" fmla="*/ 558889 h 1905004"/>
                <a:gd name="connsiteX1411" fmla="*/ 932247 w 3008313"/>
                <a:gd name="connsiteY1411" fmla="*/ 459678 h 1905004"/>
                <a:gd name="connsiteX1412" fmla="*/ 965305 w 3008313"/>
                <a:gd name="connsiteY1412" fmla="*/ 403458 h 1905004"/>
                <a:gd name="connsiteX1413" fmla="*/ 912412 w 3008313"/>
                <a:gd name="connsiteY1413" fmla="*/ 456371 h 1905004"/>
                <a:gd name="connsiteX1414" fmla="*/ 836377 w 3008313"/>
                <a:gd name="connsiteY1414" fmla="*/ 545661 h 1905004"/>
                <a:gd name="connsiteX1415" fmla="*/ 823154 w 3008313"/>
                <a:gd name="connsiteY1415" fmla="*/ 545661 h 1905004"/>
                <a:gd name="connsiteX1416" fmla="*/ 833072 w 3008313"/>
                <a:gd name="connsiteY1416" fmla="*/ 552275 h 1905004"/>
                <a:gd name="connsiteX1417" fmla="*/ 819848 w 3008313"/>
                <a:gd name="connsiteY1417" fmla="*/ 562196 h 1905004"/>
                <a:gd name="connsiteX1418" fmla="*/ 783484 w 3008313"/>
                <a:gd name="connsiteY1418" fmla="*/ 552275 h 1905004"/>
                <a:gd name="connsiteX1419" fmla="*/ 776872 w 3008313"/>
                <a:gd name="connsiteY1419" fmla="*/ 562196 h 1905004"/>
                <a:gd name="connsiteX1420" fmla="*/ 760343 w 3008313"/>
                <a:gd name="connsiteY1420" fmla="*/ 552275 h 1905004"/>
                <a:gd name="connsiteX1421" fmla="*/ 647945 w 3008313"/>
                <a:gd name="connsiteY1421" fmla="*/ 545661 h 1905004"/>
                <a:gd name="connsiteX1422" fmla="*/ 645019 w 3008313"/>
                <a:gd name="connsiteY1422" fmla="*/ 542734 h 1905004"/>
                <a:gd name="connsiteX1423" fmla="*/ 654050 w 3008313"/>
                <a:gd name="connsiteY1423" fmla="*/ 539222 h 1905004"/>
                <a:gd name="connsiteX1424" fmla="*/ 648097 w 3008313"/>
                <a:gd name="connsiteY1424" fmla="*/ 534128 h 1905004"/>
                <a:gd name="connsiteX1425" fmla="*/ 644723 w 3008313"/>
                <a:gd name="connsiteY1425" fmla="*/ 542438 h 1905004"/>
                <a:gd name="connsiteX1426" fmla="*/ 644639 w 3008313"/>
                <a:gd name="connsiteY1426" fmla="*/ 542354 h 1905004"/>
                <a:gd name="connsiteX1427" fmla="*/ 601663 w 3008313"/>
                <a:gd name="connsiteY1427" fmla="*/ 522512 h 1905004"/>
                <a:gd name="connsiteX1428" fmla="*/ 604969 w 3008313"/>
                <a:gd name="connsiteY1428" fmla="*/ 545661 h 1905004"/>
                <a:gd name="connsiteX1429" fmla="*/ 571910 w 3008313"/>
                <a:gd name="connsiteY1429" fmla="*/ 552275 h 1905004"/>
                <a:gd name="connsiteX1430" fmla="*/ 565299 w 3008313"/>
                <a:gd name="connsiteY1430" fmla="*/ 545661 h 1905004"/>
                <a:gd name="connsiteX1431" fmla="*/ 472735 w 3008313"/>
                <a:gd name="connsiteY1431" fmla="*/ 535740 h 1905004"/>
                <a:gd name="connsiteX1432" fmla="*/ 409924 w 3008313"/>
                <a:gd name="connsiteY1432" fmla="*/ 535740 h 1905004"/>
                <a:gd name="connsiteX1433" fmla="*/ 495876 w 3008313"/>
                <a:gd name="connsiteY1433" fmla="*/ 555582 h 1905004"/>
                <a:gd name="connsiteX1434" fmla="*/ 376866 w 3008313"/>
                <a:gd name="connsiteY1434" fmla="*/ 552275 h 1905004"/>
                <a:gd name="connsiteX1435" fmla="*/ 423148 w 3008313"/>
                <a:gd name="connsiteY1435" fmla="*/ 582038 h 1905004"/>
                <a:gd name="connsiteX1436" fmla="*/ 376866 w 3008313"/>
                <a:gd name="connsiteY1436" fmla="*/ 588652 h 1905004"/>
                <a:gd name="connsiteX1437" fmla="*/ 403313 w 3008313"/>
                <a:gd name="connsiteY1437" fmla="*/ 595266 h 1905004"/>
                <a:gd name="connsiteX1438" fmla="*/ 393395 w 3008313"/>
                <a:gd name="connsiteY1438" fmla="*/ 605188 h 1905004"/>
                <a:gd name="connsiteX1439" fmla="*/ 466123 w 3008313"/>
                <a:gd name="connsiteY1439" fmla="*/ 618416 h 1905004"/>
                <a:gd name="connsiteX1440" fmla="*/ 495876 w 3008313"/>
                <a:gd name="connsiteY1440" fmla="*/ 641565 h 1905004"/>
                <a:gd name="connsiteX1441" fmla="*/ 522323 w 3008313"/>
                <a:gd name="connsiteY1441" fmla="*/ 654793 h 1905004"/>
                <a:gd name="connsiteX1442" fmla="*/ 482653 w 3008313"/>
                <a:gd name="connsiteY1442" fmla="*/ 654793 h 1905004"/>
                <a:gd name="connsiteX1443" fmla="*/ 472735 w 3008313"/>
                <a:gd name="connsiteY1443" fmla="*/ 661407 h 1905004"/>
                <a:gd name="connsiteX1444" fmla="*/ 442983 w 3008313"/>
                <a:gd name="connsiteY1444" fmla="*/ 661407 h 1905004"/>
                <a:gd name="connsiteX1445" fmla="*/ 538852 w 3008313"/>
                <a:gd name="connsiteY1445" fmla="*/ 671328 h 1905004"/>
                <a:gd name="connsiteX1446" fmla="*/ 548769 w 3008313"/>
                <a:gd name="connsiteY1446" fmla="*/ 674635 h 1905004"/>
                <a:gd name="connsiteX1447" fmla="*/ 519017 w 3008313"/>
                <a:gd name="connsiteY1447" fmla="*/ 677942 h 1905004"/>
                <a:gd name="connsiteX1448" fmla="*/ 449594 w 3008313"/>
                <a:gd name="connsiteY1448" fmla="*/ 677942 h 1905004"/>
                <a:gd name="connsiteX1449" fmla="*/ 469429 w 3008313"/>
                <a:gd name="connsiteY1449" fmla="*/ 684556 h 1905004"/>
                <a:gd name="connsiteX1450" fmla="*/ 433065 w 3008313"/>
                <a:gd name="connsiteY1450" fmla="*/ 674635 h 1905004"/>
                <a:gd name="connsiteX1451" fmla="*/ 400007 w 3008313"/>
                <a:gd name="connsiteY1451" fmla="*/ 671328 h 1905004"/>
                <a:gd name="connsiteX1452" fmla="*/ 429759 w 3008313"/>
                <a:gd name="connsiteY1452" fmla="*/ 677942 h 1905004"/>
                <a:gd name="connsiteX1453" fmla="*/ 366948 w 3008313"/>
                <a:gd name="connsiteY1453" fmla="*/ 681249 h 1905004"/>
                <a:gd name="connsiteX1454" fmla="*/ 426453 w 3008313"/>
                <a:gd name="connsiteY1454" fmla="*/ 697785 h 1905004"/>
                <a:gd name="connsiteX1455" fmla="*/ 366948 w 3008313"/>
                <a:gd name="connsiteY1455" fmla="*/ 697785 h 1905004"/>
                <a:gd name="connsiteX1456" fmla="*/ 386783 w 3008313"/>
                <a:gd name="connsiteY1456" fmla="*/ 704399 h 1905004"/>
                <a:gd name="connsiteX1457" fmla="*/ 429759 w 3008313"/>
                <a:gd name="connsiteY1457" fmla="*/ 707706 h 1905004"/>
                <a:gd name="connsiteX1458" fmla="*/ 446288 w 3008313"/>
                <a:gd name="connsiteY1458" fmla="*/ 694478 h 1905004"/>
                <a:gd name="connsiteX1459" fmla="*/ 452900 w 3008313"/>
                <a:gd name="connsiteY1459" fmla="*/ 701092 h 1905004"/>
                <a:gd name="connsiteX1460" fmla="*/ 446288 w 3008313"/>
                <a:gd name="connsiteY1460" fmla="*/ 704399 h 1905004"/>
                <a:gd name="connsiteX1461" fmla="*/ 495876 w 3008313"/>
                <a:gd name="connsiteY1461" fmla="*/ 720934 h 1905004"/>
                <a:gd name="connsiteX1462" fmla="*/ 502488 w 3008313"/>
                <a:gd name="connsiteY1462" fmla="*/ 717627 h 1905004"/>
                <a:gd name="connsiteX1463" fmla="*/ 505794 w 3008313"/>
                <a:gd name="connsiteY1463" fmla="*/ 724241 h 1905004"/>
                <a:gd name="connsiteX1464" fmla="*/ 489264 w 3008313"/>
                <a:gd name="connsiteY1464" fmla="*/ 734162 h 1905004"/>
                <a:gd name="connsiteX1465" fmla="*/ 466123 w 3008313"/>
                <a:gd name="connsiteY1465" fmla="*/ 734162 h 1905004"/>
                <a:gd name="connsiteX1466" fmla="*/ 479347 w 3008313"/>
                <a:gd name="connsiteY1466" fmla="*/ 737469 h 1905004"/>
                <a:gd name="connsiteX1467" fmla="*/ 466123 w 3008313"/>
                <a:gd name="connsiteY1467" fmla="*/ 747390 h 1905004"/>
                <a:gd name="connsiteX1468" fmla="*/ 495876 w 3008313"/>
                <a:gd name="connsiteY1468" fmla="*/ 747390 h 1905004"/>
                <a:gd name="connsiteX1469" fmla="*/ 472735 w 3008313"/>
                <a:gd name="connsiteY1469" fmla="*/ 754004 h 1905004"/>
                <a:gd name="connsiteX1470" fmla="*/ 449594 w 3008313"/>
                <a:gd name="connsiteY1470" fmla="*/ 750697 h 1905004"/>
                <a:gd name="connsiteX1471" fmla="*/ 426453 w 3008313"/>
                <a:gd name="connsiteY1471" fmla="*/ 744083 h 1905004"/>
                <a:gd name="connsiteX1472" fmla="*/ 423148 w 3008313"/>
                <a:gd name="connsiteY1472" fmla="*/ 757311 h 1905004"/>
                <a:gd name="connsiteX1473" fmla="*/ 403313 w 3008313"/>
                <a:gd name="connsiteY1473" fmla="*/ 754004 h 1905004"/>
                <a:gd name="connsiteX1474" fmla="*/ 403313 w 3008313"/>
                <a:gd name="connsiteY1474" fmla="*/ 747390 h 1905004"/>
                <a:gd name="connsiteX1475" fmla="*/ 350419 w 3008313"/>
                <a:gd name="connsiteY1475" fmla="*/ 727548 h 1905004"/>
                <a:gd name="connsiteX1476" fmla="*/ 340502 w 3008313"/>
                <a:gd name="connsiteY1476" fmla="*/ 734162 h 1905004"/>
                <a:gd name="connsiteX1477" fmla="*/ 343807 w 3008313"/>
                <a:gd name="connsiteY1477" fmla="*/ 724241 h 1905004"/>
                <a:gd name="connsiteX1478" fmla="*/ 314055 w 3008313"/>
                <a:gd name="connsiteY1478" fmla="*/ 720934 h 1905004"/>
                <a:gd name="connsiteX1479" fmla="*/ 327278 w 3008313"/>
                <a:gd name="connsiteY1479" fmla="*/ 724241 h 1905004"/>
                <a:gd name="connsiteX1480" fmla="*/ 317361 w 3008313"/>
                <a:gd name="connsiteY1480" fmla="*/ 740776 h 1905004"/>
                <a:gd name="connsiteX1481" fmla="*/ 274385 w 3008313"/>
                <a:gd name="connsiteY1481" fmla="*/ 734162 h 1905004"/>
                <a:gd name="connsiteX1482" fmla="*/ 287608 w 3008313"/>
                <a:gd name="connsiteY1482" fmla="*/ 744083 h 1905004"/>
                <a:gd name="connsiteX1483" fmla="*/ 244632 w 3008313"/>
                <a:gd name="connsiteY1483" fmla="*/ 747390 h 1905004"/>
                <a:gd name="connsiteX1484" fmla="*/ 264467 w 3008313"/>
                <a:gd name="connsiteY1484" fmla="*/ 757311 h 1905004"/>
                <a:gd name="connsiteX1485" fmla="*/ 304137 w 3008313"/>
                <a:gd name="connsiteY1485" fmla="*/ 760618 h 1905004"/>
                <a:gd name="connsiteX1486" fmla="*/ 277691 w 3008313"/>
                <a:gd name="connsiteY1486" fmla="*/ 767232 h 1905004"/>
                <a:gd name="connsiteX1487" fmla="*/ 280997 w 3008313"/>
                <a:gd name="connsiteY1487" fmla="*/ 780461 h 1905004"/>
                <a:gd name="connsiteX1488" fmla="*/ 300832 w 3008313"/>
                <a:gd name="connsiteY1488" fmla="*/ 770539 h 1905004"/>
                <a:gd name="connsiteX1489" fmla="*/ 280997 w 3008313"/>
                <a:gd name="connsiteY1489" fmla="*/ 783768 h 1905004"/>
                <a:gd name="connsiteX1490" fmla="*/ 287608 w 3008313"/>
                <a:gd name="connsiteY1490" fmla="*/ 790382 h 1905004"/>
                <a:gd name="connsiteX1491" fmla="*/ 267773 w 3008313"/>
                <a:gd name="connsiteY1491" fmla="*/ 793689 h 1905004"/>
                <a:gd name="connsiteX1492" fmla="*/ 294220 w 3008313"/>
                <a:gd name="connsiteY1492" fmla="*/ 813531 h 1905004"/>
                <a:gd name="connsiteX1493" fmla="*/ 280997 w 3008313"/>
                <a:gd name="connsiteY1493" fmla="*/ 813531 h 1905004"/>
                <a:gd name="connsiteX1494" fmla="*/ 280997 w 3008313"/>
                <a:gd name="connsiteY1494" fmla="*/ 823452 h 1905004"/>
                <a:gd name="connsiteX1495" fmla="*/ 204962 w 3008313"/>
                <a:gd name="connsiteY1495" fmla="*/ 820145 h 1905004"/>
                <a:gd name="connsiteX1496" fmla="*/ 211574 w 3008313"/>
                <a:gd name="connsiteY1496" fmla="*/ 823452 h 1905004"/>
                <a:gd name="connsiteX1497" fmla="*/ 208268 w 3008313"/>
                <a:gd name="connsiteY1497" fmla="*/ 826759 h 1905004"/>
                <a:gd name="connsiteX1498" fmla="*/ 228103 w 3008313"/>
                <a:gd name="connsiteY1498" fmla="*/ 836680 h 1905004"/>
                <a:gd name="connsiteX1499" fmla="*/ 185127 w 3008313"/>
                <a:gd name="connsiteY1499" fmla="*/ 839987 h 1905004"/>
                <a:gd name="connsiteX1500" fmla="*/ 195045 w 3008313"/>
                <a:gd name="connsiteY1500" fmla="*/ 846601 h 1905004"/>
                <a:gd name="connsiteX1501" fmla="*/ 181821 w 3008313"/>
                <a:gd name="connsiteY1501" fmla="*/ 849908 h 1905004"/>
                <a:gd name="connsiteX1502" fmla="*/ 161986 w 3008313"/>
                <a:gd name="connsiteY1502" fmla="*/ 849908 h 1905004"/>
                <a:gd name="connsiteX1503" fmla="*/ 195045 w 3008313"/>
                <a:gd name="connsiteY1503" fmla="*/ 863136 h 1905004"/>
                <a:gd name="connsiteX1504" fmla="*/ 155375 w 3008313"/>
                <a:gd name="connsiteY1504" fmla="*/ 863136 h 1905004"/>
                <a:gd name="connsiteX1505" fmla="*/ 165292 w 3008313"/>
                <a:gd name="connsiteY1505" fmla="*/ 869751 h 1905004"/>
                <a:gd name="connsiteX1506" fmla="*/ 148763 w 3008313"/>
                <a:gd name="connsiteY1506" fmla="*/ 876365 h 1905004"/>
                <a:gd name="connsiteX1507" fmla="*/ 128928 w 3008313"/>
                <a:gd name="connsiteY1507" fmla="*/ 869751 h 1905004"/>
                <a:gd name="connsiteX1508" fmla="*/ 142151 w 3008313"/>
                <a:gd name="connsiteY1508" fmla="*/ 876365 h 1905004"/>
                <a:gd name="connsiteX1509" fmla="*/ 115705 w 3008313"/>
                <a:gd name="connsiteY1509" fmla="*/ 892900 h 1905004"/>
                <a:gd name="connsiteX1510" fmla="*/ 138845 w 3008313"/>
                <a:gd name="connsiteY1510" fmla="*/ 902821 h 1905004"/>
                <a:gd name="connsiteX1511" fmla="*/ 128928 w 3008313"/>
                <a:gd name="connsiteY1511" fmla="*/ 919356 h 1905004"/>
                <a:gd name="connsiteX1512" fmla="*/ 171904 w 3008313"/>
                <a:gd name="connsiteY1512" fmla="*/ 935892 h 1905004"/>
                <a:gd name="connsiteX1513" fmla="*/ 155375 w 3008313"/>
                <a:gd name="connsiteY1513" fmla="*/ 935892 h 1905004"/>
                <a:gd name="connsiteX1514" fmla="*/ 161986 w 3008313"/>
                <a:gd name="connsiteY1514" fmla="*/ 945813 h 1905004"/>
                <a:gd name="connsiteX1515" fmla="*/ 85952 w 3008313"/>
                <a:gd name="connsiteY1515" fmla="*/ 942506 h 1905004"/>
                <a:gd name="connsiteX1516" fmla="*/ 109093 w 3008313"/>
                <a:gd name="connsiteY1516" fmla="*/ 962348 h 1905004"/>
                <a:gd name="connsiteX1517" fmla="*/ 69422 w 3008313"/>
                <a:gd name="connsiteY1517" fmla="*/ 962348 h 1905004"/>
                <a:gd name="connsiteX1518" fmla="*/ 76034 w 3008313"/>
                <a:gd name="connsiteY1518" fmla="*/ 968962 h 1905004"/>
                <a:gd name="connsiteX1519" fmla="*/ 49587 w 3008313"/>
                <a:gd name="connsiteY1519" fmla="*/ 975576 h 1905004"/>
                <a:gd name="connsiteX1520" fmla="*/ 76034 w 3008313"/>
                <a:gd name="connsiteY1520" fmla="*/ 982190 h 1905004"/>
                <a:gd name="connsiteX1521" fmla="*/ 59505 w 3008313"/>
                <a:gd name="connsiteY1521" fmla="*/ 985497 h 1905004"/>
                <a:gd name="connsiteX1522" fmla="*/ 62811 w 3008313"/>
                <a:gd name="connsiteY1522" fmla="*/ 992111 h 1905004"/>
                <a:gd name="connsiteX1523" fmla="*/ 36364 w 3008313"/>
                <a:gd name="connsiteY1523" fmla="*/ 995418 h 1905004"/>
                <a:gd name="connsiteX1524" fmla="*/ 36364 w 3008313"/>
                <a:gd name="connsiteY1524" fmla="*/ 1005339 h 1905004"/>
                <a:gd name="connsiteX1525" fmla="*/ 19835 w 3008313"/>
                <a:gd name="connsiteY1525" fmla="*/ 1011953 h 1905004"/>
                <a:gd name="connsiteX1526" fmla="*/ 0 w 3008313"/>
                <a:gd name="connsiteY1526" fmla="*/ 1011953 h 1905004"/>
                <a:gd name="connsiteX1527" fmla="*/ 26446 w 3008313"/>
                <a:gd name="connsiteY1527" fmla="*/ 1021875 h 1905004"/>
                <a:gd name="connsiteX1528" fmla="*/ 3306 w 3008313"/>
                <a:gd name="connsiteY1528" fmla="*/ 1031796 h 1905004"/>
                <a:gd name="connsiteX1529" fmla="*/ 109093 w 3008313"/>
                <a:gd name="connsiteY1529" fmla="*/ 1048331 h 1905004"/>
                <a:gd name="connsiteX1530" fmla="*/ 128928 w 3008313"/>
                <a:gd name="connsiteY1530" fmla="*/ 1041717 h 1905004"/>
                <a:gd name="connsiteX1531" fmla="*/ 201656 w 3008313"/>
                <a:gd name="connsiteY1531" fmla="*/ 1041717 h 1905004"/>
                <a:gd name="connsiteX1532" fmla="*/ 277691 w 3008313"/>
                <a:gd name="connsiteY1532" fmla="*/ 1045024 h 1905004"/>
                <a:gd name="connsiteX1533" fmla="*/ 489264 w 3008313"/>
                <a:gd name="connsiteY1533" fmla="*/ 1045024 h 1905004"/>
                <a:gd name="connsiteX1534" fmla="*/ 462818 w 3008313"/>
                <a:gd name="connsiteY1534" fmla="*/ 1048331 h 1905004"/>
                <a:gd name="connsiteX1535" fmla="*/ 489264 w 3008313"/>
                <a:gd name="connsiteY1535" fmla="*/ 1054945 h 1905004"/>
                <a:gd name="connsiteX1536" fmla="*/ 452900 w 3008313"/>
                <a:gd name="connsiteY1536" fmla="*/ 1054945 h 1905004"/>
                <a:gd name="connsiteX1537" fmla="*/ 452900 w 3008313"/>
                <a:gd name="connsiteY1537" fmla="*/ 1051638 h 1905004"/>
                <a:gd name="connsiteX1538" fmla="*/ 403313 w 3008313"/>
                <a:gd name="connsiteY1538" fmla="*/ 1054945 h 1905004"/>
                <a:gd name="connsiteX1539" fmla="*/ 423148 w 3008313"/>
                <a:gd name="connsiteY1539" fmla="*/ 1054945 h 1905004"/>
                <a:gd name="connsiteX1540" fmla="*/ 413230 w 3008313"/>
                <a:gd name="connsiteY1540" fmla="*/ 1058252 h 1905004"/>
                <a:gd name="connsiteX1541" fmla="*/ 423148 w 3008313"/>
                <a:gd name="connsiteY1541" fmla="*/ 1068173 h 1905004"/>
                <a:gd name="connsiteX1542" fmla="*/ 403313 w 3008313"/>
                <a:gd name="connsiteY1542" fmla="*/ 1064866 h 1905004"/>
                <a:gd name="connsiteX1543" fmla="*/ 386783 w 3008313"/>
                <a:gd name="connsiteY1543" fmla="*/ 1054945 h 1905004"/>
                <a:gd name="connsiteX1544" fmla="*/ 350419 w 3008313"/>
                <a:gd name="connsiteY1544" fmla="*/ 1068173 h 1905004"/>
                <a:gd name="connsiteX1545" fmla="*/ 337196 w 3008313"/>
                <a:gd name="connsiteY1545" fmla="*/ 1071480 h 1905004"/>
                <a:gd name="connsiteX1546" fmla="*/ 350419 w 3008313"/>
                <a:gd name="connsiteY1546" fmla="*/ 1078094 h 1905004"/>
                <a:gd name="connsiteX1547" fmla="*/ 320667 w 3008313"/>
                <a:gd name="connsiteY1547" fmla="*/ 1088015 h 1905004"/>
                <a:gd name="connsiteX1548" fmla="*/ 357031 w 3008313"/>
                <a:gd name="connsiteY1548" fmla="*/ 1101243 h 1905004"/>
                <a:gd name="connsiteX1549" fmla="*/ 350419 w 3008313"/>
                <a:gd name="connsiteY1549" fmla="*/ 1094629 h 1905004"/>
                <a:gd name="connsiteX1550" fmla="*/ 323972 w 3008313"/>
                <a:gd name="connsiteY1550" fmla="*/ 1101243 h 1905004"/>
                <a:gd name="connsiteX1551" fmla="*/ 327278 w 3008313"/>
                <a:gd name="connsiteY1551" fmla="*/ 1114472 h 1905004"/>
                <a:gd name="connsiteX1552" fmla="*/ 300832 w 3008313"/>
                <a:gd name="connsiteY1552" fmla="*/ 1107857 h 1905004"/>
                <a:gd name="connsiteX1553" fmla="*/ 304137 w 3008313"/>
                <a:gd name="connsiteY1553" fmla="*/ 1124393 h 1905004"/>
                <a:gd name="connsiteX1554" fmla="*/ 327278 w 3008313"/>
                <a:gd name="connsiteY1554" fmla="*/ 1127700 h 1905004"/>
                <a:gd name="connsiteX1555" fmla="*/ 317361 w 3008313"/>
                <a:gd name="connsiteY1555" fmla="*/ 1127700 h 1905004"/>
                <a:gd name="connsiteX1556" fmla="*/ 439677 w 3008313"/>
                <a:gd name="connsiteY1556" fmla="*/ 1131007 h 1905004"/>
                <a:gd name="connsiteX1557" fmla="*/ 502488 w 3008313"/>
                <a:gd name="connsiteY1557" fmla="*/ 1157463 h 1905004"/>
                <a:gd name="connsiteX1558" fmla="*/ 393395 w 3008313"/>
                <a:gd name="connsiteY1558" fmla="*/ 1164077 h 1905004"/>
                <a:gd name="connsiteX1559" fmla="*/ 386783 w 3008313"/>
                <a:gd name="connsiteY1559" fmla="*/ 1170691 h 1905004"/>
                <a:gd name="connsiteX1560" fmla="*/ 400007 w 3008313"/>
                <a:gd name="connsiteY1560" fmla="*/ 1177305 h 1905004"/>
                <a:gd name="connsiteX1561" fmla="*/ 386783 w 3008313"/>
                <a:gd name="connsiteY1561" fmla="*/ 1177305 h 1905004"/>
                <a:gd name="connsiteX1562" fmla="*/ 357031 w 3008313"/>
                <a:gd name="connsiteY1562" fmla="*/ 1183919 h 1905004"/>
                <a:gd name="connsiteX1563" fmla="*/ 366948 w 3008313"/>
                <a:gd name="connsiteY1563" fmla="*/ 1177305 h 1905004"/>
                <a:gd name="connsiteX1564" fmla="*/ 310749 w 3008313"/>
                <a:gd name="connsiteY1564" fmla="*/ 1170691 h 1905004"/>
                <a:gd name="connsiteX1565" fmla="*/ 310749 w 3008313"/>
                <a:gd name="connsiteY1565" fmla="*/ 1164077 h 1905004"/>
                <a:gd name="connsiteX1566" fmla="*/ 277691 w 3008313"/>
                <a:gd name="connsiteY1566" fmla="*/ 1167384 h 1905004"/>
                <a:gd name="connsiteX1567" fmla="*/ 294220 w 3008313"/>
                <a:gd name="connsiteY1567" fmla="*/ 1170691 h 1905004"/>
                <a:gd name="connsiteX1568" fmla="*/ 297526 w 3008313"/>
                <a:gd name="connsiteY1568" fmla="*/ 1180612 h 1905004"/>
                <a:gd name="connsiteX1569" fmla="*/ 347113 w 3008313"/>
                <a:gd name="connsiteY1569" fmla="*/ 1177305 h 1905004"/>
                <a:gd name="connsiteX1570" fmla="*/ 323972 w 3008313"/>
                <a:gd name="connsiteY1570" fmla="*/ 1187226 h 1905004"/>
                <a:gd name="connsiteX1571" fmla="*/ 320667 w 3008313"/>
                <a:gd name="connsiteY1571" fmla="*/ 1197147 h 1905004"/>
                <a:gd name="connsiteX1572" fmla="*/ 294220 w 3008313"/>
                <a:gd name="connsiteY1572" fmla="*/ 1200454 h 1905004"/>
                <a:gd name="connsiteX1573" fmla="*/ 277691 w 3008313"/>
                <a:gd name="connsiteY1573" fmla="*/ 1210376 h 1905004"/>
                <a:gd name="connsiteX1574" fmla="*/ 201656 w 3008313"/>
                <a:gd name="connsiteY1574" fmla="*/ 1213683 h 1905004"/>
                <a:gd name="connsiteX1575" fmla="*/ 201656 w 3008313"/>
                <a:gd name="connsiteY1575" fmla="*/ 1223604 h 1905004"/>
                <a:gd name="connsiteX1576" fmla="*/ 178516 w 3008313"/>
                <a:gd name="connsiteY1576" fmla="*/ 1220297 h 1905004"/>
                <a:gd name="connsiteX1577" fmla="*/ 178516 w 3008313"/>
                <a:gd name="connsiteY1577" fmla="*/ 1233525 h 1905004"/>
                <a:gd name="connsiteX1578" fmla="*/ 201656 w 3008313"/>
                <a:gd name="connsiteY1578" fmla="*/ 1236832 h 1905004"/>
                <a:gd name="connsiteX1579" fmla="*/ 195045 w 3008313"/>
                <a:gd name="connsiteY1579" fmla="*/ 1240139 h 1905004"/>
                <a:gd name="connsiteX1580" fmla="*/ 238021 w 3008313"/>
                <a:gd name="connsiteY1580" fmla="*/ 1243446 h 1905004"/>
                <a:gd name="connsiteX1581" fmla="*/ 436371 w 3008313"/>
                <a:gd name="connsiteY1581" fmla="*/ 1243446 h 1905004"/>
                <a:gd name="connsiteX1582" fmla="*/ 449594 w 3008313"/>
                <a:gd name="connsiteY1582" fmla="*/ 1259981 h 1905004"/>
                <a:gd name="connsiteX1583" fmla="*/ 446288 w 3008313"/>
                <a:gd name="connsiteY1583" fmla="*/ 1246753 h 1905004"/>
                <a:gd name="connsiteX1584" fmla="*/ 591745 w 3008313"/>
                <a:gd name="connsiteY1584" fmla="*/ 1236832 h 1905004"/>
                <a:gd name="connsiteX1585" fmla="*/ 595051 w 3008313"/>
                <a:gd name="connsiteY1585" fmla="*/ 1322815 h 1905004"/>
                <a:gd name="connsiteX1586" fmla="*/ 558687 w 3008313"/>
                <a:gd name="connsiteY1586" fmla="*/ 1365806 h 1905004"/>
                <a:gd name="connsiteX1587" fmla="*/ 552075 w 3008313"/>
                <a:gd name="connsiteY1587" fmla="*/ 1412105 h 1905004"/>
                <a:gd name="connsiteX1588" fmla="*/ 393395 w 3008313"/>
                <a:gd name="connsiteY1588" fmla="*/ 1461710 h 1905004"/>
                <a:gd name="connsiteX1589" fmla="*/ 429759 w 3008313"/>
                <a:gd name="connsiteY1589" fmla="*/ 1478246 h 1905004"/>
                <a:gd name="connsiteX1590" fmla="*/ 472735 w 3008313"/>
                <a:gd name="connsiteY1590" fmla="*/ 1422026 h 1905004"/>
                <a:gd name="connsiteX1591" fmla="*/ 542158 w 3008313"/>
                <a:gd name="connsiteY1591" fmla="*/ 1422026 h 1905004"/>
                <a:gd name="connsiteX1592" fmla="*/ 519017 w 3008313"/>
                <a:gd name="connsiteY1592" fmla="*/ 1465017 h 1905004"/>
                <a:gd name="connsiteX1593" fmla="*/ 502488 w 3008313"/>
                <a:gd name="connsiteY1593" fmla="*/ 1484860 h 1905004"/>
                <a:gd name="connsiteX1594" fmla="*/ 462818 w 3008313"/>
                <a:gd name="connsiteY1594" fmla="*/ 1580764 h 1905004"/>
                <a:gd name="connsiteX1595" fmla="*/ 446288 w 3008313"/>
                <a:gd name="connsiteY1595" fmla="*/ 1613834 h 1905004"/>
                <a:gd name="connsiteX1596" fmla="*/ 429759 w 3008313"/>
                <a:gd name="connsiteY1596" fmla="*/ 1660133 h 1905004"/>
                <a:gd name="connsiteX1597" fmla="*/ 436371 w 3008313"/>
                <a:gd name="connsiteY1597" fmla="*/ 1666747 h 1905004"/>
                <a:gd name="connsiteX1598" fmla="*/ 515711 w 3008313"/>
                <a:gd name="connsiteY1598" fmla="*/ 1660133 h 1905004"/>
                <a:gd name="connsiteX1599" fmla="*/ 542158 w 3008313"/>
                <a:gd name="connsiteY1599" fmla="*/ 1643597 h 1905004"/>
                <a:gd name="connsiteX1600" fmla="*/ 595051 w 3008313"/>
                <a:gd name="connsiteY1600" fmla="*/ 1597299 h 1905004"/>
                <a:gd name="connsiteX1601" fmla="*/ 614886 w 3008313"/>
                <a:gd name="connsiteY1601" fmla="*/ 1580764 h 1905004"/>
                <a:gd name="connsiteX1602" fmla="*/ 628110 w 3008313"/>
                <a:gd name="connsiteY1602" fmla="*/ 1580764 h 1905004"/>
                <a:gd name="connsiteX1603" fmla="*/ 638027 w 3008313"/>
                <a:gd name="connsiteY1603" fmla="*/ 1574150 h 1905004"/>
                <a:gd name="connsiteX1604" fmla="*/ 760343 w 3008313"/>
                <a:gd name="connsiteY1604" fmla="*/ 1570843 h 1905004"/>
                <a:gd name="connsiteX1605" fmla="*/ 803319 w 3008313"/>
                <a:gd name="connsiteY1605" fmla="*/ 1570843 h 1905004"/>
                <a:gd name="connsiteX1606" fmla="*/ 849601 w 3008313"/>
                <a:gd name="connsiteY1606" fmla="*/ 1613834 h 1905004"/>
                <a:gd name="connsiteX1607" fmla="*/ 912412 w 3008313"/>
                <a:gd name="connsiteY1607" fmla="*/ 1670054 h 1905004"/>
                <a:gd name="connsiteX1608" fmla="*/ 948776 w 3008313"/>
                <a:gd name="connsiteY1608" fmla="*/ 1696510 h 1905004"/>
                <a:gd name="connsiteX1609" fmla="*/ 985140 w 3008313"/>
                <a:gd name="connsiteY1609" fmla="*/ 1709738 h 1905004"/>
                <a:gd name="connsiteX1610" fmla="*/ 1107396 w 3008313"/>
                <a:gd name="connsiteY1610" fmla="*/ 1712825 h 1905004"/>
                <a:gd name="connsiteX1611" fmla="*/ 1130150 w 3008313"/>
                <a:gd name="connsiteY1611" fmla="*/ 1689982 h 1905004"/>
                <a:gd name="connsiteX1612" fmla="*/ 1107396 w 3008313"/>
                <a:gd name="connsiteY1612" fmla="*/ 1712825 h 1905004"/>
                <a:gd name="connsiteX1613" fmla="*/ 945698 w 3008313"/>
                <a:gd name="connsiteY1613" fmla="*/ 1746251 h 1905004"/>
                <a:gd name="connsiteX1614" fmla="*/ 942296 w 3008313"/>
                <a:gd name="connsiteY1614" fmla="*/ 1727201 h 1905004"/>
                <a:gd name="connsiteX1615" fmla="*/ 945698 w 3008313"/>
                <a:gd name="connsiteY1615" fmla="*/ 1746251 h 1905004"/>
                <a:gd name="connsiteX1616" fmla="*/ 931863 w 3008313"/>
                <a:gd name="connsiteY1616" fmla="*/ 1766888 h 1905004"/>
                <a:gd name="connsiteX1617" fmla="*/ 931863 w 3008313"/>
                <a:gd name="connsiteY1617" fmla="*/ 1755775 h 1905004"/>
                <a:gd name="connsiteX1618" fmla="*/ 922338 w 3008313"/>
                <a:gd name="connsiteY1618" fmla="*/ 1763184 h 1905004"/>
                <a:gd name="connsiteX1619" fmla="*/ 931863 w 3008313"/>
                <a:gd name="connsiteY1619" fmla="*/ 1766888 h 1905004"/>
                <a:gd name="connsiteX1620" fmla="*/ 720386 w 3008313"/>
                <a:gd name="connsiteY1620" fmla="*/ 1806803 h 1905004"/>
                <a:gd name="connsiteX1621" fmla="*/ 727076 w 3008313"/>
                <a:gd name="connsiteY1621" fmla="*/ 1792532 h 1905004"/>
                <a:gd name="connsiteX1622" fmla="*/ 717118 w 3008313"/>
                <a:gd name="connsiteY1622" fmla="*/ 1785938 h 1905004"/>
                <a:gd name="connsiteX1623" fmla="*/ 720386 w 3008313"/>
                <a:gd name="connsiteY1623" fmla="*/ 1806803 h 1905004"/>
                <a:gd name="connsiteX1624" fmla="*/ 1404320 w 3008313"/>
                <a:gd name="connsiteY1624" fmla="*/ 1904288 h 1905004"/>
                <a:gd name="connsiteX1625" fmla="*/ 1450622 w 3008313"/>
                <a:gd name="connsiteY1625" fmla="*/ 1868122 h 1905004"/>
                <a:gd name="connsiteX1626" fmla="*/ 1447330 w 3008313"/>
                <a:gd name="connsiteY1626" fmla="*/ 1690078 h 1905004"/>
                <a:gd name="connsiteX1627" fmla="*/ 1450622 w 3008313"/>
                <a:gd name="connsiteY1627" fmla="*/ 1620838 h 1905004"/>
                <a:gd name="connsiteX1628" fmla="*/ 1437452 w 3008313"/>
                <a:gd name="connsiteY1628" fmla="*/ 1666998 h 1905004"/>
                <a:gd name="connsiteX1629" fmla="*/ 1430867 w 3008313"/>
                <a:gd name="connsiteY1629" fmla="*/ 1709860 h 1905004"/>
                <a:gd name="connsiteX1630" fmla="*/ 1411111 w 3008313"/>
                <a:gd name="connsiteY1630" fmla="*/ 1775803 h 1905004"/>
                <a:gd name="connsiteX1631" fmla="*/ 1381478 w 3008313"/>
                <a:gd name="connsiteY1631" fmla="*/ 1815368 h 1905004"/>
                <a:gd name="connsiteX1632" fmla="*/ 1384771 w 3008313"/>
                <a:gd name="connsiteY1632" fmla="*/ 1891202 h 1905004"/>
                <a:gd name="connsiteX1633" fmla="*/ 1404320 w 3008313"/>
                <a:gd name="connsiteY1633" fmla="*/ 1904288 h 1905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</a:cxnLst>
              <a:rect l="l" t="t" r="r" b="b"/>
              <a:pathLst>
                <a:path w="3008313" h="1905004">
                  <a:moveTo>
                    <a:pt x="895880" y="49213"/>
                  </a:moveTo>
                  <a:cubicBezTo>
                    <a:pt x="915988" y="55563"/>
                    <a:pt x="915988" y="26988"/>
                    <a:pt x="899231" y="26988"/>
                  </a:cubicBezTo>
                  <a:cubicBezTo>
                    <a:pt x="885825" y="26988"/>
                    <a:pt x="885825" y="46038"/>
                    <a:pt x="895880" y="49213"/>
                  </a:cubicBezTo>
                  <a:close/>
                  <a:moveTo>
                    <a:pt x="995363" y="85604"/>
                  </a:moveTo>
                  <a:cubicBezTo>
                    <a:pt x="1022350" y="88901"/>
                    <a:pt x="1018977" y="49335"/>
                    <a:pt x="998736" y="49335"/>
                  </a:cubicBezTo>
                  <a:cubicBezTo>
                    <a:pt x="985242" y="46038"/>
                    <a:pt x="968375" y="79009"/>
                    <a:pt x="995363" y="85604"/>
                  </a:cubicBezTo>
                  <a:close/>
                  <a:moveTo>
                    <a:pt x="1305145" y="136535"/>
                  </a:moveTo>
                  <a:cubicBezTo>
                    <a:pt x="1308969" y="138950"/>
                    <a:pt x="1314550" y="139361"/>
                    <a:pt x="1321991" y="136072"/>
                  </a:cubicBezTo>
                  <a:cubicBezTo>
                    <a:pt x="1331913" y="122918"/>
                    <a:pt x="1325299" y="106476"/>
                    <a:pt x="1315377" y="106476"/>
                  </a:cubicBezTo>
                  <a:cubicBezTo>
                    <a:pt x="1298013" y="104010"/>
                    <a:pt x="1293672" y="129290"/>
                    <a:pt x="1305145" y="136535"/>
                  </a:cubicBezTo>
                  <a:close/>
                  <a:moveTo>
                    <a:pt x="1543685" y="188913"/>
                  </a:moveTo>
                  <a:cubicBezTo>
                    <a:pt x="1550671" y="188913"/>
                    <a:pt x="1554163" y="185420"/>
                    <a:pt x="1554163" y="178435"/>
                  </a:cubicBezTo>
                  <a:cubicBezTo>
                    <a:pt x="1550671" y="178435"/>
                    <a:pt x="1550671" y="178435"/>
                    <a:pt x="1550671" y="174942"/>
                  </a:cubicBezTo>
                  <a:cubicBezTo>
                    <a:pt x="1540193" y="171450"/>
                    <a:pt x="1536700" y="185420"/>
                    <a:pt x="1543685" y="188913"/>
                  </a:cubicBezTo>
                  <a:close/>
                  <a:moveTo>
                    <a:pt x="909638" y="261938"/>
                  </a:moveTo>
                  <a:cubicBezTo>
                    <a:pt x="912813" y="261938"/>
                    <a:pt x="915988" y="258234"/>
                    <a:pt x="912813" y="250825"/>
                  </a:cubicBezTo>
                  <a:cubicBezTo>
                    <a:pt x="909638" y="250825"/>
                    <a:pt x="909638" y="254529"/>
                    <a:pt x="906463" y="254529"/>
                  </a:cubicBezTo>
                  <a:cubicBezTo>
                    <a:pt x="906463" y="258234"/>
                    <a:pt x="909638" y="258234"/>
                    <a:pt x="909638" y="261938"/>
                  </a:cubicBezTo>
                  <a:close/>
                  <a:moveTo>
                    <a:pt x="866775" y="271463"/>
                  </a:moveTo>
                  <a:cubicBezTo>
                    <a:pt x="869950" y="271463"/>
                    <a:pt x="873125" y="271463"/>
                    <a:pt x="876300" y="271463"/>
                  </a:cubicBezTo>
                  <a:cubicBezTo>
                    <a:pt x="876300" y="265113"/>
                    <a:pt x="873125" y="261938"/>
                    <a:pt x="866775" y="261938"/>
                  </a:cubicBezTo>
                  <a:cubicBezTo>
                    <a:pt x="866775" y="268288"/>
                    <a:pt x="866775" y="265113"/>
                    <a:pt x="866775" y="271463"/>
                  </a:cubicBezTo>
                  <a:close/>
                  <a:moveTo>
                    <a:pt x="2422525" y="277813"/>
                  </a:moveTo>
                  <a:cubicBezTo>
                    <a:pt x="2422525" y="268288"/>
                    <a:pt x="2422525" y="268288"/>
                    <a:pt x="2422525" y="268288"/>
                  </a:cubicBezTo>
                  <a:cubicBezTo>
                    <a:pt x="2416175" y="268288"/>
                    <a:pt x="2413000" y="268288"/>
                    <a:pt x="2413000" y="274638"/>
                  </a:cubicBezTo>
                  <a:cubicBezTo>
                    <a:pt x="2416175" y="274638"/>
                    <a:pt x="2419350" y="277813"/>
                    <a:pt x="2422525" y="277813"/>
                  </a:cubicBezTo>
                  <a:close/>
                  <a:moveTo>
                    <a:pt x="796925" y="284163"/>
                  </a:moveTo>
                  <a:cubicBezTo>
                    <a:pt x="810230" y="284163"/>
                    <a:pt x="816882" y="261284"/>
                    <a:pt x="830187" y="258016"/>
                  </a:cubicBezTo>
                  <a:cubicBezTo>
                    <a:pt x="846818" y="264552"/>
                    <a:pt x="866775" y="248210"/>
                    <a:pt x="856797" y="235137"/>
                  </a:cubicBezTo>
                  <a:cubicBezTo>
                    <a:pt x="850144" y="228600"/>
                    <a:pt x="843492" y="228600"/>
                    <a:pt x="833513" y="235137"/>
                  </a:cubicBezTo>
                  <a:cubicBezTo>
                    <a:pt x="826861" y="254747"/>
                    <a:pt x="806904" y="267821"/>
                    <a:pt x="796925" y="284163"/>
                  </a:cubicBezTo>
                  <a:close/>
                  <a:moveTo>
                    <a:pt x="2426531" y="304374"/>
                  </a:moveTo>
                  <a:cubicBezTo>
                    <a:pt x="2433489" y="308125"/>
                    <a:pt x="2446140" y="294998"/>
                    <a:pt x="2436019" y="287497"/>
                  </a:cubicBezTo>
                  <a:cubicBezTo>
                    <a:pt x="2429272" y="284163"/>
                    <a:pt x="2425899" y="290830"/>
                    <a:pt x="2422525" y="294164"/>
                  </a:cubicBezTo>
                  <a:cubicBezTo>
                    <a:pt x="2422525" y="299999"/>
                    <a:pt x="2424212" y="303124"/>
                    <a:pt x="2426531" y="304374"/>
                  </a:cubicBezTo>
                  <a:close/>
                  <a:moveTo>
                    <a:pt x="1286371" y="307976"/>
                  </a:moveTo>
                  <a:cubicBezTo>
                    <a:pt x="1306017" y="304642"/>
                    <a:pt x="1322388" y="294641"/>
                    <a:pt x="1322388" y="274638"/>
                  </a:cubicBezTo>
                  <a:cubicBezTo>
                    <a:pt x="1322388" y="247968"/>
                    <a:pt x="1289646" y="241301"/>
                    <a:pt x="1273274" y="264637"/>
                  </a:cubicBezTo>
                  <a:cubicBezTo>
                    <a:pt x="1270000" y="284640"/>
                    <a:pt x="1283097" y="294641"/>
                    <a:pt x="1286371" y="307976"/>
                  </a:cubicBezTo>
                  <a:close/>
                  <a:moveTo>
                    <a:pt x="776288" y="314326"/>
                  </a:moveTo>
                  <a:cubicBezTo>
                    <a:pt x="783697" y="314326"/>
                    <a:pt x="787401" y="307976"/>
                    <a:pt x="787401" y="301626"/>
                  </a:cubicBezTo>
                  <a:cubicBezTo>
                    <a:pt x="783697" y="304801"/>
                    <a:pt x="776288" y="304801"/>
                    <a:pt x="776288" y="314326"/>
                  </a:cubicBezTo>
                  <a:close/>
                  <a:moveTo>
                    <a:pt x="1203325" y="360467"/>
                  </a:moveTo>
                  <a:cubicBezTo>
                    <a:pt x="1186796" y="353853"/>
                    <a:pt x="1170267" y="343932"/>
                    <a:pt x="1157044" y="337318"/>
                  </a:cubicBezTo>
                  <a:cubicBezTo>
                    <a:pt x="1140514" y="310861"/>
                    <a:pt x="1153738" y="291019"/>
                    <a:pt x="1157044" y="271177"/>
                  </a:cubicBezTo>
                  <a:cubicBezTo>
                    <a:pt x="1160349" y="254642"/>
                    <a:pt x="1157044" y="234799"/>
                    <a:pt x="1166961" y="221571"/>
                  </a:cubicBezTo>
                  <a:cubicBezTo>
                    <a:pt x="1186796" y="208343"/>
                    <a:pt x="1233078" y="211650"/>
                    <a:pt x="1242995" y="231492"/>
                  </a:cubicBezTo>
                  <a:cubicBezTo>
                    <a:pt x="1246301" y="257949"/>
                    <a:pt x="1236384" y="281098"/>
                    <a:pt x="1229772" y="300940"/>
                  </a:cubicBezTo>
                  <a:cubicBezTo>
                    <a:pt x="1223160" y="324089"/>
                    <a:pt x="1219855" y="347239"/>
                    <a:pt x="1203325" y="360467"/>
                  </a:cubicBezTo>
                  <a:close/>
                  <a:moveTo>
                    <a:pt x="2595563" y="393701"/>
                  </a:moveTo>
                  <a:cubicBezTo>
                    <a:pt x="2608263" y="393701"/>
                    <a:pt x="2617788" y="386954"/>
                    <a:pt x="2620963" y="373460"/>
                  </a:cubicBezTo>
                  <a:cubicBezTo>
                    <a:pt x="2617788" y="366713"/>
                    <a:pt x="2598738" y="373460"/>
                    <a:pt x="2595563" y="376833"/>
                  </a:cubicBezTo>
                  <a:cubicBezTo>
                    <a:pt x="2595563" y="383580"/>
                    <a:pt x="2592388" y="390327"/>
                    <a:pt x="2595563" y="393701"/>
                  </a:cubicBezTo>
                  <a:close/>
                  <a:moveTo>
                    <a:pt x="727075" y="393701"/>
                  </a:moveTo>
                  <a:cubicBezTo>
                    <a:pt x="734060" y="386897"/>
                    <a:pt x="744538" y="383495"/>
                    <a:pt x="741046" y="369888"/>
                  </a:cubicBezTo>
                  <a:cubicBezTo>
                    <a:pt x="730568" y="369888"/>
                    <a:pt x="730568" y="383495"/>
                    <a:pt x="727075" y="393701"/>
                  </a:cubicBezTo>
                  <a:close/>
                  <a:moveTo>
                    <a:pt x="2198688" y="400051"/>
                  </a:moveTo>
                  <a:cubicBezTo>
                    <a:pt x="2205283" y="400051"/>
                    <a:pt x="2218471" y="393383"/>
                    <a:pt x="2228363" y="400051"/>
                  </a:cubicBezTo>
                  <a:cubicBezTo>
                    <a:pt x="2231660" y="396717"/>
                    <a:pt x="2241551" y="393383"/>
                    <a:pt x="2241551" y="380048"/>
                  </a:cubicBezTo>
                  <a:cubicBezTo>
                    <a:pt x="2218471" y="366713"/>
                    <a:pt x="2211877" y="393383"/>
                    <a:pt x="2198688" y="400051"/>
                  </a:cubicBezTo>
                  <a:close/>
                  <a:moveTo>
                    <a:pt x="2155825" y="430213"/>
                  </a:moveTo>
                  <a:cubicBezTo>
                    <a:pt x="2162493" y="430213"/>
                    <a:pt x="2185829" y="423334"/>
                    <a:pt x="2189163" y="409575"/>
                  </a:cubicBezTo>
                  <a:cubicBezTo>
                    <a:pt x="2172494" y="409575"/>
                    <a:pt x="2169160" y="426773"/>
                    <a:pt x="2155825" y="430213"/>
                  </a:cubicBezTo>
                  <a:close/>
                  <a:moveTo>
                    <a:pt x="2433638" y="463551"/>
                  </a:moveTo>
                  <a:cubicBezTo>
                    <a:pt x="2436813" y="459979"/>
                    <a:pt x="2439988" y="459979"/>
                    <a:pt x="2439988" y="452835"/>
                  </a:cubicBezTo>
                  <a:cubicBezTo>
                    <a:pt x="2433638" y="449263"/>
                    <a:pt x="2430463" y="456407"/>
                    <a:pt x="2433638" y="463551"/>
                  </a:cubicBezTo>
                  <a:close/>
                  <a:moveTo>
                    <a:pt x="2386815" y="466292"/>
                  </a:moveTo>
                  <a:cubicBezTo>
                    <a:pt x="2353757" y="462985"/>
                    <a:pt x="2330616" y="469599"/>
                    <a:pt x="2304170" y="459678"/>
                  </a:cubicBezTo>
                  <a:cubicBezTo>
                    <a:pt x="2310781" y="456371"/>
                    <a:pt x="2314087" y="456371"/>
                    <a:pt x="2320699" y="453064"/>
                  </a:cubicBezTo>
                  <a:cubicBezTo>
                    <a:pt x="2324005" y="443143"/>
                    <a:pt x="2337228" y="433222"/>
                    <a:pt x="2347145" y="423301"/>
                  </a:cubicBezTo>
                  <a:cubicBezTo>
                    <a:pt x="2357063" y="413379"/>
                    <a:pt x="2366980" y="403458"/>
                    <a:pt x="2376898" y="396844"/>
                  </a:cubicBezTo>
                  <a:cubicBezTo>
                    <a:pt x="2383510" y="393537"/>
                    <a:pt x="2390121" y="393537"/>
                    <a:pt x="2393427" y="386923"/>
                  </a:cubicBezTo>
                  <a:cubicBezTo>
                    <a:pt x="2406651" y="377002"/>
                    <a:pt x="2409956" y="360467"/>
                    <a:pt x="2429791" y="360467"/>
                  </a:cubicBezTo>
                  <a:cubicBezTo>
                    <a:pt x="2439709" y="403458"/>
                    <a:pt x="2403345" y="436529"/>
                    <a:pt x="2386815" y="466292"/>
                  </a:cubicBezTo>
                  <a:close/>
                  <a:moveTo>
                    <a:pt x="661576" y="466608"/>
                  </a:moveTo>
                  <a:cubicBezTo>
                    <a:pt x="691210" y="469901"/>
                    <a:pt x="717550" y="430390"/>
                    <a:pt x="691210" y="404049"/>
                  </a:cubicBezTo>
                  <a:cubicBezTo>
                    <a:pt x="674747" y="381001"/>
                    <a:pt x="635235" y="390879"/>
                    <a:pt x="631943" y="420512"/>
                  </a:cubicBezTo>
                  <a:cubicBezTo>
                    <a:pt x="628650" y="443560"/>
                    <a:pt x="645113" y="463316"/>
                    <a:pt x="661576" y="466608"/>
                  </a:cubicBezTo>
                  <a:close/>
                  <a:moveTo>
                    <a:pt x="717550" y="473076"/>
                  </a:moveTo>
                  <a:cubicBezTo>
                    <a:pt x="720725" y="473076"/>
                    <a:pt x="720725" y="469901"/>
                    <a:pt x="723900" y="469901"/>
                  </a:cubicBezTo>
                  <a:cubicBezTo>
                    <a:pt x="723900" y="460376"/>
                    <a:pt x="723900" y="460376"/>
                    <a:pt x="723900" y="460376"/>
                  </a:cubicBezTo>
                  <a:cubicBezTo>
                    <a:pt x="720725" y="457201"/>
                    <a:pt x="714375" y="457201"/>
                    <a:pt x="711200" y="460376"/>
                  </a:cubicBezTo>
                  <a:cubicBezTo>
                    <a:pt x="711200" y="466726"/>
                    <a:pt x="714375" y="466726"/>
                    <a:pt x="717550" y="473076"/>
                  </a:cubicBezTo>
                  <a:close/>
                  <a:moveTo>
                    <a:pt x="2485991" y="476213"/>
                  </a:moveTo>
                  <a:cubicBezTo>
                    <a:pt x="2456238" y="479520"/>
                    <a:pt x="2423180" y="466292"/>
                    <a:pt x="2400039" y="466292"/>
                  </a:cubicBezTo>
                  <a:cubicBezTo>
                    <a:pt x="2416568" y="449757"/>
                    <a:pt x="2426486" y="410072"/>
                    <a:pt x="2446321" y="403458"/>
                  </a:cubicBezTo>
                  <a:cubicBezTo>
                    <a:pt x="2485991" y="386923"/>
                    <a:pt x="2505826" y="429915"/>
                    <a:pt x="2515743" y="459678"/>
                  </a:cubicBezTo>
                  <a:cubicBezTo>
                    <a:pt x="2505826" y="462985"/>
                    <a:pt x="2495908" y="472906"/>
                    <a:pt x="2485991" y="476213"/>
                  </a:cubicBezTo>
                  <a:close/>
                  <a:moveTo>
                    <a:pt x="2270858" y="522288"/>
                  </a:moveTo>
                  <a:cubicBezTo>
                    <a:pt x="2284535" y="522288"/>
                    <a:pt x="2294793" y="515938"/>
                    <a:pt x="2305050" y="509588"/>
                  </a:cubicBezTo>
                  <a:cubicBezTo>
                    <a:pt x="2301631" y="506413"/>
                    <a:pt x="2260600" y="506413"/>
                    <a:pt x="2270858" y="522288"/>
                  </a:cubicBezTo>
                  <a:close/>
                  <a:moveTo>
                    <a:pt x="1190625" y="522288"/>
                  </a:moveTo>
                  <a:cubicBezTo>
                    <a:pt x="1196975" y="522288"/>
                    <a:pt x="1196975" y="515938"/>
                    <a:pt x="1196975" y="512763"/>
                  </a:cubicBezTo>
                  <a:cubicBezTo>
                    <a:pt x="1193800" y="512763"/>
                    <a:pt x="1193800" y="509588"/>
                    <a:pt x="1193800" y="509588"/>
                  </a:cubicBezTo>
                  <a:cubicBezTo>
                    <a:pt x="1187450" y="509588"/>
                    <a:pt x="1187450" y="519113"/>
                    <a:pt x="1190625" y="522288"/>
                  </a:cubicBezTo>
                  <a:close/>
                  <a:moveTo>
                    <a:pt x="2390121" y="525819"/>
                  </a:moveTo>
                  <a:cubicBezTo>
                    <a:pt x="2406651" y="515898"/>
                    <a:pt x="2429791" y="512591"/>
                    <a:pt x="2443015" y="499362"/>
                  </a:cubicBezTo>
                  <a:cubicBezTo>
                    <a:pt x="2426486" y="502669"/>
                    <a:pt x="2409956" y="515898"/>
                    <a:pt x="2396733" y="515898"/>
                  </a:cubicBezTo>
                  <a:cubicBezTo>
                    <a:pt x="2403345" y="512591"/>
                    <a:pt x="2403345" y="505976"/>
                    <a:pt x="2403345" y="496055"/>
                  </a:cubicBezTo>
                  <a:cubicBezTo>
                    <a:pt x="2393427" y="502669"/>
                    <a:pt x="2390121" y="515898"/>
                    <a:pt x="2383510" y="522512"/>
                  </a:cubicBezTo>
                  <a:cubicBezTo>
                    <a:pt x="2353757" y="515898"/>
                    <a:pt x="2386815" y="496055"/>
                    <a:pt x="2390121" y="479520"/>
                  </a:cubicBezTo>
                  <a:cubicBezTo>
                    <a:pt x="2416568" y="482827"/>
                    <a:pt x="2443015" y="479520"/>
                    <a:pt x="2466156" y="489441"/>
                  </a:cubicBezTo>
                  <a:cubicBezTo>
                    <a:pt x="2459544" y="492748"/>
                    <a:pt x="2449626" y="492748"/>
                    <a:pt x="2446321" y="499362"/>
                  </a:cubicBezTo>
                  <a:cubicBezTo>
                    <a:pt x="2452932" y="496055"/>
                    <a:pt x="2466156" y="489441"/>
                    <a:pt x="2469461" y="492748"/>
                  </a:cubicBezTo>
                  <a:cubicBezTo>
                    <a:pt x="2446321" y="505976"/>
                    <a:pt x="2419874" y="525819"/>
                    <a:pt x="2390121" y="525819"/>
                  </a:cubicBezTo>
                  <a:close/>
                  <a:moveTo>
                    <a:pt x="714772" y="542236"/>
                  </a:moveTo>
                  <a:cubicBezTo>
                    <a:pt x="717153" y="542072"/>
                    <a:pt x="715963" y="533559"/>
                    <a:pt x="711200" y="538798"/>
                  </a:cubicBezTo>
                  <a:cubicBezTo>
                    <a:pt x="712788" y="541418"/>
                    <a:pt x="713978" y="542291"/>
                    <a:pt x="714772" y="542236"/>
                  </a:cubicBezTo>
                  <a:close/>
                  <a:moveTo>
                    <a:pt x="687388" y="542926"/>
                  </a:moveTo>
                  <a:lnTo>
                    <a:pt x="690563" y="542926"/>
                  </a:lnTo>
                  <a:cubicBezTo>
                    <a:pt x="693738" y="539751"/>
                    <a:pt x="687388" y="539751"/>
                    <a:pt x="687388" y="536576"/>
                  </a:cubicBezTo>
                  <a:cubicBezTo>
                    <a:pt x="684213" y="536576"/>
                    <a:pt x="687388" y="539751"/>
                    <a:pt x="687388" y="542926"/>
                  </a:cubicBezTo>
                  <a:close/>
                  <a:moveTo>
                    <a:pt x="743347" y="546101"/>
                  </a:moveTo>
                  <a:lnTo>
                    <a:pt x="754063" y="546101"/>
                  </a:lnTo>
                  <a:cubicBezTo>
                    <a:pt x="754063" y="539751"/>
                    <a:pt x="739775" y="536576"/>
                    <a:pt x="743347" y="546101"/>
                  </a:cubicBezTo>
                  <a:close/>
                  <a:moveTo>
                    <a:pt x="763588" y="549276"/>
                  </a:moveTo>
                  <a:lnTo>
                    <a:pt x="773113" y="549276"/>
                  </a:lnTo>
                  <a:cubicBezTo>
                    <a:pt x="776288" y="539751"/>
                    <a:pt x="760413" y="539751"/>
                    <a:pt x="763588" y="549276"/>
                  </a:cubicBezTo>
                  <a:close/>
                  <a:moveTo>
                    <a:pt x="2214563" y="552451"/>
                  </a:moveTo>
                  <a:cubicBezTo>
                    <a:pt x="2214563" y="552451"/>
                    <a:pt x="2232026" y="549276"/>
                    <a:pt x="2228534" y="539751"/>
                  </a:cubicBezTo>
                  <a:cubicBezTo>
                    <a:pt x="2218056" y="539751"/>
                    <a:pt x="2221548" y="549276"/>
                    <a:pt x="2214563" y="552451"/>
                  </a:cubicBezTo>
                  <a:close/>
                  <a:moveTo>
                    <a:pt x="2168525" y="552451"/>
                  </a:moveTo>
                  <a:cubicBezTo>
                    <a:pt x="2178050" y="549276"/>
                    <a:pt x="2165350" y="539751"/>
                    <a:pt x="2168525" y="552451"/>
                  </a:cubicBezTo>
                  <a:close/>
                  <a:moveTo>
                    <a:pt x="2486025" y="555626"/>
                  </a:moveTo>
                  <a:cubicBezTo>
                    <a:pt x="2489200" y="552451"/>
                    <a:pt x="2495550" y="549276"/>
                    <a:pt x="2495550" y="542926"/>
                  </a:cubicBezTo>
                  <a:cubicBezTo>
                    <a:pt x="2486025" y="542926"/>
                    <a:pt x="2486025" y="549276"/>
                    <a:pt x="2486025" y="555626"/>
                  </a:cubicBezTo>
                  <a:close/>
                  <a:moveTo>
                    <a:pt x="730591" y="561369"/>
                  </a:moveTo>
                  <a:cubicBezTo>
                    <a:pt x="728938" y="562196"/>
                    <a:pt x="727285" y="562196"/>
                    <a:pt x="727285" y="558889"/>
                  </a:cubicBezTo>
                  <a:cubicBezTo>
                    <a:pt x="730591" y="562196"/>
                    <a:pt x="733896" y="552275"/>
                    <a:pt x="733896" y="558889"/>
                  </a:cubicBezTo>
                  <a:cubicBezTo>
                    <a:pt x="733896" y="558889"/>
                    <a:pt x="732243" y="560543"/>
                    <a:pt x="730591" y="561369"/>
                  </a:cubicBezTo>
                  <a:close/>
                  <a:moveTo>
                    <a:pt x="1038225" y="561976"/>
                  </a:moveTo>
                  <a:cubicBezTo>
                    <a:pt x="1035050" y="555626"/>
                    <a:pt x="1031875" y="552451"/>
                    <a:pt x="1022350" y="552451"/>
                  </a:cubicBezTo>
                  <a:cubicBezTo>
                    <a:pt x="1022350" y="558801"/>
                    <a:pt x="1031875" y="558801"/>
                    <a:pt x="1038225" y="561976"/>
                  </a:cubicBezTo>
                  <a:close/>
                  <a:moveTo>
                    <a:pt x="2595083" y="568810"/>
                  </a:moveTo>
                  <a:cubicBezTo>
                    <a:pt x="2595083" y="539047"/>
                    <a:pt x="2568637" y="532433"/>
                    <a:pt x="2558719" y="515898"/>
                  </a:cubicBezTo>
                  <a:cubicBezTo>
                    <a:pt x="2568637" y="515898"/>
                    <a:pt x="2571942" y="505976"/>
                    <a:pt x="2581860" y="499362"/>
                  </a:cubicBezTo>
                  <a:cubicBezTo>
                    <a:pt x="2608307" y="479520"/>
                    <a:pt x="2681035" y="449757"/>
                    <a:pt x="2704176" y="489441"/>
                  </a:cubicBezTo>
                  <a:cubicBezTo>
                    <a:pt x="2694258" y="505976"/>
                    <a:pt x="2677729" y="515898"/>
                    <a:pt x="2661200" y="529126"/>
                  </a:cubicBezTo>
                  <a:cubicBezTo>
                    <a:pt x="2641365" y="542354"/>
                    <a:pt x="2621530" y="565503"/>
                    <a:pt x="2595083" y="568810"/>
                  </a:cubicBezTo>
                  <a:close/>
                  <a:moveTo>
                    <a:pt x="1061588" y="574184"/>
                  </a:moveTo>
                  <a:cubicBezTo>
                    <a:pt x="1059521" y="573771"/>
                    <a:pt x="1057868" y="572117"/>
                    <a:pt x="1057868" y="568810"/>
                  </a:cubicBezTo>
                  <a:cubicBezTo>
                    <a:pt x="1064480" y="568810"/>
                    <a:pt x="1061174" y="572117"/>
                    <a:pt x="1067786" y="572117"/>
                  </a:cubicBezTo>
                  <a:cubicBezTo>
                    <a:pt x="1067786" y="565503"/>
                    <a:pt x="1057868" y="568810"/>
                    <a:pt x="1057868" y="562196"/>
                  </a:cubicBezTo>
                  <a:cubicBezTo>
                    <a:pt x="1064480" y="529126"/>
                    <a:pt x="1084315" y="492748"/>
                    <a:pt x="1094233" y="462985"/>
                  </a:cubicBezTo>
                  <a:cubicBezTo>
                    <a:pt x="1097539" y="446450"/>
                    <a:pt x="1104150" y="433222"/>
                    <a:pt x="1107456" y="423301"/>
                  </a:cubicBezTo>
                  <a:cubicBezTo>
                    <a:pt x="1120679" y="400151"/>
                    <a:pt x="1137209" y="357160"/>
                    <a:pt x="1150432" y="353853"/>
                  </a:cubicBezTo>
                  <a:cubicBezTo>
                    <a:pt x="1170267" y="350546"/>
                    <a:pt x="1180185" y="377002"/>
                    <a:pt x="1196714" y="386923"/>
                  </a:cubicBezTo>
                  <a:cubicBezTo>
                    <a:pt x="1196714" y="406765"/>
                    <a:pt x="1176879" y="416686"/>
                    <a:pt x="1170267" y="433222"/>
                  </a:cubicBezTo>
                  <a:cubicBezTo>
                    <a:pt x="1163655" y="449757"/>
                    <a:pt x="1160349" y="466292"/>
                    <a:pt x="1157044" y="489441"/>
                  </a:cubicBezTo>
                  <a:cubicBezTo>
                    <a:pt x="1147126" y="499362"/>
                    <a:pt x="1137209" y="509283"/>
                    <a:pt x="1127291" y="525819"/>
                  </a:cubicBezTo>
                  <a:cubicBezTo>
                    <a:pt x="1120679" y="542354"/>
                    <a:pt x="1114068" y="565503"/>
                    <a:pt x="1104150" y="572117"/>
                  </a:cubicBezTo>
                  <a:cubicBezTo>
                    <a:pt x="1100844" y="575424"/>
                    <a:pt x="1087621" y="568810"/>
                    <a:pt x="1077704" y="568810"/>
                  </a:cubicBezTo>
                  <a:cubicBezTo>
                    <a:pt x="1074398" y="568810"/>
                    <a:pt x="1071092" y="572117"/>
                    <a:pt x="1067786" y="572117"/>
                  </a:cubicBezTo>
                  <a:cubicBezTo>
                    <a:pt x="1066133" y="573771"/>
                    <a:pt x="1063654" y="574598"/>
                    <a:pt x="1061588" y="574184"/>
                  </a:cubicBezTo>
                  <a:close/>
                  <a:moveTo>
                    <a:pt x="803319" y="575424"/>
                  </a:moveTo>
                  <a:cubicBezTo>
                    <a:pt x="800013" y="568810"/>
                    <a:pt x="809931" y="572117"/>
                    <a:pt x="813236" y="575424"/>
                  </a:cubicBezTo>
                  <a:cubicBezTo>
                    <a:pt x="816542" y="572117"/>
                    <a:pt x="813236" y="565503"/>
                    <a:pt x="819848" y="565503"/>
                  </a:cubicBezTo>
                  <a:cubicBezTo>
                    <a:pt x="819848" y="575424"/>
                    <a:pt x="819848" y="575424"/>
                    <a:pt x="819848" y="575424"/>
                  </a:cubicBezTo>
                  <a:lnTo>
                    <a:pt x="813236" y="575424"/>
                  </a:lnTo>
                  <a:lnTo>
                    <a:pt x="811584" y="575424"/>
                  </a:lnTo>
                  <a:cubicBezTo>
                    <a:pt x="809104" y="576251"/>
                    <a:pt x="806625" y="577078"/>
                    <a:pt x="803319" y="575424"/>
                  </a:cubicBezTo>
                  <a:close/>
                  <a:moveTo>
                    <a:pt x="909106" y="582038"/>
                  </a:moveTo>
                  <a:cubicBezTo>
                    <a:pt x="899188" y="582038"/>
                    <a:pt x="892577" y="582038"/>
                    <a:pt x="889271" y="578731"/>
                  </a:cubicBezTo>
                  <a:cubicBezTo>
                    <a:pt x="892577" y="578731"/>
                    <a:pt x="892577" y="572117"/>
                    <a:pt x="899188" y="572117"/>
                  </a:cubicBezTo>
                  <a:cubicBezTo>
                    <a:pt x="902494" y="575424"/>
                    <a:pt x="909106" y="578731"/>
                    <a:pt x="909106" y="582038"/>
                  </a:cubicBezTo>
                  <a:close/>
                  <a:moveTo>
                    <a:pt x="2128960" y="595266"/>
                  </a:moveTo>
                  <a:cubicBezTo>
                    <a:pt x="2095902" y="595266"/>
                    <a:pt x="2066149" y="591959"/>
                    <a:pt x="2039703" y="591959"/>
                  </a:cubicBezTo>
                  <a:cubicBezTo>
                    <a:pt x="2036397" y="568810"/>
                    <a:pt x="2016562" y="558889"/>
                    <a:pt x="2013256" y="532433"/>
                  </a:cubicBezTo>
                  <a:cubicBezTo>
                    <a:pt x="2006644" y="529126"/>
                    <a:pt x="2006644" y="522512"/>
                    <a:pt x="1996727" y="522512"/>
                  </a:cubicBezTo>
                  <a:cubicBezTo>
                    <a:pt x="1993421" y="505976"/>
                    <a:pt x="1983503" y="496055"/>
                    <a:pt x="1976892" y="479520"/>
                  </a:cubicBezTo>
                  <a:cubicBezTo>
                    <a:pt x="1973586" y="472906"/>
                    <a:pt x="1973586" y="462985"/>
                    <a:pt x="1970280" y="456371"/>
                  </a:cubicBezTo>
                  <a:cubicBezTo>
                    <a:pt x="1960362" y="439836"/>
                    <a:pt x="1943833" y="419993"/>
                    <a:pt x="1947139" y="396844"/>
                  </a:cubicBezTo>
                  <a:cubicBezTo>
                    <a:pt x="1963668" y="393537"/>
                    <a:pt x="1966974" y="410072"/>
                    <a:pt x="1973586" y="416686"/>
                  </a:cubicBezTo>
                  <a:cubicBezTo>
                    <a:pt x="1980197" y="426608"/>
                    <a:pt x="1986809" y="436529"/>
                    <a:pt x="1996727" y="443143"/>
                  </a:cubicBezTo>
                  <a:cubicBezTo>
                    <a:pt x="2009950" y="459678"/>
                    <a:pt x="2023173" y="479520"/>
                    <a:pt x="2039703" y="492748"/>
                  </a:cubicBezTo>
                  <a:cubicBezTo>
                    <a:pt x="2049620" y="502669"/>
                    <a:pt x="2062843" y="502669"/>
                    <a:pt x="2076067" y="512591"/>
                  </a:cubicBezTo>
                  <a:cubicBezTo>
                    <a:pt x="2085984" y="522512"/>
                    <a:pt x="2092596" y="539047"/>
                    <a:pt x="2102513" y="552275"/>
                  </a:cubicBezTo>
                  <a:cubicBezTo>
                    <a:pt x="2112431" y="568810"/>
                    <a:pt x="2122348" y="578731"/>
                    <a:pt x="2128960" y="595266"/>
                  </a:cubicBezTo>
                  <a:close/>
                  <a:moveTo>
                    <a:pt x="2469461" y="598573"/>
                  </a:moveTo>
                  <a:cubicBezTo>
                    <a:pt x="2469461" y="591959"/>
                    <a:pt x="2469461" y="595266"/>
                    <a:pt x="2469461" y="588652"/>
                  </a:cubicBezTo>
                  <a:cubicBezTo>
                    <a:pt x="2459544" y="591959"/>
                    <a:pt x="2456238" y="582038"/>
                    <a:pt x="2446321" y="582038"/>
                  </a:cubicBezTo>
                  <a:cubicBezTo>
                    <a:pt x="2443015" y="568810"/>
                    <a:pt x="2419874" y="568810"/>
                    <a:pt x="2416568" y="552275"/>
                  </a:cubicBezTo>
                  <a:cubicBezTo>
                    <a:pt x="2452932" y="529126"/>
                    <a:pt x="2476073" y="492748"/>
                    <a:pt x="2528967" y="489441"/>
                  </a:cubicBezTo>
                  <a:cubicBezTo>
                    <a:pt x="2525661" y="482827"/>
                    <a:pt x="2522355" y="482827"/>
                    <a:pt x="2525661" y="479520"/>
                  </a:cubicBezTo>
                  <a:cubicBezTo>
                    <a:pt x="2535578" y="486134"/>
                    <a:pt x="2538884" y="502669"/>
                    <a:pt x="2545496" y="512591"/>
                  </a:cubicBezTo>
                  <a:cubicBezTo>
                    <a:pt x="2528967" y="525819"/>
                    <a:pt x="2502520" y="545661"/>
                    <a:pt x="2492602" y="562196"/>
                  </a:cubicBezTo>
                  <a:cubicBezTo>
                    <a:pt x="2502520" y="555582"/>
                    <a:pt x="2512437" y="548968"/>
                    <a:pt x="2522355" y="539047"/>
                  </a:cubicBezTo>
                  <a:cubicBezTo>
                    <a:pt x="2532272" y="532433"/>
                    <a:pt x="2542190" y="519205"/>
                    <a:pt x="2555413" y="522512"/>
                  </a:cubicBezTo>
                  <a:cubicBezTo>
                    <a:pt x="2552107" y="532433"/>
                    <a:pt x="2538884" y="532433"/>
                    <a:pt x="2532272" y="539047"/>
                  </a:cubicBezTo>
                  <a:cubicBezTo>
                    <a:pt x="2519049" y="555582"/>
                    <a:pt x="2512437" y="578731"/>
                    <a:pt x="2502520" y="595266"/>
                  </a:cubicBezTo>
                  <a:cubicBezTo>
                    <a:pt x="2492602" y="598573"/>
                    <a:pt x="2479379" y="598573"/>
                    <a:pt x="2469461" y="598573"/>
                  </a:cubicBezTo>
                  <a:close/>
                  <a:moveTo>
                    <a:pt x="2359956" y="607255"/>
                  </a:moveTo>
                  <a:cubicBezTo>
                    <a:pt x="2355410" y="607668"/>
                    <a:pt x="2350451" y="606841"/>
                    <a:pt x="2350451" y="605188"/>
                  </a:cubicBezTo>
                  <a:cubicBezTo>
                    <a:pt x="2353757" y="601881"/>
                    <a:pt x="2360369" y="601881"/>
                    <a:pt x="2366980" y="601881"/>
                  </a:cubicBezTo>
                  <a:cubicBezTo>
                    <a:pt x="2368633" y="605188"/>
                    <a:pt x="2364501" y="606841"/>
                    <a:pt x="2359956" y="607255"/>
                  </a:cubicBezTo>
                  <a:close/>
                  <a:moveTo>
                    <a:pt x="2220675" y="611039"/>
                  </a:moveTo>
                  <a:cubicBezTo>
                    <a:pt x="2223295" y="610593"/>
                    <a:pt x="2226787" y="608807"/>
                    <a:pt x="2232026" y="608807"/>
                  </a:cubicBezTo>
                  <a:cubicBezTo>
                    <a:pt x="2228534" y="601663"/>
                    <a:pt x="2218056" y="601663"/>
                    <a:pt x="2214563" y="605235"/>
                  </a:cubicBezTo>
                  <a:cubicBezTo>
                    <a:pt x="2216309" y="610593"/>
                    <a:pt x="2218056" y="611486"/>
                    <a:pt x="2220675" y="611039"/>
                  </a:cubicBezTo>
                  <a:close/>
                  <a:moveTo>
                    <a:pt x="2215325" y="613042"/>
                  </a:moveTo>
                  <a:cubicBezTo>
                    <a:pt x="2203342" y="613455"/>
                    <a:pt x="2190118" y="613455"/>
                    <a:pt x="2178548" y="611802"/>
                  </a:cubicBezTo>
                  <a:cubicBezTo>
                    <a:pt x="2171936" y="611802"/>
                    <a:pt x="2165324" y="611802"/>
                    <a:pt x="2162018" y="608495"/>
                  </a:cubicBezTo>
                  <a:cubicBezTo>
                    <a:pt x="2165324" y="601881"/>
                    <a:pt x="2185159" y="611802"/>
                    <a:pt x="2191771" y="605188"/>
                  </a:cubicBezTo>
                  <a:cubicBezTo>
                    <a:pt x="2185159" y="598573"/>
                    <a:pt x="2171936" y="605188"/>
                    <a:pt x="2168630" y="598573"/>
                  </a:cubicBezTo>
                  <a:cubicBezTo>
                    <a:pt x="2171936" y="595266"/>
                    <a:pt x="2178548" y="595266"/>
                    <a:pt x="2181854" y="591959"/>
                  </a:cubicBezTo>
                  <a:cubicBezTo>
                    <a:pt x="2162018" y="591959"/>
                    <a:pt x="2152101" y="585345"/>
                    <a:pt x="2135572" y="582038"/>
                  </a:cubicBezTo>
                  <a:cubicBezTo>
                    <a:pt x="2132266" y="565503"/>
                    <a:pt x="2089290" y="522512"/>
                    <a:pt x="2092596" y="502669"/>
                  </a:cubicBezTo>
                  <a:cubicBezTo>
                    <a:pt x="2092596" y="489441"/>
                    <a:pt x="2109125" y="482827"/>
                    <a:pt x="2119043" y="472906"/>
                  </a:cubicBezTo>
                  <a:cubicBezTo>
                    <a:pt x="2178548" y="472906"/>
                    <a:pt x="2238053" y="469599"/>
                    <a:pt x="2287640" y="472906"/>
                  </a:cubicBezTo>
                  <a:cubicBezTo>
                    <a:pt x="2274417" y="492748"/>
                    <a:pt x="2241359" y="505976"/>
                    <a:pt x="2238053" y="529126"/>
                  </a:cubicBezTo>
                  <a:cubicBezTo>
                    <a:pt x="2257888" y="512591"/>
                    <a:pt x="2271111" y="489441"/>
                    <a:pt x="2294252" y="472906"/>
                  </a:cubicBezTo>
                  <a:cubicBezTo>
                    <a:pt x="2320699" y="472906"/>
                    <a:pt x="2350451" y="472906"/>
                    <a:pt x="2373592" y="479520"/>
                  </a:cubicBezTo>
                  <a:cubicBezTo>
                    <a:pt x="2370286" y="489441"/>
                    <a:pt x="2366980" y="505976"/>
                    <a:pt x="2347145" y="502669"/>
                  </a:cubicBezTo>
                  <a:cubicBezTo>
                    <a:pt x="2343840" y="489441"/>
                    <a:pt x="2343840" y="476213"/>
                    <a:pt x="2330616" y="479520"/>
                  </a:cubicBezTo>
                  <a:cubicBezTo>
                    <a:pt x="2307475" y="479520"/>
                    <a:pt x="2320699" y="519205"/>
                    <a:pt x="2314087" y="535740"/>
                  </a:cubicBezTo>
                  <a:cubicBezTo>
                    <a:pt x="2297558" y="545661"/>
                    <a:pt x="2274417" y="552275"/>
                    <a:pt x="2264499" y="565503"/>
                  </a:cubicBezTo>
                  <a:cubicBezTo>
                    <a:pt x="2257888" y="575424"/>
                    <a:pt x="2261194" y="591959"/>
                    <a:pt x="2257888" y="601881"/>
                  </a:cubicBezTo>
                  <a:cubicBezTo>
                    <a:pt x="2251276" y="605188"/>
                    <a:pt x="2247970" y="608495"/>
                    <a:pt x="2244664" y="611802"/>
                  </a:cubicBezTo>
                  <a:cubicBezTo>
                    <a:pt x="2238053" y="611802"/>
                    <a:pt x="2227309" y="612628"/>
                    <a:pt x="2215325" y="613042"/>
                  </a:cubicBezTo>
                  <a:close/>
                  <a:moveTo>
                    <a:pt x="381552" y="613768"/>
                  </a:moveTo>
                  <a:cubicBezTo>
                    <a:pt x="386161" y="613332"/>
                    <a:pt x="390350" y="612458"/>
                    <a:pt x="393701" y="612458"/>
                  </a:cubicBezTo>
                  <a:cubicBezTo>
                    <a:pt x="386998" y="601980"/>
                    <a:pt x="386998" y="598488"/>
                    <a:pt x="370241" y="601980"/>
                  </a:cubicBezTo>
                  <a:cubicBezTo>
                    <a:pt x="373593" y="612458"/>
                    <a:pt x="363538" y="605473"/>
                    <a:pt x="366890" y="612458"/>
                  </a:cubicBezTo>
                  <a:cubicBezTo>
                    <a:pt x="371917" y="614205"/>
                    <a:pt x="376944" y="614205"/>
                    <a:pt x="381552" y="613768"/>
                  </a:cubicBezTo>
                  <a:close/>
                  <a:moveTo>
                    <a:pt x="358379" y="614463"/>
                  </a:moveTo>
                  <a:cubicBezTo>
                    <a:pt x="361951" y="613966"/>
                    <a:pt x="365126" y="611982"/>
                    <a:pt x="363538" y="608013"/>
                  </a:cubicBezTo>
                  <a:cubicBezTo>
                    <a:pt x="360363" y="608013"/>
                    <a:pt x="354013" y="608013"/>
                    <a:pt x="350838" y="611982"/>
                  </a:cubicBezTo>
                  <a:cubicBezTo>
                    <a:pt x="350838" y="613966"/>
                    <a:pt x="354807" y="614959"/>
                    <a:pt x="358379" y="614463"/>
                  </a:cubicBezTo>
                  <a:close/>
                  <a:moveTo>
                    <a:pt x="2796739" y="618416"/>
                  </a:moveTo>
                  <a:cubicBezTo>
                    <a:pt x="2796739" y="615109"/>
                    <a:pt x="2796739" y="615109"/>
                    <a:pt x="2796739" y="615109"/>
                  </a:cubicBezTo>
                  <a:cubicBezTo>
                    <a:pt x="2800045" y="615109"/>
                    <a:pt x="2800045" y="615109"/>
                    <a:pt x="2800045" y="615109"/>
                  </a:cubicBezTo>
                  <a:lnTo>
                    <a:pt x="2800045" y="618416"/>
                  </a:lnTo>
                  <a:cubicBezTo>
                    <a:pt x="2796739" y="618416"/>
                    <a:pt x="2796739" y="618416"/>
                    <a:pt x="2796739" y="618416"/>
                  </a:cubicBezTo>
                  <a:close/>
                  <a:moveTo>
                    <a:pt x="463035" y="627857"/>
                  </a:moveTo>
                  <a:cubicBezTo>
                    <a:pt x="466091" y="627063"/>
                    <a:pt x="469584" y="625476"/>
                    <a:pt x="473076" y="625476"/>
                  </a:cubicBezTo>
                  <a:cubicBezTo>
                    <a:pt x="473076" y="622301"/>
                    <a:pt x="462598" y="622301"/>
                    <a:pt x="455613" y="625476"/>
                  </a:cubicBezTo>
                  <a:cubicBezTo>
                    <a:pt x="457360" y="628651"/>
                    <a:pt x="459979" y="628651"/>
                    <a:pt x="463035" y="627857"/>
                  </a:cubicBezTo>
                  <a:close/>
                  <a:moveTo>
                    <a:pt x="2788445" y="640557"/>
                  </a:moveTo>
                  <a:cubicBezTo>
                    <a:pt x="2794310" y="639763"/>
                    <a:pt x="2800175" y="638176"/>
                    <a:pt x="2803526" y="638176"/>
                  </a:cubicBezTo>
                  <a:cubicBezTo>
                    <a:pt x="2793472" y="635001"/>
                    <a:pt x="2783418" y="635001"/>
                    <a:pt x="2773363" y="638176"/>
                  </a:cubicBezTo>
                  <a:cubicBezTo>
                    <a:pt x="2776715" y="641351"/>
                    <a:pt x="2782580" y="641351"/>
                    <a:pt x="2788445" y="640557"/>
                  </a:cubicBezTo>
                  <a:close/>
                  <a:moveTo>
                    <a:pt x="486172" y="642145"/>
                  </a:moveTo>
                  <a:cubicBezTo>
                    <a:pt x="488157" y="642145"/>
                    <a:pt x="490538" y="641351"/>
                    <a:pt x="492125" y="641351"/>
                  </a:cubicBezTo>
                  <a:cubicBezTo>
                    <a:pt x="492125" y="638176"/>
                    <a:pt x="488950" y="635001"/>
                    <a:pt x="482600" y="638176"/>
                  </a:cubicBezTo>
                  <a:cubicBezTo>
                    <a:pt x="482600" y="641351"/>
                    <a:pt x="484188" y="642145"/>
                    <a:pt x="486172" y="642145"/>
                  </a:cubicBezTo>
                  <a:close/>
                  <a:moveTo>
                    <a:pt x="552450" y="647701"/>
                  </a:moveTo>
                  <a:cubicBezTo>
                    <a:pt x="555625" y="647701"/>
                    <a:pt x="558800" y="647701"/>
                    <a:pt x="561975" y="644526"/>
                  </a:cubicBezTo>
                  <a:cubicBezTo>
                    <a:pt x="561975" y="638176"/>
                    <a:pt x="549275" y="638176"/>
                    <a:pt x="552450" y="647701"/>
                  </a:cubicBezTo>
                  <a:close/>
                  <a:moveTo>
                    <a:pt x="590948" y="648892"/>
                  </a:moveTo>
                  <a:cubicBezTo>
                    <a:pt x="592138" y="648495"/>
                    <a:pt x="593726" y="647701"/>
                    <a:pt x="595313" y="647701"/>
                  </a:cubicBezTo>
                  <a:cubicBezTo>
                    <a:pt x="595313" y="644526"/>
                    <a:pt x="592138" y="644526"/>
                    <a:pt x="588963" y="647701"/>
                  </a:cubicBezTo>
                  <a:cubicBezTo>
                    <a:pt x="588963" y="649288"/>
                    <a:pt x="589757" y="649288"/>
                    <a:pt x="590948" y="648892"/>
                  </a:cubicBezTo>
                  <a:close/>
                  <a:moveTo>
                    <a:pt x="614363" y="655638"/>
                  </a:moveTo>
                  <a:cubicBezTo>
                    <a:pt x="617538" y="651934"/>
                    <a:pt x="617538" y="651934"/>
                    <a:pt x="617538" y="648229"/>
                  </a:cubicBezTo>
                  <a:cubicBezTo>
                    <a:pt x="611188" y="644525"/>
                    <a:pt x="611188" y="651934"/>
                    <a:pt x="614363" y="655638"/>
                  </a:cubicBezTo>
                  <a:close/>
                  <a:moveTo>
                    <a:pt x="644128" y="656035"/>
                  </a:moveTo>
                  <a:cubicBezTo>
                    <a:pt x="646113" y="656961"/>
                    <a:pt x="647700" y="656961"/>
                    <a:pt x="647700" y="655109"/>
                  </a:cubicBezTo>
                  <a:cubicBezTo>
                    <a:pt x="647700" y="647700"/>
                    <a:pt x="641350" y="647700"/>
                    <a:pt x="638175" y="651404"/>
                  </a:cubicBezTo>
                  <a:cubicBezTo>
                    <a:pt x="639763" y="653256"/>
                    <a:pt x="642144" y="655109"/>
                    <a:pt x="644128" y="656035"/>
                  </a:cubicBezTo>
                  <a:close/>
                  <a:moveTo>
                    <a:pt x="411078" y="659755"/>
                  </a:moveTo>
                  <a:cubicBezTo>
                    <a:pt x="420121" y="661095"/>
                    <a:pt x="429987" y="660202"/>
                    <a:pt x="436563" y="658416"/>
                  </a:cubicBezTo>
                  <a:cubicBezTo>
                    <a:pt x="420121" y="654844"/>
                    <a:pt x="406967" y="647700"/>
                    <a:pt x="390525" y="647700"/>
                  </a:cubicBezTo>
                  <a:cubicBezTo>
                    <a:pt x="393814" y="654844"/>
                    <a:pt x="402035" y="658416"/>
                    <a:pt x="411078" y="659755"/>
                  </a:cubicBezTo>
                  <a:close/>
                  <a:moveTo>
                    <a:pt x="770261" y="661407"/>
                  </a:moveTo>
                  <a:cubicBezTo>
                    <a:pt x="770261" y="658100"/>
                    <a:pt x="770261" y="654793"/>
                    <a:pt x="766955" y="651486"/>
                  </a:cubicBezTo>
                  <a:cubicBezTo>
                    <a:pt x="770261" y="651486"/>
                    <a:pt x="776872" y="651486"/>
                    <a:pt x="776872" y="654793"/>
                  </a:cubicBezTo>
                  <a:cubicBezTo>
                    <a:pt x="773566" y="658100"/>
                    <a:pt x="773566" y="658100"/>
                    <a:pt x="770261" y="661407"/>
                  </a:cubicBezTo>
                  <a:close/>
                  <a:moveTo>
                    <a:pt x="667780" y="661407"/>
                  </a:moveTo>
                  <a:cubicBezTo>
                    <a:pt x="657862" y="664714"/>
                    <a:pt x="654556" y="658100"/>
                    <a:pt x="644639" y="658100"/>
                  </a:cubicBezTo>
                  <a:cubicBezTo>
                    <a:pt x="601663" y="654793"/>
                    <a:pt x="535546" y="668021"/>
                    <a:pt x="515711" y="644872"/>
                  </a:cubicBezTo>
                  <a:cubicBezTo>
                    <a:pt x="519017" y="644872"/>
                    <a:pt x="532240" y="648179"/>
                    <a:pt x="532240" y="641565"/>
                  </a:cubicBezTo>
                  <a:cubicBezTo>
                    <a:pt x="525629" y="634951"/>
                    <a:pt x="519017" y="638258"/>
                    <a:pt x="509099" y="638258"/>
                  </a:cubicBezTo>
                  <a:cubicBezTo>
                    <a:pt x="509099" y="628337"/>
                    <a:pt x="485958" y="631644"/>
                    <a:pt x="489264" y="621723"/>
                  </a:cubicBezTo>
                  <a:cubicBezTo>
                    <a:pt x="532240" y="638258"/>
                    <a:pt x="604969" y="634951"/>
                    <a:pt x="661168" y="644872"/>
                  </a:cubicBezTo>
                  <a:cubicBezTo>
                    <a:pt x="661168" y="651486"/>
                    <a:pt x="671085" y="654793"/>
                    <a:pt x="667780" y="661407"/>
                  </a:cubicBezTo>
                  <a:close/>
                  <a:moveTo>
                    <a:pt x="2595083" y="666368"/>
                  </a:moveTo>
                  <a:cubicBezTo>
                    <a:pt x="2591778" y="666368"/>
                    <a:pt x="2588472" y="664714"/>
                    <a:pt x="2588472" y="661407"/>
                  </a:cubicBezTo>
                  <a:cubicBezTo>
                    <a:pt x="2581860" y="664714"/>
                    <a:pt x="2575248" y="664714"/>
                    <a:pt x="2571942" y="661407"/>
                  </a:cubicBezTo>
                  <a:cubicBezTo>
                    <a:pt x="2581860" y="664714"/>
                    <a:pt x="2591777" y="654793"/>
                    <a:pt x="2601695" y="661407"/>
                  </a:cubicBezTo>
                  <a:cubicBezTo>
                    <a:pt x="2601695" y="664714"/>
                    <a:pt x="2598389" y="666368"/>
                    <a:pt x="2595083" y="666368"/>
                  </a:cubicBezTo>
                  <a:close/>
                  <a:moveTo>
                    <a:pt x="2635250" y="668338"/>
                  </a:moveTo>
                  <a:cubicBezTo>
                    <a:pt x="2635250" y="668338"/>
                    <a:pt x="2638425" y="668338"/>
                    <a:pt x="2641600" y="668338"/>
                  </a:cubicBezTo>
                  <a:cubicBezTo>
                    <a:pt x="2641600" y="665163"/>
                    <a:pt x="2638425" y="665163"/>
                    <a:pt x="2638425" y="661988"/>
                  </a:cubicBezTo>
                  <a:cubicBezTo>
                    <a:pt x="2635250" y="661988"/>
                    <a:pt x="2635250" y="661988"/>
                    <a:pt x="2635250" y="661988"/>
                  </a:cubicBezTo>
                  <a:close/>
                  <a:moveTo>
                    <a:pt x="2409956" y="674635"/>
                  </a:moveTo>
                  <a:cubicBezTo>
                    <a:pt x="2406651" y="671328"/>
                    <a:pt x="2419874" y="668021"/>
                    <a:pt x="2423180" y="671328"/>
                  </a:cubicBezTo>
                  <a:cubicBezTo>
                    <a:pt x="2419874" y="671328"/>
                    <a:pt x="2419874" y="674635"/>
                    <a:pt x="2423180" y="674635"/>
                  </a:cubicBezTo>
                  <a:cubicBezTo>
                    <a:pt x="2409956" y="674635"/>
                    <a:pt x="2409956" y="674635"/>
                    <a:pt x="2409956" y="674635"/>
                  </a:cubicBezTo>
                  <a:close/>
                  <a:moveTo>
                    <a:pt x="869436" y="674635"/>
                  </a:moveTo>
                  <a:cubicBezTo>
                    <a:pt x="872742" y="668021"/>
                    <a:pt x="866130" y="664714"/>
                    <a:pt x="869436" y="661407"/>
                  </a:cubicBezTo>
                  <a:cubicBezTo>
                    <a:pt x="872742" y="661407"/>
                    <a:pt x="879353" y="661407"/>
                    <a:pt x="882659" y="668021"/>
                  </a:cubicBezTo>
                  <a:cubicBezTo>
                    <a:pt x="876047" y="668021"/>
                    <a:pt x="872742" y="671328"/>
                    <a:pt x="869436" y="674635"/>
                  </a:cubicBezTo>
                  <a:close/>
                  <a:moveTo>
                    <a:pt x="857039" y="675462"/>
                  </a:moveTo>
                  <a:cubicBezTo>
                    <a:pt x="854560" y="675462"/>
                    <a:pt x="852907" y="674635"/>
                    <a:pt x="852907" y="671328"/>
                  </a:cubicBezTo>
                  <a:cubicBezTo>
                    <a:pt x="859518" y="664714"/>
                    <a:pt x="862824" y="671328"/>
                    <a:pt x="866130" y="674635"/>
                  </a:cubicBezTo>
                  <a:cubicBezTo>
                    <a:pt x="862824" y="674635"/>
                    <a:pt x="859518" y="675462"/>
                    <a:pt x="857039" y="675462"/>
                  </a:cubicBezTo>
                  <a:close/>
                  <a:moveTo>
                    <a:pt x="2451693" y="678769"/>
                  </a:moveTo>
                  <a:cubicBezTo>
                    <a:pt x="2448800" y="678769"/>
                    <a:pt x="2446321" y="677942"/>
                    <a:pt x="2446321" y="674635"/>
                  </a:cubicBezTo>
                  <a:cubicBezTo>
                    <a:pt x="2449626" y="671328"/>
                    <a:pt x="2459544" y="671328"/>
                    <a:pt x="2459544" y="677942"/>
                  </a:cubicBezTo>
                  <a:cubicBezTo>
                    <a:pt x="2457891" y="677942"/>
                    <a:pt x="2454585" y="678769"/>
                    <a:pt x="2451693" y="678769"/>
                  </a:cubicBezTo>
                  <a:close/>
                  <a:moveTo>
                    <a:pt x="641333" y="681249"/>
                  </a:moveTo>
                  <a:cubicBezTo>
                    <a:pt x="644639" y="674635"/>
                    <a:pt x="647945" y="668021"/>
                    <a:pt x="654556" y="661407"/>
                  </a:cubicBezTo>
                  <a:cubicBezTo>
                    <a:pt x="654556" y="671328"/>
                    <a:pt x="657862" y="668021"/>
                    <a:pt x="661168" y="668021"/>
                  </a:cubicBezTo>
                  <a:cubicBezTo>
                    <a:pt x="664474" y="674635"/>
                    <a:pt x="654556" y="668021"/>
                    <a:pt x="654556" y="674635"/>
                  </a:cubicBezTo>
                  <a:cubicBezTo>
                    <a:pt x="657862" y="674635"/>
                    <a:pt x="664474" y="674635"/>
                    <a:pt x="664474" y="681249"/>
                  </a:cubicBezTo>
                  <a:cubicBezTo>
                    <a:pt x="654556" y="677942"/>
                    <a:pt x="647945" y="677942"/>
                    <a:pt x="641333" y="681249"/>
                  </a:cubicBezTo>
                  <a:close/>
                  <a:moveTo>
                    <a:pt x="770261" y="684556"/>
                  </a:moveTo>
                  <a:cubicBezTo>
                    <a:pt x="766955" y="677942"/>
                    <a:pt x="773566" y="674635"/>
                    <a:pt x="776872" y="674635"/>
                  </a:cubicBezTo>
                  <a:cubicBezTo>
                    <a:pt x="780178" y="677942"/>
                    <a:pt x="780178" y="681249"/>
                    <a:pt x="783484" y="684556"/>
                  </a:cubicBezTo>
                  <a:cubicBezTo>
                    <a:pt x="770261" y="684556"/>
                    <a:pt x="770261" y="684556"/>
                    <a:pt x="770261" y="684556"/>
                  </a:cubicBezTo>
                  <a:close/>
                  <a:moveTo>
                    <a:pt x="725167" y="685022"/>
                  </a:moveTo>
                  <a:cubicBezTo>
                    <a:pt x="711375" y="687657"/>
                    <a:pt x="693400" y="679596"/>
                    <a:pt x="681003" y="684556"/>
                  </a:cubicBezTo>
                  <a:cubicBezTo>
                    <a:pt x="681003" y="681249"/>
                    <a:pt x="671085" y="681249"/>
                    <a:pt x="671085" y="674635"/>
                  </a:cubicBezTo>
                  <a:cubicBezTo>
                    <a:pt x="687615" y="671328"/>
                    <a:pt x="710755" y="687863"/>
                    <a:pt x="737202" y="677942"/>
                  </a:cubicBezTo>
                  <a:cubicBezTo>
                    <a:pt x="733896" y="682076"/>
                    <a:pt x="729764" y="684143"/>
                    <a:pt x="725167" y="685022"/>
                  </a:cubicBezTo>
                  <a:close/>
                  <a:moveTo>
                    <a:pt x="2816225" y="704498"/>
                  </a:moveTo>
                  <a:cubicBezTo>
                    <a:pt x="2816225" y="684389"/>
                    <a:pt x="2816225" y="684389"/>
                    <a:pt x="2816225" y="684389"/>
                  </a:cubicBezTo>
                  <a:cubicBezTo>
                    <a:pt x="2800350" y="681038"/>
                    <a:pt x="2800350" y="711201"/>
                    <a:pt x="2816225" y="704498"/>
                  </a:cubicBezTo>
                  <a:close/>
                  <a:moveTo>
                    <a:pt x="2495550" y="704851"/>
                  </a:moveTo>
                  <a:cubicBezTo>
                    <a:pt x="2498725" y="704851"/>
                    <a:pt x="2498725" y="704851"/>
                    <a:pt x="2498725" y="698501"/>
                  </a:cubicBezTo>
                  <a:cubicBezTo>
                    <a:pt x="2492375" y="698501"/>
                    <a:pt x="2492375" y="701676"/>
                    <a:pt x="2495550" y="704851"/>
                  </a:cubicBezTo>
                  <a:close/>
                  <a:moveTo>
                    <a:pt x="2269613" y="705225"/>
                  </a:moveTo>
                  <a:cubicBezTo>
                    <a:pt x="2267185" y="704192"/>
                    <a:pt x="2265326" y="701918"/>
                    <a:pt x="2264499" y="697785"/>
                  </a:cubicBezTo>
                  <a:cubicBezTo>
                    <a:pt x="2277723" y="697785"/>
                    <a:pt x="2284335" y="694478"/>
                    <a:pt x="2294252" y="697785"/>
                  </a:cubicBezTo>
                  <a:cubicBezTo>
                    <a:pt x="2289293" y="700265"/>
                    <a:pt x="2276896" y="708326"/>
                    <a:pt x="2269613" y="705225"/>
                  </a:cubicBezTo>
                  <a:close/>
                  <a:moveTo>
                    <a:pt x="2667812" y="711013"/>
                  </a:moveTo>
                  <a:cubicBezTo>
                    <a:pt x="2654588" y="714320"/>
                    <a:pt x="2644671" y="704399"/>
                    <a:pt x="2628142" y="701092"/>
                  </a:cubicBezTo>
                  <a:cubicBezTo>
                    <a:pt x="2621530" y="701092"/>
                    <a:pt x="2614918" y="701092"/>
                    <a:pt x="2608307" y="701092"/>
                  </a:cubicBezTo>
                  <a:cubicBezTo>
                    <a:pt x="2588472" y="697785"/>
                    <a:pt x="2568637" y="691171"/>
                    <a:pt x="2552107" y="687863"/>
                  </a:cubicBezTo>
                  <a:cubicBezTo>
                    <a:pt x="2532272" y="684556"/>
                    <a:pt x="2515743" y="687863"/>
                    <a:pt x="2502520" y="684556"/>
                  </a:cubicBezTo>
                  <a:cubicBezTo>
                    <a:pt x="2499214" y="684556"/>
                    <a:pt x="2489296" y="684556"/>
                    <a:pt x="2489296" y="677942"/>
                  </a:cubicBezTo>
                  <a:cubicBezTo>
                    <a:pt x="2528967" y="671328"/>
                    <a:pt x="2591777" y="684556"/>
                    <a:pt x="2618224" y="671328"/>
                  </a:cubicBezTo>
                  <a:cubicBezTo>
                    <a:pt x="2614918" y="664714"/>
                    <a:pt x="2601695" y="664714"/>
                    <a:pt x="2608307" y="658100"/>
                  </a:cubicBezTo>
                  <a:cubicBezTo>
                    <a:pt x="2624836" y="668021"/>
                    <a:pt x="2634753" y="648179"/>
                    <a:pt x="2654588" y="654793"/>
                  </a:cubicBezTo>
                  <a:cubicBezTo>
                    <a:pt x="2657894" y="661407"/>
                    <a:pt x="2641365" y="654793"/>
                    <a:pt x="2644671" y="661407"/>
                  </a:cubicBezTo>
                  <a:cubicBezTo>
                    <a:pt x="2644671" y="668021"/>
                    <a:pt x="2657894" y="668021"/>
                    <a:pt x="2661200" y="668021"/>
                  </a:cubicBezTo>
                  <a:cubicBezTo>
                    <a:pt x="2661200" y="687863"/>
                    <a:pt x="2671118" y="694478"/>
                    <a:pt x="2667812" y="711013"/>
                  </a:cubicBezTo>
                  <a:close/>
                  <a:moveTo>
                    <a:pt x="2409956" y="711013"/>
                  </a:moveTo>
                  <a:cubicBezTo>
                    <a:pt x="2413262" y="697785"/>
                    <a:pt x="2436403" y="694478"/>
                    <a:pt x="2436403" y="684556"/>
                  </a:cubicBezTo>
                  <a:cubicBezTo>
                    <a:pt x="2439709" y="687863"/>
                    <a:pt x="2446321" y="684556"/>
                    <a:pt x="2446321" y="687863"/>
                  </a:cubicBezTo>
                  <a:cubicBezTo>
                    <a:pt x="2429791" y="694478"/>
                    <a:pt x="2426486" y="704399"/>
                    <a:pt x="2409956" y="711013"/>
                  </a:cubicBezTo>
                  <a:close/>
                  <a:moveTo>
                    <a:pt x="2454585" y="713080"/>
                  </a:moveTo>
                  <a:cubicBezTo>
                    <a:pt x="2450453" y="713493"/>
                    <a:pt x="2446320" y="712666"/>
                    <a:pt x="2443015" y="707706"/>
                  </a:cubicBezTo>
                  <a:cubicBezTo>
                    <a:pt x="2459544" y="707706"/>
                    <a:pt x="2459544" y="707706"/>
                    <a:pt x="2459544" y="707706"/>
                  </a:cubicBezTo>
                  <a:cubicBezTo>
                    <a:pt x="2459544" y="704399"/>
                    <a:pt x="2456238" y="704399"/>
                    <a:pt x="2452932" y="701092"/>
                  </a:cubicBezTo>
                  <a:cubicBezTo>
                    <a:pt x="2462850" y="701092"/>
                    <a:pt x="2466156" y="704399"/>
                    <a:pt x="2466156" y="711013"/>
                  </a:cubicBezTo>
                  <a:cubicBezTo>
                    <a:pt x="2462850" y="711013"/>
                    <a:pt x="2458718" y="712666"/>
                    <a:pt x="2454585" y="713080"/>
                  </a:cubicBezTo>
                  <a:close/>
                  <a:moveTo>
                    <a:pt x="2565003" y="717551"/>
                  </a:moveTo>
                  <a:cubicBezTo>
                    <a:pt x="2567782" y="716757"/>
                    <a:pt x="2570163" y="714376"/>
                    <a:pt x="2568575" y="711201"/>
                  </a:cubicBezTo>
                  <a:cubicBezTo>
                    <a:pt x="2565400" y="711201"/>
                    <a:pt x="2562225" y="711201"/>
                    <a:pt x="2559050" y="714376"/>
                  </a:cubicBezTo>
                  <a:cubicBezTo>
                    <a:pt x="2559050" y="717551"/>
                    <a:pt x="2562225" y="718345"/>
                    <a:pt x="2565003" y="717551"/>
                  </a:cubicBezTo>
                  <a:close/>
                  <a:moveTo>
                    <a:pt x="2502959" y="717551"/>
                  </a:moveTo>
                  <a:cubicBezTo>
                    <a:pt x="2502959" y="714376"/>
                    <a:pt x="2502959" y="714376"/>
                    <a:pt x="2506663" y="714376"/>
                  </a:cubicBezTo>
                  <a:cubicBezTo>
                    <a:pt x="2506663" y="708026"/>
                    <a:pt x="2495550" y="714376"/>
                    <a:pt x="2502959" y="717551"/>
                  </a:cubicBezTo>
                  <a:close/>
                  <a:moveTo>
                    <a:pt x="2329532" y="719952"/>
                  </a:moveTo>
                  <a:cubicBezTo>
                    <a:pt x="2327517" y="719280"/>
                    <a:pt x="2325658" y="717627"/>
                    <a:pt x="2324005" y="714320"/>
                  </a:cubicBezTo>
                  <a:cubicBezTo>
                    <a:pt x="2327310" y="714320"/>
                    <a:pt x="2330616" y="714320"/>
                    <a:pt x="2330616" y="711013"/>
                  </a:cubicBezTo>
                  <a:cubicBezTo>
                    <a:pt x="2327310" y="704399"/>
                    <a:pt x="2314087" y="711013"/>
                    <a:pt x="2314087" y="704399"/>
                  </a:cubicBezTo>
                  <a:cubicBezTo>
                    <a:pt x="2340534" y="687863"/>
                    <a:pt x="2366980" y="694478"/>
                    <a:pt x="2403345" y="684556"/>
                  </a:cubicBezTo>
                  <a:cubicBezTo>
                    <a:pt x="2400039" y="684556"/>
                    <a:pt x="2396733" y="684556"/>
                    <a:pt x="2396733" y="681249"/>
                  </a:cubicBezTo>
                  <a:cubicBezTo>
                    <a:pt x="2403345" y="681249"/>
                    <a:pt x="2413262" y="681249"/>
                    <a:pt x="2416568" y="684556"/>
                  </a:cubicBezTo>
                  <a:cubicBezTo>
                    <a:pt x="2416568" y="691171"/>
                    <a:pt x="2409956" y="701092"/>
                    <a:pt x="2403345" y="694478"/>
                  </a:cubicBezTo>
                  <a:cubicBezTo>
                    <a:pt x="2406651" y="694478"/>
                    <a:pt x="2406651" y="687863"/>
                    <a:pt x="2403345" y="687863"/>
                  </a:cubicBezTo>
                  <a:cubicBezTo>
                    <a:pt x="2406651" y="691171"/>
                    <a:pt x="2403345" y="691171"/>
                    <a:pt x="2400039" y="694478"/>
                  </a:cubicBezTo>
                  <a:cubicBezTo>
                    <a:pt x="2403345" y="694478"/>
                    <a:pt x="2403345" y="701092"/>
                    <a:pt x="2403345" y="704399"/>
                  </a:cubicBezTo>
                  <a:cubicBezTo>
                    <a:pt x="2390121" y="720934"/>
                    <a:pt x="2353757" y="687863"/>
                    <a:pt x="2350451" y="717627"/>
                  </a:cubicBezTo>
                  <a:cubicBezTo>
                    <a:pt x="2343014" y="715147"/>
                    <a:pt x="2335575" y="721967"/>
                    <a:pt x="2329532" y="719952"/>
                  </a:cubicBezTo>
                  <a:close/>
                  <a:moveTo>
                    <a:pt x="387350" y="723901"/>
                  </a:moveTo>
                  <a:cubicBezTo>
                    <a:pt x="387350" y="723901"/>
                    <a:pt x="390525" y="723901"/>
                    <a:pt x="396875" y="723901"/>
                  </a:cubicBezTo>
                  <a:cubicBezTo>
                    <a:pt x="400050" y="717551"/>
                    <a:pt x="384175" y="714376"/>
                    <a:pt x="387350" y="723901"/>
                  </a:cubicBezTo>
                  <a:close/>
                  <a:moveTo>
                    <a:pt x="290117" y="724695"/>
                  </a:moveTo>
                  <a:cubicBezTo>
                    <a:pt x="293518" y="724695"/>
                    <a:pt x="297771" y="723901"/>
                    <a:pt x="301173" y="723901"/>
                  </a:cubicBezTo>
                  <a:cubicBezTo>
                    <a:pt x="297771" y="720726"/>
                    <a:pt x="304574" y="720726"/>
                    <a:pt x="307976" y="720726"/>
                  </a:cubicBezTo>
                  <a:cubicBezTo>
                    <a:pt x="307976" y="714376"/>
                    <a:pt x="301173" y="714376"/>
                    <a:pt x="297771" y="714376"/>
                  </a:cubicBezTo>
                  <a:cubicBezTo>
                    <a:pt x="297771" y="723901"/>
                    <a:pt x="290967" y="714376"/>
                    <a:pt x="287565" y="717551"/>
                  </a:cubicBezTo>
                  <a:cubicBezTo>
                    <a:pt x="287565" y="717551"/>
                    <a:pt x="287565" y="720726"/>
                    <a:pt x="284163" y="720726"/>
                  </a:cubicBezTo>
                  <a:cubicBezTo>
                    <a:pt x="284163" y="723901"/>
                    <a:pt x="286715" y="724695"/>
                    <a:pt x="290117" y="724695"/>
                  </a:cubicBezTo>
                  <a:close/>
                  <a:moveTo>
                    <a:pt x="402432" y="727473"/>
                  </a:moveTo>
                  <a:cubicBezTo>
                    <a:pt x="404813" y="727870"/>
                    <a:pt x="407988" y="727076"/>
                    <a:pt x="409575" y="723901"/>
                  </a:cubicBezTo>
                  <a:cubicBezTo>
                    <a:pt x="409575" y="717551"/>
                    <a:pt x="400050" y="720726"/>
                    <a:pt x="400050" y="723901"/>
                  </a:cubicBezTo>
                  <a:cubicBezTo>
                    <a:pt x="398463" y="725488"/>
                    <a:pt x="400050" y="727076"/>
                    <a:pt x="402432" y="727473"/>
                  </a:cubicBezTo>
                  <a:close/>
                  <a:moveTo>
                    <a:pt x="416918" y="727870"/>
                  </a:moveTo>
                  <a:cubicBezTo>
                    <a:pt x="419233" y="727870"/>
                    <a:pt x="422011" y="727076"/>
                    <a:pt x="423863" y="727076"/>
                  </a:cubicBezTo>
                  <a:cubicBezTo>
                    <a:pt x="423863" y="720726"/>
                    <a:pt x="420159" y="720726"/>
                    <a:pt x="412750" y="723901"/>
                  </a:cubicBezTo>
                  <a:cubicBezTo>
                    <a:pt x="412750" y="727076"/>
                    <a:pt x="414602" y="727870"/>
                    <a:pt x="416918" y="727870"/>
                  </a:cubicBezTo>
                  <a:close/>
                  <a:moveTo>
                    <a:pt x="2651969" y="729878"/>
                  </a:moveTo>
                  <a:cubicBezTo>
                    <a:pt x="2655094" y="729208"/>
                    <a:pt x="2655094" y="722511"/>
                    <a:pt x="2647950" y="727869"/>
                  </a:cubicBezTo>
                  <a:cubicBezTo>
                    <a:pt x="2649538" y="729655"/>
                    <a:pt x="2650927" y="730101"/>
                    <a:pt x="2651969" y="729878"/>
                  </a:cubicBezTo>
                  <a:close/>
                  <a:moveTo>
                    <a:pt x="2619227" y="730101"/>
                  </a:moveTo>
                  <a:cubicBezTo>
                    <a:pt x="2624287" y="729655"/>
                    <a:pt x="2630191" y="727869"/>
                    <a:pt x="2635251" y="727869"/>
                  </a:cubicBezTo>
                  <a:cubicBezTo>
                    <a:pt x="2631878" y="720725"/>
                    <a:pt x="2615010" y="720725"/>
                    <a:pt x="2608263" y="724297"/>
                  </a:cubicBezTo>
                  <a:cubicBezTo>
                    <a:pt x="2609950" y="729655"/>
                    <a:pt x="2614167" y="730548"/>
                    <a:pt x="2619227" y="730101"/>
                  </a:cubicBezTo>
                  <a:close/>
                  <a:moveTo>
                    <a:pt x="448712" y="734169"/>
                  </a:moveTo>
                  <a:cubicBezTo>
                    <a:pt x="454158" y="734616"/>
                    <a:pt x="461699" y="732830"/>
                    <a:pt x="466726" y="731044"/>
                  </a:cubicBezTo>
                  <a:cubicBezTo>
                    <a:pt x="460023" y="723900"/>
                    <a:pt x="453320" y="727472"/>
                    <a:pt x="443266" y="723900"/>
                  </a:cubicBezTo>
                  <a:cubicBezTo>
                    <a:pt x="439915" y="731044"/>
                    <a:pt x="443266" y="733723"/>
                    <a:pt x="448712" y="734169"/>
                  </a:cubicBezTo>
                  <a:close/>
                  <a:moveTo>
                    <a:pt x="2053069" y="735019"/>
                  </a:moveTo>
                  <a:lnTo>
                    <a:pt x="2052926" y="734162"/>
                  </a:lnTo>
                  <a:lnTo>
                    <a:pt x="2052652" y="734847"/>
                  </a:lnTo>
                  <a:close/>
                  <a:moveTo>
                    <a:pt x="2690813" y="741363"/>
                  </a:moveTo>
                  <a:cubicBezTo>
                    <a:pt x="2690813" y="735013"/>
                    <a:pt x="2690813" y="735013"/>
                    <a:pt x="2690813" y="735013"/>
                  </a:cubicBezTo>
                  <a:cubicBezTo>
                    <a:pt x="2681288" y="735013"/>
                    <a:pt x="2687638" y="747713"/>
                    <a:pt x="2690813" y="741363"/>
                  </a:cubicBezTo>
                  <a:close/>
                  <a:moveTo>
                    <a:pt x="2565003" y="742554"/>
                  </a:moveTo>
                  <a:cubicBezTo>
                    <a:pt x="2566194" y="742157"/>
                    <a:pt x="2566988" y="741363"/>
                    <a:pt x="2568575" y="741363"/>
                  </a:cubicBezTo>
                  <a:cubicBezTo>
                    <a:pt x="2568575" y="738188"/>
                    <a:pt x="2555875" y="738188"/>
                    <a:pt x="2559050" y="741363"/>
                  </a:cubicBezTo>
                  <a:cubicBezTo>
                    <a:pt x="2562225" y="742950"/>
                    <a:pt x="2563813" y="742950"/>
                    <a:pt x="2565003" y="742554"/>
                  </a:cubicBezTo>
                  <a:close/>
                  <a:moveTo>
                    <a:pt x="2052926" y="744083"/>
                  </a:moveTo>
                  <a:cubicBezTo>
                    <a:pt x="2052926" y="744083"/>
                    <a:pt x="2051273" y="742430"/>
                    <a:pt x="2050446" y="740363"/>
                  </a:cubicBezTo>
                  <a:lnTo>
                    <a:pt x="2052652" y="734847"/>
                  </a:lnTo>
                  <a:lnTo>
                    <a:pt x="2043008" y="730855"/>
                  </a:lnTo>
                  <a:cubicBezTo>
                    <a:pt x="2056232" y="734162"/>
                    <a:pt x="2059538" y="724241"/>
                    <a:pt x="2069455" y="730855"/>
                  </a:cubicBezTo>
                  <a:cubicBezTo>
                    <a:pt x="2064496" y="734162"/>
                    <a:pt x="2059538" y="735816"/>
                    <a:pt x="2054992" y="735816"/>
                  </a:cubicBezTo>
                  <a:lnTo>
                    <a:pt x="2053069" y="735019"/>
                  </a:lnTo>
                  <a:lnTo>
                    <a:pt x="2054166" y="741603"/>
                  </a:lnTo>
                  <a:cubicBezTo>
                    <a:pt x="2055405" y="743256"/>
                    <a:pt x="2056232" y="744083"/>
                    <a:pt x="2052926" y="744083"/>
                  </a:cubicBezTo>
                  <a:close/>
                  <a:moveTo>
                    <a:pt x="357031" y="744083"/>
                  </a:moveTo>
                  <a:cubicBezTo>
                    <a:pt x="350419" y="744083"/>
                    <a:pt x="347113" y="744083"/>
                    <a:pt x="343807" y="740776"/>
                  </a:cubicBezTo>
                  <a:cubicBezTo>
                    <a:pt x="350419" y="737469"/>
                    <a:pt x="353725" y="737469"/>
                    <a:pt x="357031" y="744083"/>
                  </a:cubicBezTo>
                  <a:close/>
                  <a:moveTo>
                    <a:pt x="442913" y="744538"/>
                  </a:moveTo>
                  <a:cubicBezTo>
                    <a:pt x="442913" y="734219"/>
                    <a:pt x="419722" y="741098"/>
                    <a:pt x="423035" y="734219"/>
                  </a:cubicBezTo>
                  <a:cubicBezTo>
                    <a:pt x="409783" y="734219"/>
                    <a:pt x="386592" y="723900"/>
                    <a:pt x="366713" y="727340"/>
                  </a:cubicBezTo>
                  <a:cubicBezTo>
                    <a:pt x="383278" y="741098"/>
                    <a:pt x="416409" y="737659"/>
                    <a:pt x="442913" y="744538"/>
                  </a:cubicBezTo>
                  <a:close/>
                  <a:moveTo>
                    <a:pt x="511579" y="744910"/>
                  </a:moveTo>
                  <a:cubicBezTo>
                    <a:pt x="503314" y="744083"/>
                    <a:pt x="495876" y="742430"/>
                    <a:pt x="495876" y="740776"/>
                  </a:cubicBezTo>
                  <a:cubicBezTo>
                    <a:pt x="509099" y="740776"/>
                    <a:pt x="522323" y="740776"/>
                    <a:pt x="532240" y="744083"/>
                  </a:cubicBezTo>
                  <a:cubicBezTo>
                    <a:pt x="528935" y="745737"/>
                    <a:pt x="519844" y="745737"/>
                    <a:pt x="511579" y="744910"/>
                  </a:cubicBezTo>
                  <a:close/>
                  <a:moveTo>
                    <a:pt x="543398" y="745737"/>
                  </a:moveTo>
                  <a:cubicBezTo>
                    <a:pt x="539679" y="745737"/>
                    <a:pt x="535546" y="744083"/>
                    <a:pt x="535546" y="740776"/>
                  </a:cubicBezTo>
                  <a:cubicBezTo>
                    <a:pt x="542158" y="744083"/>
                    <a:pt x="542158" y="740776"/>
                    <a:pt x="548769" y="740776"/>
                  </a:cubicBezTo>
                  <a:cubicBezTo>
                    <a:pt x="550422" y="744083"/>
                    <a:pt x="547117" y="745737"/>
                    <a:pt x="543398" y="745737"/>
                  </a:cubicBezTo>
                  <a:close/>
                  <a:moveTo>
                    <a:pt x="454383" y="746125"/>
                  </a:moveTo>
                  <a:cubicBezTo>
                    <a:pt x="458312" y="746125"/>
                    <a:pt x="461805" y="744538"/>
                    <a:pt x="460059" y="741363"/>
                  </a:cubicBezTo>
                  <a:cubicBezTo>
                    <a:pt x="456566" y="738188"/>
                    <a:pt x="453073" y="741363"/>
                    <a:pt x="446088" y="741363"/>
                  </a:cubicBezTo>
                  <a:cubicBezTo>
                    <a:pt x="446088" y="744538"/>
                    <a:pt x="450454" y="746125"/>
                    <a:pt x="454383" y="746125"/>
                  </a:cubicBezTo>
                  <a:close/>
                  <a:moveTo>
                    <a:pt x="2419874" y="747390"/>
                  </a:moveTo>
                  <a:cubicBezTo>
                    <a:pt x="2419874" y="737469"/>
                    <a:pt x="2406651" y="744083"/>
                    <a:pt x="2403345" y="737469"/>
                  </a:cubicBezTo>
                  <a:cubicBezTo>
                    <a:pt x="2416568" y="740776"/>
                    <a:pt x="2436403" y="730855"/>
                    <a:pt x="2439709" y="740776"/>
                  </a:cubicBezTo>
                  <a:cubicBezTo>
                    <a:pt x="2433097" y="744083"/>
                    <a:pt x="2423180" y="740776"/>
                    <a:pt x="2419874" y="747390"/>
                  </a:cubicBezTo>
                  <a:close/>
                  <a:moveTo>
                    <a:pt x="2693988" y="747713"/>
                  </a:moveTo>
                  <a:cubicBezTo>
                    <a:pt x="2697390" y="750888"/>
                    <a:pt x="2707596" y="750888"/>
                    <a:pt x="2717801" y="747713"/>
                  </a:cubicBezTo>
                  <a:cubicBezTo>
                    <a:pt x="2714399" y="744538"/>
                    <a:pt x="2697390" y="744538"/>
                    <a:pt x="2693988" y="747713"/>
                  </a:cubicBezTo>
                  <a:close/>
                  <a:moveTo>
                    <a:pt x="2662833" y="755650"/>
                  </a:moveTo>
                  <a:cubicBezTo>
                    <a:pt x="2669448" y="754857"/>
                    <a:pt x="2677716" y="752475"/>
                    <a:pt x="2687638" y="754063"/>
                  </a:cubicBezTo>
                  <a:cubicBezTo>
                    <a:pt x="2684331" y="738188"/>
                    <a:pt x="2657872" y="750888"/>
                    <a:pt x="2647950" y="747713"/>
                  </a:cubicBezTo>
                  <a:cubicBezTo>
                    <a:pt x="2651258" y="755650"/>
                    <a:pt x="2656219" y="756444"/>
                    <a:pt x="2662833" y="755650"/>
                  </a:cubicBezTo>
                  <a:close/>
                  <a:moveTo>
                    <a:pt x="2637632" y="758032"/>
                  </a:moveTo>
                  <a:cubicBezTo>
                    <a:pt x="2640807" y="758032"/>
                    <a:pt x="2644775" y="757238"/>
                    <a:pt x="2647950" y="757238"/>
                  </a:cubicBezTo>
                  <a:cubicBezTo>
                    <a:pt x="2644775" y="747713"/>
                    <a:pt x="2638425" y="757238"/>
                    <a:pt x="2632075" y="754063"/>
                  </a:cubicBezTo>
                  <a:cubicBezTo>
                    <a:pt x="2632075" y="757238"/>
                    <a:pt x="2634456" y="758032"/>
                    <a:pt x="2637632" y="758032"/>
                  </a:cubicBezTo>
                  <a:close/>
                  <a:moveTo>
                    <a:pt x="2647950" y="766763"/>
                  </a:moveTo>
                  <a:cubicBezTo>
                    <a:pt x="2654754" y="769938"/>
                    <a:pt x="2661558" y="763588"/>
                    <a:pt x="2671763" y="766763"/>
                  </a:cubicBezTo>
                  <a:cubicBezTo>
                    <a:pt x="2668361" y="757238"/>
                    <a:pt x="2654754" y="760413"/>
                    <a:pt x="2647950" y="766763"/>
                  </a:cubicBezTo>
                  <a:close/>
                  <a:moveTo>
                    <a:pt x="2618224" y="767232"/>
                  </a:moveTo>
                  <a:cubicBezTo>
                    <a:pt x="2608307" y="760618"/>
                    <a:pt x="2595083" y="767232"/>
                    <a:pt x="2588472" y="760618"/>
                  </a:cubicBezTo>
                  <a:cubicBezTo>
                    <a:pt x="2595083" y="763925"/>
                    <a:pt x="2614918" y="757311"/>
                    <a:pt x="2618224" y="767232"/>
                  </a:cubicBezTo>
                  <a:close/>
                  <a:moveTo>
                    <a:pt x="319840" y="773020"/>
                  </a:moveTo>
                  <a:cubicBezTo>
                    <a:pt x="314882" y="773020"/>
                    <a:pt x="310749" y="772193"/>
                    <a:pt x="310749" y="770539"/>
                  </a:cubicBezTo>
                  <a:cubicBezTo>
                    <a:pt x="323972" y="770539"/>
                    <a:pt x="310749" y="763925"/>
                    <a:pt x="310749" y="760618"/>
                  </a:cubicBezTo>
                  <a:cubicBezTo>
                    <a:pt x="317361" y="760618"/>
                    <a:pt x="317361" y="763925"/>
                    <a:pt x="323972" y="763925"/>
                  </a:cubicBezTo>
                  <a:cubicBezTo>
                    <a:pt x="320667" y="770539"/>
                    <a:pt x="337196" y="767232"/>
                    <a:pt x="333890" y="770539"/>
                  </a:cubicBezTo>
                  <a:cubicBezTo>
                    <a:pt x="330584" y="772193"/>
                    <a:pt x="324799" y="773020"/>
                    <a:pt x="319840" y="773020"/>
                  </a:cubicBezTo>
                  <a:close/>
                  <a:moveTo>
                    <a:pt x="2758679" y="773212"/>
                  </a:moveTo>
                  <a:cubicBezTo>
                    <a:pt x="2763045" y="772716"/>
                    <a:pt x="2767013" y="770732"/>
                    <a:pt x="2767013" y="766763"/>
                  </a:cubicBezTo>
                  <a:cubicBezTo>
                    <a:pt x="2757488" y="766763"/>
                    <a:pt x="2754313" y="770732"/>
                    <a:pt x="2747963" y="770732"/>
                  </a:cubicBezTo>
                  <a:cubicBezTo>
                    <a:pt x="2749551" y="772716"/>
                    <a:pt x="2754313" y="773709"/>
                    <a:pt x="2758679" y="773212"/>
                  </a:cubicBezTo>
                  <a:close/>
                  <a:moveTo>
                    <a:pt x="2585992" y="774673"/>
                  </a:moveTo>
                  <a:cubicBezTo>
                    <a:pt x="2583513" y="774673"/>
                    <a:pt x="2581860" y="773846"/>
                    <a:pt x="2581860" y="770539"/>
                  </a:cubicBezTo>
                  <a:cubicBezTo>
                    <a:pt x="2588472" y="770539"/>
                    <a:pt x="2595083" y="770539"/>
                    <a:pt x="2595083" y="773846"/>
                  </a:cubicBezTo>
                  <a:cubicBezTo>
                    <a:pt x="2591778" y="773846"/>
                    <a:pt x="2588472" y="774673"/>
                    <a:pt x="2585992" y="774673"/>
                  </a:cubicBezTo>
                  <a:close/>
                  <a:moveTo>
                    <a:pt x="2523181" y="775913"/>
                  </a:moveTo>
                  <a:cubicBezTo>
                    <a:pt x="2520702" y="774673"/>
                    <a:pt x="2519049" y="772193"/>
                    <a:pt x="2519049" y="770539"/>
                  </a:cubicBezTo>
                  <a:cubicBezTo>
                    <a:pt x="2525661" y="770539"/>
                    <a:pt x="2528967" y="770539"/>
                    <a:pt x="2532272" y="773846"/>
                  </a:cubicBezTo>
                  <a:cubicBezTo>
                    <a:pt x="2528966" y="777153"/>
                    <a:pt x="2525661" y="777153"/>
                    <a:pt x="2523181" y="775913"/>
                  </a:cubicBezTo>
                  <a:close/>
                  <a:moveTo>
                    <a:pt x="2711450" y="777876"/>
                  </a:moveTo>
                  <a:cubicBezTo>
                    <a:pt x="2714625" y="781051"/>
                    <a:pt x="2717800" y="774701"/>
                    <a:pt x="2720975" y="774701"/>
                  </a:cubicBezTo>
                  <a:cubicBezTo>
                    <a:pt x="2720975" y="774701"/>
                    <a:pt x="2708275" y="774701"/>
                    <a:pt x="2711450" y="777876"/>
                  </a:cubicBezTo>
                  <a:close/>
                  <a:moveTo>
                    <a:pt x="2583100" y="783354"/>
                  </a:moveTo>
                  <a:cubicBezTo>
                    <a:pt x="2580207" y="782114"/>
                    <a:pt x="2576901" y="778807"/>
                    <a:pt x="2575248" y="777153"/>
                  </a:cubicBezTo>
                  <a:lnTo>
                    <a:pt x="2588472" y="777153"/>
                  </a:lnTo>
                  <a:cubicBezTo>
                    <a:pt x="2588472" y="783767"/>
                    <a:pt x="2585992" y="784594"/>
                    <a:pt x="2583100" y="783354"/>
                  </a:cubicBezTo>
                  <a:close/>
                  <a:moveTo>
                    <a:pt x="2801975" y="787847"/>
                  </a:moveTo>
                  <a:cubicBezTo>
                    <a:pt x="2806477" y="786161"/>
                    <a:pt x="2810570" y="783630"/>
                    <a:pt x="2813844" y="783630"/>
                  </a:cubicBezTo>
                  <a:cubicBezTo>
                    <a:pt x="2823667" y="780257"/>
                    <a:pt x="2833490" y="787004"/>
                    <a:pt x="2840038" y="776883"/>
                  </a:cubicBezTo>
                  <a:cubicBezTo>
                    <a:pt x="2830215" y="766763"/>
                    <a:pt x="2807296" y="776883"/>
                    <a:pt x="2804021" y="783630"/>
                  </a:cubicBezTo>
                  <a:cubicBezTo>
                    <a:pt x="2794199" y="783630"/>
                    <a:pt x="2794199" y="787004"/>
                    <a:pt x="2787650" y="787004"/>
                  </a:cubicBezTo>
                  <a:cubicBezTo>
                    <a:pt x="2792562" y="790377"/>
                    <a:pt x="2797473" y="789534"/>
                    <a:pt x="2801975" y="787847"/>
                  </a:cubicBezTo>
                  <a:close/>
                  <a:moveTo>
                    <a:pt x="2621530" y="790382"/>
                  </a:moveTo>
                  <a:cubicBezTo>
                    <a:pt x="2621530" y="780461"/>
                    <a:pt x="2621530" y="773846"/>
                    <a:pt x="2618224" y="770539"/>
                  </a:cubicBezTo>
                  <a:cubicBezTo>
                    <a:pt x="2628142" y="770539"/>
                    <a:pt x="2641365" y="773846"/>
                    <a:pt x="2644671" y="763925"/>
                  </a:cubicBezTo>
                  <a:cubicBezTo>
                    <a:pt x="2638059" y="760618"/>
                    <a:pt x="2628142" y="767232"/>
                    <a:pt x="2621530" y="760618"/>
                  </a:cubicBezTo>
                  <a:cubicBezTo>
                    <a:pt x="2618224" y="754004"/>
                    <a:pt x="2631448" y="750697"/>
                    <a:pt x="2624836" y="750697"/>
                  </a:cubicBezTo>
                  <a:cubicBezTo>
                    <a:pt x="2614918" y="750697"/>
                    <a:pt x="2598389" y="754004"/>
                    <a:pt x="2591777" y="754004"/>
                  </a:cubicBezTo>
                  <a:cubicBezTo>
                    <a:pt x="2585166" y="757311"/>
                    <a:pt x="2575248" y="754004"/>
                    <a:pt x="2568637" y="754004"/>
                  </a:cubicBezTo>
                  <a:cubicBezTo>
                    <a:pt x="2555413" y="750697"/>
                    <a:pt x="2548802" y="747390"/>
                    <a:pt x="2538884" y="757311"/>
                  </a:cubicBezTo>
                  <a:cubicBezTo>
                    <a:pt x="2538884" y="760618"/>
                    <a:pt x="2542190" y="763925"/>
                    <a:pt x="2535578" y="763925"/>
                  </a:cubicBezTo>
                  <a:cubicBezTo>
                    <a:pt x="2525661" y="760618"/>
                    <a:pt x="2542190" y="754004"/>
                    <a:pt x="2528967" y="750697"/>
                  </a:cubicBezTo>
                  <a:cubicBezTo>
                    <a:pt x="2519049" y="747390"/>
                    <a:pt x="2505826" y="760618"/>
                    <a:pt x="2502520" y="747390"/>
                  </a:cubicBezTo>
                  <a:cubicBezTo>
                    <a:pt x="2509132" y="744083"/>
                    <a:pt x="2522355" y="744083"/>
                    <a:pt x="2525661" y="734162"/>
                  </a:cubicBezTo>
                  <a:cubicBezTo>
                    <a:pt x="2519049" y="727548"/>
                    <a:pt x="2509132" y="744083"/>
                    <a:pt x="2499214" y="734162"/>
                  </a:cubicBezTo>
                  <a:cubicBezTo>
                    <a:pt x="2505826" y="734162"/>
                    <a:pt x="2505826" y="730855"/>
                    <a:pt x="2502520" y="727548"/>
                  </a:cubicBezTo>
                  <a:cubicBezTo>
                    <a:pt x="2502520" y="724241"/>
                    <a:pt x="2512437" y="730855"/>
                    <a:pt x="2509132" y="724241"/>
                  </a:cubicBezTo>
                  <a:cubicBezTo>
                    <a:pt x="2502520" y="724241"/>
                    <a:pt x="2495908" y="720934"/>
                    <a:pt x="2489296" y="717627"/>
                  </a:cubicBezTo>
                  <a:cubicBezTo>
                    <a:pt x="2495908" y="711013"/>
                    <a:pt x="2476073" y="714320"/>
                    <a:pt x="2472767" y="707706"/>
                  </a:cubicBezTo>
                  <a:cubicBezTo>
                    <a:pt x="2485991" y="704399"/>
                    <a:pt x="2469461" y="691171"/>
                    <a:pt x="2479379" y="691171"/>
                  </a:cubicBezTo>
                  <a:cubicBezTo>
                    <a:pt x="2489296" y="694478"/>
                    <a:pt x="2535578" y="687863"/>
                    <a:pt x="2538884" y="704399"/>
                  </a:cubicBezTo>
                  <a:cubicBezTo>
                    <a:pt x="2548802" y="697785"/>
                    <a:pt x="2558719" y="701092"/>
                    <a:pt x="2571942" y="704399"/>
                  </a:cubicBezTo>
                  <a:cubicBezTo>
                    <a:pt x="2585166" y="707706"/>
                    <a:pt x="2598389" y="707706"/>
                    <a:pt x="2608307" y="711013"/>
                  </a:cubicBezTo>
                  <a:cubicBezTo>
                    <a:pt x="2614918" y="711013"/>
                    <a:pt x="2621530" y="717627"/>
                    <a:pt x="2631448" y="720934"/>
                  </a:cubicBezTo>
                  <a:cubicBezTo>
                    <a:pt x="2634753" y="720934"/>
                    <a:pt x="2641365" y="717627"/>
                    <a:pt x="2644671" y="717627"/>
                  </a:cubicBezTo>
                  <a:cubicBezTo>
                    <a:pt x="2671118" y="717627"/>
                    <a:pt x="2681035" y="734162"/>
                    <a:pt x="2697564" y="734162"/>
                  </a:cubicBezTo>
                  <a:cubicBezTo>
                    <a:pt x="2704176" y="737469"/>
                    <a:pt x="2707482" y="734162"/>
                    <a:pt x="2710788" y="734162"/>
                  </a:cubicBezTo>
                  <a:cubicBezTo>
                    <a:pt x="2737234" y="730855"/>
                    <a:pt x="2760375" y="744083"/>
                    <a:pt x="2783516" y="754004"/>
                  </a:cubicBezTo>
                  <a:cubicBezTo>
                    <a:pt x="2783516" y="757311"/>
                    <a:pt x="2786822" y="760618"/>
                    <a:pt x="2783516" y="767232"/>
                  </a:cubicBezTo>
                  <a:cubicBezTo>
                    <a:pt x="2766987" y="770539"/>
                    <a:pt x="2760375" y="790382"/>
                    <a:pt x="2740540" y="790382"/>
                  </a:cubicBezTo>
                  <a:cubicBezTo>
                    <a:pt x="2730623" y="793689"/>
                    <a:pt x="2720705" y="787075"/>
                    <a:pt x="2707482" y="787075"/>
                  </a:cubicBezTo>
                  <a:cubicBezTo>
                    <a:pt x="2677729" y="783768"/>
                    <a:pt x="2644671" y="793689"/>
                    <a:pt x="2621530" y="790382"/>
                  </a:cubicBezTo>
                  <a:close/>
                  <a:moveTo>
                    <a:pt x="366948" y="826759"/>
                  </a:moveTo>
                  <a:cubicBezTo>
                    <a:pt x="366948" y="816838"/>
                    <a:pt x="383477" y="816838"/>
                    <a:pt x="386783" y="826759"/>
                  </a:cubicBezTo>
                  <a:cubicBezTo>
                    <a:pt x="380172" y="830066"/>
                    <a:pt x="373560" y="823452"/>
                    <a:pt x="366948" y="826759"/>
                  </a:cubicBezTo>
                  <a:close/>
                  <a:moveTo>
                    <a:pt x="360337" y="826759"/>
                  </a:moveTo>
                  <a:cubicBezTo>
                    <a:pt x="357031" y="816838"/>
                    <a:pt x="343807" y="830066"/>
                    <a:pt x="340502" y="820145"/>
                  </a:cubicBezTo>
                  <a:cubicBezTo>
                    <a:pt x="350419" y="820145"/>
                    <a:pt x="363642" y="820145"/>
                    <a:pt x="360337" y="826759"/>
                  </a:cubicBezTo>
                  <a:close/>
                  <a:moveTo>
                    <a:pt x="304137" y="826759"/>
                  </a:moveTo>
                  <a:cubicBezTo>
                    <a:pt x="297526" y="823452"/>
                    <a:pt x="284302" y="830066"/>
                    <a:pt x="287608" y="820145"/>
                  </a:cubicBezTo>
                  <a:cubicBezTo>
                    <a:pt x="297526" y="823452"/>
                    <a:pt x="300832" y="820145"/>
                    <a:pt x="304137" y="826759"/>
                  </a:cubicBezTo>
                  <a:close/>
                  <a:moveTo>
                    <a:pt x="207963" y="827088"/>
                  </a:moveTo>
                  <a:cubicBezTo>
                    <a:pt x="204788" y="827088"/>
                    <a:pt x="204788" y="823913"/>
                    <a:pt x="201613" y="823913"/>
                  </a:cubicBezTo>
                  <a:cubicBezTo>
                    <a:pt x="198438" y="827088"/>
                    <a:pt x="204788" y="827088"/>
                    <a:pt x="207963" y="827088"/>
                  </a:cubicBezTo>
                  <a:close/>
                  <a:moveTo>
                    <a:pt x="119460" y="916782"/>
                  </a:moveTo>
                  <a:cubicBezTo>
                    <a:pt x="121445" y="917576"/>
                    <a:pt x="123826" y="917576"/>
                    <a:pt x="125413" y="915988"/>
                  </a:cubicBezTo>
                  <a:cubicBezTo>
                    <a:pt x="125413" y="912813"/>
                    <a:pt x="119063" y="912813"/>
                    <a:pt x="115888" y="912813"/>
                  </a:cubicBezTo>
                  <a:cubicBezTo>
                    <a:pt x="115888" y="914401"/>
                    <a:pt x="117476" y="915988"/>
                    <a:pt x="119460" y="916782"/>
                  </a:cubicBezTo>
                  <a:close/>
                  <a:moveTo>
                    <a:pt x="238021" y="949120"/>
                  </a:moveTo>
                  <a:lnTo>
                    <a:pt x="236985" y="948356"/>
                  </a:lnTo>
                  <a:lnTo>
                    <a:pt x="234715" y="948293"/>
                  </a:lnTo>
                  <a:cubicBezTo>
                    <a:pt x="227277" y="947466"/>
                    <a:pt x="221492" y="945813"/>
                    <a:pt x="214880" y="942506"/>
                  </a:cubicBezTo>
                  <a:cubicBezTo>
                    <a:pt x="219839" y="942506"/>
                    <a:pt x="225624" y="942506"/>
                    <a:pt x="230169" y="943332"/>
                  </a:cubicBezTo>
                  <a:lnTo>
                    <a:pt x="236985" y="948356"/>
                  </a:lnTo>
                  <a:lnTo>
                    <a:pt x="239684" y="948431"/>
                  </a:lnTo>
                  <a:lnTo>
                    <a:pt x="250004" y="944159"/>
                  </a:lnTo>
                  <a:cubicBezTo>
                    <a:pt x="255376" y="944986"/>
                    <a:pt x="261162" y="947466"/>
                    <a:pt x="264467" y="949120"/>
                  </a:cubicBezTo>
                  <a:lnTo>
                    <a:pt x="239684" y="948431"/>
                  </a:lnTo>
                  <a:close/>
                  <a:moveTo>
                    <a:pt x="165292" y="949120"/>
                  </a:moveTo>
                  <a:cubicBezTo>
                    <a:pt x="161986" y="942506"/>
                    <a:pt x="181821" y="942506"/>
                    <a:pt x="178516" y="949120"/>
                  </a:cubicBezTo>
                  <a:cubicBezTo>
                    <a:pt x="171904" y="949120"/>
                    <a:pt x="175210" y="949120"/>
                    <a:pt x="165292" y="949120"/>
                  </a:cubicBezTo>
                  <a:close/>
                  <a:moveTo>
                    <a:pt x="2723598" y="964828"/>
                  </a:moveTo>
                  <a:cubicBezTo>
                    <a:pt x="2719879" y="964001"/>
                    <a:pt x="2715746" y="962348"/>
                    <a:pt x="2710788" y="962348"/>
                  </a:cubicBezTo>
                  <a:cubicBezTo>
                    <a:pt x="2710788" y="959041"/>
                    <a:pt x="2714094" y="959041"/>
                    <a:pt x="2714094" y="955734"/>
                  </a:cubicBezTo>
                  <a:cubicBezTo>
                    <a:pt x="2724011" y="955734"/>
                    <a:pt x="2730623" y="959041"/>
                    <a:pt x="2733929" y="962348"/>
                  </a:cubicBezTo>
                  <a:cubicBezTo>
                    <a:pt x="2730623" y="965655"/>
                    <a:pt x="2727317" y="965655"/>
                    <a:pt x="2723598" y="964828"/>
                  </a:cubicBezTo>
                  <a:close/>
                  <a:moveTo>
                    <a:pt x="2845594" y="973336"/>
                  </a:moveTo>
                  <a:cubicBezTo>
                    <a:pt x="2848769" y="973336"/>
                    <a:pt x="2852738" y="972344"/>
                    <a:pt x="2855913" y="972344"/>
                  </a:cubicBezTo>
                  <a:cubicBezTo>
                    <a:pt x="2852738" y="972344"/>
                    <a:pt x="2846388" y="968375"/>
                    <a:pt x="2840038" y="968375"/>
                  </a:cubicBezTo>
                  <a:cubicBezTo>
                    <a:pt x="2840038" y="972344"/>
                    <a:pt x="2842420" y="973336"/>
                    <a:pt x="2845594" y="973336"/>
                  </a:cubicBezTo>
                  <a:close/>
                  <a:moveTo>
                    <a:pt x="2760375" y="975576"/>
                  </a:moveTo>
                  <a:cubicBezTo>
                    <a:pt x="2766987" y="962348"/>
                    <a:pt x="2750458" y="965655"/>
                    <a:pt x="2743846" y="962348"/>
                  </a:cubicBezTo>
                  <a:cubicBezTo>
                    <a:pt x="2763681" y="959041"/>
                    <a:pt x="2776904" y="965655"/>
                    <a:pt x="2790128" y="972269"/>
                  </a:cubicBezTo>
                  <a:cubicBezTo>
                    <a:pt x="2780210" y="978883"/>
                    <a:pt x="2773599" y="965655"/>
                    <a:pt x="2760375" y="972269"/>
                  </a:cubicBezTo>
                  <a:cubicBezTo>
                    <a:pt x="2763681" y="975576"/>
                    <a:pt x="2763681" y="975576"/>
                    <a:pt x="2760375" y="975576"/>
                  </a:cubicBezTo>
                  <a:close/>
                  <a:moveTo>
                    <a:pt x="2796739" y="978883"/>
                  </a:moveTo>
                  <a:cubicBezTo>
                    <a:pt x="2796739" y="972269"/>
                    <a:pt x="2790128" y="975576"/>
                    <a:pt x="2790128" y="968962"/>
                  </a:cubicBezTo>
                  <a:cubicBezTo>
                    <a:pt x="2796739" y="972269"/>
                    <a:pt x="2796739" y="968962"/>
                    <a:pt x="2803351" y="968962"/>
                  </a:cubicBezTo>
                  <a:cubicBezTo>
                    <a:pt x="2806657" y="975576"/>
                    <a:pt x="2800045" y="975576"/>
                    <a:pt x="2796739" y="978883"/>
                  </a:cubicBezTo>
                  <a:close/>
                  <a:moveTo>
                    <a:pt x="2697564" y="980123"/>
                  </a:moveTo>
                  <a:cubicBezTo>
                    <a:pt x="2695911" y="980537"/>
                    <a:pt x="2694258" y="980537"/>
                    <a:pt x="2690953" y="978883"/>
                  </a:cubicBezTo>
                  <a:cubicBezTo>
                    <a:pt x="2687647" y="972269"/>
                    <a:pt x="2704176" y="975576"/>
                    <a:pt x="2704176" y="978883"/>
                  </a:cubicBezTo>
                  <a:cubicBezTo>
                    <a:pt x="2700870" y="978883"/>
                    <a:pt x="2699217" y="979710"/>
                    <a:pt x="2697564" y="980123"/>
                  </a:cubicBezTo>
                  <a:close/>
                  <a:moveTo>
                    <a:pt x="2714094" y="982190"/>
                  </a:moveTo>
                  <a:cubicBezTo>
                    <a:pt x="2710788" y="982190"/>
                    <a:pt x="2704176" y="982190"/>
                    <a:pt x="2704176" y="975576"/>
                  </a:cubicBezTo>
                  <a:cubicBezTo>
                    <a:pt x="2710788" y="975576"/>
                    <a:pt x="2714094" y="975576"/>
                    <a:pt x="2714094" y="982190"/>
                  </a:cubicBezTo>
                  <a:close/>
                  <a:moveTo>
                    <a:pt x="2755003" y="985910"/>
                  </a:moveTo>
                  <a:cubicBezTo>
                    <a:pt x="2751284" y="984670"/>
                    <a:pt x="2747152" y="982190"/>
                    <a:pt x="2743846" y="982190"/>
                  </a:cubicBezTo>
                  <a:cubicBezTo>
                    <a:pt x="2733929" y="982190"/>
                    <a:pt x="2724011" y="982190"/>
                    <a:pt x="2720705" y="978883"/>
                  </a:cubicBezTo>
                  <a:cubicBezTo>
                    <a:pt x="2737234" y="978883"/>
                    <a:pt x="2747152" y="982190"/>
                    <a:pt x="2763681" y="982190"/>
                  </a:cubicBezTo>
                  <a:cubicBezTo>
                    <a:pt x="2762028" y="987151"/>
                    <a:pt x="2758722" y="987151"/>
                    <a:pt x="2755003" y="985910"/>
                  </a:cubicBezTo>
                  <a:close/>
                  <a:moveTo>
                    <a:pt x="2776904" y="992111"/>
                  </a:moveTo>
                  <a:cubicBezTo>
                    <a:pt x="2776904" y="992111"/>
                    <a:pt x="2766987" y="985497"/>
                    <a:pt x="2766987" y="985497"/>
                  </a:cubicBezTo>
                  <a:cubicBezTo>
                    <a:pt x="2766987" y="982190"/>
                    <a:pt x="2786822" y="972269"/>
                    <a:pt x="2783516" y="985497"/>
                  </a:cubicBezTo>
                  <a:cubicBezTo>
                    <a:pt x="2790128" y="988804"/>
                    <a:pt x="2793434" y="978883"/>
                    <a:pt x="2796739" y="985497"/>
                  </a:cubicBezTo>
                  <a:cubicBezTo>
                    <a:pt x="2790128" y="985497"/>
                    <a:pt x="2796739" y="985497"/>
                    <a:pt x="2796739" y="988804"/>
                  </a:cubicBezTo>
                  <a:cubicBezTo>
                    <a:pt x="2793434" y="992111"/>
                    <a:pt x="2786822" y="985497"/>
                    <a:pt x="2780210" y="985497"/>
                  </a:cubicBezTo>
                  <a:cubicBezTo>
                    <a:pt x="2780210" y="985497"/>
                    <a:pt x="2776904" y="992111"/>
                    <a:pt x="2776904" y="992111"/>
                  </a:cubicBezTo>
                  <a:close/>
                  <a:moveTo>
                    <a:pt x="2836863" y="1001713"/>
                  </a:moveTo>
                  <a:lnTo>
                    <a:pt x="2846388" y="1001713"/>
                  </a:lnTo>
                  <a:cubicBezTo>
                    <a:pt x="2849563" y="995363"/>
                    <a:pt x="2833688" y="992188"/>
                    <a:pt x="2836863" y="1001713"/>
                  </a:cubicBezTo>
                  <a:close/>
                  <a:moveTo>
                    <a:pt x="2856707" y="1003301"/>
                  </a:moveTo>
                  <a:cubicBezTo>
                    <a:pt x="2861007" y="1003301"/>
                    <a:pt x="2865307" y="1001713"/>
                    <a:pt x="2863587" y="998538"/>
                  </a:cubicBezTo>
                  <a:cubicBezTo>
                    <a:pt x="2860147" y="998538"/>
                    <a:pt x="2849828" y="995363"/>
                    <a:pt x="2849828" y="998538"/>
                  </a:cubicBezTo>
                  <a:cubicBezTo>
                    <a:pt x="2848108" y="1001713"/>
                    <a:pt x="2852408" y="1003301"/>
                    <a:pt x="2856707" y="1003301"/>
                  </a:cubicBezTo>
                  <a:close/>
                  <a:moveTo>
                    <a:pt x="624804" y="1035103"/>
                  </a:moveTo>
                  <a:cubicBezTo>
                    <a:pt x="621498" y="1031796"/>
                    <a:pt x="608274" y="1038410"/>
                    <a:pt x="611580" y="1028489"/>
                  </a:cubicBezTo>
                  <a:cubicBezTo>
                    <a:pt x="618192" y="1028489"/>
                    <a:pt x="624804" y="1028489"/>
                    <a:pt x="624804" y="1035103"/>
                  </a:cubicBezTo>
                  <a:close/>
                  <a:moveTo>
                    <a:pt x="554141" y="1049157"/>
                  </a:moveTo>
                  <a:cubicBezTo>
                    <a:pt x="552075" y="1049157"/>
                    <a:pt x="550422" y="1048331"/>
                    <a:pt x="548769" y="1045024"/>
                  </a:cubicBezTo>
                  <a:cubicBezTo>
                    <a:pt x="552075" y="1045024"/>
                    <a:pt x="561993" y="1041717"/>
                    <a:pt x="561993" y="1048331"/>
                  </a:cubicBezTo>
                  <a:cubicBezTo>
                    <a:pt x="558687" y="1048331"/>
                    <a:pt x="556208" y="1049157"/>
                    <a:pt x="554141" y="1049157"/>
                  </a:cubicBezTo>
                  <a:close/>
                  <a:moveTo>
                    <a:pt x="2565331" y="1051638"/>
                  </a:moveTo>
                  <a:cubicBezTo>
                    <a:pt x="2555413" y="1048331"/>
                    <a:pt x="2532272" y="1048331"/>
                    <a:pt x="2535578" y="1041717"/>
                  </a:cubicBezTo>
                  <a:cubicBezTo>
                    <a:pt x="2538884" y="1048331"/>
                    <a:pt x="2545496" y="1038410"/>
                    <a:pt x="2548802" y="1038410"/>
                  </a:cubicBezTo>
                  <a:cubicBezTo>
                    <a:pt x="2552107" y="1045024"/>
                    <a:pt x="2565331" y="1041717"/>
                    <a:pt x="2565331" y="1051638"/>
                  </a:cubicBezTo>
                  <a:close/>
                  <a:moveTo>
                    <a:pt x="443396" y="1057425"/>
                  </a:moveTo>
                  <a:cubicBezTo>
                    <a:pt x="441330" y="1058252"/>
                    <a:pt x="439677" y="1058252"/>
                    <a:pt x="439677" y="1054945"/>
                  </a:cubicBezTo>
                  <a:cubicBezTo>
                    <a:pt x="439677" y="1054945"/>
                    <a:pt x="449594" y="1051638"/>
                    <a:pt x="449594" y="1054945"/>
                  </a:cubicBezTo>
                  <a:cubicBezTo>
                    <a:pt x="447941" y="1054945"/>
                    <a:pt x="445462" y="1056598"/>
                    <a:pt x="443396" y="1057425"/>
                  </a:cubicBezTo>
                  <a:close/>
                  <a:moveTo>
                    <a:pt x="2581860" y="1061559"/>
                  </a:moveTo>
                  <a:cubicBezTo>
                    <a:pt x="2581860" y="1058252"/>
                    <a:pt x="2578554" y="1054945"/>
                    <a:pt x="2578554" y="1048331"/>
                  </a:cubicBezTo>
                  <a:cubicBezTo>
                    <a:pt x="2585166" y="1048331"/>
                    <a:pt x="2591777" y="1041717"/>
                    <a:pt x="2595083" y="1048331"/>
                  </a:cubicBezTo>
                  <a:cubicBezTo>
                    <a:pt x="2585166" y="1048331"/>
                    <a:pt x="2588472" y="1058252"/>
                    <a:pt x="2581860" y="1061559"/>
                  </a:cubicBezTo>
                  <a:close/>
                  <a:moveTo>
                    <a:pt x="184296" y="1064131"/>
                  </a:moveTo>
                  <a:cubicBezTo>
                    <a:pt x="198952" y="1062708"/>
                    <a:pt x="210297" y="1051322"/>
                    <a:pt x="225425" y="1051322"/>
                  </a:cubicBezTo>
                  <a:cubicBezTo>
                    <a:pt x="208616" y="1044575"/>
                    <a:pt x="191808" y="1058069"/>
                    <a:pt x="171637" y="1058069"/>
                  </a:cubicBezTo>
                  <a:cubicBezTo>
                    <a:pt x="168275" y="1058069"/>
                    <a:pt x="168275" y="1058069"/>
                    <a:pt x="168275" y="1061443"/>
                  </a:cubicBezTo>
                  <a:cubicBezTo>
                    <a:pt x="174158" y="1063973"/>
                    <a:pt x="179411" y="1064605"/>
                    <a:pt x="184296" y="1064131"/>
                  </a:cubicBezTo>
                  <a:close/>
                  <a:moveTo>
                    <a:pt x="290513" y="1065213"/>
                  </a:moveTo>
                  <a:cubicBezTo>
                    <a:pt x="290513" y="1065213"/>
                    <a:pt x="293887" y="1065213"/>
                    <a:pt x="293887" y="1065213"/>
                  </a:cubicBezTo>
                  <a:cubicBezTo>
                    <a:pt x="297260" y="1065213"/>
                    <a:pt x="317501" y="1065213"/>
                    <a:pt x="310754" y="1062038"/>
                  </a:cubicBezTo>
                  <a:cubicBezTo>
                    <a:pt x="304007" y="1062038"/>
                    <a:pt x="293887" y="1062038"/>
                    <a:pt x="290513" y="1065213"/>
                  </a:cubicBezTo>
                  <a:close/>
                  <a:moveTo>
                    <a:pt x="254149" y="1070372"/>
                  </a:moveTo>
                  <a:cubicBezTo>
                    <a:pt x="260053" y="1069976"/>
                    <a:pt x="265113" y="1068388"/>
                    <a:pt x="265113" y="1065213"/>
                  </a:cubicBezTo>
                  <a:cubicBezTo>
                    <a:pt x="254993" y="1065213"/>
                    <a:pt x="248246" y="1068388"/>
                    <a:pt x="238125" y="1068388"/>
                  </a:cubicBezTo>
                  <a:cubicBezTo>
                    <a:pt x="241499" y="1069976"/>
                    <a:pt x="248246" y="1070769"/>
                    <a:pt x="254149" y="1070372"/>
                  </a:cubicBezTo>
                  <a:close/>
                  <a:moveTo>
                    <a:pt x="2605001" y="1071480"/>
                  </a:moveTo>
                  <a:cubicBezTo>
                    <a:pt x="2601695" y="1064866"/>
                    <a:pt x="2614918" y="1064866"/>
                    <a:pt x="2611613" y="1068173"/>
                  </a:cubicBezTo>
                  <a:cubicBezTo>
                    <a:pt x="2611613" y="1068173"/>
                    <a:pt x="2608307" y="1071480"/>
                    <a:pt x="2605001" y="1071480"/>
                  </a:cubicBezTo>
                  <a:close/>
                  <a:moveTo>
                    <a:pt x="2831307" y="1074738"/>
                  </a:moveTo>
                  <a:cubicBezTo>
                    <a:pt x="2840329" y="1077119"/>
                    <a:pt x="2849351" y="1077913"/>
                    <a:pt x="2855913" y="1074738"/>
                  </a:cubicBezTo>
                  <a:cubicBezTo>
                    <a:pt x="2849352" y="1062038"/>
                    <a:pt x="2823105" y="1068388"/>
                    <a:pt x="2806700" y="1065213"/>
                  </a:cubicBezTo>
                  <a:cubicBezTo>
                    <a:pt x="2813262" y="1068388"/>
                    <a:pt x="2822284" y="1072357"/>
                    <a:pt x="2831307" y="1074738"/>
                  </a:cubicBezTo>
                  <a:close/>
                  <a:moveTo>
                    <a:pt x="2532272" y="1084708"/>
                  </a:moveTo>
                  <a:cubicBezTo>
                    <a:pt x="2525661" y="1081401"/>
                    <a:pt x="2515743" y="1074787"/>
                    <a:pt x="2509132" y="1074787"/>
                  </a:cubicBezTo>
                  <a:cubicBezTo>
                    <a:pt x="2509132" y="1074787"/>
                    <a:pt x="2505826" y="1081401"/>
                    <a:pt x="2502520" y="1081401"/>
                  </a:cubicBezTo>
                  <a:cubicBezTo>
                    <a:pt x="2492602" y="1084708"/>
                    <a:pt x="2479379" y="1078094"/>
                    <a:pt x="2466156" y="1074787"/>
                  </a:cubicBezTo>
                  <a:cubicBezTo>
                    <a:pt x="2485991" y="1068173"/>
                    <a:pt x="2509132" y="1071480"/>
                    <a:pt x="2528967" y="1078094"/>
                  </a:cubicBezTo>
                  <a:cubicBezTo>
                    <a:pt x="2535578" y="1071480"/>
                    <a:pt x="2542190" y="1071480"/>
                    <a:pt x="2545496" y="1078094"/>
                  </a:cubicBezTo>
                  <a:cubicBezTo>
                    <a:pt x="2552107" y="1071480"/>
                    <a:pt x="2575248" y="1074787"/>
                    <a:pt x="2581860" y="1081401"/>
                  </a:cubicBezTo>
                  <a:cubicBezTo>
                    <a:pt x="2568637" y="1074787"/>
                    <a:pt x="2565331" y="1081401"/>
                    <a:pt x="2558719" y="1084708"/>
                  </a:cubicBezTo>
                  <a:cubicBezTo>
                    <a:pt x="2552107" y="1084708"/>
                    <a:pt x="2532272" y="1084708"/>
                    <a:pt x="2532272" y="1084708"/>
                  </a:cubicBezTo>
                  <a:close/>
                  <a:moveTo>
                    <a:pt x="2682876" y="1085454"/>
                  </a:moveTo>
                  <a:cubicBezTo>
                    <a:pt x="2685257" y="1085851"/>
                    <a:pt x="2687638" y="1085851"/>
                    <a:pt x="2687638" y="1084263"/>
                  </a:cubicBezTo>
                  <a:cubicBezTo>
                    <a:pt x="2690813" y="1077913"/>
                    <a:pt x="2674938" y="1077913"/>
                    <a:pt x="2678113" y="1084263"/>
                  </a:cubicBezTo>
                  <a:cubicBezTo>
                    <a:pt x="2678113" y="1084263"/>
                    <a:pt x="2680495" y="1085057"/>
                    <a:pt x="2682876" y="1085454"/>
                  </a:cubicBezTo>
                  <a:close/>
                  <a:moveTo>
                    <a:pt x="430586" y="1088842"/>
                  </a:moveTo>
                  <a:cubicBezTo>
                    <a:pt x="428106" y="1089669"/>
                    <a:pt x="426453" y="1089669"/>
                    <a:pt x="426453" y="1084708"/>
                  </a:cubicBezTo>
                  <a:cubicBezTo>
                    <a:pt x="429759" y="1088015"/>
                    <a:pt x="439677" y="1081401"/>
                    <a:pt x="439677" y="1088015"/>
                  </a:cubicBezTo>
                  <a:cubicBezTo>
                    <a:pt x="436371" y="1086362"/>
                    <a:pt x="433065" y="1088015"/>
                    <a:pt x="430586" y="1088842"/>
                  </a:cubicBezTo>
                  <a:close/>
                  <a:moveTo>
                    <a:pt x="409924" y="1091322"/>
                  </a:moveTo>
                  <a:cubicBezTo>
                    <a:pt x="413230" y="1088015"/>
                    <a:pt x="413230" y="1088015"/>
                    <a:pt x="413230" y="1084708"/>
                  </a:cubicBezTo>
                  <a:cubicBezTo>
                    <a:pt x="416536" y="1088015"/>
                    <a:pt x="423148" y="1081401"/>
                    <a:pt x="423148" y="1088015"/>
                  </a:cubicBezTo>
                  <a:cubicBezTo>
                    <a:pt x="416536" y="1084708"/>
                    <a:pt x="416536" y="1097936"/>
                    <a:pt x="409924" y="1091322"/>
                  </a:cubicBezTo>
                  <a:close/>
                  <a:moveTo>
                    <a:pt x="302717" y="1093144"/>
                  </a:moveTo>
                  <a:cubicBezTo>
                    <a:pt x="306587" y="1092697"/>
                    <a:pt x="310887" y="1091804"/>
                    <a:pt x="314326" y="1091804"/>
                  </a:cubicBezTo>
                  <a:cubicBezTo>
                    <a:pt x="310887" y="1081088"/>
                    <a:pt x="300568" y="1091804"/>
                    <a:pt x="293688" y="1091804"/>
                  </a:cubicBezTo>
                  <a:cubicBezTo>
                    <a:pt x="295408" y="1093590"/>
                    <a:pt x="298848" y="1093590"/>
                    <a:pt x="302717" y="1093144"/>
                  </a:cubicBezTo>
                  <a:close/>
                  <a:moveTo>
                    <a:pt x="2750458" y="1101243"/>
                  </a:moveTo>
                  <a:cubicBezTo>
                    <a:pt x="2707482" y="1091322"/>
                    <a:pt x="2657894" y="1091322"/>
                    <a:pt x="2608307" y="1084708"/>
                  </a:cubicBezTo>
                  <a:cubicBezTo>
                    <a:pt x="2631448" y="1081401"/>
                    <a:pt x="2651283" y="1088015"/>
                    <a:pt x="2664506" y="1081401"/>
                  </a:cubicBezTo>
                  <a:cubicBezTo>
                    <a:pt x="2661200" y="1071480"/>
                    <a:pt x="2634753" y="1071480"/>
                    <a:pt x="2631448" y="1068173"/>
                  </a:cubicBezTo>
                  <a:cubicBezTo>
                    <a:pt x="2664506" y="1068173"/>
                    <a:pt x="2697564" y="1061559"/>
                    <a:pt x="2720705" y="1081401"/>
                  </a:cubicBezTo>
                  <a:cubicBezTo>
                    <a:pt x="2717399" y="1081401"/>
                    <a:pt x="2704176" y="1078094"/>
                    <a:pt x="2707482" y="1084708"/>
                  </a:cubicBezTo>
                  <a:cubicBezTo>
                    <a:pt x="2710788" y="1088015"/>
                    <a:pt x="2717399" y="1088015"/>
                    <a:pt x="2720705" y="1091322"/>
                  </a:cubicBezTo>
                  <a:cubicBezTo>
                    <a:pt x="2724011" y="1081401"/>
                    <a:pt x="2737234" y="1091322"/>
                    <a:pt x="2737234" y="1094629"/>
                  </a:cubicBezTo>
                  <a:cubicBezTo>
                    <a:pt x="2743846" y="1094629"/>
                    <a:pt x="2747152" y="1097936"/>
                    <a:pt x="2750458" y="1101243"/>
                  </a:cubicBezTo>
                  <a:close/>
                  <a:moveTo>
                    <a:pt x="298782" y="1105298"/>
                  </a:moveTo>
                  <a:cubicBezTo>
                    <a:pt x="301097" y="1104901"/>
                    <a:pt x="302949" y="1103314"/>
                    <a:pt x="301097" y="1101726"/>
                  </a:cubicBezTo>
                  <a:cubicBezTo>
                    <a:pt x="297393" y="1101726"/>
                    <a:pt x="297393" y="1101726"/>
                    <a:pt x="297393" y="1101726"/>
                  </a:cubicBezTo>
                  <a:cubicBezTo>
                    <a:pt x="297393" y="1101726"/>
                    <a:pt x="297393" y="1101726"/>
                    <a:pt x="293688" y="1101726"/>
                  </a:cubicBezTo>
                  <a:cubicBezTo>
                    <a:pt x="293688" y="1104901"/>
                    <a:pt x="296467" y="1105695"/>
                    <a:pt x="298782" y="1105298"/>
                  </a:cubicBezTo>
                  <a:close/>
                  <a:moveTo>
                    <a:pt x="727285" y="1137621"/>
                  </a:moveTo>
                  <a:cubicBezTo>
                    <a:pt x="727285" y="1134314"/>
                    <a:pt x="723979" y="1134314"/>
                    <a:pt x="723979" y="1127700"/>
                  </a:cubicBezTo>
                  <a:cubicBezTo>
                    <a:pt x="747120" y="1124393"/>
                    <a:pt x="760343" y="1134314"/>
                    <a:pt x="783484" y="1134314"/>
                  </a:cubicBezTo>
                  <a:cubicBezTo>
                    <a:pt x="793401" y="1134314"/>
                    <a:pt x="796707" y="1137621"/>
                    <a:pt x="786790" y="1137621"/>
                  </a:cubicBezTo>
                  <a:cubicBezTo>
                    <a:pt x="771914" y="1139274"/>
                    <a:pt x="761996" y="1138447"/>
                    <a:pt x="753318" y="1137621"/>
                  </a:cubicBezTo>
                  <a:cubicBezTo>
                    <a:pt x="744640" y="1136794"/>
                    <a:pt x="737202" y="1135967"/>
                    <a:pt x="727285" y="1137621"/>
                  </a:cubicBezTo>
                  <a:close/>
                  <a:moveTo>
                    <a:pt x="819848" y="1140928"/>
                  </a:moveTo>
                  <a:cubicBezTo>
                    <a:pt x="816542" y="1140928"/>
                    <a:pt x="813236" y="1140928"/>
                    <a:pt x="809931" y="1137621"/>
                  </a:cubicBezTo>
                  <a:cubicBezTo>
                    <a:pt x="813236" y="1134314"/>
                    <a:pt x="813236" y="1131007"/>
                    <a:pt x="819848" y="1134314"/>
                  </a:cubicBezTo>
                  <a:cubicBezTo>
                    <a:pt x="819848" y="1140928"/>
                    <a:pt x="819848" y="1140928"/>
                    <a:pt x="819848" y="1140928"/>
                  </a:cubicBezTo>
                  <a:close/>
                  <a:moveTo>
                    <a:pt x="2877989" y="1145928"/>
                  </a:moveTo>
                  <a:cubicBezTo>
                    <a:pt x="2878932" y="1146374"/>
                    <a:pt x="2880519" y="1146176"/>
                    <a:pt x="2882900" y="1144588"/>
                  </a:cubicBezTo>
                  <a:cubicBezTo>
                    <a:pt x="2878138" y="1137444"/>
                    <a:pt x="2875161" y="1144588"/>
                    <a:pt x="2877989" y="1145928"/>
                  </a:cubicBezTo>
                  <a:close/>
                  <a:moveTo>
                    <a:pt x="552450" y="1154113"/>
                  </a:moveTo>
                  <a:cubicBezTo>
                    <a:pt x="558800" y="1154113"/>
                    <a:pt x="558800" y="1154113"/>
                    <a:pt x="558800" y="1154113"/>
                  </a:cubicBezTo>
                  <a:cubicBezTo>
                    <a:pt x="555625" y="1150938"/>
                    <a:pt x="558800" y="1150938"/>
                    <a:pt x="558800" y="1150938"/>
                  </a:cubicBezTo>
                  <a:cubicBezTo>
                    <a:pt x="558800" y="1147763"/>
                    <a:pt x="558800" y="1147763"/>
                    <a:pt x="558800" y="1147763"/>
                  </a:cubicBezTo>
                  <a:cubicBezTo>
                    <a:pt x="558800" y="1147763"/>
                    <a:pt x="558800" y="1147763"/>
                    <a:pt x="558800" y="1144588"/>
                  </a:cubicBezTo>
                  <a:cubicBezTo>
                    <a:pt x="552450" y="1144588"/>
                    <a:pt x="552450" y="1144588"/>
                    <a:pt x="552450" y="1144588"/>
                  </a:cubicBezTo>
                  <a:cubicBezTo>
                    <a:pt x="552450" y="1147763"/>
                    <a:pt x="552450" y="1147763"/>
                    <a:pt x="552450" y="1147763"/>
                  </a:cubicBezTo>
                  <a:cubicBezTo>
                    <a:pt x="552450" y="1150938"/>
                    <a:pt x="552450" y="1150938"/>
                    <a:pt x="552450" y="1150938"/>
                  </a:cubicBezTo>
                  <a:cubicBezTo>
                    <a:pt x="552450" y="1150938"/>
                    <a:pt x="552450" y="1154113"/>
                    <a:pt x="552450" y="1154113"/>
                  </a:cubicBezTo>
                  <a:close/>
                  <a:moveTo>
                    <a:pt x="2324005" y="1164077"/>
                  </a:moveTo>
                  <a:cubicBezTo>
                    <a:pt x="2324005" y="1157463"/>
                    <a:pt x="2324005" y="1157463"/>
                    <a:pt x="2320699" y="1154156"/>
                  </a:cubicBezTo>
                  <a:cubicBezTo>
                    <a:pt x="2327310" y="1154156"/>
                    <a:pt x="2333922" y="1157463"/>
                    <a:pt x="2337228" y="1164077"/>
                  </a:cubicBezTo>
                  <a:cubicBezTo>
                    <a:pt x="2330616" y="1164077"/>
                    <a:pt x="2327310" y="1157463"/>
                    <a:pt x="2324005" y="1164077"/>
                  </a:cubicBezTo>
                  <a:close/>
                  <a:moveTo>
                    <a:pt x="571910" y="1164077"/>
                  </a:moveTo>
                  <a:cubicBezTo>
                    <a:pt x="528934" y="1167384"/>
                    <a:pt x="492570" y="1150849"/>
                    <a:pt x="466123" y="1134314"/>
                  </a:cubicBezTo>
                  <a:cubicBezTo>
                    <a:pt x="495876" y="1134314"/>
                    <a:pt x="519017" y="1137621"/>
                    <a:pt x="552075" y="1134314"/>
                  </a:cubicBezTo>
                  <a:cubicBezTo>
                    <a:pt x="555381" y="1144235"/>
                    <a:pt x="568604" y="1150849"/>
                    <a:pt x="571910" y="1164077"/>
                  </a:cubicBezTo>
                  <a:close/>
                  <a:moveTo>
                    <a:pt x="2121935" y="1164490"/>
                  </a:moveTo>
                  <a:lnTo>
                    <a:pt x="2120112" y="1164121"/>
                  </a:lnTo>
                  <a:lnTo>
                    <a:pt x="2119043" y="1164077"/>
                  </a:lnTo>
                  <a:lnTo>
                    <a:pt x="2118896" y="1163875"/>
                  </a:lnTo>
                  <a:lnTo>
                    <a:pt x="2112999" y="1162682"/>
                  </a:lnTo>
                  <a:cubicBezTo>
                    <a:pt x="2110778" y="1161597"/>
                    <a:pt x="2109952" y="1159943"/>
                    <a:pt x="2112431" y="1157463"/>
                  </a:cubicBezTo>
                  <a:cubicBezTo>
                    <a:pt x="2114084" y="1159117"/>
                    <a:pt x="2114910" y="1159117"/>
                    <a:pt x="2115737" y="1159530"/>
                  </a:cubicBezTo>
                  <a:lnTo>
                    <a:pt x="2118896" y="1163875"/>
                  </a:lnTo>
                  <a:lnTo>
                    <a:pt x="2120112" y="1164121"/>
                  </a:lnTo>
                  <a:lnTo>
                    <a:pt x="2127772" y="1164439"/>
                  </a:lnTo>
                  <a:cubicBezTo>
                    <a:pt x="2127617" y="1164594"/>
                    <a:pt x="2125034" y="1164697"/>
                    <a:pt x="2121935" y="1164490"/>
                  </a:cubicBezTo>
                  <a:close/>
                  <a:moveTo>
                    <a:pt x="2152101" y="1170691"/>
                  </a:moveTo>
                  <a:cubicBezTo>
                    <a:pt x="2152101" y="1164077"/>
                    <a:pt x="2142183" y="1167384"/>
                    <a:pt x="2142183" y="1160770"/>
                  </a:cubicBezTo>
                  <a:cubicBezTo>
                    <a:pt x="2145489" y="1160770"/>
                    <a:pt x="2152101" y="1160770"/>
                    <a:pt x="2155407" y="1164077"/>
                  </a:cubicBezTo>
                  <a:cubicBezTo>
                    <a:pt x="2152101" y="1164077"/>
                    <a:pt x="2155407" y="1167384"/>
                    <a:pt x="2152101" y="1170691"/>
                  </a:cubicBezTo>
                  <a:close/>
                  <a:moveTo>
                    <a:pt x="588439" y="1170691"/>
                  </a:moveTo>
                  <a:cubicBezTo>
                    <a:pt x="581828" y="1160770"/>
                    <a:pt x="575216" y="1147542"/>
                    <a:pt x="568604" y="1137621"/>
                  </a:cubicBezTo>
                  <a:cubicBezTo>
                    <a:pt x="588439" y="1137621"/>
                    <a:pt x="611580" y="1131007"/>
                    <a:pt x="624804" y="1137621"/>
                  </a:cubicBezTo>
                  <a:cubicBezTo>
                    <a:pt x="628110" y="1137621"/>
                    <a:pt x="631415" y="1134314"/>
                    <a:pt x="638027" y="1134314"/>
                  </a:cubicBezTo>
                  <a:cubicBezTo>
                    <a:pt x="661168" y="1137621"/>
                    <a:pt x="690920" y="1117779"/>
                    <a:pt x="700838" y="1137621"/>
                  </a:cubicBezTo>
                  <a:cubicBezTo>
                    <a:pt x="690920" y="1134314"/>
                    <a:pt x="684309" y="1140928"/>
                    <a:pt x="690920" y="1144235"/>
                  </a:cubicBezTo>
                  <a:cubicBezTo>
                    <a:pt x="667780" y="1140928"/>
                    <a:pt x="638027" y="1154156"/>
                    <a:pt x="624804" y="1144235"/>
                  </a:cubicBezTo>
                  <a:cubicBezTo>
                    <a:pt x="631415" y="1150849"/>
                    <a:pt x="611580" y="1147542"/>
                    <a:pt x="604969" y="1150849"/>
                  </a:cubicBezTo>
                  <a:cubicBezTo>
                    <a:pt x="608274" y="1154156"/>
                    <a:pt x="614886" y="1150849"/>
                    <a:pt x="614886" y="1157463"/>
                  </a:cubicBezTo>
                  <a:cubicBezTo>
                    <a:pt x="601663" y="1154156"/>
                    <a:pt x="601663" y="1164077"/>
                    <a:pt x="588439" y="1170691"/>
                  </a:cubicBezTo>
                  <a:close/>
                  <a:moveTo>
                    <a:pt x="2252103" y="1174825"/>
                  </a:moveTo>
                  <a:cubicBezTo>
                    <a:pt x="2247144" y="1174825"/>
                    <a:pt x="2243012" y="1173998"/>
                    <a:pt x="2241359" y="1170691"/>
                  </a:cubicBezTo>
                  <a:cubicBezTo>
                    <a:pt x="2247970" y="1170691"/>
                    <a:pt x="2264499" y="1164077"/>
                    <a:pt x="2267805" y="1173998"/>
                  </a:cubicBezTo>
                  <a:cubicBezTo>
                    <a:pt x="2262847" y="1173998"/>
                    <a:pt x="2257062" y="1174825"/>
                    <a:pt x="2252103" y="1174825"/>
                  </a:cubicBezTo>
                  <a:close/>
                  <a:moveTo>
                    <a:pt x="2132266" y="1177305"/>
                  </a:moveTo>
                  <a:cubicBezTo>
                    <a:pt x="2132266" y="1173998"/>
                    <a:pt x="2132266" y="1173998"/>
                    <a:pt x="2128960" y="1170691"/>
                  </a:cubicBezTo>
                  <a:cubicBezTo>
                    <a:pt x="2135572" y="1170691"/>
                    <a:pt x="2142183" y="1177305"/>
                    <a:pt x="2135572" y="1177305"/>
                  </a:cubicBezTo>
                  <a:cubicBezTo>
                    <a:pt x="2135572" y="1173998"/>
                    <a:pt x="2135572" y="1177305"/>
                    <a:pt x="2132266" y="1177305"/>
                  </a:cubicBezTo>
                  <a:close/>
                  <a:moveTo>
                    <a:pt x="370285" y="1177926"/>
                  </a:moveTo>
                  <a:cubicBezTo>
                    <a:pt x="377429" y="1177926"/>
                    <a:pt x="377429" y="1174751"/>
                    <a:pt x="381001" y="1174751"/>
                  </a:cubicBezTo>
                  <a:cubicBezTo>
                    <a:pt x="381001" y="1171576"/>
                    <a:pt x="366713" y="1171576"/>
                    <a:pt x="370285" y="1177926"/>
                  </a:cubicBezTo>
                  <a:close/>
                  <a:moveTo>
                    <a:pt x="416949" y="1181026"/>
                  </a:moveTo>
                  <a:cubicBezTo>
                    <a:pt x="413230" y="1181439"/>
                    <a:pt x="409924" y="1180612"/>
                    <a:pt x="409924" y="1177305"/>
                  </a:cubicBezTo>
                  <a:cubicBezTo>
                    <a:pt x="413230" y="1170691"/>
                    <a:pt x="423148" y="1177305"/>
                    <a:pt x="426453" y="1177305"/>
                  </a:cubicBezTo>
                  <a:cubicBezTo>
                    <a:pt x="424801" y="1178959"/>
                    <a:pt x="420668" y="1180612"/>
                    <a:pt x="416949" y="1181026"/>
                  </a:cubicBezTo>
                  <a:close/>
                  <a:moveTo>
                    <a:pt x="2362995" y="1188245"/>
                  </a:moveTo>
                  <a:cubicBezTo>
                    <a:pt x="2366170" y="1188245"/>
                    <a:pt x="2370138" y="1187451"/>
                    <a:pt x="2373313" y="1187451"/>
                  </a:cubicBezTo>
                  <a:cubicBezTo>
                    <a:pt x="2370138" y="1181101"/>
                    <a:pt x="2363788" y="1184276"/>
                    <a:pt x="2357438" y="1184276"/>
                  </a:cubicBezTo>
                  <a:cubicBezTo>
                    <a:pt x="2357438" y="1187451"/>
                    <a:pt x="2359819" y="1188245"/>
                    <a:pt x="2362995" y="1188245"/>
                  </a:cubicBezTo>
                  <a:close/>
                  <a:moveTo>
                    <a:pt x="2583657" y="1194595"/>
                  </a:moveTo>
                  <a:cubicBezTo>
                    <a:pt x="2587149" y="1195389"/>
                    <a:pt x="2590642" y="1195389"/>
                    <a:pt x="2592388" y="1193801"/>
                  </a:cubicBezTo>
                  <a:cubicBezTo>
                    <a:pt x="2592388" y="1184276"/>
                    <a:pt x="2581910" y="1190626"/>
                    <a:pt x="2574925" y="1190626"/>
                  </a:cubicBezTo>
                  <a:cubicBezTo>
                    <a:pt x="2576671" y="1192214"/>
                    <a:pt x="2580164" y="1193801"/>
                    <a:pt x="2583657" y="1194595"/>
                  </a:cubicBezTo>
                  <a:close/>
                  <a:moveTo>
                    <a:pt x="2449910" y="1197373"/>
                  </a:moveTo>
                  <a:cubicBezTo>
                    <a:pt x="2453482" y="1197770"/>
                    <a:pt x="2457451" y="1196976"/>
                    <a:pt x="2459038" y="1193801"/>
                  </a:cubicBezTo>
                  <a:cubicBezTo>
                    <a:pt x="2459038" y="1184276"/>
                    <a:pt x="2449513" y="1193801"/>
                    <a:pt x="2443163" y="1193801"/>
                  </a:cubicBezTo>
                  <a:cubicBezTo>
                    <a:pt x="2443163" y="1195389"/>
                    <a:pt x="2446338" y="1196976"/>
                    <a:pt x="2449910" y="1197373"/>
                  </a:cubicBezTo>
                  <a:close/>
                  <a:moveTo>
                    <a:pt x="221780" y="1203928"/>
                  </a:moveTo>
                  <a:cubicBezTo>
                    <a:pt x="242153" y="1202971"/>
                    <a:pt x="262526" y="1193403"/>
                    <a:pt x="277343" y="1201058"/>
                  </a:cubicBezTo>
                  <a:cubicBezTo>
                    <a:pt x="280635" y="1197656"/>
                    <a:pt x="283928" y="1194254"/>
                    <a:pt x="290513" y="1194254"/>
                  </a:cubicBezTo>
                  <a:cubicBezTo>
                    <a:pt x="260880" y="1187450"/>
                    <a:pt x="231247" y="1197656"/>
                    <a:pt x="201613" y="1201058"/>
                  </a:cubicBezTo>
                  <a:cubicBezTo>
                    <a:pt x="208198" y="1203609"/>
                    <a:pt x="214989" y="1204247"/>
                    <a:pt x="221780" y="1203928"/>
                  </a:cubicBezTo>
                  <a:close/>
                  <a:moveTo>
                    <a:pt x="2519049" y="1213683"/>
                  </a:moveTo>
                  <a:cubicBezTo>
                    <a:pt x="2489296" y="1207069"/>
                    <a:pt x="2452932" y="1203762"/>
                    <a:pt x="2409956" y="1200454"/>
                  </a:cubicBezTo>
                  <a:cubicBezTo>
                    <a:pt x="2383510" y="1200454"/>
                    <a:pt x="2353757" y="1187226"/>
                    <a:pt x="2330616" y="1197147"/>
                  </a:cubicBezTo>
                  <a:cubicBezTo>
                    <a:pt x="2324005" y="1190533"/>
                    <a:pt x="2297558" y="1197147"/>
                    <a:pt x="2290946" y="1187226"/>
                  </a:cubicBezTo>
                  <a:cubicBezTo>
                    <a:pt x="2274417" y="1200454"/>
                    <a:pt x="2234747" y="1183919"/>
                    <a:pt x="2231441" y="1183919"/>
                  </a:cubicBezTo>
                  <a:cubicBezTo>
                    <a:pt x="2238053" y="1173998"/>
                    <a:pt x="2244664" y="1180612"/>
                    <a:pt x="2254582" y="1180612"/>
                  </a:cubicBezTo>
                  <a:cubicBezTo>
                    <a:pt x="2267805" y="1183919"/>
                    <a:pt x="2284335" y="1180612"/>
                    <a:pt x="2290946" y="1180612"/>
                  </a:cubicBezTo>
                  <a:cubicBezTo>
                    <a:pt x="2294252" y="1183919"/>
                    <a:pt x="2297558" y="1190533"/>
                    <a:pt x="2300864" y="1187226"/>
                  </a:cubicBezTo>
                  <a:cubicBezTo>
                    <a:pt x="2310781" y="1187226"/>
                    <a:pt x="2310781" y="1187226"/>
                    <a:pt x="2310781" y="1187226"/>
                  </a:cubicBezTo>
                  <a:cubicBezTo>
                    <a:pt x="2310781" y="1183919"/>
                    <a:pt x="2317393" y="1187226"/>
                    <a:pt x="2314087" y="1180612"/>
                  </a:cubicBezTo>
                  <a:cubicBezTo>
                    <a:pt x="2327310" y="1180612"/>
                    <a:pt x="2337228" y="1177305"/>
                    <a:pt x="2350451" y="1177305"/>
                  </a:cubicBezTo>
                  <a:cubicBezTo>
                    <a:pt x="2363675" y="1177305"/>
                    <a:pt x="2386815" y="1177305"/>
                    <a:pt x="2396733" y="1187226"/>
                  </a:cubicBezTo>
                  <a:cubicBezTo>
                    <a:pt x="2390121" y="1187226"/>
                    <a:pt x="2380204" y="1183919"/>
                    <a:pt x="2376898" y="1187226"/>
                  </a:cubicBezTo>
                  <a:cubicBezTo>
                    <a:pt x="2380204" y="1193840"/>
                    <a:pt x="2393427" y="1190533"/>
                    <a:pt x="2400039" y="1190533"/>
                  </a:cubicBezTo>
                  <a:cubicBezTo>
                    <a:pt x="2400039" y="1183919"/>
                    <a:pt x="2406651" y="1183919"/>
                    <a:pt x="2403345" y="1180612"/>
                  </a:cubicBezTo>
                  <a:cubicBezTo>
                    <a:pt x="2419874" y="1183919"/>
                    <a:pt x="2439709" y="1173998"/>
                    <a:pt x="2459544" y="1180612"/>
                  </a:cubicBezTo>
                  <a:cubicBezTo>
                    <a:pt x="2449626" y="1180612"/>
                    <a:pt x="2456238" y="1190533"/>
                    <a:pt x="2459544" y="1187226"/>
                  </a:cubicBezTo>
                  <a:cubicBezTo>
                    <a:pt x="2466156" y="1190533"/>
                    <a:pt x="2469461" y="1187226"/>
                    <a:pt x="2466156" y="1180612"/>
                  </a:cubicBezTo>
                  <a:cubicBezTo>
                    <a:pt x="2472767" y="1183919"/>
                    <a:pt x="2479379" y="1187226"/>
                    <a:pt x="2482685" y="1193840"/>
                  </a:cubicBezTo>
                  <a:cubicBezTo>
                    <a:pt x="2479379" y="1193840"/>
                    <a:pt x="2476073" y="1193840"/>
                    <a:pt x="2472767" y="1197147"/>
                  </a:cubicBezTo>
                  <a:cubicBezTo>
                    <a:pt x="2489296" y="1203762"/>
                    <a:pt x="2509132" y="1200454"/>
                    <a:pt x="2519049" y="1213683"/>
                  </a:cubicBezTo>
                  <a:close/>
                  <a:moveTo>
                    <a:pt x="179208" y="1215653"/>
                  </a:moveTo>
                  <a:cubicBezTo>
                    <a:pt x="180827" y="1215877"/>
                    <a:pt x="183059" y="1215430"/>
                    <a:pt x="185738" y="1213644"/>
                  </a:cubicBezTo>
                  <a:cubicBezTo>
                    <a:pt x="175022" y="1208286"/>
                    <a:pt x="174353" y="1214984"/>
                    <a:pt x="179208" y="1215653"/>
                  </a:cubicBezTo>
                  <a:close/>
                  <a:moveTo>
                    <a:pt x="696913" y="1243013"/>
                  </a:moveTo>
                  <a:cubicBezTo>
                    <a:pt x="693738" y="1236663"/>
                    <a:pt x="693738" y="1239838"/>
                    <a:pt x="687388" y="1239838"/>
                  </a:cubicBezTo>
                  <a:cubicBezTo>
                    <a:pt x="687388" y="1243013"/>
                    <a:pt x="693738" y="1239838"/>
                    <a:pt x="696913" y="1243013"/>
                  </a:cubicBezTo>
                  <a:close/>
                  <a:moveTo>
                    <a:pt x="1213243" y="1243446"/>
                  </a:moveTo>
                  <a:cubicBezTo>
                    <a:pt x="1219855" y="1243446"/>
                    <a:pt x="1223160" y="1236832"/>
                    <a:pt x="1226466" y="1243446"/>
                  </a:cubicBezTo>
                  <a:cubicBezTo>
                    <a:pt x="1223160" y="1240139"/>
                    <a:pt x="1216549" y="1246753"/>
                    <a:pt x="1213243" y="1243446"/>
                  </a:cubicBezTo>
                  <a:close/>
                  <a:moveTo>
                    <a:pt x="2651125" y="1257301"/>
                  </a:moveTo>
                  <a:cubicBezTo>
                    <a:pt x="2651125" y="1254126"/>
                    <a:pt x="2644775" y="1254126"/>
                    <a:pt x="2641600" y="1250951"/>
                  </a:cubicBezTo>
                  <a:cubicBezTo>
                    <a:pt x="2641600" y="1257301"/>
                    <a:pt x="2647950" y="1257301"/>
                    <a:pt x="2651125" y="1257301"/>
                  </a:cubicBezTo>
                  <a:close/>
                  <a:moveTo>
                    <a:pt x="1333906" y="1263288"/>
                  </a:moveTo>
                  <a:cubicBezTo>
                    <a:pt x="1326468" y="1265768"/>
                    <a:pt x="1317377" y="1264942"/>
                    <a:pt x="1312418" y="1259981"/>
                  </a:cubicBezTo>
                  <a:cubicBezTo>
                    <a:pt x="1315724" y="1256674"/>
                    <a:pt x="1319030" y="1256674"/>
                    <a:pt x="1319030" y="1250060"/>
                  </a:cubicBezTo>
                  <a:cubicBezTo>
                    <a:pt x="1312418" y="1250060"/>
                    <a:pt x="1312418" y="1259981"/>
                    <a:pt x="1302501" y="1259981"/>
                  </a:cubicBezTo>
                  <a:cubicBezTo>
                    <a:pt x="1289277" y="1259981"/>
                    <a:pt x="1282666" y="1253367"/>
                    <a:pt x="1272748" y="1250060"/>
                  </a:cubicBezTo>
                  <a:cubicBezTo>
                    <a:pt x="1285971" y="1243446"/>
                    <a:pt x="1299195" y="1230218"/>
                    <a:pt x="1312418" y="1243446"/>
                  </a:cubicBezTo>
                  <a:cubicBezTo>
                    <a:pt x="1315724" y="1240139"/>
                    <a:pt x="1322336" y="1240139"/>
                    <a:pt x="1315724" y="1236832"/>
                  </a:cubicBezTo>
                  <a:cubicBezTo>
                    <a:pt x="1328947" y="1233525"/>
                    <a:pt x="1335559" y="1240139"/>
                    <a:pt x="1342171" y="1243446"/>
                  </a:cubicBezTo>
                  <a:cubicBezTo>
                    <a:pt x="1338865" y="1243446"/>
                    <a:pt x="1335559" y="1243446"/>
                    <a:pt x="1335559" y="1246753"/>
                  </a:cubicBezTo>
                  <a:lnTo>
                    <a:pt x="1345476" y="1246753"/>
                  </a:lnTo>
                  <a:cubicBezTo>
                    <a:pt x="1347129" y="1255020"/>
                    <a:pt x="1341344" y="1260808"/>
                    <a:pt x="1333906" y="1263288"/>
                  </a:cubicBezTo>
                  <a:close/>
                  <a:moveTo>
                    <a:pt x="2204994" y="1266595"/>
                  </a:moveTo>
                  <a:cubicBezTo>
                    <a:pt x="2201689" y="1263288"/>
                    <a:pt x="2191771" y="1269902"/>
                    <a:pt x="2191771" y="1263288"/>
                  </a:cubicBezTo>
                  <a:cubicBezTo>
                    <a:pt x="2198383" y="1266595"/>
                    <a:pt x="2204994" y="1256674"/>
                    <a:pt x="2204994" y="1266595"/>
                  </a:cubicBezTo>
                  <a:close/>
                  <a:moveTo>
                    <a:pt x="770570" y="1270264"/>
                  </a:moveTo>
                  <a:cubicBezTo>
                    <a:pt x="768401" y="1270109"/>
                    <a:pt x="766128" y="1269075"/>
                    <a:pt x="763649" y="1266595"/>
                  </a:cubicBezTo>
                  <a:cubicBezTo>
                    <a:pt x="773566" y="1259981"/>
                    <a:pt x="776872" y="1246753"/>
                    <a:pt x="786790" y="1240139"/>
                  </a:cubicBezTo>
                  <a:cubicBezTo>
                    <a:pt x="786790" y="1246753"/>
                    <a:pt x="790096" y="1253367"/>
                    <a:pt x="790096" y="1263288"/>
                  </a:cubicBezTo>
                  <a:cubicBezTo>
                    <a:pt x="782658" y="1263288"/>
                    <a:pt x="777079" y="1270729"/>
                    <a:pt x="770570" y="1270264"/>
                  </a:cubicBezTo>
                  <a:close/>
                  <a:moveTo>
                    <a:pt x="735085" y="1274294"/>
                  </a:moveTo>
                  <a:cubicBezTo>
                    <a:pt x="721293" y="1270109"/>
                    <a:pt x="710756" y="1253367"/>
                    <a:pt x="690920" y="1253367"/>
                  </a:cubicBezTo>
                  <a:cubicBezTo>
                    <a:pt x="684309" y="1243446"/>
                    <a:pt x="667780" y="1240139"/>
                    <a:pt x="661168" y="1230218"/>
                  </a:cubicBezTo>
                  <a:cubicBezTo>
                    <a:pt x="690920" y="1230218"/>
                    <a:pt x="717367" y="1226911"/>
                    <a:pt x="730591" y="1226911"/>
                  </a:cubicBezTo>
                  <a:cubicBezTo>
                    <a:pt x="737202" y="1230218"/>
                    <a:pt x="730591" y="1233525"/>
                    <a:pt x="740508" y="1236832"/>
                  </a:cubicBezTo>
                  <a:cubicBezTo>
                    <a:pt x="753731" y="1236832"/>
                    <a:pt x="763649" y="1233525"/>
                    <a:pt x="773566" y="1230218"/>
                  </a:cubicBezTo>
                  <a:cubicBezTo>
                    <a:pt x="770261" y="1226911"/>
                    <a:pt x="763649" y="1230218"/>
                    <a:pt x="763649" y="1226911"/>
                  </a:cubicBezTo>
                  <a:cubicBezTo>
                    <a:pt x="766955" y="1223604"/>
                    <a:pt x="776872" y="1226911"/>
                    <a:pt x="783484" y="1230218"/>
                  </a:cubicBezTo>
                  <a:cubicBezTo>
                    <a:pt x="773566" y="1230218"/>
                    <a:pt x="780178" y="1230218"/>
                    <a:pt x="780178" y="1236832"/>
                  </a:cubicBezTo>
                  <a:cubicBezTo>
                    <a:pt x="766955" y="1246753"/>
                    <a:pt x="763649" y="1266595"/>
                    <a:pt x="750426" y="1273209"/>
                  </a:cubicBezTo>
                  <a:cubicBezTo>
                    <a:pt x="744641" y="1275690"/>
                    <a:pt x="739682" y="1275690"/>
                    <a:pt x="735085" y="1274294"/>
                  </a:cubicBezTo>
                  <a:close/>
                  <a:moveTo>
                    <a:pt x="1004975" y="1279823"/>
                  </a:moveTo>
                  <a:cubicBezTo>
                    <a:pt x="1004975" y="1240139"/>
                    <a:pt x="965305" y="1250060"/>
                    <a:pt x="955388" y="1273209"/>
                  </a:cubicBezTo>
                  <a:cubicBezTo>
                    <a:pt x="935553" y="1266595"/>
                    <a:pt x="912412" y="1259981"/>
                    <a:pt x="895882" y="1250060"/>
                  </a:cubicBezTo>
                  <a:cubicBezTo>
                    <a:pt x="909106" y="1240139"/>
                    <a:pt x="922329" y="1246753"/>
                    <a:pt x="935553" y="1246753"/>
                  </a:cubicBezTo>
                  <a:cubicBezTo>
                    <a:pt x="988446" y="1250060"/>
                    <a:pt x="1038033" y="1246753"/>
                    <a:pt x="1094233" y="1250060"/>
                  </a:cubicBezTo>
                  <a:cubicBezTo>
                    <a:pt x="1100844" y="1256674"/>
                    <a:pt x="1104150" y="1269902"/>
                    <a:pt x="1117374" y="1266595"/>
                  </a:cubicBezTo>
                  <a:cubicBezTo>
                    <a:pt x="1130597" y="1266595"/>
                    <a:pt x="1127291" y="1253367"/>
                    <a:pt x="1137209" y="1246753"/>
                  </a:cubicBezTo>
                  <a:cubicBezTo>
                    <a:pt x="1160349" y="1243446"/>
                    <a:pt x="1190102" y="1246753"/>
                    <a:pt x="1209937" y="1246753"/>
                  </a:cubicBezTo>
                  <a:cubicBezTo>
                    <a:pt x="1147126" y="1266595"/>
                    <a:pt x="1084315" y="1283130"/>
                    <a:pt x="1004975" y="1279823"/>
                  </a:cubicBezTo>
                  <a:close/>
                  <a:moveTo>
                    <a:pt x="1408287" y="1286437"/>
                  </a:moveTo>
                  <a:cubicBezTo>
                    <a:pt x="1404982" y="1273209"/>
                    <a:pt x="1401676" y="1263288"/>
                    <a:pt x="1391758" y="1256674"/>
                  </a:cubicBezTo>
                  <a:cubicBezTo>
                    <a:pt x="1381841" y="1253367"/>
                    <a:pt x="1362006" y="1256674"/>
                    <a:pt x="1358700" y="1243446"/>
                  </a:cubicBezTo>
                  <a:cubicBezTo>
                    <a:pt x="1362006" y="1240139"/>
                    <a:pt x="1368617" y="1240139"/>
                    <a:pt x="1365311" y="1236832"/>
                  </a:cubicBezTo>
                  <a:cubicBezTo>
                    <a:pt x="1381841" y="1240139"/>
                    <a:pt x="1385147" y="1243446"/>
                    <a:pt x="1401676" y="1236832"/>
                  </a:cubicBezTo>
                  <a:cubicBezTo>
                    <a:pt x="1411593" y="1253367"/>
                    <a:pt x="1444652" y="1240139"/>
                    <a:pt x="1457875" y="1243446"/>
                  </a:cubicBezTo>
                  <a:cubicBezTo>
                    <a:pt x="1444652" y="1253367"/>
                    <a:pt x="1434734" y="1283130"/>
                    <a:pt x="1411593" y="1279823"/>
                  </a:cubicBezTo>
                  <a:cubicBezTo>
                    <a:pt x="1411593" y="1283130"/>
                    <a:pt x="1411593" y="1286437"/>
                    <a:pt x="1408287" y="1286437"/>
                  </a:cubicBezTo>
                  <a:close/>
                  <a:moveTo>
                    <a:pt x="710755" y="1293052"/>
                  </a:moveTo>
                  <a:cubicBezTo>
                    <a:pt x="687615" y="1286437"/>
                    <a:pt x="677697" y="1263288"/>
                    <a:pt x="671085" y="1250060"/>
                  </a:cubicBezTo>
                  <a:cubicBezTo>
                    <a:pt x="690920" y="1253367"/>
                    <a:pt x="690920" y="1283130"/>
                    <a:pt x="717367" y="1279823"/>
                  </a:cubicBezTo>
                  <a:cubicBezTo>
                    <a:pt x="717367" y="1286437"/>
                    <a:pt x="714061" y="1286437"/>
                    <a:pt x="710755" y="1293052"/>
                  </a:cubicBezTo>
                  <a:close/>
                  <a:moveTo>
                    <a:pt x="2184043" y="1294756"/>
                  </a:moveTo>
                  <a:cubicBezTo>
                    <a:pt x="2186226" y="1295202"/>
                    <a:pt x="2188846" y="1295202"/>
                    <a:pt x="2192338" y="1293416"/>
                  </a:cubicBezTo>
                  <a:cubicBezTo>
                    <a:pt x="2192338" y="1286272"/>
                    <a:pt x="2174875" y="1282700"/>
                    <a:pt x="2178368" y="1293416"/>
                  </a:cubicBezTo>
                  <a:cubicBezTo>
                    <a:pt x="2180114" y="1293416"/>
                    <a:pt x="2181860" y="1294309"/>
                    <a:pt x="2184043" y="1294756"/>
                  </a:cubicBezTo>
                  <a:close/>
                  <a:moveTo>
                    <a:pt x="2240360" y="1296062"/>
                  </a:moveTo>
                  <a:cubicBezTo>
                    <a:pt x="2243932" y="1296062"/>
                    <a:pt x="2247900" y="1295136"/>
                    <a:pt x="2247900" y="1293284"/>
                  </a:cubicBezTo>
                  <a:cubicBezTo>
                    <a:pt x="2251075" y="1285875"/>
                    <a:pt x="2235200" y="1289579"/>
                    <a:pt x="2235200" y="1293284"/>
                  </a:cubicBezTo>
                  <a:cubicBezTo>
                    <a:pt x="2233613" y="1295136"/>
                    <a:pt x="2236788" y="1296062"/>
                    <a:pt x="2240360" y="1296062"/>
                  </a:cubicBezTo>
                  <a:close/>
                  <a:moveTo>
                    <a:pt x="2261236" y="1298824"/>
                  </a:moveTo>
                  <a:cubicBezTo>
                    <a:pt x="2264728" y="1299270"/>
                    <a:pt x="2268221" y="1298377"/>
                    <a:pt x="2268221" y="1296591"/>
                  </a:cubicBezTo>
                  <a:cubicBezTo>
                    <a:pt x="2271713" y="1285875"/>
                    <a:pt x="2257743" y="1293019"/>
                    <a:pt x="2254250" y="1293019"/>
                  </a:cubicBezTo>
                  <a:cubicBezTo>
                    <a:pt x="2254250" y="1296591"/>
                    <a:pt x="2257743" y="1298377"/>
                    <a:pt x="2261236" y="1298824"/>
                  </a:cubicBezTo>
                  <a:close/>
                  <a:moveTo>
                    <a:pt x="1457875" y="1299666"/>
                  </a:moveTo>
                  <a:cubicBezTo>
                    <a:pt x="1457875" y="1293052"/>
                    <a:pt x="1464487" y="1289744"/>
                    <a:pt x="1471098" y="1283130"/>
                  </a:cubicBezTo>
                  <a:cubicBezTo>
                    <a:pt x="1474404" y="1286437"/>
                    <a:pt x="1474404" y="1289744"/>
                    <a:pt x="1474404" y="1296359"/>
                  </a:cubicBezTo>
                  <a:cubicBezTo>
                    <a:pt x="1467792" y="1296359"/>
                    <a:pt x="1461181" y="1296359"/>
                    <a:pt x="1457875" y="1299666"/>
                  </a:cubicBezTo>
                  <a:close/>
                  <a:moveTo>
                    <a:pt x="1421511" y="1299666"/>
                  </a:moveTo>
                  <a:cubicBezTo>
                    <a:pt x="1428122" y="1289744"/>
                    <a:pt x="1438040" y="1283130"/>
                    <a:pt x="1451263" y="1279823"/>
                  </a:cubicBezTo>
                  <a:cubicBezTo>
                    <a:pt x="1444652" y="1293052"/>
                    <a:pt x="1434734" y="1299666"/>
                    <a:pt x="1421511" y="1299666"/>
                  </a:cubicBezTo>
                  <a:close/>
                  <a:moveTo>
                    <a:pt x="2291081" y="1300163"/>
                  </a:moveTo>
                  <a:cubicBezTo>
                    <a:pt x="2294573" y="1296988"/>
                    <a:pt x="2294573" y="1300163"/>
                    <a:pt x="2301559" y="1300163"/>
                  </a:cubicBezTo>
                  <a:cubicBezTo>
                    <a:pt x="2305051" y="1293813"/>
                    <a:pt x="2287588" y="1293813"/>
                    <a:pt x="2291081" y="1300163"/>
                  </a:cubicBezTo>
                  <a:close/>
                  <a:moveTo>
                    <a:pt x="2321719" y="1302147"/>
                  </a:moveTo>
                  <a:cubicBezTo>
                    <a:pt x="2324100" y="1301751"/>
                    <a:pt x="2325688" y="1300163"/>
                    <a:pt x="2324100" y="1296988"/>
                  </a:cubicBezTo>
                  <a:cubicBezTo>
                    <a:pt x="2320925" y="1296988"/>
                    <a:pt x="2317750" y="1296988"/>
                    <a:pt x="2314575" y="1300163"/>
                  </a:cubicBezTo>
                  <a:cubicBezTo>
                    <a:pt x="2316163" y="1301751"/>
                    <a:pt x="2319338" y="1302544"/>
                    <a:pt x="2321719" y="1302147"/>
                  </a:cubicBezTo>
                  <a:close/>
                  <a:moveTo>
                    <a:pt x="2360613" y="1303735"/>
                  </a:moveTo>
                  <a:cubicBezTo>
                    <a:pt x="2363788" y="1304132"/>
                    <a:pt x="2366963" y="1303338"/>
                    <a:pt x="2366963" y="1300163"/>
                  </a:cubicBezTo>
                  <a:cubicBezTo>
                    <a:pt x="2370138" y="1293813"/>
                    <a:pt x="2351088" y="1293813"/>
                    <a:pt x="2354263" y="1300163"/>
                  </a:cubicBezTo>
                  <a:cubicBezTo>
                    <a:pt x="2354263" y="1301751"/>
                    <a:pt x="2357438" y="1303338"/>
                    <a:pt x="2360613" y="1303735"/>
                  </a:cubicBezTo>
                  <a:close/>
                  <a:moveTo>
                    <a:pt x="1254153" y="1310000"/>
                  </a:moveTo>
                  <a:cubicBezTo>
                    <a:pt x="1249607" y="1311240"/>
                    <a:pt x="1244649" y="1309587"/>
                    <a:pt x="1239690" y="1302973"/>
                  </a:cubicBezTo>
                  <a:cubicBezTo>
                    <a:pt x="1246301" y="1302973"/>
                    <a:pt x="1259525" y="1296359"/>
                    <a:pt x="1266136" y="1299666"/>
                  </a:cubicBezTo>
                  <a:cubicBezTo>
                    <a:pt x="1262831" y="1304626"/>
                    <a:pt x="1258698" y="1308760"/>
                    <a:pt x="1254153" y="1310000"/>
                  </a:cubicBezTo>
                  <a:close/>
                  <a:moveTo>
                    <a:pt x="1109935" y="1321575"/>
                  </a:moveTo>
                  <a:cubicBezTo>
                    <a:pt x="1101671" y="1322815"/>
                    <a:pt x="1095886" y="1319508"/>
                    <a:pt x="1097539" y="1302973"/>
                  </a:cubicBezTo>
                  <a:cubicBezTo>
                    <a:pt x="1097539" y="1302973"/>
                    <a:pt x="1100844" y="1299666"/>
                    <a:pt x="1097539" y="1299666"/>
                  </a:cubicBezTo>
                  <a:cubicBezTo>
                    <a:pt x="1147126" y="1276516"/>
                    <a:pt x="1206631" y="1263288"/>
                    <a:pt x="1262830" y="1250060"/>
                  </a:cubicBezTo>
                  <a:cubicBezTo>
                    <a:pt x="1269442" y="1259981"/>
                    <a:pt x="1285971" y="1263288"/>
                    <a:pt x="1292583" y="1273209"/>
                  </a:cubicBezTo>
                  <a:cubicBezTo>
                    <a:pt x="1279360" y="1296359"/>
                    <a:pt x="1229772" y="1299666"/>
                    <a:pt x="1200020" y="1299666"/>
                  </a:cubicBezTo>
                  <a:cubicBezTo>
                    <a:pt x="1200020" y="1299666"/>
                    <a:pt x="1200020" y="1293052"/>
                    <a:pt x="1200020" y="1293052"/>
                  </a:cubicBezTo>
                  <a:cubicBezTo>
                    <a:pt x="1193408" y="1293052"/>
                    <a:pt x="1196714" y="1296359"/>
                    <a:pt x="1196714" y="1302973"/>
                  </a:cubicBezTo>
                  <a:cubicBezTo>
                    <a:pt x="1186796" y="1306280"/>
                    <a:pt x="1170267" y="1316201"/>
                    <a:pt x="1150432" y="1316201"/>
                  </a:cubicBezTo>
                  <a:cubicBezTo>
                    <a:pt x="1147126" y="1316201"/>
                    <a:pt x="1140514" y="1312894"/>
                    <a:pt x="1137209" y="1312894"/>
                  </a:cubicBezTo>
                  <a:cubicBezTo>
                    <a:pt x="1128944" y="1314547"/>
                    <a:pt x="1118200" y="1320334"/>
                    <a:pt x="1109935" y="1321575"/>
                  </a:cubicBezTo>
                  <a:close/>
                  <a:moveTo>
                    <a:pt x="1164482" y="1330256"/>
                  </a:moveTo>
                  <a:cubicBezTo>
                    <a:pt x="1157870" y="1330256"/>
                    <a:pt x="1150432" y="1329429"/>
                    <a:pt x="1147126" y="1329429"/>
                  </a:cubicBezTo>
                  <a:cubicBezTo>
                    <a:pt x="1153738" y="1326122"/>
                    <a:pt x="1173573" y="1316201"/>
                    <a:pt x="1176879" y="1326122"/>
                  </a:cubicBezTo>
                  <a:cubicBezTo>
                    <a:pt x="1176879" y="1329429"/>
                    <a:pt x="1171094" y="1330256"/>
                    <a:pt x="1164482" y="1330256"/>
                  </a:cubicBezTo>
                  <a:close/>
                  <a:moveTo>
                    <a:pt x="649598" y="1332736"/>
                  </a:moveTo>
                  <a:cubicBezTo>
                    <a:pt x="641333" y="1333563"/>
                    <a:pt x="633068" y="1331082"/>
                    <a:pt x="631415" y="1322815"/>
                  </a:cubicBezTo>
                  <a:cubicBezTo>
                    <a:pt x="644639" y="1319508"/>
                    <a:pt x="654556" y="1316201"/>
                    <a:pt x="667780" y="1322815"/>
                  </a:cubicBezTo>
                  <a:cubicBezTo>
                    <a:pt x="666127" y="1327775"/>
                    <a:pt x="657862" y="1331909"/>
                    <a:pt x="649598" y="1332736"/>
                  </a:cubicBezTo>
                  <a:close/>
                  <a:moveTo>
                    <a:pt x="1576885" y="1336043"/>
                  </a:moveTo>
                  <a:cubicBezTo>
                    <a:pt x="1570273" y="1306280"/>
                    <a:pt x="1590108" y="1289744"/>
                    <a:pt x="1590108" y="1259981"/>
                  </a:cubicBezTo>
                  <a:cubicBezTo>
                    <a:pt x="1609944" y="1259981"/>
                    <a:pt x="1623167" y="1259981"/>
                    <a:pt x="1639696" y="1259981"/>
                  </a:cubicBezTo>
                  <a:cubicBezTo>
                    <a:pt x="1639696" y="1279823"/>
                    <a:pt x="1623167" y="1289744"/>
                    <a:pt x="1613249" y="1299666"/>
                  </a:cubicBezTo>
                  <a:cubicBezTo>
                    <a:pt x="1603332" y="1312894"/>
                    <a:pt x="1593414" y="1326122"/>
                    <a:pt x="1580191" y="1332736"/>
                  </a:cubicBezTo>
                  <a:cubicBezTo>
                    <a:pt x="1580191" y="1332736"/>
                    <a:pt x="1576885" y="1336043"/>
                    <a:pt x="1576885" y="1336043"/>
                  </a:cubicBezTo>
                  <a:close/>
                  <a:moveTo>
                    <a:pt x="634721" y="1336043"/>
                  </a:moveTo>
                  <a:cubicBezTo>
                    <a:pt x="628110" y="1332736"/>
                    <a:pt x="624804" y="1332736"/>
                    <a:pt x="624804" y="1329429"/>
                  </a:cubicBezTo>
                  <a:cubicBezTo>
                    <a:pt x="628110" y="1329429"/>
                    <a:pt x="631415" y="1329429"/>
                    <a:pt x="634721" y="1336043"/>
                  </a:cubicBezTo>
                  <a:close/>
                  <a:moveTo>
                    <a:pt x="1442641" y="1346598"/>
                  </a:moveTo>
                  <a:cubicBezTo>
                    <a:pt x="1443832" y="1345407"/>
                    <a:pt x="1444625" y="1343026"/>
                    <a:pt x="1444625" y="1339851"/>
                  </a:cubicBezTo>
                  <a:cubicBezTo>
                    <a:pt x="1438275" y="1339851"/>
                    <a:pt x="1438275" y="1339851"/>
                    <a:pt x="1438275" y="1339851"/>
                  </a:cubicBezTo>
                  <a:lnTo>
                    <a:pt x="1438275" y="1346201"/>
                  </a:lnTo>
                  <a:cubicBezTo>
                    <a:pt x="1439863" y="1347789"/>
                    <a:pt x="1441450" y="1347789"/>
                    <a:pt x="1442641" y="1346598"/>
                  </a:cubicBezTo>
                  <a:close/>
                  <a:moveTo>
                    <a:pt x="687615" y="1362499"/>
                  </a:moveTo>
                  <a:cubicBezTo>
                    <a:pt x="681003" y="1355885"/>
                    <a:pt x="667780" y="1355885"/>
                    <a:pt x="664474" y="1345964"/>
                  </a:cubicBezTo>
                  <a:cubicBezTo>
                    <a:pt x="674391" y="1342657"/>
                    <a:pt x="677697" y="1336043"/>
                    <a:pt x="690920" y="1336043"/>
                  </a:cubicBezTo>
                  <a:cubicBezTo>
                    <a:pt x="694226" y="1339350"/>
                    <a:pt x="694226" y="1339350"/>
                    <a:pt x="697532" y="1339350"/>
                  </a:cubicBezTo>
                  <a:cubicBezTo>
                    <a:pt x="697532" y="1352578"/>
                    <a:pt x="690920" y="1355885"/>
                    <a:pt x="687615" y="1362499"/>
                  </a:cubicBezTo>
                  <a:close/>
                  <a:moveTo>
                    <a:pt x="905800" y="1375727"/>
                  </a:moveTo>
                  <a:cubicBezTo>
                    <a:pt x="879353" y="1382342"/>
                    <a:pt x="859518" y="1352578"/>
                    <a:pt x="849601" y="1345964"/>
                  </a:cubicBezTo>
                  <a:cubicBezTo>
                    <a:pt x="876047" y="1349271"/>
                    <a:pt x="899188" y="1352578"/>
                    <a:pt x="905800" y="1375727"/>
                  </a:cubicBezTo>
                  <a:close/>
                  <a:moveTo>
                    <a:pt x="1500851" y="1388956"/>
                  </a:moveTo>
                  <a:cubicBezTo>
                    <a:pt x="1507463" y="1369113"/>
                    <a:pt x="1510768" y="1349271"/>
                    <a:pt x="1510768" y="1329429"/>
                  </a:cubicBezTo>
                  <a:cubicBezTo>
                    <a:pt x="1533909" y="1326122"/>
                    <a:pt x="1550438" y="1319508"/>
                    <a:pt x="1566968" y="1316201"/>
                  </a:cubicBezTo>
                  <a:cubicBezTo>
                    <a:pt x="1566968" y="1329429"/>
                    <a:pt x="1570273" y="1332736"/>
                    <a:pt x="1566968" y="1342657"/>
                  </a:cubicBezTo>
                  <a:cubicBezTo>
                    <a:pt x="1560356" y="1349271"/>
                    <a:pt x="1550438" y="1355885"/>
                    <a:pt x="1540521" y="1359192"/>
                  </a:cubicBezTo>
                  <a:cubicBezTo>
                    <a:pt x="1530603" y="1372420"/>
                    <a:pt x="1510768" y="1385649"/>
                    <a:pt x="1500851" y="1388956"/>
                  </a:cubicBezTo>
                  <a:close/>
                  <a:moveTo>
                    <a:pt x="1123366" y="1399962"/>
                  </a:moveTo>
                  <a:cubicBezTo>
                    <a:pt x="1117787" y="1400117"/>
                    <a:pt x="1112415" y="1398877"/>
                    <a:pt x="1107456" y="1395570"/>
                  </a:cubicBezTo>
                  <a:cubicBezTo>
                    <a:pt x="1107456" y="1365806"/>
                    <a:pt x="1140514" y="1365806"/>
                    <a:pt x="1170267" y="1362499"/>
                  </a:cubicBezTo>
                  <a:cubicBezTo>
                    <a:pt x="1170267" y="1369113"/>
                    <a:pt x="1170267" y="1375727"/>
                    <a:pt x="1173573" y="1379034"/>
                  </a:cubicBezTo>
                  <a:cubicBezTo>
                    <a:pt x="1158697" y="1386475"/>
                    <a:pt x="1140101" y="1399497"/>
                    <a:pt x="1123366" y="1399962"/>
                  </a:cubicBezTo>
                  <a:close/>
                  <a:moveTo>
                    <a:pt x="753731" y="1402184"/>
                  </a:moveTo>
                  <a:cubicBezTo>
                    <a:pt x="733896" y="1392263"/>
                    <a:pt x="720673" y="1375727"/>
                    <a:pt x="697532" y="1372420"/>
                  </a:cubicBezTo>
                  <a:cubicBezTo>
                    <a:pt x="704144" y="1329429"/>
                    <a:pt x="753731" y="1379034"/>
                    <a:pt x="763649" y="1388956"/>
                  </a:cubicBezTo>
                  <a:cubicBezTo>
                    <a:pt x="760343" y="1395570"/>
                    <a:pt x="757037" y="1398877"/>
                    <a:pt x="753731" y="1402184"/>
                  </a:cubicBezTo>
                  <a:close/>
                  <a:moveTo>
                    <a:pt x="1580191" y="1405491"/>
                  </a:moveTo>
                  <a:cubicBezTo>
                    <a:pt x="1576885" y="1395570"/>
                    <a:pt x="1576885" y="1382342"/>
                    <a:pt x="1576885" y="1369113"/>
                  </a:cubicBezTo>
                  <a:cubicBezTo>
                    <a:pt x="1600026" y="1362499"/>
                    <a:pt x="1609944" y="1342657"/>
                    <a:pt x="1633084" y="1336043"/>
                  </a:cubicBezTo>
                  <a:cubicBezTo>
                    <a:pt x="1619861" y="1362499"/>
                    <a:pt x="1606638" y="1385649"/>
                    <a:pt x="1586803" y="1405491"/>
                  </a:cubicBezTo>
                  <a:cubicBezTo>
                    <a:pt x="1580191" y="1405491"/>
                    <a:pt x="1580191" y="1405491"/>
                    <a:pt x="1580191" y="1405491"/>
                  </a:cubicBezTo>
                  <a:close/>
                  <a:moveTo>
                    <a:pt x="647945" y="1408798"/>
                  </a:moveTo>
                  <a:cubicBezTo>
                    <a:pt x="638027" y="1412105"/>
                    <a:pt x="628110" y="1402184"/>
                    <a:pt x="621498" y="1388956"/>
                  </a:cubicBezTo>
                  <a:cubicBezTo>
                    <a:pt x="631415" y="1372420"/>
                    <a:pt x="638027" y="1355885"/>
                    <a:pt x="657862" y="1349271"/>
                  </a:cubicBezTo>
                  <a:cubicBezTo>
                    <a:pt x="667780" y="1352578"/>
                    <a:pt x="671085" y="1362499"/>
                    <a:pt x="684309" y="1365806"/>
                  </a:cubicBezTo>
                  <a:cubicBezTo>
                    <a:pt x="677697" y="1375727"/>
                    <a:pt x="664474" y="1408798"/>
                    <a:pt x="647945" y="1408798"/>
                  </a:cubicBezTo>
                  <a:close/>
                  <a:moveTo>
                    <a:pt x="985140" y="1415412"/>
                  </a:moveTo>
                  <a:cubicBezTo>
                    <a:pt x="981834" y="1415412"/>
                    <a:pt x="971917" y="1412105"/>
                    <a:pt x="968611" y="1408798"/>
                  </a:cubicBezTo>
                  <a:cubicBezTo>
                    <a:pt x="961999" y="1405491"/>
                    <a:pt x="945470" y="1388956"/>
                    <a:pt x="948776" y="1382342"/>
                  </a:cubicBezTo>
                  <a:cubicBezTo>
                    <a:pt x="968611" y="1385649"/>
                    <a:pt x="975223" y="1402184"/>
                    <a:pt x="985140" y="1415412"/>
                  </a:cubicBezTo>
                  <a:close/>
                  <a:moveTo>
                    <a:pt x="1173163" y="1425576"/>
                  </a:moveTo>
                  <a:cubicBezTo>
                    <a:pt x="1179513" y="1425576"/>
                    <a:pt x="1179513" y="1419226"/>
                    <a:pt x="1176338" y="1416051"/>
                  </a:cubicBezTo>
                  <a:cubicBezTo>
                    <a:pt x="1173163" y="1416051"/>
                    <a:pt x="1166813" y="1419226"/>
                    <a:pt x="1173163" y="1425576"/>
                  </a:cubicBezTo>
                  <a:close/>
                  <a:moveTo>
                    <a:pt x="876047" y="1431947"/>
                  </a:moveTo>
                  <a:cubicBezTo>
                    <a:pt x="859518" y="1435254"/>
                    <a:pt x="852907" y="1418719"/>
                    <a:pt x="842989" y="1412105"/>
                  </a:cubicBezTo>
                  <a:cubicBezTo>
                    <a:pt x="833072" y="1405491"/>
                    <a:pt x="823154" y="1395570"/>
                    <a:pt x="813236" y="1388956"/>
                  </a:cubicBezTo>
                  <a:cubicBezTo>
                    <a:pt x="809931" y="1388956"/>
                    <a:pt x="793401" y="1388956"/>
                    <a:pt x="796707" y="1382342"/>
                  </a:cubicBezTo>
                  <a:cubicBezTo>
                    <a:pt x="823154" y="1385649"/>
                    <a:pt x="852907" y="1398877"/>
                    <a:pt x="876047" y="1395570"/>
                  </a:cubicBezTo>
                  <a:cubicBezTo>
                    <a:pt x="862824" y="1385649"/>
                    <a:pt x="842989" y="1382342"/>
                    <a:pt x="823154" y="1375727"/>
                  </a:cubicBezTo>
                  <a:cubicBezTo>
                    <a:pt x="803319" y="1369113"/>
                    <a:pt x="783484" y="1365806"/>
                    <a:pt x="770261" y="1352578"/>
                  </a:cubicBezTo>
                  <a:cubicBezTo>
                    <a:pt x="763649" y="1339350"/>
                    <a:pt x="773566" y="1322815"/>
                    <a:pt x="780178" y="1316201"/>
                  </a:cubicBezTo>
                  <a:cubicBezTo>
                    <a:pt x="790096" y="1319508"/>
                    <a:pt x="796707" y="1329429"/>
                    <a:pt x="803319" y="1336043"/>
                  </a:cubicBezTo>
                  <a:cubicBezTo>
                    <a:pt x="816542" y="1342657"/>
                    <a:pt x="829766" y="1345964"/>
                    <a:pt x="839683" y="1352578"/>
                  </a:cubicBezTo>
                  <a:cubicBezTo>
                    <a:pt x="856212" y="1365806"/>
                    <a:pt x="872742" y="1375727"/>
                    <a:pt x="882659" y="1388956"/>
                  </a:cubicBezTo>
                  <a:cubicBezTo>
                    <a:pt x="879353" y="1402184"/>
                    <a:pt x="879353" y="1418719"/>
                    <a:pt x="876047" y="1431947"/>
                  </a:cubicBezTo>
                  <a:close/>
                  <a:moveTo>
                    <a:pt x="1481016" y="1488167"/>
                  </a:moveTo>
                  <a:cubicBezTo>
                    <a:pt x="1481016" y="1455096"/>
                    <a:pt x="1490933" y="1438561"/>
                    <a:pt x="1494239" y="1412105"/>
                  </a:cubicBezTo>
                  <a:cubicBezTo>
                    <a:pt x="1510768" y="1402184"/>
                    <a:pt x="1537215" y="1395570"/>
                    <a:pt x="1553744" y="1385649"/>
                  </a:cubicBezTo>
                  <a:cubicBezTo>
                    <a:pt x="1560356" y="1382342"/>
                    <a:pt x="1566968" y="1372420"/>
                    <a:pt x="1570273" y="1379034"/>
                  </a:cubicBezTo>
                  <a:cubicBezTo>
                    <a:pt x="1576885" y="1441868"/>
                    <a:pt x="1540521" y="1481553"/>
                    <a:pt x="1481016" y="1488167"/>
                  </a:cubicBezTo>
                  <a:close/>
                  <a:moveTo>
                    <a:pt x="681832" y="1490734"/>
                  </a:moveTo>
                  <a:cubicBezTo>
                    <a:pt x="683023" y="1488821"/>
                    <a:pt x="677070" y="1477339"/>
                    <a:pt x="674688" y="1484994"/>
                  </a:cubicBezTo>
                  <a:cubicBezTo>
                    <a:pt x="674688" y="1488396"/>
                    <a:pt x="677863" y="1484994"/>
                    <a:pt x="677863" y="1488396"/>
                  </a:cubicBezTo>
                  <a:cubicBezTo>
                    <a:pt x="680245" y="1490947"/>
                    <a:pt x="681435" y="1491372"/>
                    <a:pt x="681832" y="1490734"/>
                  </a:cubicBezTo>
                  <a:close/>
                  <a:moveTo>
                    <a:pt x="1397544" y="1491474"/>
                  </a:moveTo>
                  <a:cubicBezTo>
                    <a:pt x="1374403" y="1490647"/>
                    <a:pt x="1352088" y="1488167"/>
                    <a:pt x="1332253" y="1484860"/>
                  </a:cubicBezTo>
                  <a:cubicBezTo>
                    <a:pt x="1302501" y="1481553"/>
                    <a:pt x="1262830" y="1468324"/>
                    <a:pt x="1242995" y="1458403"/>
                  </a:cubicBezTo>
                  <a:cubicBezTo>
                    <a:pt x="1223160" y="1451789"/>
                    <a:pt x="1206631" y="1448482"/>
                    <a:pt x="1186796" y="1438561"/>
                  </a:cubicBezTo>
                  <a:cubicBezTo>
                    <a:pt x="1170267" y="1431947"/>
                    <a:pt x="1157044" y="1422026"/>
                    <a:pt x="1140514" y="1412105"/>
                  </a:cubicBezTo>
                  <a:cubicBezTo>
                    <a:pt x="1153738" y="1405491"/>
                    <a:pt x="1163655" y="1395570"/>
                    <a:pt x="1176879" y="1388956"/>
                  </a:cubicBezTo>
                  <a:cubicBezTo>
                    <a:pt x="1180185" y="1425333"/>
                    <a:pt x="1219855" y="1428640"/>
                    <a:pt x="1256219" y="1422026"/>
                  </a:cubicBezTo>
                  <a:cubicBezTo>
                    <a:pt x="1262830" y="1425333"/>
                    <a:pt x="1266136" y="1431947"/>
                    <a:pt x="1272748" y="1435254"/>
                  </a:cubicBezTo>
                  <a:cubicBezTo>
                    <a:pt x="1279360" y="1438561"/>
                    <a:pt x="1289277" y="1438561"/>
                    <a:pt x="1299195" y="1441868"/>
                  </a:cubicBezTo>
                  <a:cubicBezTo>
                    <a:pt x="1305806" y="1445175"/>
                    <a:pt x="1312418" y="1451789"/>
                    <a:pt x="1319030" y="1451789"/>
                  </a:cubicBezTo>
                  <a:cubicBezTo>
                    <a:pt x="1342171" y="1451789"/>
                    <a:pt x="1345476" y="1431947"/>
                    <a:pt x="1358700" y="1422026"/>
                  </a:cubicBezTo>
                  <a:cubicBezTo>
                    <a:pt x="1381841" y="1395570"/>
                    <a:pt x="1424817" y="1372420"/>
                    <a:pt x="1431428" y="1349271"/>
                  </a:cubicBezTo>
                  <a:cubicBezTo>
                    <a:pt x="1404982" y="1365806"/>
                    <a:pt x="1385147" y="1392263"/>
                    <a:pt x="1352088" y="1405491"/>
                  </a:cubicBezTo>
                  <a:cubicBezTo>
                    <a:pt x="1325641" y="1395570"/>
                    <a:pt x="1299195" y="1405491"/>
                    <a:pt x="1289277" y="1425333"/>
                  </a:cubicBezTo>
                  <a:cubicBezTo>
                    <a:pt x="1276054" y="1425333"/>
                    <a:pt x="1276054" y="1412105"/>
                    <a:pt x="1259525" y="1415412"/>
                  </a:cubicBezTo>
                  <a:cubicBezTo>
                    <a:pt x="1256219" y="1408798"/>
                    <a:pt x="1266136" y="1405491"/>
                    <a:pt x="1269442" y="1398877"/>
                  </a:cubicBezTo>
                  <a:cubicBezTo>
                    <a:pt x="1272748" y="1392263"/>
                    <a:pt x="1272748" y="1382342"/>
                    <a:pt x="1279360" y="1375727"/>
                  </a:cubicBezTo>
                  <a:cubicBezTo>
                    <a:pt x="1295889" y="1392263"/>
                    <a:pt x="1325641" y="1382342"/>
                    <a:pt x="1345476" y="1382342"/>
                  </a:cubicBezTo>
                  <a:cubicBezTo>
                    <a:pt x="1355394" y="1365806"/>
                    <a:pt x="1365311" y="1349271"/>
                    <a:pt x="1385147" y="1345964"/>
                  </a:cubicBezTo>
                  <a:cubicBezTo>
                    <a:pt x="1381841" y="1359192"/>
                    <a:pt x="1358700" y="1365806"/>
                    <a:pt x="1358700" y="1379034"/>
                  </a:cubicBezTo>
                  <a:cubicBezTo>
                    <a:pt x="1371923" y="1369113"/>
                    <a:pt x="1381841" y="1362499"/>
                    <a:pt x="1395064" y="1352578"/>
                  </a:cubicBezTo>
                  <a:cubicBezTo>
                    <a:pt x="1408287" y="1342657"/>
                    <a:pt x="1418205" y="1329429"/>
                    <a:pt x="1431428" y="1326122"/>
                  </a:cubicBezTo>
                  <a:cubicBezTo>
                    <a:pt x="1451263" y="1319508"/>
                    <a:pt x="1467792" y="1326122"/>
                    <a:pt x="1487627" y="1316201"/>
                  </a:cubicBezTo>
                  <a:cubicBezTo>
                    <a:pt x="1490933" y="1322815"/>
                    <a:pt x="1497545" y="1326122"/>
                    <a:pt x="1507463" y="1326122"/>
                  </a:cubicBezTo>
                  <a:cubicBezTo>
                    <a:pt x="1504157" y="1345964"/>
                    <a:pt x="1494239" y="1365806"/>
                    <a:pt x="1487627" y="1385649"/>
                  </a:cubicBezTo>
                  <a:cubicBezTo>
                    <a:pt x="1481016" y="1422026"/>
                    <a:pt x="1481016" y="1458403"/>
                    <a:pt x="1467792" y="1488167"/>
                  </a:cubicBezTo>
                  <a:cubicBezTo>
                    <a:pt x="1444652" y="1491474"/>
                    <a:pt x="1420684" y="1492300"/>
                    <a:pt x="1397544" y="1491474"/>
                  </a:cubicBezTo>
                  <a:close/>
                  <a:moveTo>
                    <a:pt x="998538" y="1495426"/>
                  </a:moveTo>
                  <a:cubicBezTo>
                    <a:pt x="1004888" y="1491986"/>
                    <a:pt x="1004888" y="1488547"/>
                    <a:pt x="1004888" y="1481667"/>
                  </a:cubicBezTo>
                  <a:cubicBezTo>
                    <a:pt x="998538" y="1485107"/>
                    <a:pt x="998538" y="1474788"/>
                    <a:pt x="992188" y="1478228"/>
                  </a:cubicBezTo>
                  <a:cubicBezTo>
                    <a:pt x="992188" y="1485107"/>
                    <a:pt x="998538" y="1488547"/>
                    <a:pt x="998538" y="1495426"/>
                  </a:cubicBezTo>
                  <a:close/>
                  <a:moveTo>
                    <a:pt x="739775" y="1498601"/>
                  </a:moveTo>
                  <a:cubicBezTo>
                    <a:pt x="736600" y="1488396"/>
                    <a:pt x="727075" y="1484994"/>
                    <a:pt x="723900" y="1474788"/>
                  </a:cubicBezTo>
                  <a:cubicBezTo>
                    <a:pt x="720725" y="1481592"/>
                    <a:pt x="730250" y="1498601"/>
                    <a:pt x="739775" y="1498601"/>
                  </a:cubicBezTo>
                  <a:close/>
                  <a:moveTo>
                    <a:pt x="1474404" y="1514623"/>
                  </a:moveTo>
                  <a:cubicBezTo>
                    <a:pt x="1471098" y="1494781"/>
                    <a:pt x="1497545" y="1498088"/>
                    <a:pt x="1504157" y="1498088"/>
                  </a:cubicBezTo>
                  <a:cubicBezTo>
                    <a:pt x="1494239" y="1501395"/>
                    <a:pt x="1490933" y="1514623"/>
                    <a:pt x="1474404" y="1514623"/>
                  </a:cubicBezTo>
                  <a:close/>
                  <a:moveTo>
                    <a:pt x="812801" y="1528498"/>
                  </a:moveTo>
                  <a:cubicBezTo>
                    <a:pt x="809482" y="1514740"/>
                    <a:pt x="789566" y="1511300"/>
                    <a:pt x="776288" y="1511300"/>
                  </a:cubicBezTo>
                  <a:cubicBezTo>
                    <a:pt x="776288" y="1531938"/>
                    <a:pt x="799524" y="1525059"/>
                    <a:pt x="812801" y="1528498"/>
                  </a:cubicBezTo>
                  <a:close/>
                  <a:moveTo>
                    <a:pt x="968611" y="1541079"/>
                  </a:moveTo>
                  <a:cubicBezTo>
                    <a:pt x="945470" y="1527851"/>
                    <a:pt x="919023" y="1517930"/>
                    <a:pt x="899188" y="1504702"/>
                  </a:cubicBezTo>
                  <a:cubicBezTo>
                    <a:pt x="925635" y="1511316"/>
                    <a:pt x="948776" y="1521237"/>
                    <a:pt x="971917" y="1537772"/>
                  </a:cubicBezTo>
                  <a:cubicBezTo>
                    <a:pt x="971917" y="1537772"/>
                    <a:pt x="975223" y="1541079"/>
                    <a:pt x="968611" y="1541079"/>
                  </a:cubicBezTo>
                  <a:close/>
                  <a:moveTo>
                    <a:pt x="1329361" y="1545626"/>
                  </a:moveTo>
                  <a:cubicBezTo>
                    <a:pt x="1320683" y="1546040"/>
                    <a:pt x="1312418" y="1546040"/>
                    <a:pt x="1305806" y="1544386"/>
                  </a:cubicBezTo>
                  <a:cubicBezTo>
                    <a:pt x="1299195" y="1541079"/>
                    <a:pt x="1292583" y="1534465"/>
                    <a:pt x="1285971" y="1531158"/>
                  </a:cubicBezTo>
                  <a:cubicBezTo>
                    <a:pt x="1262830" y="1524544"/>
                    <a:pt x="1239690" y="1524544"/>
                    <a:pt x="1219855" y="1517930"/>
                  </a:cubicBezTo>
                  <a:cubicBezTo>
                    <a:pt x="1216549" y="1517930"/>
                    <a:pt x="1213243" y="1524544"/>
                    <a:pt x="1213243" y="1531158"/>
                  </a:cubicBezTo>
                  <a:cubicBezTo>
                    <a:pt x="1200020" y="1524544"/>
                    <a:pt x="1193408" y="1511316"/>
                    <a:pt x="1183490" y="1501395"/>
                  </a:cubicBezTo>
                  <a:cubicBezTo>
                    <a:pt x="1166961" y="1484860"/>
                    <a:pt x="1147126" y="1478246"/>
                    <a:pt x="1137209" y="1458403"/>
                  </a:cubicBezTo>
                  <a:cubicBezTo>
                    <a:pt x="1180185" y="1448482"/>
                    <a:pt x="1196714" y="1488167"/>
                    <a:pt x="1242995" y="1481553"/>
                  </a:cubicBezTo>
                  <a:cubicBezTo>
                    <a:pt x="1249607" y="1481553"/>
                    <a:pt x="1249607" y="1491474"/>
                    <a:pt x="1259525" y="1488167"/>
                  </a:cubicBezTo>
                  <a:cubicBezTo>
                    <a:pt x="1269442" y="1491474"/>
                    <a:pt x="1266136" y="1484860"/>
                    <a:pt x="1272748" y="1484860"/>
                  </a:cubicBezTo>
                  <a:cubicBezTo>
                    <a:pt x="1328947" y="1501395"/>
                    <a:pt x="1398370" y="1508009"/>
                    <a:pt x="1467792" y="1501395"/>
                  </a:cubicBezTo>
                  <a:cubicBezTo>
                    <a:pt x="1467792" y="1521237"/>
                    <a:pt x="1457875" y="1531158"/>
                    <a:pt x="1447957" y="1541079"/>
                  </a:cubicBezTo>
                  <a:cubicBezTo>
                    <a:pt x="1414899" y="1544386"/>
                    <a:pt x="1388452" y="1544386"/>
                    <a:pt x="1355394" y="1544386"/>
                  </a:cubicBezTo>
                  <a:cubicBezTo>
                    <a:pt x="1347130" y="1544386"/>
                    <a:pt x="1338038" y="1545213"/>
                    <a:pt x="1329361" y="1545626"/>
                  </a:cubicBezTo>
                  <a:close/>
                  <a:moveTo>
                    <a:pt x="1034728" y="1554307"/>
                  </a:moveTo>
                  <a:cubicBezTo>
                    <a:pt x="1031422" y="1551000"/>
                    <a:pt x="1031422" y="1547693"/>
                    <a:pt x="1034728" y="1547693"/>
                  </a:cubicBezTo>
                  <a:cubicBezTo>
                    <a:pt x="1031422" y="1541079"/>
                    <a:pt x="1018198" y="1544386"/>
                    <a:pt x="1011587" y="1544386"/>
                  </a:cubicBezTo>
                  <a:cubicBezTo>
                    <a:pt x="1008281" y="1541079"/>
                    <a:pt x="1008281" y="1541079"/>
                    <a:pt x="1004975" y="1541079"/>
                  </a:cubicBezTo>
                  <a:cubicBezTo>
                    <a:pt x="978528" y="1517930"/>
                    <a:pt x="948776" y="1504702"/>
                    <a:pt x="925635" y="1481553"/>
                  </a:cubicBezTo>
                  <a:cubicBezTo>
                    <a:pt x="938858" y="1465017"/>
                    <a:pt x="955388" y="1445175"/>
                    <a:pt x="978528" y="1445175"/>
                  </a:cubicBezTo>
                  <a:cubicBezTo>
                    <a:pt x="975223" y="1435254"/>
                    <a:pt x="985140" y="1431947"/>
                    <a:pt x="991752" y="1425333"/>
                  </a:cubicBezTo>
                  <a:cubicBezTo>
                    <a:pt x="988446" y="1455096"/>
                    <a:pt x="1004975" y="1468324"/>
                    <a:pt x="1028116" y="1471631"/>
                  </a:cubicBezTo>
                  <a:cubicBezTo>
                    <a:pt x="1034728" y="1488167"/>
                    <a:pt x="1047951" y="1501395"/>
                    <a:pt x="1064480" y="1511316"/>
                  </a:cubicBezTo>
                  <a:cubicBezTo>
                    <a:pt x="1057868" y="1517930"/>
                    <a:pt x="1054563" y="1508009"/>
                    <a:pt x="1047951" y="1504702"/>
                  </a:cubicBezTo>
                  <a:cubicBezTo>
                    <a:pt x="1031422" y="1494781"/>
                    <a:pt x="1014893" y="1478246"/>
                    <a:pt x="998363" y="1468324"/>
                  </a:cubicBezTo>
                  <a:cubicBezTo>
                    <a:pt x="1014893" y="1491474"/>
                    <a:pt x="1034728" y="1508009"/>
                    <a:pt x="1054563" y="1521237"/>
                  </a:cubicBezTo>
                  <a:cubicBezTo>
                    <a:pt x="1047951" y="1531158"/>
                    <a:pt x="1044645" y="1547693"/>
                    <a:pt x="1034728" y="1554307"/>
                  </a:cubicBezTo>
                  <a:close/>
                  <a:moveTo>
                    <a:pt x="899188" y="1554307"/>
                  </a:moveTo>
                  <a:cubicBezTo>
                    <a:pt x="895882" y="1537772"/>
                    <a:pt x="879353" y="1537772"/>
                    <a:pt x="879353" y="1517930"/>
                  </a:cubicBezTo>
                  <a:cubicBezTo>
                    <a:pt x="882659" y="1514623"/>
                    <a:pt x="882659" y="1514623"/>
                    <a:pt x="885965" y="1511316"/>
                  </a:cubicBezTo>
                  <a:cubicBezTo>
                    <a:pt x="902494" y="1511316"/>
                    <a:pt x="902494" y="1537772"/>
                    <a:pt x="912412" y="1534465"/>
                  </a:cubicBezTo>
                  <a:cubicBezTo>
                    <a:pt x="915717" y="1524544"/>
                    <a:pt x="902494" y="1521237"/>
                    <a:pt x="905800" y="1517930"/>
                  </a:cubicBezTo>
                  <a:cubicBezTo>
                    <a:pt x="928941" y="1527851"/>
                    <a:pt x="955388" y="1534465"/>
                    <a:pt x="971917" y="1547693"/>
                  </a:cubicBezTo>
                  <a:cubicBezTo>
                    <a:pt x="945470" y="1551000"/>
                    <a:pt x="925635" y="1551000"/>
                    <a:pt x="899188" y="1554307"/>
                  </a:cubicBezTo>
                  <a:close/>
                  <a:moveTo>
                    <a:pt x="709103" y="1562162"/>
                  </a:moveTo>
                  <a:cubicBezTo>
                    <a:pt x="680177" y="1562575"/>
                    <a:pt x="651251" y="1562575"/>
                    <a:pt x="621498" y="1560921"/>
                  </a:cubicBezTo>
                  <a:cubicBezTo>
                    <a:pt x="614886" y="1547693"/>
                    <a:pt x="604969" y="1547693"/>
                    <a:pt x="601663" y="1534465"/>
                  </a:cubicBezTo>
                  <a:cubicBezTo>
                    <a:pt x="598357" y="1508009"/>
                    <a:pt x="638027" y="1478246"/>
                    <a:pt x="644639" y="1451789"/>
                  </a:cubicBezTo>
                  <a:cubicBezTo>
                    <a:pt x="657862" y="1448482"/>
                    <a:pt x="674391" y="1445175"/>
                    <a:pt x="690920" y="1438561"/>
                  </a:cubicBezTo>
                  <a:cubicBezTo>
                    <a:pt x="677697" y="1438561"/>
                    <a:pt x="671085" y="1431947"/>
                    <a:pt x="667780" y="1422026"/>
                  </a:cubicBezTo>
                  <a:cubicBezTo>
                    <a:pt x="677697" y="1405491"/>
                    <a:pt x="681003" y="1385649"/>
                    <a:pt x="690920" y="1372420"/>
                  </a:cubicBezTo>
                  <a:cubicBezTo>
                    <a:pt x="714061" y="1382342"/>
                    <a:pt x="727285" y="1398877"/>
                    <a:pt x="753731" y="1405491"/>
                  </a:cubicBezTo>
                  <a:cubicBezTo>
                    <a:pt x="750426" y="1422026"/>
                    <a:pt x="760343" y="1435254"/>
                    <a:pt x="770261" y="1448482"/>
                  </a:cubicBezTo>
                  <a:cubicBezTo>
                    <a:pt x="763649" y="1474939"/>
                    <a:pt x="790096" y="1478246"/>
                    <a:pt x="793401" y="1488167"/>
                  </a:cubicBezTo>
                  <a:cubicBezTo>
                    <a:pt x="816542" y="1481553"/>
                    <a:pt x="836377" y="1514623"/>
                    <a:pt x="819848" y="1531158"/>
                  </a:cubicBezTo>
                  <a:cubicBezTo>
                    <a:pt x="826460" y="1557614"/>
                    <a:pt x="856212" y="1564229"/>
                    <a:pt x="856212" y="1531158"/>
                  </a:cubicBezTo>
                  <a:cubicBezTo>
                    <a:pt x="876047" y="1527851"/>
                    <a:pt x="876047" y="1544386"/>
                    <a:pt x="882659" y="1554307"/>
                  </a:cubicBezTo>
                  <a:cubicBezTo>
                    <a:pt x="856212" y="1560921"/>
                    <a:pt x="829766" y="1560921"/>
                    <a:pt x="803319" y="1560921"/>
                  </a:cubicBezTo>
                  <a:cubicBezTo>
                    <a:pt x="780178" y="1544386"/>
                    <a:pt x="766955" y="1517930"/>
                    <a:pt x="740508" y="1501395"/>
                  </a:cubicBezTo>
                  <a:cubicBezTo>
                    <a:pt x="753731" y="1527851"/>
                    <a:pt x="780178" y="1541079"/>
                    <a:pt x="796707" y="1560921"/>
                  </a:cubicBezTo>
                  <a:cubicBezTo>
                    <a:pt x="766955" y="1560921"/>
                    <a:pt x="738029" y="1561748"/>
                    <a:pt x="709103" y="1562162"/>
                  </a:cubicBezTo>
                  <a:close/>
                  <a:moveTo>
                    <a:pt x="1183490" y="1564229"/>
                  </a:moveTo>
                  <a:cubicBezTo>
                    <a:pt x="1169441" y="1565882"/>
                    <a:pt x="1153738" y="1564228"/>
                    <a:pt x="1143820" y="1560921"/>
                  </a:cubicBezTo>
                  <a:cubicBezTo>
                    <a:pt x="1117374" y="1551000"/>
                    <a:pt x="1084315" y="1531158"/>
                    <a:pt x="1067786" y="1517930"/>
                  </a:cubicBezTo>
                  <a:cubicBezTo>
                    <a:pt x="1081009" y="1501395"/>
                    <a:pt x="1100844" y="1494781"/>
                    <a:pt x="1100844" y="1465017"/>
                  </a:cubicBezTo>
                  <a:cubicBezTo>
                    <a:pt x="1127291" y="1468324"/>
                    <a:pt x="1143820" y="1488167"/>
                    <a:pt x="1163655" y="1501395"/>
                  </a:cubicBezTo>
                  <a:cubicBezTo>
                    <a:pt x="1180185" y="1511316"/>
                    <a:pt x="1200020" y="1524544"/>
                    <a:pt x="1213243" y="1547693"/>
                  </a:cubicBezTo>
                  <a:cubicBezTo>
                    <a:pt x="1209937" y="1557614"/>
                    <a:pt x="1197540" y="1562575"/>
                    <a:pt x="1183490" y="1564229"/>
                  </a:cubicBezTo>
                  <a:close/>
                  <a:moveTo>
                    <a:pt x="942182" y="1581151"/>
                  </a:moveTo>
                  <a:cubicBezTo>
                    <a:pt x="945754" y="1581151"/>
                    <a:pt x="949326" y="1577976"/>
                    <a:pt x="949326" y="1574801"/>
                  </a:cubicBezTo>
                  <a:cubicBezTo>
                    <a:pt x="942182" y="1568451"/>
                    <a:pt x="935038" y="1574801"/>
                    <a:pt x="942182" y="1581151"/>
                  </a:cubicBezTo>
                  <a:close/>
                  <a:moveTo>
                    <a:pt x="1612900" y="1584326"/>
                  </a:moveTo>
                  <a:cubicBezTo>
                    <a:pt x="1616075" y="1584326"/>
                    <a:pt x="1612900" y="1574801"/>
                    <a:pt x="1609725" y="1581151"/>
                  </a:cubicBezTo>
                  <a:cubicBezTo>
                    <a:pt x="1609725" y="1581151"/>
                    <a:pt x="1612900" y="1581151"/>
                    <a:pt x="1612900" y="1584326"/>
                  </a:cubicBezTo>
                  <a:close/>
                  <a:moveTo>
                    <a:pt x="1657485" y="1615309"/>
                  </a:moveTo>
                  <a:cubicBezTo>
                    <a:pt x="1665923" y="1619528"/>
                    <a:pt x="1680925" y="1604526"/>
                    <a:pt x="1665923" y="1597025"/>
                  </a:cubicBezTo>
                  <a:cubicBezTo>
                    <a:pt x="1659256" y="1597025"/>
                    <a:pt x="1655922" y="1600359"/>
                    <a:pt x="1652588" y="1603693"/>
                  </a:cubicBezTo>
                  <a:cubicBezTo>
                    <a:pt x="1652588" y="1610360"/>
                    <a:pt x="1654672" y="1613902"/>
                    <a:pt x="1657485" y="1615309"/>
                  </a:cubicBezTo>
                  <a:close/>
                  <a:moveTo>
                    <a:pt x="698369" y="1627188"/>
                  </a:moveTo>
                  <a:cubicBezTo>
                    <a:pt x="701676" y="1613694"/>
                    <a:pt x="678525" y="1606947"/>
                    <a:pt x="661988" y="1600200"/>
                  </a:cubicBezTo>
                  <a:cubicBezTo>
                    <a:pt x="671910" y="1610321"/>
                    <a:pt x="685140" y="1620441"/>
                    <a:pt x="698369" y="1627188"/>
                  </a:cubicBezTo>
                  <a:close/>
                  <a:moveTo>
                    <a:pt x="981111" y="1631351"/>
                  </a:moveTo>
                  <a:cubicBezTo>
                    <a:pt x="973156" y="1633676"/>
                    <a:pt x="963652" y="1633676"/>
                    <a:pt x="952082" y="1630369"/>
                  </a:cubicBezTo>
                  <a:cubicBezTo>
                    <a:pt x="938858" y="1607220"/>
                    <a:pt x="919023" y="1590685"/>
                    <a:pt x="909106" y="1567536"/>
                  </a:cubicBezTo>
                  <a:cubicBezTo>
                    <a:pt x="935553" y="1567536"/>
                    <a:pt x="961999" y="1554307"/>
                    <a:pt x="995058" y="1557614"/>
                  </a:cubicBezTo>
                  <a:cubicBezTo>
                    <a:pt x="1004975" y="1564229"/>
                    <a:pt x="1014893" y="1567536"/>
                    <a:pt x="1024810" y="1574150"/>
                  </a:cubicBezTo>
                  <a:cubicBezTo>
                    <a:pt x="1014893" y="1596472"/>
                    <a:pt x="1004975" y="1624375"/>
                    <a:pt x="981111" y="1631351"/>
                  </a:cubicBezTo>
                  <a:close/>
                  <a:moveTo>
                    <a:pt x="456206" y="1636983"/>
                  </a:moveTo>
                  <a:cubicBezTo>
                    <a:pt x="456206" y="1633676"/>
                    <a:pt x="452900" y="1633676"/>
                    <a:pt x="452900" y="1630369"/>
                  </a:cubicBezTo>
                  <a:cubicBezTo>
                    <a:pt x="459512" y="1610527"/>
                    <a:pt x="469429" y="1593992"/>
                    <a:pt x="479347" y="1574150"/>
                  </a:cubicBezTo>
                  <a:cubicBezTo>
                    <a:pt x="485958" y="1554307"/>
                    <a:pt x="492570" y="1531158"/>
                    <a:pt x="502488" y="1517930"/>
                  </a:cubicBezTo>
                  <a:cubicBezTo>
                    <a:pt x="509099" y="1508009"/>
                    <a:pt x="519017" y="1504702"/>
                    <a:pt x="522323" y="1498088"/>
                  </a:cubicBezTo>
                  <a:cubicBezTo>
                    <a:pt x="525629" y="1491474"/>
                    <a:pt x="525629" y="1484860"/>
                    <a:pt x="528934" y="1478246"/>
                  </a:cubicBezTo>
                  <a:cubicBezTo>
                    <a:pt x="538852" y="1461710"/>
                    <a:pt x="552075" y="1448482"/>
                    <a:pt x="555381" y="1425333"/>
                  </a:cubicBezTo>
                  <a:cubicBezTo>
                    <a:pt x="561993" y="1422026"/>
                    <a:pt x="581828" y="1428640"/>
                    <a:pt x="588439" y="1422026"/>
                  </a:cubicBezTo>
                  <a:cubicBezTo>
                    <a:pt x="578522" y="1418719"/>
                    <a:pt x="565299" y="1418719"/>
                    <a:pt x="565299" y="1412105"/>
                  </a:cubicBezTo>
                  <a:cubicBezTo>
                    <a:pt x="575216" y="1398877"/>
                    <a:pt x="598357" y="1405491"/>
                    <a:pt x="614886" y="1395570"/>
                  </a:cubicBezTo>
                  <a:cubicBezTo>
                    <a:pt x="624804" y="1408798"/>
                    <a:pt x="638027" y="1422026"/>
                    <a:pt x="638027" y="1438561"/>
                  </a:cubicBezTo>
                  <a:cubicBezTo>
                    <a:pt x="634721" y="1451789"/>
                    <a:pt x="618192" y="1468324"/>
                    <a:pt x="611580" y="1481553"/>
                  </a:cubicBezTo>
                  <a:cubicBezTo>
                    <a:pt x="601663" y="1494781"/>
                    <a:pt x="591745" y="1514623"/>
                    <a:pt x="581828" y="1521237"/>
                  </a:cubicBezTo>
                  <a:cubicBezTo>
                    <a:pt x="575216" y="1527851"/>
                    <a:pt x="558687" y="1531158"/>
                    <a:pt x="552075" y="1537772"/>
                  </a:cubicBezTo>
                  <a:cubicBezTo>
                    <a:pt x="542158" y="1544386"/>
                    <a:pt x="532240" y="1557614"/>
                    <a:pt x="525629" y="1567536"/>
                  </a:cubicBezTo>
                  <a:cubicBezTo>
                    <a:pt x="515711" y="1577457"/>
                    <a:pt x="505794" y="1587378"/>
                    <a:pt x="495876" y="1597299"/>
                  </a:cubicBezTo>
                  <a:cubicBezTo>
                    <a:pt x="482653" y="1610527"/>
                    <a:pt x="476041" y="1630369"/>
                    <a:pt x="459512" y="1636983"/>
                  </a:cubicBezTo>
                  <a:cubicBezTo>
                    <a:pt x="456206" y="1636983"/>
                    <a:pt x="456206" y="1636983"/>
                    <a:pt x="456206" y="1636983"/>
                  </a:cubicBezTo>
                  <a:close/>
                  <a:moveTo>
                    <a:pt x="1196975" y="1647826"/>
                  </a:moveTo>
                  <a:cubicBezTo>
                    <a:pt x="1206500" y="1647826"/>
                    <a:pt x="1193800" y="1633538"/>
                    <a:pt x="1196975" y="1647826"/>
                  </a:cubicBezTo>
                  <a:close/>
                  <a:moveTo>
                    <a:pt x="734446" y="1660526"/>
                  </a:moveTo>
                  <a:cubicBezTo>
                    <a:pt x="741023" y="1657175"/>
                    <a:pt x="747600" y="1653823"/>
                    <a:pt x="747600" y="1650472"/>
                  </a:cubicBezTo>
                  <a:cubicBezTo>
                    <a:pt x="750888" y="1640417"/>
                    <a:pt x="741023" y="1640417"/>
                    <a:pt x="734446" y="1633715"/>
                  </a:cubicBezTo>
                  <a:cubicBezTo>
                    <a:pt x="727869" y="1637066"/>
                    <a:pt x="718004" y="1637066"/>
                    <a:pt x="711427" y="1630363"/>
                  </a:cubicBezTo>
                  <a:cubicBezTo>
                    <a:pt x="704850" y="1637066"/>
                    <a:pt x="714716" y="1637066"/>
                    <a:pt x="718004" y="1640417"/>
                  </a:cubicBezTo>
                  <a:cubicBezTo>
                    <a:pt x="724581" y="1647120"/>
                    <a:pt x="727869" y="1653823"/>
                    <a:pt x="734446" y="1660526"/>
                  </a:cubicBezTo>
                  <a:close/>
                  <a:moveTo>
                    <a:pt x="1118990" y="1662929"/>
                  </a:moveTo>
                  <a:cubicBezTo>
                    <a:pt x="1125274" y="1664186"/>
                    <a:pt x="1130301" y="1663348"/>
                    <a:pt x="1130301" y="1656645"/>
                  </a:cubicBezTo>
                  <a:cubicBezTo>
                    <a:pt x="1123598" y="1646591"/>
                    <a:pt x="1116895" y="1639888"/>
                    <a:pt x="1103490" y="1639888"/>
                  </a:cubicBezTo>
                  <a:cubicBezTo>
                    <a:pt x="1100138" y="1643240"/>
                    <a:pt x="1103490" y="1649942"/>
                    <a:pt x="1100138" y="1656645"/>
                  </a:cubicBezTo>
                  <a:cubicBezTo>
                    <a:pt x="1105166" y="1658321"/>
                    <a:pt x="1112706" y="1661673"/>
                    <a:pt x="1118990" y="1662929"/>
                  </a:cubicBezTo>
                  <a:close/>
                  <a:moveTo>
                    <a:pt x="932247" y="1673361"/>
                  </a:moveTo>
                  <a:cubicBezTo>
                    <a:pt x="919023" y="1666747"/>
                    <a:pt x="909106" y="1656826"/>
                    <a:pt x="902494" y="1646904"/>
                  </a:cubicBezTo>
                  <a:cubicBezTo>
                    <a:pt x="872742" y="1630369"/>
                    <a:pt x="856212" y="1603913"/>
                    <a:pt x="829766" y="1587378"/>
                  </a:cubicBezTo>
                  <a:cubicBezTo>
                    <a:pt x="826460" y="1584071"/>
                    <a:pt x="826460" y="1580764"/>
                    <a:pt x="826460" y="1577457"/>
                  </a:cubicBezTo>
                  <a:cubicBezTo>
                    <a:pt x="819848" y="1580764"/>
                    <a:pt x="819848" y="1577457"/>
                    <a:pt x="813236" y="1570843"/>
                  </a:cubicBezTo>
                  <a:cubicBezTo>
                    <a:pt x="839683" y="1570843"/>
                    <a:pt x="866130" y="1567536"/>
                    <a:pt x="892577" y="1567536"/>
                  </a:cubicBezTo>
                  <a:cubicBezTo>
                    <a:pt x="912412" y="1597299"/>
                    <a:pt x="948776" y="1630369"/>
                    <a:pt x="935553" y="1673361"/>
                  </a:cubicBezTo>
                  <a:cubicBezTo>
                    <a:pt x="932247" y="1673361"/>
                    <a:pt x="932247" y="1673361"/>
                    <a:pt x="932247" y="1673361"/>
                  </a:cubicBezTo>
                  <a:close/>
                  <a:moveTo>
                    <a:pt x="985140" y="1709738"/>
                  </a:moveTo>
                  <a:cubicBezTo>
                    <a:pt x="1008281" y="1696510"/>
                    <a:pt x="1008281" y="1660133"/>
                    <a:pt x="1014893" y="1633676"/>
                  </a:cubicBezTo>
                  <a:cubicBezTo>
                    <a:pt x="1044645" y="1660133"/>
                    <a:pt x="1067786" y="1600606"/>
                    <a:pt x="1031422" y="1597299"/>
                  </a:cubicBezTo>
                  <a:cubicBezTo>
                    <a:pt x="1031422" y="1590685"/>
                    <a:pt x="1038033" y="1590685"/>
                    <a:pt x="1034728" y="1580764"/>
                  </a:cubicBezTo>
                  <a:cubicBezTo>
                    <a:pt x="1051257" y="1584071"/>
                    <a:pt x="1054563" y="1600606"/>
                    <a:pt x="1071092" y="1603913"/>
                  </a:cubicBezTo>
                  <a:cubicBezTo>
                    <a:pt x="1071092" y="1597299"/>
                    <a:pt x="1064480" y="1597299"/>
                    <a:pt x="1064480" y="1590685"/>
                  </a:cubicBezTo>
                  <a:cubicBezTo>
                    <a:pt x="1090927" y="1603913"/>
                    <a:pt x="1110762" y="1623755"/>
                    <a:pt x="1133903" y="1636983"/>
                  </a:cubicBezTo>
                  <a:cubicBezTo>
                    <a:pt x="1140514" y="1636983"/>
                    <a:pt x="1137209" y="1633676"/>
                    <a:pt x="1140514" y="1633676"/>
                  </a:cubicBezTo>
                  <a:cubicBezTo>
                    <a:pt x="1150432" y="1640290"/>
                    <a:pt x="1160349" y="1643597"/>
                    <a:pt x="1173573" y="1646904"/>
                  </a:cubicBezTo>
                  <a:cubicBezTo>
                    <a:pt x="1186796" y="1653519"/>
                    <a:pt x="1200020" y="1666747"/>
                    <a:pt x="1213243" y="1663440"/>
                  </a:cubicBezTo>
                  <a:cubicBezTo>
                    <a:pt x="1213243" y="1653519"/>
                    <a:pt x="1203325" y="1653519"/>
                    <a:pt x="1193408" y="1650211"/>
                  </a:cubicBezTo>
                  <a:cubicBezTo>
                    <a:pt x="1143820" y="1623755"/>
                    <a:pt x="1097539" y="1593992"/>
                    <a:pt x="1047951" y="1567536"/>
                  </a:cubicBezTo>
                  <a:cubicBezTo>
                    <a:pt x="1047951" y="1551000"/>
                    <a:pt x="1057868" y="1541079"/>
                    <a:pt x="1061174" y="1531158"/>
                  </a:cubicBezTo>
                  <a:cubicBezTo>
                    <a:pt x="1104150" y="1551000"/>
                    <a:pt x="1150432" y="1587378"/>
                    <a:pt x="1219855" y="1570843"/>
                  </a:cubicBezTo>
                  <a:cubicBezTo>
                    <a:pt x="1223160" y="1564229"/>
                    <a:pt x="1229772" y="1557614"/>
                    <a:pt x="1223160" y="1551000"/>
                  </a:cubicBezTo>
                  <a:cubicBezTo>
                    <a:pt x="1239690" y="1557614"/>
                    <a:pt x="1252913" y="1570843"/>
                    <a:pt x="1272748" y="1567536"/>
                  </a:cubicBezTo>
                  <a:cubicBezTo>
                    <a:pt x="1285971" y="1567536"/>
                    <a:pt x="1292583" y="1557614"/>
                    <a:pt x="1305806" y="1554307"/>
                  </a:cubicBezTo>
                  <a:cubicBezTo>
                    <a:pt x="1325641" y="1547693"/>
                    <a:pt x="1348782" y="1554307"/>
                    <a:pt x="1375229" y="1554307"/>
                  </a:cubicBezTo>
                  <a:cubicBezTo>
                    <a:pt x="1401676" y="1554307"/>
                    <a:pt x="1434734" y="1544386"/>
                    <a:pt x="1457875" y="1557614"/>
                  </a:cubicBezTo>
                  <a:cubicBezTo>
                    <a:pt x="1457875" y="1574150"/>
                    <a:pt x="1451263" y="1584071"/>
                    <a:pt x="1451263" y="1597299"/>
                  </a:cubicBezTo>
                  <a:cubicBezTo>
                    <a:pt x="1457875" y="1580764"/>
                    <a:pt x="1464487" y="1557614"/>
                    <a:pt x="1477710" y="1544386"/>
                  </a:cubicBezTo>
                  <a:cubicBezTo>
                    <a:pt x="1494239" y="1524544"/>
                    <a:pt x="1520686" y="1514623"/>
                    <a:pt x="1537215" y="1491474"/>
                  </a:cubicBezTo>
                  <a:cubicBezTo>
                    <a:pt x="1540521" y="1488167"/>
                    <a:pt x="1543827" y="1488167"/>
                    <a:pt x="1547133" y="1484860"/>
                  </a:cubicBezTo>
                  <a:cubicBezTo>
                    <a:pt x="1550438" y="1468324"/>
                    <a:pt x="1563662" y="1461710"/>
                    <a:pt x="1573579" y="1455096"/>
                  </a:cubicBezTo>
                  <a:cubicBezTo>
                    <a:pt x="1580191" y="1455096"/>
                    <a:pt x="1576885" y="1461710"/>
                    <a:pt x="1580191" y="1465017"/>
                  </a:cubicBezTo>
                  <a:cubicBezTo>
                    <a:pt x="1590108" y="1458403"/>
                    <a:pt x="1580191" y="1451789"/>
                    <a:pt x="1583497" y="1445175"/>
                  </a:cubicBezTo>
                  <a:cubicBezTo>
                    <a:pt x="1586803" y="1422026"/>
                    <a:pt x="1606638" y="1408798"/>
                    <a:pt x="1623167" y="1388956"/>
                  </a:cubicBezTo>
                  <a:cubicBezTo>
                    <a:pt x="1636390" y="1372420"/>
                    <a:pt x="1646308" y="1352578"/>
                    <a:pt x="1662837" y="1339350"/>
                  </a:cubicBezTo>
                  <a:cubicBezTo>
                    <a:pt x="1685978" y="1332736"/>
                    <a:pt x="1702507" y="1322815"/>
                    <a:pt x="1709119" y="1299666"/>
                  </a:cubicBezTo>
                  <a:cubicBezTo>
                    <a:pt x="1725648" y="1289744"/>
                    <a:pt x="1742177" y="1279823"/>
                    <a:pt x="1755400" y="1266595"/>
                  </a:cubicBezTo>
                  <a:cubicBezTo>
                    <a:pt x="1804988" y="1273209"/>
                    <a:pt x="1864493" y="1259981"/>
                    <a:pt x="1914081" y="1266595"/>
                  </a:cubicBezTo>
                  <a:cubicBezTo>
                    <a:pt x="1930610" y="1269902"/>
                    <a:pt x="1953751" y="1263288"/>
                    <a:pt x="1970280" y="1266595"/>
                  </a:cubicBezTo>
                  <a:cubicBezTo>
                    <a:pt x="1930610" y="1326122"/>
                    <a:pt x="1874411" y="1382342"/>
                    <a:pt x="1804988" y="1422026"/>
                  </a:cubicBezTo>
                  <a:cubicBezTo>
                    <a:pt x="1795070" y="1428640"/>
                    <a:pt x="1781847" y="1431947"/>
                    <a:pt x="1768624" y="1438561"/>
                  </a:cubicBezTo>
                  <a:cubicBezTo>
                    <a:pt x="1745483" y="1451789"/>
                    <a:pt x="1728954" y="1471631"/>
                    <a:pt x="1685978" y="1468324"/>
                  </a:cubicBezTo>
                  <a:cubicBezTo>
                    <a:pt x="1662837" y="1481553"/>
                    <a:pt x="1600026" y="1498088"/>
                    <a:pt x="1603332" y="1544386"/>
                  </a:cubicBezTo>
                  <a:cubicBezTo>
                    <a:pt x="1609944" y="1580764"/>
                    <a:pt x="1666143" y="1577457"/>
                    <a:pt x="1692589" y="1560921"/>
                  </a:cubicBezTo>
                  <a:cubicBezTo>
                    <a:pt x="1699201" y="1554307"/>
                    <a:pt x="1712425" y="1541079"/>
                    <a:pt x="1719036" y="1534465"/>
                  </a:cubicBezTo>
                  <a:cubicBezTo>
                    <a:pt x="1722342" y="1531158"/>
                    <a:pt x="1722342" y="1524544"/>
                    <a:pt x="1725648" y="1521237"/>
                  </a:cubicBezTo>
                  <a:cubicBezTo>
                    <a:pt x="1728954" y="1517930"/>
                    <a:pt x="1735565" y="1517930"/>
                    <a:pt x="1738871" y="1511316"/>
                  </a:cubicBezTo>
                  <a:cubicBezTo>
                    <a:pt x="1748789" y="1504702"/>
                    <a:pt x="1755400" y="1494781"/>
                    <a:pt x="1765318" y="1488167"/>
                  </a:cubicBezTo>
                  <a:cubicBezTo>
                    <a:pt x="1791765" y="1484860"/>
                    <a:pt x="1804988" y="1458403"/>
                    <a:pt x="1824823" y="1445175"/>
                  </a:cubicBezTo>
                  <a:cubicBezTo>
                    <a:pt x="1824823" y="1441868"/>
                    <a:pt x="1831435" y="1445175"/>
                    <a:pt x="1831435" y="1441868"/>
                  </a:cubicBezTo>
                  <a:cubicBezTo>
                    <a:pt x="1847964" y="1428640"/>
                    <a:pt x="1861187" y="1412105"/>
                    <a:pt x="1877716" y="1398877"/>
                  </a:cubicBezTo>
                  <a:cubicBezTo>
                    <a:pt x="1887634" y="1388956"/>
                    <a:pt x="1900857" y="1379034"/>
                    <a:pt x="1910775" y="1365806"/>
                  </a:cubicBezTo>
                  <a:cubicBezTo>
                    <a:pt x="1917386" y="1359192"/>
                    <a:pt x="1923998" y="1352578"/>
                    <a:pt x="1930610" y="1339350"/>
                  </a:cubicBezTo>
                  <a:cubicBezTo>
                    <a:pt x="1937222" y="1339350"/>
                    <a:pt x="1940527" y="1332736"/>
                    <a:pt x="1947139" y="1329429"/>
                  </a:cubicBezTo>
                  <a:cubicBezTo>
                    <a:pt x="1953751" y="1306280"/>
                    <a:pt x="1976892" y="1293052"/>
                    <a:pt x="1986809" y="1266595"/>
                  </a:cubicBezTo>
                  <a:cubicBezTo>
                    <a:pt x="2029785" y="1266595"/>
                    <a:pt x="2079373" y="1286437"/>
                    <a:pt x="2119043" y="1273209"/>
                  </a:cubicBezTo>
                  <a:cubicBezTo>
                    <a:pt x="2102513" y="1273209"/>
                    <a:pt x="2112431" y="1263288"/>
                    <a:pt x="2102513" y="1256674"/>
                  </a:cubicBezTo>
                  <a:cubicBezTo>
                    <a:pt x="2112431" y="1253367"/>
                    <a:pt x="2128960" y="1259981"/>
                    <a:pt x="2138878" y="1259981"/>
                  </a:cubicBezTo>
                  <a:cubicBezTo>
                    <a:pt x="2128960" y="1266595"/>
                    <a:pt x="2122348" y="1276516"/>
                    <a:pt x="2112431" y="1279823"/>
                  </a:cubicBezTo>
                  <a:cubicBezTo>
                    <a:pt x="2119043" y="1293052"/>
                    <a:pt x="2145489" y="1279823"/>
                    <a:pt x="2155407" y="1279823"/>
                  </a:cubicBezTo>
                  <a:cubicBezTo>
                    <a:pt x="2158713" y="1279823"/>
                    <a:pt x="2168630" y="1283130"/>
                    <a:pt x="2171936" y="1276516"/>
                  </a:cubicBezTo>
                  <a:cubicBezTo>
                    <a:pt x="2171936" y="1286437"/>
                    <a:pt x="2195077" y="1286437"/>
                    <a:pt x="2191771" y="1276516"/>
                  </a:cubicBezTo>
                  <a:cubicBezTo>
                    <a:pt x="2208300" y="1273209"/>
                    <a:pt x="2214912" y="1283130"/>
                    <a:pt x="2228135" y="1286437"/>
                  </a:cubicBezTo>
                  <a:cubicBezTo>
                    <a:pt x="2234747" y="1283130"/>
                    <a:pt x="2231441" y="1276516"/>
                    <a:pt x="2241359" y="1279823"/>
                  </a:cubicBezTo>
                  <a:cubicBezTo>
                    <a:pt x="2251276" y="1279823"/>
                    <a:pt x="2241359" y="1283130"/>
                    <a:pt x="2244664" y="1286437"/>
                  </a:cubicBezTo>
                  <a:cubicBezTo>
                    <a:pt x="2317393" y="1289744"/>
                    <a:pt x="2363675" y="1293052"/>
                    <a:pt x="2429791" y="1296359"/>
                  </a:cubicBezTo>
                  <a:cubicBezTo>
                    <a:pt x="2433097" y="1296359"/>
                    <a:pt x="2433097" y="1293052"/>
                    <a:pt x="2436403" y="1289744"/>
                  </a:cubicBezTo>
                  <a:cubicBezTo>
                    <a:pt x="2462850" y="1296359"/>
                    <a:pt x="2495908" y="1293052"/>
                    <a:pt x="2522355" y="1299666"/>
                  </a:cubicBezTo>
                  <a:cubicBezTo>
                    <a:pt x="2525661" y="1299666"/>
                    <a:pt x="2528967" y="1302973"/>
                    <a:pt x="2532272" y="1302973"/>
                  </a:cubicBezTo>
                  <a:cubicBezTo>
                    <a:pt x="2555413" y="1302973"/>
                    <a:pt x="2578554" y="1296359"/>
                    <a:pt x="2601695" y="1302973"/>
                  </a:cubicBezTo>
                  <a:cubicBezTo>
                    <a:pt x="2575248" y="1293052"/>
                    <a:pt x="2542190" y="1289744"/>
                    <a:pt x="2512437" y="1286437"/>
                  </a:cubicBezTo>
                  <a:cubicBezTo>
                    <a:pt x="2522355" y="1276516"/>
                    <a:pt x="2538884" y="1286437"/>
                    <a:pt x="2552107" y="1286437"/>
                  </a:cubicBezTo>
                  <a:cubicBezTo>
                    <a:pt x="2578554" y="1286437"/>
                    <a:pt x="2608307" y="1276516"/>
                    <a:pt x="2631448" y="1286437"/>
                  </a:cubicBezTo>
                  <a:cubicBezTo>
                    <a:pt x="2634753" y="1269902"/>
                    <a:pt x="2601695" y="1266595"/>
                    <a:pt x="2591777" y="1256674"/>
                  </a:cubicBezTo>
                  <a:cubicBezTo>
                    <a:pt x="2605001" y="1250060"/>
                    <a:pt x="2614918" y="1250060"/>
                    <a:pt x="2634753" y="1250060"/>
                  </a:cubicBezTo>
                  <a:cubicBezTo>
                    <a:pt x="2631448" y="1243446"/>
                    <a:pt x="2614918" y="1246753"/>
                    <a:pt x="2608307" y="1243446"/>
                  </a:cubicBezTo>
                  <a:cubicBezTo>
                    <a:pt x="2608307" y="1240139"/>
                    <a:pt x="2611613" y="1240139"/>
                    <a:pt x="2614919" y="1239725"/>
                  </a:cubicBezTo>
                  <a:lnTo>
                    <a:pt x="2621502" y="1233551"/>
                  </a:lnTo>
                  <a:lnTo>
                    <a:pt x="2632354" y="1236663"/>
                  </a:lnTo>
                  <a:cubicBezTo>
                    <a:pt x="2636045" y="1236663"/>
                    <a:pt x="2639326" y="1235076"/>
                    <a:pt x="2640966" y="1230313"/>
                  </a:cubicBezTo>
                  <a:cubicBezTo>
                    <a:pt x="2647528" y="1230313"/>
                    <a:pt x="2657370" y="1230313"/>
                    <a:pt x="2660651" y="1227138"/>
                  </a:cubicBezTo>
                  <a:cubicBezTo>
                    <a:pt x="2647528" y="1223963"/>
                    <a:pt x="2624562" y="1223963"/>
                    <a:pt x="2611438" y="1230313"/>
                  </a:cubicBezTo>
                  <a:cubicBezTo>
                    <a:pt x="2614719" y="1230313"/>
                    <a:pt x="2618000" y="1233488"/>
                    <a:pt x="2621281" y="1233488"/>
                  </a:cubicBezTo>
                  <a:lnTo>
                    <a:pt x="2621343" y="1233506"/>
                  </a:lnTo>
                  <a:lnTo>
                    <a:pt x="2576488" y="1228978"/>
                  </a:lnTo>
                  <a:cubicBezTo>
                    <a:pt x="2563678" y="1225257"/>
                    <a:pt x="2552108" y="1220297"/>
                    <a:pt x="2538884" y="1216990"/>
                  </a:cubicBezTo>
                  <a:cubicBezTo>
                    <a:pt x="2538884" y="1213683"/>
                    <a:pt x="2552107" y="1220297"/>
                    <a:pt x="2555413" y="1213683"/>
                  </a:cubicBezTo>
                  <a:cubicBezTo>
                    <a:pt x="2542190" y="1207069"/>
                    <a:pt x="2525661" y="1216990"/>
                    <a:pt x="2515743" y="1203762"/>
                  </a:cubicBezTo>
                  <a:cubicBezTo>
                    <a:pt x="2515743" y="1200454"/>
                    <a:pt x="2525661" y="1203762"/>
                    <a:pt x="2528967" y="1200454"/>
                  </a:cubicBezTo>
                  <a:cubicBezTo>
                    <a:pt x="2522355" y="1193840"/>
                    <a:pt x="2505826" y="1197147"/>
                    <a:pt x="2495908" y="1193840"/>
                  </a:cubicBezTo>
                  <a:cubicBezTo>
                    <a:pt x="2492602" y="1187226"/>
                    <a:pt x="2505826" y="1193840"/>
                    <a:pt x="2502520" y="1187226"/>
                  </a:cubicBezTo>
                  <a:cubicBezTo>
                    <a:pt x="2495908" y="1187226"/>
                    <a:pt x="2495908" y="1190533"/>
                    <a:pt x="2489296" y="1183919"/>
                  </a:cubicBezTo>
                  <a:cubicBezTo>
                    <a:pt x="2548802" y="1177305"/>
                    <a:pt x="2601695" y="1190533"/>
                    <a:pt x="2654588" y="1187226"/>
                  </a:cubicBezTo>
                  <a:cubicBezTo>
                    <a:pt x="2661200" y="1187226"/>
                    <a:pt x="2664506" y="1183919"/>
                    <a:pt x="2667812" y="1180612"/>
                  </a:cubicBezTo>
                  <a:cubicBezTo>
                    <a:pt x="2671118" y="1193840"/>
                    <a:pt x="2694258" y="1183919"/>
                    <a:pt x="2717399" y="1187226"/>
                  </a:cubicBezTo>
                  <a:cubicBezTo>
                    <a:pt x="2724011" y="1187226"/>
                    <a:pt x="2737234" y="1193840"/>
                    <a:pt x="2753764" y="1190533"/>
                  </a:cubicBezTo>
                  <a:cubicBezTo>
                    <a:pt x="2760375" y="1190533"/>
                    <a:pt x="2766987" y="1193840"/>
                    <a:pt x="2770293" y="1197147"/>
                  </a:cubicBezTo>
                  <a:cubicBezTo>
                    <a:pt x="2790128" y="1190533"/>
                    <a:pt x="2813269" y="1193840"/>
                    <a:pt x="2839715" y="1197147"/>
                  </a:cubicBezTo>
                  <a:cubicBezTo>
                    <a:pt x="2836410" y="1190533"/>
                    <a:pt x="2823186" y="1190533"/>
                    <a:pt x="2816574" y="1187226"/>
                  </a:cubicBezTo>
                  <a:cubicBezTo>
                    <a:pt x="2796739" y="1183919"/>
                    <a:pt x="2766987" y="1180612"/>
                    <a:pt x="2743846" y="1177305"/>
                  </a:cubicBezTo>
                  <a:cubicBezTo>
                    <a:pt x="2783516" y="1177305"/>
                    <a:pt x="2839715" y="1173998"/>
                    <a:pt x="2869468" y="1177305"/>
                  </a:cubicBezTo>
                  <a:cubicBezTo>
                    <a:pt x="2869468" y="1157463"/>
                    <a:pt x="2839715" y="1160770"/>
                    <a:pt x="2826492" y="1144235"/>
                  </a:cubicBezTo>
                  <a:cubicBezTo>
                    <a:pt x="2843021" y="1137621"/>
                    <a:pt x="2859550" y="1144235"/>
                    <a:pt x="2872774" y="1140928"/>
                  </a:cubicBezTo>
                  <a:cubicBezTo>
                    <a:pt x="2866162" y="1131007"/>
                    <a:pt x="2852939" y="1134314"/>
                    <a:pt x="2846327" y="1134314"/>
                  </a:cubicBezTo>
                  <a:cubicBezTo>
                    <a:pt x="2852939" y="1127700"/>
                    <a:pt x="2862856" y="1124393"/>
                    <a:pt x="2872774" y="1127700"/>
                  </a:cubicBezTo>
                  <a:cubicBezTo>
                    <a:pt x="2872774" y="1124393"/>
                    <a:pt x="2879385" y="1127700"/>
                    <a:pt x="2876080" y="1121086"/>
                  </a:cubicBezTo>
                  <a:cubicBezTo>
                    <a:pt x="2882691" y="1114472"/>
                    <a:pt x="2895915" y="1124393"/>
                    <a:pt x="2895915" y="1114472"/>
                  </a:cubicBezTo>
                  <a:cubicBezTo>
                    <a:pt x="2876080" y="1117779"/>
                    <a:pt x="2869468" y="1111165"/>
                    <a:pt x="2849633" y="1117779"/>
                  </a:cubicBezTo>
                  <a:cubicBezTo>
                    <a:pt x="2849633" y="1117779"/>
                    <a:pt x="2852939" y="1121086"/>
                    <a:pt x="2852939" y="1124393"/>
                  </a:cubicBezTo>
                  <a:cubicBezTo>
                    <a:pt x="2819880" y="1127700"/>
                    <a:pt x="2800045" y="1111165"/>
                    <a:pt x="2770293" y="1107857"/>
                  </a:cubicBezTo>
                  <a:cubicBezTo>
                    <a:pt x="2773599" y="1101243"/>
                    <a:pt x="2783516" y="1111165"/>
                    <a:pt x="2786822" y="1101243"/>
                  </a:cubicBezTo>
                  <a:cubicBezTo>
                    <a:pt x="2780210" y="1101243"/>
                    <a:pt x="2766987" y="1094629"/>
                    <a:pt x="2766987" y="1104550"/>
                  </a:cubicBezTo>
                  <a:cubicBezTo>
                    <a:pt x="2760375" y="1101243"/>
                    <a:pt x="2753764" y="1094629"/>
                    <a:pt x="2747152" y="1091322"/>
                  </a:cubicBezTo>
                  <a:cubicBezTo>
                    <a:pt x="2750458" y="1084708"/>
                    <a:pt x="2760375" y="1097936"/>
                    <a:pt x="2760375" y="1084708"/>
                  </a:cubicBezTo>
                  <a:cubicBezTo>
                    <a:pt x="2743846" y="1084708"/>
                    <a:pt x="2727317" y="1088015"/>
                    <a:pt x="2720705" y="1071480"/>
                  </a:cubicBezTo>
                  <a:cubicBezTo>
                    <a:pt x="2743846" y="1068173"/>
                    <a:pt x="2776904" y="1068173"/>
                    <a:pt x="2803351" y="1068173"/>
                  </a:cubicBezTo>
                  <a:cubicBezTo>
                    <a:pt x="2803351" y="1058252"/>
                    <a:pt x="2790128" y="1058252"/>
                    <a:pt x="2783516" y="1061559"/>
                  </a:cubicBezTo>
                  <a:cubicBezTo>
                    <a:pt x="2757069" y="1051638"/>
                    <a:pt x="2733929" y="1054945"/>
                    <a:pt x="2694258" y="1048331"/>
                  </a:cubicBezTo>
                  <a:cubicBezTo>
                    <a:pt x="2704176" y="1038410"/>
                    <a:pt x="2710788" y="1045024"/>
                    <a:pt x="2727317" y="1048331"/>
                  </a:cubicBezTo>
                  <a:cubicBezTo>
                    <a:pt x="2727317" y="1045024"/>
                    <a:pt x="2727317" y="1045024"/>
                    <a:pt x="2730623" y="1045024"/>
                  </a:cubicBezTo>
                  <a:cubicBezTo>
                    <a:pt x="2753764" y="1041717"/>
                    <a:pt x="2776904" y="1051638"/>
                    <a:pt x="2796739" y="1048331"/>
                  </a:cubicBezTo>
                  <a:cubicBezTo>
                    <a:pt x="2796739" y="1041717"/>
                    <a:pt x="2793434" y="1041717"/>
                    <a:pt x="2786822" y="1041717"/>
                  </a:cubicBezTo>
                  <a:cubicBezTo>
                    <a:pt x="2793434" y="1038410"/>
                    <a:pt x="2809963" y="1041717"/>
                    <a:pt x="2809963" y="1051638"/>
                  </a:cubicBezTo>
                  <a:cubicBezTo>
                    <a:pt x="2826492" y="1051638"/>
                    <a:pt x="2836410" y="1054945"/>
                    <a:pt x="2852939" y="1054945"/>
                  </a:cubicBezTo>
                  <a:cubicBezTo>
                    <a:pt x="2849633" y="1048331"/>
                    <a:pt x="2833104" y="1054945"/>
                    <a:pt x="2826492" y="1048331"/>
                  </a:cubicBezTo>
                  <a:cubicBezTo>
                    <a:pt x="2843021" y="1041717"/>
                    <a:pt x="2872774" y="1051638"/>
                    <a:pt x="2889303" y="1045024"/>
                  </a:cubicBezTo>
                  <a:cubicBezTo>
                    <a:pt x="2879385" y="1028489"/>
                    <a:pt x="2856245" y="1028489"/>
                    <a:pt x="2833104" y="1028489"/>
                  </a:cubicBezTo>
                  <a:cubicBezTo>
                    <a:pt x="2846327" y="1021875"/>
                    <a:pt x="2869468" y="1031796"/>
                    <a:pt x="2882691" y="1028489"/>
                  </a:cubicBezTo>
                  <a:cubicBezTo>
                    <a:pt x="2876080" y="1018567"/>
                    <a:pt x="2859550" y="1018567"/>
                    <a:pt x="2846327" y="1015260"/>
                  </a:cubicBezTo>
                  <a:cubicBezTo>
                    <a:pt x="2836410" y="1015260"/>
                    <a:pt x="2823186" y="1015260"/>
                    <a:pt x="2813269" y="1018567"/>
                  </a:cubicBezTo>
                  <a:cubicBezTo>
                    <a:pt x="2806657" y="1018567"/>
                    <a:pt x="2809963" y="1021875"/>
                    <a:pt x="2809963" y="1025182"/>
                  </a:cubicBezTo>
                  <a:cubicBezTo>
                    <a:pt x="2803351" y="1025182"/>
                    <a:pt x="2796739" y="1025182"/>
                    <a:pt x="2790128" y="1021875"/>
                  </a:cubicBezTo>
                  <a:cubicBezTo>
                    <a:pt x="2790128" y="1018567"/>
                    <a:pt x="2800045" y="1025182"/>
                    <a:pt x="2796739" y="1015260"/>
                  </a:cubicBezTo>
                  <a:cubicBezTo>
                    <a:pt x="2783516" y="1005339"/>
                    <a:pt x="2770293" y="1005339"/>
                    <a:pt x="2750458" y="1005339"/>
                  </a:cubicBezTo>
                  <a:cubicBezTo>
                    <a:pt x="2750458" y="1002032"/>
                    <a:pt x="2724011" y="992111"/>
                    <a:pt x="2717399" y="1002032"/>
                  </a:cubicBezTo>
                  <a:cubicBezTo>
                    <a:pt x="2714094" y="995418"/>
                    <a:pt x="2707482" y="992111"/>
                    <a:pt x="2697564" y="998725"/>
                  </a:cubicBezTo>
                  <a:cubicBezTo>
                    <a:pt x="2707482" y="985497"/>
                    <a:pt x="2743846" y="1005339"/>
                    <a:pt x="2753764" y="988804"/>
                  </a:cubicBezTo>
                  <a:cubicBezTo>
                    <a:pt x="2763681" y="1002032"/>
                    <a:pt x="2783516" y="988804"/>
                    <a:pt x="2800045" y="998725"/>
                  </a:cubicBezTo>
                  <a:cubicBezTo>
                    <a:pt x="2803351" y="995418"/>
                    <a:pt x="2803351" y="995418"/>
                    <a:pt x="2800045" y="988804"/>
                  </a:cubicBezTo>
                  <a:cubicBezTo>
                    <a:pt x="2819880" y="988804"/>
                    <a:pt x="2819880" y="988804"/>
                    <a:pt x="2819880" y="988804"/>
                  </a:cubicBezTo>
                  <a:cubicBezTo>
                    <a:pt x="2819880" y="985497"/>
                    <a:pt x="2816574" y="988804"/>
                    <a:pt x="2813269" y="985497"/>
                  </a:cubicBezTo>
                  <a:cubicBezTo>
                    <a:pt x="2816574" y="982190"/>
                    <a:pt x="2826492" y="988804"/>
                    <a:pt x="2829798" y="988804"/>
                  </a:cubicBezTo>
                  <a:cubicBezTo>
                    <a:pt x="2829798" y="995418"/>
                    <a:pt x="2819880" y="992111"/>
                    <a:pt x="2819880" y="998725"/>
                  </a:cubicBezTo>
                  <a:cubicBezTo>
                    <a:pt x="2829798" y="1002032"/>
                    <a:pt x="2833104" y="995418"/>
                    <a:pt x="2836410" y="992111"/>
                  </a:cubicBezTo>
                  <a:cubicBezTo>
                    <a:pt x="2852939" y="992111"/>
                    <a:pt x="2866162" y="1002032"/>
                    <a:pt x="2882691" y="995418"/>
                  </a:cubicBezTo>
                  <a:cubicBezTo>
                    <a:pt x="2866162" y="978883"/>
                    <a:pt x="2823186" y="985497"/>
                    <a:pt x="2809963" y="975576"/>
                  </a:cubicBezTo>
                  <a:cubicBezTo>
                    <a:pt x="2813269" y="962348"/>
                    <a:pt x="2823186" y="972269"/>
                    <a:pt x="2833104" y="972269"/>
                  </a:cubicBezTo>
                  <a:cubicBezTo>
                    <a:pt x="2839715" y="972269"/>
                    <a:pt x="2839715" y="965655"/>
                    <a:pt x="2843021" y="965655"/>
                  </a:cubicBezTo>
                  <a:cubicBezTo>
                    <a:pt x="2866162" y="968962"/>
                    <a:pt x="2892609" y="965655"/>
                    <a:pt x="2909138" y="965655"/>
                  </a:cubicBezTo>
                  <a:cubicBezTo>
                    <a:pt x="2895915" y="949120"/>
                    <a:pt x="2859550" y="952427"/>
                    <a:pt x="2836410" y="949120"/>
                  </a:cubicBezTo>
                  <a:cubicBezTo>
                    <a:pt x="2839715" y="945813"/>
                    <a:pt x="2843021" y="945813"/>
                    <a:pt x="2852939" y="945813"/>
                  </a:cubicBezTo>
                  <a:cubicBezTo>
                    <a:pt x="2849633" y="942506"/>
                    <a:pt x="2852939" y="932585"/>
                    <a:pt x="2849633" y="932585"/>
                  </a:cubicBezTo>
                  <a:cubicBezTo>
                    <a:pt x="2843021" y="932585"/>
                    <a:pt x="2846327" y="939199"/>
                    <a:pt x="2846327" y="942506"/>
                  </a:cubicBezTo>
                  <a:cubicBezTo>
                    <a:pt x="2833104" y="942506"/>
                    <a:pt x="2833104" y="942506"/>
                    <a:pt x="2819880" y="942506"/>
                  </a:cubicBezTo>
                  <a:cubicBezTo>
                    <a:pt x="2829798" y="935892"/>
                    <a:pt x="2839715" y="932585"/>
                    <a:pt x="2849633" y="929277"/>
                  </a:cubicBezTo>
                  <a:cubicBezTo>
                    <a:pt x="2849633" y="925970"/>
                    <a:pt x="2846327" y="922663"/>
                    <a:pt x="2846327" y="919356"/>
                  </a:cubicBezTo>
                  <a:cubicBezTo>
                    <a:pt x="2862856" y="919356"/>
                    <a:pt x="2862856" y="919356"/>
                    <a:pt x="2862856" y="919356"/>
                  </a:cubicBezTo>
                  <a:cubicBezTo>
                    <a:pt x="2856245" y="912742"/>
                    <a:pt x="2839715" y="912742"/>
                    <a:pt x="2836410" y="902821"/>
                  </a:cubicBezTo>
                  <a:cubicBezTo>
                    <a:pt x="2843021" y="902821"/>
                    <a:pt x="2852939" y="896207"/>
                    <a:pt x="2856245" y="902821"/>
                  </a:cubicBezTo>
                  <a:cubicBezTo>
                    <a:pt x="2859550" y="899514"/>
                    <a:pt x="2859550" y="889593"/>
                    <a:pt x="2849633" y="892900"/>
                  </a:cubicBezTo>
                  <a:cubicBezTo>
                    <a:pt x="2862856" y="879672"/>
                    <a:pt x="2895915" y="899514"/>
                    <a:pt x="2912444" y="889593"/>
                  </a:cubicBezTo>
                  <a:cubicBezTo>
                    <a:pt x="2912444" y="882979"/>
                    <a:pt x="2902526" y="886286"/>
                    <a:pt x="2899220" y="879672"/>
                  </a:cubicBezTo>
                  <a:cubicBezTo>
                    <a:pt x="2915750" y="876365"/>
                    <a:pt x="2925667" y="873058"/>
                    <a:pt x="2938891" y="876365"/>
                  </a:cubicBezTo>
                  <a:cubicBezTo>
                    <a:pt x="2942196" y="869751"/>
                    <a:pt x="2932279" y="873058"/>
                    <a:pt x="2932279" y="869751"/>
                  </a:cubicBezTo>
                  <a:cubicBezTo>
                    <a:pt x="2935585" y="859829"/>
                    <a:pt x="2948808" y="869751"/>
                    <a:pt x="2955420" y="863136"/>
                  </a:cubicBezTo>
                  <a:cubicBezTo>
                    <a:pt x="2945502" y="856522"/>
                    <a:pt x="2942196" y="856522"/>
                    <a:pt x="2932279" y="856522"/>
                  </a:cubicBezTo>
                  <a:cubicBezTo>
                    <a:pt x="2932279" y="846601"/>
                    <a:pt x="2945502" y="853215"/>
                    <a:pt x="2952114" y="853215"/>
                  </a:cubicBezTo>
                  <a:cubicBezTo>
                    <a:pt x="2955420" y="846601"/>
                    <a:pt x="2945502" y="849908"/>
                    <a:pt x="2945502" y="846601"/>
                  </a:cubicBezTo>
                  <a:cubicBezTo>
                    <a:pt x="2955420" y="843294"/>
                    <a:pt x="2962031" y="843294"/>
                    <a:pt x="2975255" y="839987"/>
                  </a:cubicBezTo>
                  <a:cubicBezTo>
                    <a:pt x="2975255" y="833373"/>
                    <a:pt x="2968643" y="836680"/>
                    <a:pt x="2968643" y="833373"/>
                  </a:cubicBezTo>
                  <a:cubicBezTo>
                    <a:pt x="2988478" y="833373"/>
                    <a:pt x="2991784" y="823452"/>
                    <a:pt x="3008313" y="826759"/>
                  </a:cubicBezTo>
                  <a:cubicBezTo>
                    <a:pt x="3001701" y="820145"/>
                    <a:pt x="2991784" y="820145"/>
                    <a:pt x="2985172" y="813531"/>
                  </a:cubicBezTo>
                  <a:cubicBezTo>
                    <a:pt x="2991784" y="810224"/>
                    <a:pt x="2985172" y="810224"/>
                    <a:pt x="2995090" y="803610"/>
                  </a:cubicBezTo>
                  <a:cubicBezTo>
                    <a:pt x="2988478" y="796996"/>
                    <a:pt x="2971949" y="793689"/>
                    <a:pt x="2962031" y="793689"/>
                  </a:cubicBezTo>
                  <a:cubicBezTo>
                    <a:pt x="2935585" y="790382"/>
                    <a:pt x="2909138" y="793689"/>
                    <a:pt x="2882691" y="796996"/>
                  </a:cubicBezTo>
                  <a:cubicBezTo>
                    <a:pt x="2859550" y="796996"/>
                    <a:pt x="2833104" y="787075"/>
                    <a:pt x="2809963" y="796996"/>
                  </a:cubicBezTo>
                  <a:cubicBezTo>
                    <a:pt x="2800045" y="787075"/>
                    <a:pt x="2770293" y="796996"/>
                    <a:pt x="2760375" y="787075"/>
                  </a:cubicBezTo>
                  <a:cubicBezTo>
                    <a:pt x="2773599" y="773846"/>
                    <a:pt x="2800045" y="773846"/>
                    <a:pt x="2816574" y="767232"/>
                  </a:cubicBezTo>
                  <a:cubicBezTo>
                    <a:pt x="2816574" y="747390"/>
                    <a:pt x="2816574" y="747390"/>
                    <a:pt x="2816574" y="747390"/>
                  </a:cubicBezTo>
                  <a:cubicBezTo>
                    <a:pt x="2813269" y="744083"/>
                    <a:pt x="2809963" y="744083"/>
                    <a:pt x="2809963" y="740776"/>
                  </a:cubicBezTo>
                  <a:cubicBezTo>
                    <a:pt x="2780210" y="744083"/>
                    <a:pt x="2757069" y="734162"/>
                    <a:pt x="2730623" y="730855"/>
                  </a:cubicBezTo>
                  <a:cubicBezTo>
                    <a:pt x="2743846" y="717627"/>
                    <a:pt x="2766987" y="707706"/>
                    <a:pt x="2770293" y="681249"/>
                  </a:cubicBezTo>
                  <a:cubicBezTo>
                    <a:pt x="2770293" y="671328"/>
                    <a:pt x="2770293" y="658100"/>
                    <a:pt x="2766987" y="648179"/>
                  </a:cubicBezTo>
                  <a:cubicBezTo>
                    <a:pt x="2766987" y="644872"/>
                    <a:pt x="2770293" y="641565"/>
                    <a:pt x="2773599" y="641565"/>
                  </a:cubicBezTo>
                  <a:cubicBezTo>
                    <a:pt x="2766987" y="638258"/>
                    <a:pt x="2757069" y="638258"/>
                    <a:pt x="2757069" y="631644"/>
                  </a:cubicBezTo>
                  <a:cubicBezTo>
                    <a:pt x="2776904" y="621723"/>
                    <a:pt x="2786822" y="628337"/>
                    <a:pt x="2809963" y="625030"/>
                  </a:cubicBezTo>
                  <a:cubicBezTo>
                    <a:pt x="2816574" y="618416"/>
                    <a:pt x="2800045" y="618416"/>
                    <a:pt x="2806657" y="611802"/>
                  </a:cubicBezTo>
                  <a:cubicBezTo>
                    <a:pt x="2813269" y="608495"/>
                    <a:pt x="2816574" y="621723"/>
                    <a:pt x="2833104" y="618416"/>
                  </a:cubicBezTo>
                  <a:cubicBezTo>
                    <a:pt x="2826492" y="615109"/>
                    <a:pt x="2823186" y="611802"/>
                    <a:pt x="2826492" y="605188"/>
                  </a:cubicBezTo>
                  <a:cubicBezTo>
                    <a:pt x="2813269" y="605188"/>
                    <a:pt x="2803351" y="608495"/>
                    <a:pt x="2806657" y="595266"/>
                  </a:cubicBezTo>
                  <a:cubicBezTo>
                    <a:pt x="2766987" y="595266"/>
                    <a:pt x="2704176" y="598573"/>
                    <a:pt x="2661200" y="595266"/>
                  </a:cubicBezTo>
                  <a:cubicBezTo>
                    <a:pt x="2681035" y="578731"/>
                    <a:pt x="2717399" y="582038"/>
                    <a:pt x="2733929" y="562196"/>
                  </a:cubicBezTo>
                  <a:cubicBezTo>
                    <a:pt x="2747152" y="562196"/>
                    <a:pt x="2760375" y="558889"/>
                    <a:pt x="2760375" y="545661"/>
                  </a:cubicBezTo>
                  <a:cubicBezTo>
                    <a:pt x="2753764" y="542354"/>
                    <a:pt x="2740540" y="545661"/>
                    <a:pt x="2733929" y="552275"/>
                  </a:cubicBezTo>
                  <a:cubicBezTo>
                    <a:pt x="2690953" y="545661"/>
                    <a:pt x="2674423" y="585345"/>
                    <a:pt x="2631448" y="575424"/>
                  </a:cubicBezTo>
                  <a:cubicBezTo>
                    <a:pt x="2631448" y="568810"/>
                    <a:pt x="2641365" y="558889"/>
                    <a:pt x="2651283" y="552275"/>
                  </a:cubicBezTo>
                  <a:cubicBezTo>
                    <a:pt x="2661200" y="542354"/>
                    <a:pt x="2677729" y="532433"/>
                    <a:pt x="2690953" y="519205"/>
                  </a:cubicBezTo>
                  <a:cubicBezTo>
                    <a:pt x="2704176" y="505976"/>
                    <a:pt x="2724011" y="482827"/>
                    <a:pt x="2717399" y="469599"/>
                  </a:cubicBezTo>
                  <a:cubicBezTo>
                    <a:pt x="2707482" y="456371"/>
                    <a:pt x="2664506" y="456371"/>
                    <a:pt x="2644671" y="459678"/>
                  </a:cubicBezTo>
                  <a:cubicBezTo>
                    <a:pt x="2614918" y="466292"/>
                    <a:pt x="2578554" y="492748"/>
                    <a:pt x="2555413" y="502669"/>
                  </a:cubicBezTo>
                  <a:cubicBezTo>
                    <a:pt x="2545496" y="496055"/>
                    <a:pt x="2542190" y="482827"/>
                    <a:pt x="2538884" y="469599"/>
                  </a:cubicBezTo>
                  <a:cubicBezTo>
                    <a:pt x="2585166" y="439836"/>
                    <a:pt x="2634753" y="410072"/>
                    <a:pt x="2687647" y="383616"/>
                  </a:cubicBezTo>
                  <a:cubicBezTo>
                    <a:pt x="2690953" y="380309"/>
                    <a:pt x="2704176" y="380309"/>
                    <a:pt x="2704176" y="370388"/>
                  </a:cubicBezTo>
                  <a:cubicBezTo>
                    <a:pt x="2687647" y="367081"/>
                    <a:pt x="2671118" y="386923"/>
                    <a:pt x="2651283" y="390230"/>
                  </a:cubicBezTo>
                  <a:cubicBezTo>
                    <a:pt x="2644671" y="393537"/>
                    <a:pt x="2641365" y="396844"/>
                    <a:pt x="2634753" y="400151"/>
                  </a:cubicBezTo>
                  <a:cubicBezTo>
                    <a:pt x="2631448" y="403458"/>
                    <a:pt x="2631448" y="396844"/>
                    <a:pt x="2628142" y="396844"/>
                  </a:cubicBezTo>
                  <a:cubicBezTo>
                    <a:pt x="2605001" y="410072"/>
                    <a:pt x="2581860" y="426608"/>
                    <a:pt x="2558719" y="439836"/>
                  </a:cubicBezTo>
                  <a:cubicBezTo>
                    <a:pt x="2552107" y="439836"/>
                    <a:pt x="2562025" y="433222"/>
                    <a:pt x="2562025" y="429915"/>
                  </a:cubicBezTo>
                  <a:cubicBezTo>
                    <a:pt x="2548802" y="433222"/>
                    <a:pt x="2542190" y="443143"/>
                    <a:pt x="2532272" y="453064"/>
                  </a:cubicBezTo>
                  <a:cubicBezTo>
                    <a:pt x="2522355" y="439836"/>
                    <a:pt x="2512437" y="419993"/>
                    <a:pt x="2505826" y="393537"/>
                  </a:cubicBezTo>
                  <a:cubicBezTo>
                    <a:pt x="2495908" y="360467"/>
                    <a:pt x="2492602" y="304247"/>
                    <a:pt x="2446321" y="330703"/>
                  </a:cubicBezTo>
                  <a:cubicBezTo>
                    <a:pt x="2443015" y="330703"/>
                    <a:pt x="2439709" y="337318"/>
                    <a:pt x="2433097" y="343932"/>
                  </a:cubicBezTo>
                  <a:cubicBezTo>
                    <a:pt x="2416568" y="353853"/>
                    <a:pt x="2400039" y="363774"/>
                    <a:pt x="2386815" y="373695"/>
                  </a:cubicBezTo>
                  <a:cubicBezTo>
                    <a:pt x="2376898" y="380309"/>
                    <a:pt x="2370286" y="390230"/>
                    <a:pt x="2363675" y="400151"/>
                  </a:cubicBezTo>
                  <a:cubicBezTo>
                    <a:pt x="2343840" y="416686"/>
                    <a:pt x="2314087" y="443143"/>
                    <a:pt x="2294252" y="462985"/>
                  </a:cubicBezTo>
                  <a:cubicBezTo>
                    <a:pt x="2234747" y="462985"/>
                    <a:pt x="2191771" y="459678"/>
                    <a:pt x="2128960" y="459678"/>
                  </a:cubicBezTo>
                  <a:cubicBezTo>
                    <a:pt x="2122348" y="459678"/>
                    <a:pt x="2125654" y="453064"/>
                    <a:pt x="2122348" y="453064"/>
                  </a:cubicBezTo>
                  <a:cubicBezTo>
                    <a:pt x="2115737" y="449757"/>
                    <a:pt x="2112431" y="453064"/>
                    <a:pt x="2109125" y="453064"/>
                  </a:cubicBezTo>
                  <a:cubicBezTo>
                    <a:pt x="2066149" y="433222"/>
                    <a:pt x="2052926" y="383616"/>
                    <a:pt x="2003338" y="373695"/>
                  </a:cubicBezTo>
                  <a:cubicBezTo>
                    <a:pt x="1980197" y="367081"/>
                    <a:pt x="1957057" y="370388"/>
                    <a:pt x="1927304" y="367081"/>
                  </a:cubicBezTo>
                  <a:cubicBezTo>
                    <a:pt x="1907469" y="383616"/>
                    <a:pt x="1943833" y="429915"/>
                    <a:pt x="1953751" y="453064"/>
                  </a:cubicBezTo>
                  <a:cubicBezTo>
                    <a:pt x="1966974" y="482827"/>
                    <a:pt x="1980197" y="505976"/>
                    <a:pt x="1990115" y="525819"/>
                  </a:cubicBezTo>
                  <a:cubicBezTo>
                    <a:pt x="1990115" y="558889"/>
                    <a:pt x="2013256" y="562196"/>
                    <a:pt x="2019867" y="588652"/>
                  </a:cubicBezTo>
                  <a:cubicBezTo>
                    <a:pt x="2006644" y="591959"/>
                    <a:pt x="1976892" y="588652"/>
                    <a:pt x="1957057" y="588652"/>
                  </a:cubicBezTo>
                  <a:cubicBezTo>
                    <a:pt x="1950445" y="575424"/>
                    <a:pt x="1943833" y="555582"/>
                    <a:pt x="1920692" y="555582"/>
                  </a:cubicBezTo>
                  <a:cubicBezTo>
                    <a:pt x="1904163" y="552275"/>
                    <a:pt x="1884328" y="565503"/>
                    <a:pt x="1884328" y="588652"/>
                  </a:cubicBezTo>
                  <a:cubicBezTo>
                    <a:pt x="1861187" y="598573"/>
                    <a:pt x="1828129" y="588652"/>
                    <a:pt x="1804988" y="595266"/>
                  </a:cubicBezTo>
                  <a:cubicBezTo>
                    <a:pt x="1798376" y="598573"/>
                    <a:pt x="1804988" y="598573"/>
                    <a:pt x="1808294" y="601881"/>
                  </a:cubicBezTo>
                  <a:cubicBezTo>
                    <a:pt x="1798376" y="601881"/>
                    <a:pt x="1785153" y="601881"/>
                    <a:pt x="1778541" y="605188"/>
                  </a:cubicBezTo>
                  <a:cubicBezTo>
                    <a:pt x="1771930" y="598573"/>
                    <a:pt x="1785153" y="601881"/>
                    <a:pt x="1778541" y="595266"/>
                  </a:cubicBezTo>
                  <a:cubicBezTo>
                    <a:pt x="1762012" y="595266"/>
                    <a:pt x="1762012" y="595266"/>
                    <a:pt x="1762012" y="595266"/>
                  </a:cubicBezTo>
                  <a:cubicBezTo>
                    <a:pt x="1758706" y="591959"/>
                    <a:pt x="1762012" y="582038"/>
                    <a:pt x="1762012" y="575424"/>
                  </a:cubicBezTo>
                  <a:cubicBezTo>
                    <a:pt x="1762012" y="512591"/>
                    <a:pt x="1662837" y="519205"/>
                    <a:pt x="1669449" y="588652"/>
                  </a:cubicBezTo>
                  <a:cubicBezTo>
                    <a:pt x="1662837" y="595266"/>
                    <a:pt x="1649614" y="595266"/>
                    <a:pt x="1639696" y="601881"/>
                  </a:cubicBezTo>
                  <a:cubicBezTo>
                    <a:pt x="1626473" y="598573"/>
                    <a:pt x="1626473" y="598573"/>
                    <a:pt x="1606638" y="601881"/>
                  </a:cubicBezTo>
                  <a:cubicBezTo>
                    <a:pt x="1586803" y="585345"/>
                    <a:pt x="1550438" y="605188"/>
                    <a:pt x="1523992" y="595266"/>
                  </a:cubicBezTo>
                  <a:cubicBezTo>
                    <a:pt x="1520686" y="568810"/>
                    <a:pt x="1530603" y="555582"/>
                    <a:pt x="1527298" y="522512"/>
                  </a:cubicBezTo>
                  <a:cubicBezTo>
                    <a:pt x="1530603" y="515898"/>
                    <a:pt x="1533909" y="512591"/>
                    <a:pt x="1537215" y="509283"/>
                  </a:cubicBezTo>
                  <a:cubicBezTo>
                    <a:pt x="1540521" y="482827"/>
                    <a:pt x="1530603" y="462985"/>
                    <a:pt x="1530603" y="436529"/>
                  </a:cubicBezTo>
                  <a:cubicBezTo>
                    <a:pt x="1530603" y="416686"/>
                    <a:pt x="1533909" y="396844"/>
                    <a:pt x="1530603" y="377002"/>
                  </a:cubicBezTo>
                  <a:cubicBezTo>
                    <a:pt x="1530603" y="367081"/>
                    <a:pt x="1523992" y="360467"/>
                    <a:pt x="1523992" y="350546"/>
                  </a:cubicBezTo>
                  <a:cubicBezTo>
                    <a:pt x="1520686" y="330703"/>
                    <a:pt x="1523992" y="310861"/>
                    <a:pt x="1523992" y="294326"/>
                  </a:cubicBezTo>
                  <a:cubicBezTo>
                    <a:pt x="1517380" y="261256"/>
                    <a:pt x="1497545" y="234799"/>
                    <a:pt x="1464487" y="238106"/>
                  </a:cubicBezTo>
                  <a:cubicBezTo>
                    <a:pt x="1451263" y="251335"/>
                    <a:pt x="1447957" y="264563"/>
                    <a:pt x="1451263" y="281098"/>
                  </a:cubicBezTo>
                  <a:cubicBezTo>
                    <a:pt x="1454569" y="294326"/>
                    <a:pt x="1454569" y="307554"/>
                    <a:pt x="1457875" y="317475"/>
                  </a:cubicBezTo>
                  <a:cubicBezTo>
                    <a:pt x="1467792" y="337318"/>
                    <a:pt x="1497545" y="347239"/>
                    <a:pt x="1500851" y="367081"/>
                  </a:cubicBezTo>
                  <a:cubicBezTo>
                    <a:pt x="1497545" y="373695"/>
                    <a:pt x="1487627" y="370388"/>
                    <a:pt x="1481016" y="373695"/>
                  </a:cubicBezTo>
                  <a:cubicBezTo>
                    <a:pt x="1464487" y="393537"/>
                    <a:pt x="1461181" y="413379"/>
                    <a:pt x="1471098" y="436529"/>
                  </a:cubicBezTo>
                  <a:cubicBezTo>
                    <a:pt x="1477710" y="446450"/>
                    <a:pt x="1494239" y="453064"/>
                    <a:pt x="1500851" y="462985"/>
                  </a:cubicBezTo>
                  <a:cubicBezTo>
                    <a:pt x="1500851" y="466292"/>
                    <a:pt x="1504157" y="479520"/>
                    <a:pt x="1504157" y="482827"/>
                  </a:cubicBezTo>
                  <a:cubicBezTo>
                    <a:pt x="1507463" y="515898"/>
                    <a:pt x="1510768" y="555582"/>
                    <a:pt x="1510768" y="591959"/>
                  </a:cubicBezTo>
                  <a:cubicBezTo>
                    <a:pt x="1467792" y="588652"/>
                    <a:pt x="1434734" y="582038"/>
                    <a:pt x="1388452" y="578731"/>
                  </a:cubicBezTo>
                  <a:cubicBezTo>
                    <a:pt x="1411593" y="558889"/>
                    <a:pt x="1431428" y="562196"/>
                    <a:pt x="1444652" y="545661"/>
                  </a:cubicBezTo>
                  <a:cubicBezTo>
                    <a:pt x="1454569" y="529126"/>
                    <a:pt x="1457875" y="502669"/>
                    <a:pt x="1451263" y="489441"/>
                  </a:cubicBezTo>
                  <a:cubicBezTo>
                    <a:pt x="1441346" y="456371"/>
                    <a:pt x="1381841" y="453064"/>
                    <a:pt x="1371923" y="496055"/>
                  </a:cubicBezTo>
                  <a:cubicBezTo>
                    <a:pt x="1362006" y="522512"/>
                    <a:pt x="1381841" y="555582"/>
                    <a:pt x="1362006" y="578731"/>
                  </a:cubicBezTo>
                  <a:cubicBezTo>
                    <a:pt x="1285971" y="575424"/>
                    <a:pt x="1196714" y="568810"/>
                    <a:pt x="1120679" y="572117"/>
                  </a:cubicBezTo>
                  <a:cubicBezTo>
                    <a:pt x="1130597" y="548968"/>
                    <a:pt x="1137209" y="522512"/>
                    <a:pt x="1157044" y="509283"/>
                  </a:cubicBezTo>
                  <a:cubicBezTo>
                    <a:pt x="1157044" y="529126"/>
                    <a:pt x="1157044" y="545661"/>
                    <a:pt x="1163655" y="558889"/>
                  </a:cubicBezTo>
                  <a:cubicBezTo>
                    <a:pt x="1170267" y="542354"/>
                    <a:pt x="1180185" y="529126"/>
                    <a:pt x="1180185" y="502669"/>
                  </a:cubicBezTo>
                  <a:cubicBezTo>
                    <a:pt x="1196714" y="499362"/>
                    <a:pt x="1209937" y="496055"/>
                    <a:pt x="1206631" y="476213"/>
                  </a:cubicBezTo>
                  <a:cubicBezTo>
                    <a:pt x="1200020" y="472906"/>
                    <a:pt x="1196714" y="466292"/>
                    <a:pt x="1186796" y="466292"/>
                  </a:cubicBezTo>
                  <a:cubicBezTo>
                    <a:pt x="1200020" y="449757"/>
                    <a:pt x="1196714" y="413379"/>
                    <a:pt x="1213243" y="400151"/>
                  </a:cubicBezTo>
                  <a:cubicBezTo>
                    <a:pt x="1249607" y="406765"/>
                    <a:pt x="1242995" y="472906"/>
                    <a:pt x="1289277" y="482827"/>
                  </a:cubicBezTo>
                  <a:cubicBezTo>
                    <a:pt x="1312418" y="486134"/>
                    <a:pt x="1342171" y="472906"/>
                    <a:pt x="1342171" y="439836"/>
                  </a:cubicBezTo>
                  <a:cubicBezTo>
                    <a:pt x="1342171" y="419993"/>
                    <a:pt x="1328947" y="413379"/>
                    <a:pt x="1322336" y="400151"/>
                  </a:cubicBezTo>
                  <a:cubicBezTo>
                    <a:pt x="1305806" y="393537"/>
                    <a:pt x="1299195" y="383616"/>
                    <a:pt x="1279360" y="383616"/>
                  </a:cubicBezTo>
                  <a:cubicBezTo>
                    <a:pt x="1256219" y="383616"/>
                    <a:pt x="1226466" y="396844"/>
                    <a:pt x="1223160" y="373695"/>
                  </a:cubicBezTo>
                  <a:cubicBezTo>
                    <a:pt x="1219855" y="360467"/>
                    <a:pt x="1242995" y="327396"/>
                    <a:pt x="1256219" y="294326"/>
                  </a:cubicBezTo>
                  <a:cubicBezTo>
                    <a:pt x="1259525" y="287712"/>
                    <a:pt x="1259525" y="277791"/>
                    <a:pt x="1259525" y="271177"/>
                  </a:cubicBezTo>
                  <a:cubicBezTo>
                    <a:pt x="1262830" y="267870"/>
                    <a:pt x="1269442" y="264563"/>
                    <a:pt x="1269442" y="257949"/>
                  </a:cubicBezTo>
                  <a:cubicBezTo>
                    <a:pt x="1276054" y="234799"/>
                    <a:pt x="1276054" y="198422"/>
                    <a:pt x="1266136" y="185194"/>
                  </a:cubicBezTo>
                  <a:cubicBezTo>
                    <a:pt x="1249607" y="158738"/>
                    <a:pt x="1209937" y="165352"/>
                    <a:pt x="1190102" y="135588"/>
                  </a:cubicBezTo>
                  <a:cubicBezTo>
                    <a:pt x="1183490" y="82676"/>
                    <a:pt x="1229772" y="49605"/>
                    <a:pt x="1203325" y="0"/>
                  </a:cubicBezTo>
                  <a:cubicBezTo>
                    <a:pt x="1193408" y="13228"/>
                    <a:pt x="1183490" y="26456"/>
                    <a:pt x="1180185" y="42991"/>
                  </a:cubicBezTo>
                  <a:cubicBezTo>
                    <a:pt x="1180185" y="52912"/>
                    <a:pt x="1186796" y="59526"/>
                    <a:pt x="1186796" y="69448"/>
                  </a:cubicBezTo>
                  <a:cubicBezTo>
                    <a:pt x="1186796" y="128974"/>
                    <a:pt x="1147126" y="158738"/>
                    <a:pt x="1114068" y="195115"/>
                  </a:cubicBezTo>
                  <a:cubicBezTo>
                    <a:pt x="1120679" y="208343"/>
                    <a:pt x="1140514" y="211650"/>
                    <a:pt x="1150432" y="221571"/>
                  </a:cubicBezTo>
                  <a:cubicBezTo>
                    <a:pt x="1150432" y="238106"/>
                    <a:pt x="1147126" y="251335"/>
                    <a:pt x="1137209" y="261256"/>
                  </a:cubicBezTo>
                  <a:cubicBezTo>
                    <a:pt x="1133903" y="277791"/>
                    <a:pt x="1130597" y="304247"/>
                    <a:pt x="1114068" y="307554"/>
                  </a:cubicBezTo>
                  <a:cubicBezTo>
                    <a:pt x="1110762" y="307554"/>
                    <a:pt x="1094233" y="304247"/>
                    <a:pt x="1100844" y="294326"/>
                  </a:cubicBezTo>
                  <a:cubicBezTo>
                    <a:pt x="1094233" y="291019"/>
                    <a:pt x="1097539" y="297633"/>
                    <a:pt x="1090927" y="297633"/>
                  </a:cubicBezTo>
                  <a:cubicBezTo>
                    <a:pt x="1064480" y="284405"/>
                    <a:pt x="1034728" y="261256"/>
                    <a:pt x="1004975" y="257949"/>
                  </a:cubicBezTo>
                  <a:cubicBezTo>
                    <a:pt x="1008281" y="264563"/>
                    <a:pt x="1018198" y="267870"/>
                    <a:pt x="1024810" y="271177"/>
                  </a:cubicBezTo>
                  <a:cubicBezTo>
                    <a:pt x="1044645" y="281098"/>
                    <a:pt x="1067786" y="294326"/>
                    <a:pt x="1087621" y="307554"/>
                  </a:cubicBezTo>
                  <a:cubicBezTo>
                    <a:pt x="1084315" y="324089"/>
                    <a:pt x="1081009" y="340625"/>
                    <a:pt x="1071092" y="350546"/>
                  </a:cubicBezTo>
                  <a:cubicBezTo>
                    <a:pt x="1071092" y="386923"/>
                    <a:pt x="1047951" y="416686"/>
                    <a:pt x="1061174" y="446450"/>
                  </a:cubicBezTo>
                  <a:cubicBezTo>
                    <a:pt x="1084315" y="433222"/>
                    <a:pt x="1061174" y="370388"/>
                    <a:pt x="1084315" y="357160"/>
                  </a:cubicBezTo>
                  <a:cubicBezTo>
                    <a:pt x="1084315" y="337318"/>
                    <a:pt x="1087621" y="327396"/>
                    <a:pt x="1094233" y="314168"/>
                  </a:cubicBezTo>
                  <a:cubicBezTo>
                    <a:pt x="1100844" y="317475"/>
                    <a:pt x="1100844" y="320782"/>
                    <a:pt x="1107456" y="324089"/>
                  </a:cubicBezTo>
                  <a:cubicBezTo>
                    <a:pt x="1097539" y="416686"/>
                    <a:pt x="1064480" y="489441"/>
                    <a:pt x="1041339" y="568810"/>
                  </a:cubicBezTo>
                  <a:cubicBezTo>
                    <a:pt x="998363" y="572117"/>
                    <a:pt x="955388" y="562196"/>
                    <a:pt x="922329" y="558889"/>
                  </a:cubicBezTo>
                  <a:cubicBezTo>
                    <a:pt x="935553" y="539047"/>
                    <a:pt x="965305" y="486134"/>
                    <a:pt x="932247" y="459678"/>
                  </a:cubicBezTo>
                  <a:cubicBezTo>
                    <a:pt x="935553" y="433222"/>
                    <a:pt x="968611" y="426608"/>
                    <a:pt x="965305" y="403458"/>
                  </a:cubicBezTo>
                  <a:cubicBezTo>
                    <a:pt x="938858" y="410072"/>
                    <a:pt x="928941" y="439836"/>
                    <a:pt x="912412" y="456371"/>
                  </a:cubicBezTo>
                  <a:cubicBezTo>
                    <a:pt x="869436" y="469599"/>
                    <a:pt x="852907" y="509283"/>
                    <a:pt x="836377" y="545661"/>
                  </a:cubicBezTo>
                  <a:cubicBezTo>
                    <a:pt x="833072" y="552275"/>
                    <a:pt x="826460" y="539047"/>
                    <a:pt x="823154" y="545661"/>
                  </a:cubicBezTo>
                  <a:cubicBezTo>
                    <a:pt x="823154" y="555582"/>
                    <a:pt x="833072" y="548968"/>
                    <a:pt x="833072" y="552275"/>
                  </a:cubicBezTo>
                  <a:cubicBezTo>
                    <a:pt x="823154" y="552275"/>
                    <a:pt x="823154" y="562196"/>
                    <a:pt x="819848" y="562196"/>
                  </a:cubicBezTo>
                  <a:cubicBezTo>
                    <a:pt x="809931" y="565503"/>
                    <a:pt x="796707" y="558889"/>
                    <a:pt x="783484" y="552275"/>
                  </a:cubicBezTo>
                  <a:cubicBezTo>
                    <a:pt x="776872" y="552275"/>
                    <a:pt x="783484" y="562196"/>
                    <a:pt x="776872" y="562196"/>
                  </a:cubicBezTo>
                  <a:cubicBezTo>
                    <a:pt x="766955" y="558889"/>
                    <a:pt x="760343" y="562196"/>
                    <a:pt x="760343" y="552275"/>
                  </a:cubicBezTo>
                  <a:cubicBezTo>
                    <a:pt x="720673" y="552275"/>
                    <a:pt x="690920" y="545661"/>
                    <a:pt x="647945" y="545661"/>
                  </a:cubicBezTo>
                  <a:lnTo>
                    <a:pt x="645019" y="542734"/>
                  </a:lnTo>
                  <a:lnTo>
                    <a:pt x="654050" y="539222"/>
                  </a:lnTo>
                  <a:cubicBezTo>
                    <a:pt x="654050" y="535517"/>
                    <a:pt x="650875" y="533665"/>
                    <a:pt x="648097" y="534128"/>
                  </a:cubicBezTo>
                  <a:lnTo>
                    <a:pt x="644723" y="542438"/>
                  </a:lnTo>
                  <a:lnTo>
                    <a:pt x="644639" y="542354"/>
                  </a:lnTo>
                  <a:cubicBezTo>
                    <a:pt x="631415" y="532433"/>
                    <a:pt x="621498" y="509283"/>
                    <a:pt x="601663" y="522512"/>
                  </a:cubicBezTo>
                  <a:cubicBezTo>
                    <a:pt x="598357" y="532433"/>
                    <a:pt x="601663" y="539047"/>
                    <a:pt x="604969" y="545661"/>
                  </a:cubicBezTo>
                  <a:cubicBezTo>
                    <a:pt x="588439" y="548968"/>
                    <a:pt x="581828" y="535740"/>
                    <a:pt x="571910" y="552275"/>
                  </a:cubicBezTo>
                  <a:cubicBezTo>
                    <a:pt x="565299" y="552275"/>
                    <a:pt x="568604" y="542354"/>
                    <a:pt x="565299" y="545661"/>
                  </a:cubicBezTo>
                  <a:cubicBezTo>
                    <a:pt x="525629" y="545661"/>
                    <a:pt x="499182" y="542354"/>
                    <a:pt x="472735" y="535740"/>
                  </a:cubicBezTo>
                  <a:cubicBezTo>
                    <a:pt x="456206" y="542354"/>
                    <a:pt x="433065" y="535740"/>
                    <a:pt x="409924" y="535740"/>
                  </a:cubicBezTo>
                  <a:cubicBezTo>
                    <a:pt x="433065" y="548968"/>
                    <a:pt x="469429" y="545661"/>
                    <a:pt x="495876" y="555582"/>
                  </a:cubicBezTo>
                  <a:cubicBezTo>
                    <a:pt x="456206" y="552275"/>
                    <a:pt x="416536" y="558889"/>
                    <a:pt x="376866" y="552275"/>
                  </a:cubicBezTo>
                  <a:cubicBezTo>
                    <a:pt x="386783" y="568810"/>
                    <a:pt x="406618" y="572117"/>
                    <a:pt x="423148" y="582038"/>
                  </a:cubicBezTo>
                  <a:cubicBezTo>
                    <a:pt x="413230" y="591959"/>
                    <a:pt x="393395" y="585345"/>
                    <a:pt x="376866" y="588652"/>
                  </a:cubicBezTo>
                  <a:cubicBezTo>
                    <a:pt x="380172" y="595266"/>
                    <a:pt x="393395" y="591959"/>
                    <a:pt x="403313" y="595266"/>
                  </a:cubicBezTo>
                  <a:cubicBezTo>
                    <a:pt x="403313" y="605188"/>
                    <a:pt x="390089" y="595266"/>
                    <a:pt x="393395" y="605188"/>
                  </a:cubicBezTo>
                  <a:cubicBezTo>
                    <a:pt x="419842" y="605188"/>
                    <a:pt x="442983" y="608495"/>
                    <a:pt x="466123" y="618416"/>
                  </a:cubicBezTo>
                  <a:cubicBezTo>
                    <a:pt x="476041" y="621723"/>
                    <a:pt x="492570" y="628337"/>
                    <a:pt x="495876" y="641565"/>
                  </a:cubicBezTo>
                  <a:cubicBezTo>
                    <a:pt x="509099" y="641565"/>
                    <a:pt x="515711" y="644872"/>
                    <a:pt x="522323" y="654793"/>
                  </a:cubicBezTo>
                  <a:cubicBezTo>
                    <a:pt x="512405" y="661407"/>
                    <a:pt x="495876" y="654793"/>
                    <a:pt x="482653" y="654793"/>
                  </a:cubicBezTo>
                  <a:cubicBezTo>
                    <a:pt x="479347" y="658100"/>
                    <a:pt x="476041" y="661407"/>
                    <a:pt x="472735" y="661407"/>
                  </a:cubicBezTo>
                  <a:cubicBezTo>
                    <a:pt x="462818" y="661407"/>
                    <a:pt x="446288" y="651486"/>
                    <a:pt x="442983" y="661407"/>
                  </a:cubicBezTo>
                  <a:cubicBezTo>
                    <a:pt x="476041" y="664714"/>
                    <a:pt x="502488" y="677942"/>
                    <a:pt x="538852" y="671328"/>
                  </a:cubicBezTo>
                  <a:cubicBezTo>
                    <a:pt x="542158" y="671328"/>
                    <a:pt x="542158" y="677942"/>
                    <a:pt x="548769" y="674635"/>
                  </a:cubicBezTo>
                  <a:cubicBezTo>
                    <a:pt x="542158" y="684556"/>
                    <a:pt x="522323" y="681249"/>
                    <a:pt x="519017" y="677942"/>
                  </a:cubicBezTo>
                  <a:cubicBezTo>
                    <a:pt x="495876" y="687863"/>
                    <a:pt x="469429" y="674635"/>
                    <a:pt x="449594" y="677942"/>
                  </a:cubicBezTo>
                  <a:cubicBezTo>
                    <a:pt x="452900" y="684556"/>
                    <a:pt x="462818" y="684556"/>
                    <a:pt x="469429" y="684556"/>
                  </a:cubicBezTo>
                  <a:cubicBezTo>
                    <a:pt x="456206" y="687863"/>
                    <a:pt x="436371" y="684556"/>
                    <a:pt x="433065" y="674635"/>
                  </a:cubicBezTo>
                  <a:cubicBezTo>
                    <a:pt x="426453" y="674635"/>
                    <a:pt x="409924" y="668021"/>
                    <a:pt x="400007" y="671328"/>
                  </a:cubicBezTo>
                  <a:cubicBezTo>
                    <a:pt x="403313" y="671328"/>
                    <a:pt x="413230" y="677942"/>
                    <a:pt x="429759" y="677942"/>
                  </a:cubicBezTo>
                  <a:cubicBezTo>
                    <a:pt x="413230" y="681249"/>
                    <a:pt x="380172" y="671328"/>
                    <a:pt x="366948" y="681249"/>
                  </a:cubicBezTo>
                  <a:cubicBezTo>
                    <a:pt x="376866" y="701092"/>
                    <a:pt x="409924" y="694478"/>
                    <a:pt x="426453" y="697785"/>
                  </a:cubicBezTo>
                  <a:cubicBezTo>
                    <a:pt x="416536" y="701092"/>
                    <a:pt x="386783" y="694478"/>
                    <a:pt x="366948" y="697785"/>
                  </a:cubicBezTo>
                  <a:cubicBezTo>
                    <a:pt x="370254" y="704399"/>
                    <a:pt x="380172" y="701092"/>
                    <a:pt x="386783" y="704399"/>
                  </a:cubicBezTo>
                  <a:cubicBezTo>
                    <a:pt x="400007" y="704399"/>
                    <a:pt x="413230" y="707706"/>
                    <a:pt x="429759" y="707706"/>
                  </a:cubicBezTo>
                  <a:cubicBezTo>
                    <a:pt x="433065" y="701092"/>
                    <a:pt x="436371" y="697785"/>
                    <a:pt x="446288" y="694478"/>
                  </a:cubicBezTo>
                  <a:cubicBezTo>
                    <a:pt x="446288" y="697785"/>
                    <a:pt x="449594" y="701092"/>
                    <a:pt x="452900" y="701092"/>
                  </a:cubicBezTo>
                  <a:cubicBezTo>
                    <a:pt x="452900" y="704399"/>
                    <a:pt x="449594" y="704399"/>
                    <a:pt x="446288" y="704399"/>
                  </a:cubicBezTo>
                  <a:cubicBezTo>
                    <a:pt x="456206" y="720934"/>
                    <a:pt x="485958" y="711013"/>
                    <a:pt x="495876" y="720934"/>
                  </a:cubicBezTo>
                  <a:cubicBezTo>
                    <a:pt x="502488" y="724241"/>
                    <a:pt x="499182" y="717627"/>
                    <a:pt x="502488" y="717627"/>
                  </a:cubicBezTo>
                  <a:cubicBezTo>
                    <a:pt x="512405" y="717627"/>
                    <a:pt x="499182" y="724241"/>
                    <a:pt x="505794" y="724241"/>
                  </a:cubicBezTo>
                  <a:cubicBezTo>
                    <a:pt x="499182" y="727548"/>
                    <a:pt x="489264" y="724241"/>
                    <a:pt x="489264" y="734162"/>
                  </a:cubicBezTo>
                  <a:cubicBezTo>
                    <a:pt x="482653" y="724241"/>
                    <a:pt x="469429" y="724241"/>
                    <a:pt x="466123" y="734162"/>
                  </a:cubicBezTo>
                  <a:cubicBezTo>
                    <a:pt x="466123" y="740776"/>
                    <a:pt x="472735" y="737469"/>
                    <a:pt x="479347" y="737469"/>
                  </a:cubicBezTo>
                  <a:cubicBezTo>
                    <a:pt x="472735" y="740776"/>
                    <a:pt x="459512" y="740776"/>
                    <a:pt x="466123" y="747390"/>
                  </a:cubicBezTo>
                  <a:cubicBezTo>
                    <a:pt x="476041" y="747390"/>
                    <a:pt x="482653" y="744083"/>
                    <a:pt x="495876" y="747390"/>
                  </a:cubicBezTo>
                  <a:cubicBezTo>
                    <a:pt x="492570" y="750697"/>
                    <a:pt x="476041" y="754004"/>
                    <a:pt x="472735" y="754004"/>
                  </a:cubicBezTo>
                  <a:cubicBezTo>
                    <a:pt x="469429" y="754004"/>
                    <a:pt x="456206" y="750697"/>
                    <a:pt x="449594" y="750697"/>
                  </a:cubicBezTo>
                  <a:cubicBezTo>
                    <a:pt x="442983" y="747390"/>
                    <a:pt x="433065" y="744083"/>
                    <a:pt x="426453" y="744083"/>
                  </a:cubicBezTo>
                  <a:cubicBezTo>
                    <a:pt x="423148" y="750697"/>
                    <a:pt x="426453" y="750697"/>
                    <a:pt x="423148" y="757311"/>
                  </a:cubicBezTo>
                  <a:cubicBezTo>
                    <a:pt x="413230" y="760618"/>
                    <a:pt x="413230" y="750697"/>
                    <a:pt x="403313" y="754004"/>
                  </a:cubicBezTo>
                  <a:cubicBezTo>
                    <a:pt x="400007" y="750697"/>
                    <a:pt x="400007" y="747390"/>
                    <a:pt x="403313" y="747390"/>
                  </a:cubicBezTo>
                  <a:cubicBezTo>
                    <a:pt x="393395" y="734162"/>
                    <a:pt x="363642" y="740776"/>
                    <a:pt x="350419" y="727548"/>
                  </a:cubicBezTo>
                  <a:cubicBezTo>
                    <a:pt x="347113" y="730855"/>
                    <a:pt x="337196" y="727548"/>
                    <a:pt x="340502" y="734162"/>
                  </a:cubicBezTo>
                  <a:cubicBezTo>
                    <a:pt x="337196" y="734162"/>
                    <a:pt x="337196" y="720934"/>
                    <a:pt x="343807" y="724241"/>
                  </a:cubicBezTo>
                  <a:cubicBezTo>
                    <a:pt x="337196" y="720934"/>
                    <a:pt x="323972" y="720934"/>
                    <a:pt x="314055" y="720934"/>
                  </a:cubicBezTo>
                  <a:cubicBezTo>
                    <a:pt x="314055" y="727548"/>
                    <a:pt x="320667" y="724241"/>
                    <a:pt x="327278" y="724241"/>
                  </a:cubicBezTo>
                  <a:cubicBezTo>
                    <a:pt x="327278" y="734162"/>
                    <a:pt x="320667" y="734162"/>
                    <a:pt x="317361" y="740776"/>
                  </a:cubicBezTo>
                  <a:cubicBezTo>
                    <a:pt x="297526" y="737469"/>
                    <a:pt x="287608" y="737469"/>
                    <a:pt x="274385" y="734162"/>
                  </a:cubicBezTo>
                  <a:cubicBezTo>
                    <a:pt x="274385" y="740776"/>
                    <a:pt x="284302" y="737469"/>
                    <a:pt x="287608" y="744083"/>
                  </a:cubicBezTo>
                  <a:cubicBezTo>
                    <a:pt x="277691" y="747390"/>
                    <a:pt x="257856" y="737469"/>
                    <a:pt x="244632" y="747390"/>
                  </a:cubicBezTo>
                  <a:cubicBezTo>
                    <a:pt x="257856" y="750697"/>
                    <a:pt x="257856" y="750697"/>
                    <a:pt x="264467" y="757311"/>
                  </a:cubicBezTo>
                  <a:cubicBezTo>
                    <a:pt x="287608" y="757311"/>
                    <a:pt x="284302" y="757311"/>
                    <a:pt x="304137" y="760618"/>
                  </a:cubicBezTo>
                  <a:cubicBezTo>
                    <a:pt x="300832" y="767232"/>
                    <a:pt x="284302" y="763925"/>
                    <a:pt x="277691" y="767232"/>
                  </a:cubicBezTo>
                  <a:cubicBezTo>
                    <a:pt x="280997" y="777153"/>
                    <a:pt x="277691" y="773846"/>
                    <a:pt x="280997" y="780461"/>
                  </a:cubicBezTo>
                  <a:cubicBezTo>
                    <a:pt x="287608" y="780461"/>
                    <a:pt x="290914" y="763925"/>
                    <a:pt x="300832" y="770539"/>
                  </a:cubicBezTo>
                  <a:cubicBezTo>
                    <a:pt x="297526" y="780461"/>
                    <a:pt x="287608" y="780461"/>
                    <a:pt x="280997" y="783768"/>
                  </a:cubicBezTo>
                  <a:cubicBezTo>
                    <a:pt x="280997" y="790382"/>
                    <a:pt x="284302" y="790382"/>
                    <a:pt x="287608" y="790382"/>
                  </a:cubicBezTo>
                  <a:cubicBezTo>
                    <a:pt x="287608" y="796996"/>
                    <a:pt x="274385" y="793689"/>
                    <a:pt x="267773" y="793689"/>
                  </a:cubicBezTo>
                  <a:cubicBezTo>
                    <a:pt x="277691" y="800303"/>
                    <a:pt x="290914" y="800303"/>
                    <a:pt x="294220" y="813531"/>
                  </a:cubicBezTo>
                  <a:cubicBezTo>
                    <a:pt x="287608" y="820145"/>
                    <a:pt x="287608" y="806917"/>
                    <a:pt x="280997" y="813531"/>
                  </a:cubicBezTo>
                  <a:cubicBezTo>
                    <a:pt x="274385" y="820145"/>
                    <a:pt x="284302" y="820145"/>
                    <a:pt x="280997" y="823452"/>
                  </a:cubicBezTo>
                  <a:cubicBezTo>
                    <a:pt x="254550" y="830066"/>
                    <a:pt x="228103" y="820145"/>
                    <a:pt x="204962" y="820145"/>
                  </a:cubicBezTo>
                  <a:cubicBezTo>
                    <a:pt x="204962" y="823452"/>
                    <a:pt x="208268" y="823452"/>
                    <a:pt x="211574" y="823452"/>
                  </a:cubicBezTo>
                  <a:cubicBezTo>
                    <a:pt x="214880" y="826759"/>
                    <a:pt x="211574" y="826759"/>
                    <a:pt x="208268" y="826759"/>
                  </a:cubicBezTo>
                  <a:cubicBezTo>
                    <a:pt x="214880" y="830066"/>
                    <a:pt x="221491" y="826759"/>
                    <a:pt x="228103" y="836680"/>
                  </a:cubicBezTo>
                  <a:cubicBezTo>
                    <a:pt x="214880" y="839987"/>
                    <a:pt x="198351" y="843294"/>
                    <a:pt x="185127" y="839987"/>
                  </a:cubicBezTo>
                  <a:cubicBezTo>
                    <a:pt x="188433" y="843294"/>
                    <a:pt x="191739" y="843294"/>
                    <a:pt x="195045" y="846601"/>
                  </a:cubicBezTo>
                  <a:cubicBezTo>
                    <a:pt x="195045" y="849908"/>
                    <a:pt x="185127" y="853215"/>
                    <a:pt x="181821" y="849908"/>
                  </a:cubicBezTo>
                  <a:cubicBezTo>
                    <a:pt x="185127" y="839987"/>
                    <a:pt x="171904" y="846601"/>
                    <a:pt x="161986" y="849908"/>
                  </a:cubicBezTo>
                  <a:cubicBezTo>
                    <a:pt x="168598" y="856522"/>
                    <a:pt x="185127" y="856522"/>
                    <a:pt x="195045" y="863136"/>
                  </a:cubicBezTo>
                  <a:cubicBezTo>
                    <a:pt x="178516" y="863136"/>
                    <a:pt x="171904" y="866443"/>
                    <a:pt x="155375" y="863136"/>
                  </a:cubicBezTo>
                  <a:cubicBezTo>
                    <a:pt x="155375" y="866443"/>
                    <a:pt x="161986" y="869751"/>
                    <a:pt x="165292" y="869751"/>
                  </a:cubicBezTo>
                  <a:cubicBezTo>
                    <a:pt x="165292" y="876365"/>
                    <a:pt x="142151" y="863136"/>
                    <a:pt x="148763" y="876365"/>
                  </a:cubicBezTo>
                  <a:cubicBezTo>
                    <a:pt x="145457" y="873058"/>
                    <a:pt x="138845" y="869751"/>
                    <a:pt x="128928" y="869751"/>
                  </a:cubicBezTo>
                  <a:cubicBezTo>
                    <a:pt x="125622" y="879672"/>
                    <a:pt x="135540" y="873058"/>
                    <a:pt x="142151" y="876365"/>
                  </a:cubicBezTo>
                  <a:cubicBezTo>
                    <a:pt x="142151" y="889593"/>
                    <a:pt x="128928" y="892900"/>
                    <a:pt x="115705" y="892900"/>
                  </a:cubicBezTo>
                  <a:cubicBezTo>
                    <a:pt x="122316" y="896207"/>
                    <a:pt x="132234" y="899514"/>
                    <a:pt x="138845" y="902821"/>
                  </a:cubicBezTo>
                  <a:cubicBezTo>
                    <a:pt x="135540" y="909435"/>
                    <a:pt x="132234" y="906128"/>
                    <a:pt x="128928" y="919356"/>
                  </a:cubicBezTo>
                  <a:cubicBezTo>
                    <a:pt x="142151" y="925970"/>
                    <a:pt x="165292" y="919356"/>
                    <a:pt x="171904" y="935892"/>
                  </a:cubicBezTo>
                  <a:cubicBezTo>
                    <a:pt x="155375" y="935892"/>
                    <a:pt x="155375" y="935892"/>
                    <a:pt x="155375" y="935892"/>
                  </a:cubicBezTo>
                  <a:cubicBezTo>
                    <a:pt x="155375" y="942506"/>
                    <a:pt x="158680" y="942506"/>
                    <a:pt x="161986" y="945813"/>
                  </a:cubicBezTo>
                  <a:cubicBezTo>
                    <a:pt x="142151" y="955734"/>
                    <a:pt x="112399" y="942506"/>
                    <a:pt x="85952" y="942506"/>
                  </a:cubicBezTo>
                  <a:cubicBezTo>
                    <a:pt x="95870" y="952427"/>
                    <a:pt x="102481" y="952427"/>
                    <a:pt x="109093" y="962348"/>
                  </a:cubicBezTo>
                  <a:cubicBezTo>
                    <a:pt x="89258" y="959041"/>
                    <a:pt x="79340" y="965655"/>
                    <a:pt x="69422" y="962348"/>
                  </a:cubicBezTo>
                  <a:cubicBezTo>
                    <a:pt x="62811" y="965655"/>
                    <a:pt x="79340" y="965655"/>
                    <a:pt x="76034" y="968962"/>
                  </a:cubicBezTo>
                  <a:cubicBezTo>
                    <a:pt x="72728" y="978883"/>
                    <a:pt x="56199" y="972269"/>
                    <a:pt x="49587" y="975576"/>
                  </a:cubicBezTo>
                  <a:cubicBezTo>
                    <a:pt x="59505" y="978883"/>
                    <a:pt x="66117" y="982190"/>
                    <a:pt x="76034" y="982190"/>
                  </a:cubicBezTo>
                  <a:cubicBezTo>
                    <a:pt x="72728" y="992111"/>
                    <a:pt x="66117" y="982190"/>
                    <a:pt x="59505" y="985497"/>
                  </a:cubicBezTo>
                  <a:cubicBezTo>
                    <a:pt x="59505" y="988804"/>
                    <a:pt x="62811" y="988804"/>
                    <a:pt x="62811" y="992111"/>
                  </a:cubicBezTo>
                  <a:cubicBezTo>
                    <a:pt x="52893" y="992111"/>
                    <a:pt x="46281" y="995418"/>
                    <a:pt x="36364" y="995418"/>
                  </a:cubicBezTo>
                  <a:cubicBezTo>
                    <a:pt x="36364" y="998725"/>
                    <a:pt x="36364" y="1002032"/>
                    <a:pt x="36364" y="1005339"/>
                  </a:cubicBezTo>
                  <a:cubicBezTo>
                    <a:pt x="29752" y="1008646"/>
                    <a:pt x="16529" y="1002032"/>
                    <a:pt x="19835" y="1011953"/>
                  </a:cubicBezTo>
                  <a:cubicBezTo>
                    <a:pt x="13223" y="1008646"/>
                    <a:pt x="6611" y="1008646"/>
                    <a:pt x="0" y="1011953"/>
                  </a:cubicBezTo>
                  <a:cubicBezTo>
                    <a:pt x="6611" y="1018567"/>
                    <a:pt x="16529" y="1018567"/>
                    <a:pt x="26446" y="1021875"/>
                  </a:cubicBezTo>
                  <a:cubicBezTo>
                    <a:pt x="16529" y="1025182"/>
                    <a:pt x="16529" y="1038410"/>
                    <a:pt x="3306" y="1031796"/>
                  </a:cubicBezTo>
                  <a:cubicBezTo>
                    <a:pt x="33058" y="1045024"/>
                    <a:pt x="72728" y="1051638"/>
                    <a:pt x="109093" y="1048331"/>
                  </a:cubicBezTo>
                  <a:cubicBezTo>
                    <a:pt x="115705" y="1045024"/>
                    <a:pt x="122316" y="1041717"/>
                    <a:pt x="128928" y="1041717"/>
                  </a:cubicBezTo>
                  <a:cubicBezTo>
                    <a:pt x="152069" y="1041717"/>
                    <a:pt x="178516" y="1051638"/>
                    <a:pt x="201656" y="1041717"/>
                  </a:cubicBezTo>
                  <a:cubicBezTo>
                    <a:pt x="224797" y="1048331"/>
                    <a:pt x="257856" y="1054945"/>
                    <a:pt x="277691" y="1045024"/>
                  </a:cubicBezTo>
                  <a:cubicBezTo>
                    <a:pt x="347113" y="1061559"/>
                    <a:pt x="423148" y="1035103"/>
                    <a:pt x="489264" y="1045024"/>
                  </a:cubicBezTo>
                  <a:cubicBezTo>
                    <a:pt x="482653" y="1048331"/>
                    <a:pt x="472735" y="1048331"/>
                    <a:pt x="462818" y="1048331"/>
                  </a:cubicBezTo>
                  <a:cubicBezTo>
                    <a:pt x="466123" y="1054945"/>
                    <a:pt x="482653" y="1051638"/>
                    <a:pt x="489264" y="1054945"/>
                  </a:cubicBezTo>
                  <a:cubicBezTo>
                    <a:pt x="482653" y="1054945"/>
                    <a:pt x="466123" y="1058252"/>
                    <a:pt x="452900" y="1054945"/>
                  </a:cubicBezTo>
                  <a:cubicBezTo>
                    <a:pt x="452900" y="1054945"/>
                    <a:pt x="452900" y="1051638"/>
                    <a:pt x="452900" y="1051638"/>
                  </a:cubicBezTo>
                  <a:cubicBezTo>
                    <a:pt x="436371" y="1045024"/>
                    <a:pt x="416536" y="1054945"/>
                    <a:pt x="403313" y="1054945"/>
                  </a:cubicBezTo>
                  <a:cubicBezTo>
                    <a:pt x="409924" y="1061559"/>
                    <a:pt x="416536" y="1054945"/>
                    <a:pt x="423148" y="1054945"/>
                  </a:cubicBezTo>
                  <a:cubicBezTo>
                    <a:pt x="426453" y="1061559"/>
                    <a:pt x="416536" y="1058252"/>
                    <a:pt x="413230" y="1058252"/>
                  </a:cubicBezTo>
                  <a:cubicBezTo>
                    <a:pt x="409924" y="1068173"/>
                    <a:pt x="426453" y="1061559"/>
                    <a:pt x="423148" y="1068173"/>
                  </a:cubicBezTo>
                  <a:cubicBezTo>
                    <a:pt x="419842" y="1064866"/>
                    <a:pt x="413230" y="1068173"/>
                    <a:pt x="403313" y="1064866"/>
                  </a:cubicBezTo>
                  <a:cubicBezTo>
                    <a:pt x="396701" y="1064866"/>
                    <a:pt x="393395" y="1054945"/>
                    <a:pt x="386783" y="1054945"/>
                  </a:cubicBezTo>
                  <a:cubicBezTo>
                    <a:pt x="373560" y="1048331"/>
                    <a:pt x="357031" y="1048331"/>
                    <a:pt x="350419" y="1068173"/>
                  </a:cubicBezTo>
                  <a:cubicBezTo>
                    <a:pt x="347113" y="1068173"/>
                    <a:pt x="343807" y="1074787"/>
                    <a:pt x="337196" y="1071480"/>
                  </a:cubicBezTo>
                  <a:cubicBezTo>
                    <a:pt x="337196" y="1078094"/>
                    <a:pt x="343807" y="1078094"/>
                    <a:pt x="350419" y="1078094"/>
                  </a:cubicBezTo>
                  <a:cubicBezTo>
                    <a:pt x="347113" y="1088015"/>
                    <a:pt x="327278" y="1081401"/>
                    <a:pt x="320667" y="1088015"/>
                  </a:cubicBezTo>
                  <a:cubicBezTo>
                    <a:pt x="327278" y="1097936"/>
                    <a:pt x="357031" y="1084708"/>
                    <a:pt x="357031" y="1101243"/>
                  </a:cubicBezTo>
                  <a:cubicBezTo>
                    <a:pt x="350419" y="1104550"/>
                    <a:pt x="350419" y="1101243"/>
                    <a:pt x="350419" y="1094629"/>
                  </a:cubicBezTo>
                  <a:cubicBezTo>
                    <a:pt x="343807" y="1104550"/>
                    <a:pt x="337196" y="1101243"/>
                    <a:pt x="323972" y="1101243"/>
                  </a:cubicBezTo>
                  <a:cubicBezTo>
                    <a:pt x="320667" y="1111165"/>
                    <a:pt x="330584" y="1107857"/>
                    <a:pt x="327278" y="1114472"/>
                  </a:cubicBezTo>
                  <a:cubicBezTo>
                    <a:pt x="320667" y="1117779"/>
                    <a:pt x="310749" y="1107857"/>
                    <a:pt x="300832" y="1107857"/>
                  </a:cubicBezTo>
                  <a:cubicBezTo>
                    <a:pt x="300832" y="1117779"/>
                    <a:pt x="307443" y="1114472"/>
                    <a:pt x="304137" y="1124393"/>
                  </a:cubicBezTo>
                  <a:cubicBezTo>
                    <a:pt x="317361" y="1124393"/>
                    <a:pt x="320667" y="1121086"/>
                    <a:pt x="327278" y="1127700"/>
                  </a:cubicBezTo>
                  <a:cubicBezTo>
                    <a:pt x="327278" y="1127700"/>
                    <a:pt x="320667" y="1127700"/>
                    <a:pt x="317361" y="1127700"/>
                  </a:cubicBezTo>
                  <a:cubicBezTo>
                    <a:pt x="350419" y="1144235"/>
                    <a:pt x="396701" y="1127700"/>
                    <a:pt x="439677" y="1131007"/>
                  </a:cubicBezTo>
                  <a:cubicBezTo>
                    <a:pt x="466123" y="1134314"/>
                    <a:pt x="482653" y="1154156"/>
                    <a:pt x="502488" y="1157463"/>
                  </a:cubicBezTo>
                  <a:cubicBezTo>
                    <a:pt x="466123" y="1170691"/>
                    <a:pt x="416536" y="1157463"/>
                    <a:pt x="393395" y="1164077"/>
                  </a:cubicBezTo>
                  <a:cubicBezTo>
                    <a:pt x="386783" y="1167384"/>
                    <a:pt x="396701" y="1170691"/>
                    <a:pt x="386783" y="1170691"/>
                  </a:cubicBezTo>
                  <a:cubicBezTo>
                    <a:pt x="386783" y="1177305"/>
                    <a:pt x="400007" y="1170691"/>
                    <a:pt x="400007" y="1177305"/>
                  </a:cubicBezTo>
                  <a:cubicBezTo>
                    <a:pt x="396701" y="1183919"/>
                    <a:pt x="390089" y="1177305"/>
                    <a:pt x="386783" y="1177305"/>
                  </a:cubicBezTo>
                  <a:cubicBezTo>
                    <a:pt x="380172" y="1180612"/>
                    <a:pt x="366948" y="1187226"/>
                    <a:pt x="357031" y="1183919"/>
                  </a:cubicBezTo>
                  <a:cubicBezTo>
                    <a:pt x="353725" y="1173998"/>
                    <a:pt x="370254" y="1183919"/>
                    <a:pt x="366948" y="1177305"/>
                  </a:cubicBezTo>
                  <a:cubicBezTo>
                    <a:pt x="357031" y="1164077"/>
                    <a:pt x="330584" y="1170691"/>
                    <a:pt x="310749" y="1170691"/>
                  </a:cubicBezTo>
                  <a:cubicBezTo>
                    <a:pt x="304137" y="1167384"/>
                    <a:pt x="317361" y="1167384"/>
                    <a:pt x="310749" y="1164077"/>
                  </a:cubicBezTo>
                  <a:cubicBezTo>
                    <a:pt x="300832" y="1164077"/>
                    <a:pt x="287608" y="1167384"/>
                    <a:pt x="277691" y="1167384"/>
                  </a:cubicBezTo>
                  <a:cubicBezTo>
                    <a:pt x="277691" y="1170691"/>
                    <a:pt x="287608" y="1167384"/>
                    <a:pt x="294220" y="1170691"/>
                  </a:cubicBezTo>
                  <a:cubicBezTo>
                    <a:pt x="297526" y="1173998"/>
                    <a:pt x="290914" y="1177305"/>
                    <a:pt x="297526" y="1180612"/>
                  </a:cubicBezTo>
                  <a:cubicBezTo>
                    <a:pt x="320667" y="1180612"/>
                    <a:pt x="330584" y="1173998"/>
                    <a:pt x="347113" y="1177305"/>
                  </a:cubicBezTo>
                  <a:cubicBezTo>
                    <a:pt x="343807" y="1187226"/>
                    <a:pt x="330584" y="1183919"/>
                    <a:pt x="323972" y="1187226"/>
                  </a:cubicBezTo>
                  <a:cubicBezTo>
                    <a:pt x="323972" y="1190533"/>
                    <a:pt x="323972" y="1197147"/>
                    <a:pt x="320667" y="1197147"/>
                  </a:cubicBezTo>
                  <a:cubicBezTo>
                    <a:pt x="314055" y="1203762"/>
                    <a:pt x="304137" y="1197147"/>
                    <a:pt x="294220" y="1200454"/>
                  </a:cubicBezTo>
                  <a:cubicBezTo>
                    <a:pt x="290914" y="1203762"/>
                    <a:pt x="280997" y="1203762"/>
                    <a:pt x="277691" y="1210376"/>
                  </a:cubicBezTo>
                  <a:cubicBezTo>
                    <a:pt x="244632" y="1210376"/>
                    <a:pt x="228103" y="1210376"/>
                    <a:pt x="201656" y="1213683"/>
                  </a:cubicBezTo>
                  <a:cubicBezTo>
                    <a:pt x="195045" y="1220297"/>
                    <a:pt x="208268" y="1220297"/>
                    <a:pt x="201656" y="1223604"/>
                  </a:cubicBezTo>
                  <a:cubicBezTo>
                    <a:pt x="195045" y="1223604"/>
                    <a:pt x="188433" y="1220297"/>
                    <a:pt x="178516" y="1220297"/>
                  </a:cubicBezTo>
                  <a:cubicBezTo>
                    <a:pt x="181821" y="1226911"/>
                    <a:pt x="181821" y="1226911"/>
                    <a:pt x="178516" y="1233525"/>
                  </a:cubicBezTo>
                  <a:cubicBezTo>
                    <a:pt x="188433" y="1233525"/>
                    <a:pt x="198351" y="1230218"/>
                    <a:pt x="201656" y="1236832"/>
                  </a:cubicBezTo>
                  <a:cubicBezTo>
                    <a:pt x="201656" y="1240139"/>
                    <a:pt x="195045" y="1236832"/>
                    <a:pt x="195045" y="1240139"/>
                  </a:cubicBezTo>
                  <a:cubicBezTo>
                    <a:pt x="201656" y="1243446"/>
                    <a:pt x="221491" y="1243446"/>
                    <a:pt x="238021" y="1243446"/>
                  </a:cubicBezTo>
                  <a:cubicBezTo>
                    <a:pt x="300832" y="1243446"/>
                    <a:pt x="380172" y="1240139"/>
                    <a:pt x="436371" y="1243446"/>
                  </a:cubicBezTo>
                  <a:cubicBezTo>
                    <a:pt x="436371" y="1250060"/>
                    <a:pt x="433065" y="1263288"/>
                    <a:pt x="449594" y="1259981"/>
                  </a:cubicBezTo>
                  <a:cubicBezTo>
                    <a:pt x="452900" y="1256674"/>
                    <a:pt x="449594" y="1250060"/>
                    <a:pt x="446288" y="1246753"/>
                  </a:cubicBezTo>
                  <a:cubicBezTo>
                    <a:pt x="495876" y="1243446"/>
                    <a:pt x="542158" y="1236832"/>
                    <a:pt x="591745" y="1236832"/>
                  </a:cubicBezTo>
                  <a:cubicBezTo>
                    <a:pt x="558687" y="1250060"/>
                    <a:pt x="568604" y="1306280"/>
                    <a:pt x="595051" y="1322815"/>
                  </a:cubicBezTo>
                  <a:cubicBezTo>
                    <a:pt x="578522" y="1342657"/>
                    <a:pt x="561993" y="1342657"/>
                    <a:pt x="558687" y="1365806"/>
                  </a:cubicBezTo>
                  <a:cubicBezTo>
                    <a:pt x="555381" y="1382342"/>
                    <a:pt x="561993" y="1398877"/>
                    <a:pt x="552075" y="1412105"/>
                  </a:cubicBezTo>
                  <a:cubicBezTo>
                    <a:pt x="495876" y="1418719"/>
                    <a:pt x="380172" y="1365806"/>
                    <a:pt x="393395" y="1461710"/>
                  </a:cubicBezTo>
                  <a:cubicBezTo>
                    <a:pt x="403313" y="1471631"/>
                    <a:pt x="416536" y="1478246"/>
                    <a:pt x="429759" y="1478246"/>
                  </a:cubicBezTo>
                  <a:cubicBezTo>
                    <a:pt x="456206" y="1474939"/>
                    <a:pt x="466123" y="1445175"/>
                    <a:pt x="472735" y="1422026"/>
                  </a:cubicBezTo>
                  <a:cubicBezTo>
                    <a:pt x="495876" y="1418719"/>
                    <a:pt x="515711" y="1418719"/>
                    <a:pt x="542158" y="1422026"/>
                  </a:cubicBezTo>
                  <a:cubicBezTo>
                    <a:pt x="535546" y="1438561"/>
                    <a:pt x="522323" y="1445175"/>
                    <a:pt x="519017" y="1465017"/>
                  </a:cubicBezTo>
                  <a:cubicBezTo>
                    <a:pt x="512405" y="1471631"/>
                    <a:pt x="509099" y="1481553"/>
                    <a:pt x="502488" y="1484860"/>
                  </a:cubicBezTo>
                  <a:cubicBezTo>
                    <a:pt x="499182" y="1521237"/>
                    <a:pt x="476041" y="1547693"/>
                    <a:pt x="462818" y="1580764"/>
                  </a:cubicBezTo>
                  <a:cubicBezTo>
                    <a:pt x="456206" y="1590685"/>
                    <a:pt x="452900" y="1603913"/>
                    <a:pt x="446288" y="1613834"/>
                  </a:cubicBezTo>
                  <a:cubicBezTo>
                    <a:pt x="436371" y="1630369"/>
                    <a:pt x="429759" y="1640290"/>
                    <a:pt x="429759" y="1660133"/>
                  </a:cubicBezTo>
                  <a:cubicBezTo>
                    <a:pt x="429759" y="1663440"/>
                    <a:pt x="436371" y="1663440"/>
                    <a:pt x="436371" y="1666747"/>
                  </a:cubicBezTo>
                  <a:cubicBezTo>
                    <a:pt x="466123" y="1663440"/>
                    <a:pt x="499182" y="1666747"/>
                    <a:pt x="515711" y="1660133"/>
                  </a:cubicBezTo>
                  <a:cubicBezTo>
                    <a:pt x="528934" y="1653519"/>
                    <a:pt x="532240" y="1650211"/>
                    <a:pt x="542158" y="1643597"/>
                  </a:cubicBezTo>
                  <a:cubicBezTo>
                    <a:pt x="561993" y="1630369"/>
                    <a:pt x="578522" y="1613834"/>
                    <a:pt x="595051" y="1597299"/>
                  </a:cubicBezTo>
                  <a:cubicBezTo>
                    <a:pt x="601663" y="1590685"/>
                    <a:pt x="604969" y="1587378"/>
                    <a:pt x="614886" y="1580764"/>
                  </a:cubicBezTo>
                  <a:cubicBezTo>
                    <a:pt x="621498" y="1580764"/>
                    <a:pt x="621498" y="1584071"/>
                    <a:pt x="628110" y="1580764"/>
                  </a:cubicBezTo>
                  <a:cubicBezTo>
                    <a:pt x="634721" y="1580764"/>
                    <a:pt x="631415" y="1574150"/>
                    <a:pt x="638027" y="1574150"/>
                  </a:cubicBezTo>
                  <a:cubicBezTo>
                    <a:pt x="687615" y="1574150"/>
                    <a:pt x="723979" y="1570843"/>
                    <a:pt x="760343" y="1570843"/>
                  </a:cubicBezTo>
                  <a:cubicBezTo>
                    <a:pt x="773566" y="1570843"/>
                    <a:pt x="793401" y="1567536"/>
                    <a:pt x="803319" y="1570843"/>
                  </a:cubicBezTo>
                  <a:cubicBezTo>
                    <a:pt x="813236" y="1574150"/>
                    <a:pt x="833072" y="1600606"/>
                    <a:pt x="849601" y="1613834"/>
                  </a:cubicBezTo>
                  <a:cubicBezTo>
                    <a:pt x="872742" y="1633676"/>
                    <a:pt x="889271" y="1653519"/>
                    <a:pt x="912412" y="1670054"/>
                  </a:cubicBezTo>
                  <a:cubicBezTo>
                    <a:pt x="925635" y="1683282"/>
                    <a:pt x="932247" y="1686589"/>
                    <a:pt x="948776" y="1696510"/>
                  </a:cubicBezTo>
                  <a:cubicBezTo>
                    <a:pt x="961999" y="1703124"/>
                    <a:pt x="965305" y="1709738"/>
                    <a:pt x="985140" y="1709738"/>
                  </a:cubicBezTo>
                  <a:close/>
                  <a:moveTo>
                    <a:pt x="1107396" y="1712825"/>
                  </a:moveTo>
                  <a:cubicBezTo>
                    <a:pt x="1123649" y="1716088"/>
                    <a:pt x="1136651" y="1706298"/>
                    <a:pt x="1130150" y="1689982"/>
                  </a:cubicBezTo>
                  <a:cubicBezTo>
                    <a:pt x="1120398" y="1657350"/>
                    <a:pt x="1068388" y="1703035"/>
                    <a:pt x="1107396" y="1712825"/>
                  </a:cubicBezTo>
                  <a:close/>
                  <a:moveTo>
                    <a:pt x="945698" y="1746251"/>
                  </a:moveTo>
                  <a:cubicBezTo>
                    <a:pt x="952501" y="1739901"/>
                    <a:pt x="949099" y="1730376"/>
                    <a:pt x="942296" y="1727201"/>
                  </a:cubicBezTo>
                  <a:cubicBezTo>
                    <a:pt x="928688" y="1727201"/>
                    <a:pt x="932090" y="1749426"/>
                    <a:pt x="945698" y="1746251"/>
                  </a:cubicBezTo>
                  <a:close/>
                  <a:moveTo>
                    <a:pt x="931863" y="1766888"/>
                  </a:moveTo>
                  <a:cubicBezTo>
                    <a:pt x="931863" y="1755775"/>
                    <a:pt x="931863" y="1755775"/>
                    <a:pt x="931863" y="1755775"/>
                  </a:cubicBezTo>
                  <a:cubicBezTo>
                    <a:pt x="925513" y="1755775"/>
                    <a:pt x="922338" y="1759479"/>
                    <a:pt x="922338" y="1763184"/>
                  </a:cubicBezTo>
                  <a:cubicBezTo>
                    <a:pt x="922338" y="1766888"/>
                    <a:pt x="925513" y="1766888"/>
                    <a:pt x="931863" y="1766888"/>
                  </a:cubicBezTo>
                  <a:close/>
                  <a:moveTo>
                    <a:pt x="720386" y="1806803"/>
                  </a:moveTo>
                  <a:cubicBezTo>
                    <a:pt x="723549" y="1805721"/>
                    <a:pt x="726246" y="1801600"/>
                    <a:pt x="727076" y="1792532"/>
                  </a:cubicBezTo>
                  <a:cubicBezTo>
                    <a:pt x="720438" y="1789235"/>
                    <a:pt x="723757" y="1785938"/>
                    <a:pt x="717118" y="1785938"/>
                  </a:cubicBezTo>
                  <a:cubicBezTo>
                    <a:pt x="697202" y="1785938"/>
                    <a:pt x="710894" y="1810049"/>
                    <a:pt x="720386" y="1806803"/>
                  </a:cubicBezTo>
                  <a:close/>
                  <a:moveTo>
                    <a:pt x="1404320" y="1904288"/>
                  </a:moveTo>
                  <a:cubicBezTo>
                    <a:pt x="1425311" y="1908924"/>
                    <a:pt x="1448153" y="1890378"/>
                    <a:pt x="1450622" y="1868122"/>
                  </a:cubicBezTo>
                  <a:cubicBezTo>
                    <a:pt x="1460500" y="1808774"/>
                    <a:pt x="1407819" y="1746129"/>
                    <a:pt x="1447330" y="1690078"/>
                  </a:cubicBezTo>
                  <a:cubicBezTo>
                    <a:pt x="1440745" y="1663701"/>
                    <a:pt x="1447330" y="1650512"/>
                    <a:pt x="1450622" y="1620838"/>
                  </a:cubicBezTo>
                  <a:cubicBezTo>
                    <a:pt x="1440745" y="1634027"/>
                    <a:pt x="1444037" y="1650512"/>
                    <a:pt x="1437452" y="1666998"/>
                  </a:cubicBezTo>
                  <a:cubicBezTo>
                    <a:pt x="1434160" y="1680186"/>
                    <a:pt x="1417697" y="1690078"/>
                    <a:pt x="1430867" y="1709860"/>
                  </a:cubicBezTo>
                  <a:cubicBezTo>
                    <a:pt x="1424282" y="1732940"/>
                    <a:pt x="1420989" y="1752723"/>
                    <a:pt x="1411111" y="1775803"/>
                  </a:cubicBezTo>
                  <a:cubicBezTo>
                    <a:pt x="1401234" y="1788991"/>
                    <a:pt x="1388063" y="1802180"/>
                    <a:pt x="1381478" y="1815368"/>
                  </a:cubicBezTo>
                  <a:cubicBezTo>
                    <a:pt x="1371600" y="1838448"/>
                    <a:pt x="1371600" y="1871419"/>
                    <a:pt x="1384771" y="1891202"/>
                  </a:cubicBezTo>
                  <a:cubicBezTo>
                    <a:pt x="1390533" y="1898621"/>
                    <a:pt x="1397324" y="1902742"/>
                    <a:pt x="1404320" y="1904288"/>
                  </a:cubicBezTo>
                  <a:close/>
                </a:path>
              </a:pathLst>
            </a:custGeom>
            <a:grpFill/>
            <a:ln w="7938" cap="flat">
              <a:noFill/>
              <a:prstDash val="solid"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DDEB8F4C-2785-4AC8-9E9B-21D6102794A0}"/>
              </a:ext>
            </a:extLst>
          </p:cNvPr>
          <p:cNvGrpSpPr/>
          <p:nvPr/>
        </p:nvGrpSpPr>
        <p:grpSpPr>
          <a:xfrm>
            <a:off x="-457194" y="684365"/>
            <a:ext cx="6837847" cy="10751391"/>
            <a:chOff x="-457194" y="684365"/>
            <a:chExt cx="6837847" cy="10751391"/>
          </a:xfrm>
        </p:grpSpPr>
        <p:sp>
          <p:nvSpPr>
            <p:cNvPr id="39" name="PA-图片 39">
              <a:extLst>
                <a:ext uri="{FF2B5EF4-FFF2-40B4-BE49-F238E27FC236}">
                  <a16:creationId xmlns:a16="http://schemas.microsoft.com/office/drawing/2014/main" id="{013DB851-31D7-4E5A-BD4C-7183A937DA4B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>
              <a:off x="-457194" y="684365"/>
              <a:ext cx="6837847" cy="10706406"/>
            </a:xfrm>
            <a:custGeom>
              <a:avLst/>
              <a:gdLst/>
              <a:ahLst/>
              <a:cxnLst/>
              <a:rect l="0" t="0" r="0" b="0"/>
              <a:pathLst>
                <a:path w="6837847" h="10706406">
                  <a:moveTo>
                    <a:pt x="0" y="0"/>
                  </a:moveTo>
                  <a:lnTo>
                    <a:pt x="6837846" y="0"/>
                  </a:lnTo>
                  <a:lnTo>
                    <a:pt x="6837846" y="10706405"/>
                  </a:lnTo>
                  <a:lnTo>
                    <a:pt x="0" y="10706405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Freeform 42_1">
              <a:extLst>
                <a:ext uri="{FF2B5EF4-FFF2-40B4-BE49-F238E27FC236}">
                  <a16:creationId xmlns:a16="http://schemas.microsoft.com/office/drawing/2014/main" id="{7B4E4D3D-DE02-4B7F-9CE6-80E646DAF054}"/>
                </a:ext>
              </a:extLst>
            </p:cNvPr>
            <p:cNvSpPr/>
            <p:nvPr/>
          </p:nvSpPr>
          <p:spPr>
            <a:xfrm>
              <a:off x="819324" y="1515748"/>
              <a:ext cx="4949473" cy="9920008"/>
            </a:xfrm>
            <a:custGeom>
              <a:avLst/>
              <a:gdLst/>
              <a:ahLst/>
              <a:cxnLst/>
              <a:rect l="0" t="0" r="0" b="0"/>
              <a:pathLst>
                <a:path w="4949473" h="9920008">
                  <a:moveTo>
                    <a:pt x="2860282" y="5486"/>
                  </a:moveTo>
                  <a:cubicBezTo>
                    <a:pt x="2851576" y="7232"/>
                    <a:pt x="2777758" y="12330"/>
                    <a:pt x="2696240" y="16813"/>
                  </a:cubicBezTo>
                  <a:cubicBezTo>
                    <a:pt x="2614722" y="21297"/>
                    <a:pt x="2488018" y="31702"/>
                    <a:pt x="2414676" y="39935"/>
                  </a:cubicBezTo>
                  <a:cubicBezTo>
                    <a:pt x="2341334" y="48169"/>
                    <a:pt x="2201316" y="55930"/>
                    <a:pt x="2103526" y="57183"/>
                  </a:cubicBezTo>
                  <a:cubicBezTo>
                    <a:pt x="1957889" y="59049"/>
                    <a:pt x="1916281" y="55390"/>
                    <a:pt x="1873516" y="36957"/>
                  </a:cubicBezTo>
                  <a:cubicBezTo>
                    <a:pt x="1801492" y="5914"/>
                    <a:pt x="1771364" y="11609"/>
                    <a:pt x="1691790" y="71313"/>
                  </a:cubicBezTo>
                  <a:lnTo>
                    <a:pt x="1622954" y="122961"/>
                  </a:lnTo>
                  <a:lnTo>
                    <a:pt x="1444140" y="121719"/>
                  </a:lnTo>
                  <a:cubicBezTo>
                    <a:pt x="1345792" y="121036"/>
                    <a:pt x="1222464" y="118586"/>
                    <a:pt x="1170076" y="116275"/>
                  </a:cubicBezTo>
                  <a:cubicBezTo>
                    <a:pt x="1055004" y="111198"/>
                    <a:pt x="867279" y="126233"/>
                    <a:pt x="836934" y="142958"/>
                  </a:cubicBezTo>
                  <a:cubicBezTo>
                    <a:pt x="815924" y="154536"/>
                    <a:pt x="748283" y="211312"/>
                    <a:pt x="703594" y="254878"/>
                  </a:cubicBezTo>
                  <a:cubicBezTo>
                    <a:pt x="671783" y="285890"/>
                    <a:pt x="662032" y="389251"/>
                    <a:pt x="681295" y="491261"/>
                  </a:cubicBezTo>
                  <a:cubicBezTo>
                    <a:pt x="692582" y="551038"/>
                    <a:pt x="697385" y="673866"/>
                    <a:pt x="695954" y="866203"/>
                  </a:cubicBezTo>
                  <a:lnTo>
                    <a:pt x="693826" y="1152245"/>
                  </a:lnTo>
                  <a:lnTo>
                    <a:pt x="657039" y="1225817"/>
                  </a:lnTo>
                  <a:cubicBezTo>
                    <a:pt x="585522" y="1368845"/>
                    <a:pt x="573020" y="1420694"/>
                    <a:pt x="579724" y="1546468"/>
                  </a:cubicBezTo>
                  <a:cubicBezTo>
                    <a:pt x="587526" y="1692836"/>
                    <a:pt x="559312" y="1886180"/>
                    <a:pt x="516506" y="1979680"/>
                  </a:cubicBezTo>
                  <a:cubicBezTo>
                    <a:pt x="480148" y="2059097"/>
                    <a:pt x="475939" y="2122537"/>
                    <a:pt x="502245" y="2194622"/>
                  </a:cubicBezTo>
                  <a:cubicBezTo>
                    <a:pt x="512128" y="2221703"/>
                    <a:pt x="527211" y="2280675"/>
                    <a:pt x="535763" y="2325670"/>
                  </a:cubicBezTo>
                  <a:cubicBezTo>
                    <a:pt x="548944" y="2395024"/>
                    <a:pt x="560189" y="2416969"/>
                    <a:pt x="609631" y="2469827"/>
                  </a:cubicBezTo>
                  <a:cubicBezTo>
                    <a:pt x="666731" y="2530871"/>
                    <a:pt x="668119" y="2534352"/>
                    <a:pt x="676042" y="2636242"/>
                  </a:cubicBezTo>
                  <a:cubicBezTo>
                    <a:pt x="680653" y="2695545"/>
                    <a:pt x="693708" y="2758823"/>
                    <a:pt x="706391" y="2783349"/>
                  </a:cubicBezTo>
                  <a:cubicBezTo>
                    <a:pt x="741694" y="2851618"/>
                    <a:pt x="726110" y="2953864"/>
                    <a:pt x="671604" y="3011574"/>
                  </a:cubicBezTo>
                  <a:cubicBezTo>
                    <a:pt x="618522" y="3067778"/>
                    <a:pt x="599687" y="3160409"/>
                    <a:pt x="623817" y="3246593"/>
                  </a:cubicBezTo>
                  <a:cubicBezTo>
                    <a:pt x="637328" y="3294849"/>
                    <a:pt x="636410" y="3314936"/>
                    <a:pt x="617579" y="3383118"/>
                  </a:cubicBezTo>
                  <a:cubicBezTo>
                    <a:pt x="543948" y="3649719"/>
                    <a:pt x="542883" y="3663027"/>
                    <a:pt x="584264" y="3799611"/>
                  </a:cubicBezTo>
                  <a:cubicBezTo>
                    <a:pt x="641914" y="3989895"/>
                    <a:pt x="644605" y="4124623"/>
                    <a:pt x="600120" y="4593361"/>
                  </a:cubicBezTo>
                  <a:cubicBezTo>
                    <a:pt x="571566" y="4894230"/>
                    <a:pt x="562155" y="5050801"/>
                    <a:pt x="566761" y="5148366"/>
                  </a:cubicBezTo>
                  <a:cubicBezTo>
                    <a:pt x="571377" y="5246166"/>
                    <a:pt x="567835" y="5304778"/>
                    <a:pt x="554126" y="5357410"/>
                  </a:cubicBezTo>
                  <a:cubicBezTo>
                    <a:pt x="543649" y="5397636"/>
                    <a:pt x="532006" y="5453636"/>
                    <a:pt x="528254" y="5481854"/>
                  </a:cubicBezTo>
                  <a:cubicBezTo>
                    <a:pt x="522342" y="5526320"/>
                    <a:pt x="503171" y="5551789"/>
                    <a:pt x="384475" y="5672861"/>
                  </a:cubicBezTo>
                  <a:cubicBezTo>
                    <a:pt x="202309" y="5858675"/>
                    <a:pt x="157293" y="5905107"/>
                    <a:pt x="121101" y="5944521"/>
                  </a:cubicBezTo>
                  <a:cubicBezTo>
                    <a:pt x="93655" y="5974412"/>
                    <a:pt x="91289" y="5985967"/>
                    <a:pt x="96973" y="6062360"/>
                  </a:cubicBezTo>
                  <a:cubicBezTo>
                    <a:pt x="101724" y="6126202"/>
                    <a:pt x="97277" y="6163731"/>
                    <a:pt x="78914" y="6214760"/>
                  </a:cubicBezTo>
                  <a:cubicBezTo>
                    <a:pt x="57783" y="6273483"/>
                    <a:pt x="53736" y="6329619"/>
                    <a:pt x="48397" y="6638061"/>
                  </a:cubicBezTo>
                  <a:cubicBezTo>
                    <a:pt x="44475" y="6864570"/>
                    <a:pt x="36854" y="7007492"/>
                    <a:pt x="27402" y="7031761"/>
                  </a:cubicBezTo>
                  <a:cubicBezTo>
                    <a:pt x="7522" y="7082804"/>
                    <a:pt x="0" y="7265924"/>
                    <a:pt x="15479" y="7321987"/>
                  </a:cubicBezTo>
                  <a:cubicBezTo>
                    <a:pt x="22309" y="7346721"/>
                    <a:pt x="29807" y="7400124"/>
                    <a:pt x="32142" y="7440660"/>
                  </a:cubicBezTo>
                  <a:cubicBezTo>
                    <a:pt x="34477" y="7481196"/>
                    <a:pt x="48030" y="7548651"/>
                    <a:pt x="62259" y="7590561"/>
                  </a:cubicBezTo>
                  <a:cubicBezTo>
                    <a:pt x="147383" y="7841282"/>
                    <a:pt x="144918" y="7825175"/>
                    <a:pt x="138057" y="8085861"/>
                  </a:cubicBezTo>
                  <a:cubicBezTo>
                    <a:pt x="134564" y="8218576"/>
                    <a:pt x="124884" y="8355623"/>
                    <a:pt x="116546" y="8390409"/>
                  </a:cubicBezTo>
                  <a:cubicBezTo>
                    <a:pt x="108209" y="8425195"/>
                    <a:pt x="95420" y="8479488"/>
                    <a:pt x="88128" y="8511059"/>
                  </a:cubicBezTo>
                  <a:cubicBezTo>
                    <a:pt x="80835" y="8542630"/>
                    <a:pt x="59829" y="8594179"/>
                    <a:pt x="41447" y="8625611"/>
                  </a:cubicBezTo>
                  <a:cubicBezTo>
                    <a:pt x="3235" y="8690954"/>
                    <a:pt x="3560" y="8678231"/>
                    <a:pt x="25560" y="9247911"/>
                  </a:cubicBezTo>
                  <a:cubicBezTo>
                    <a:pt x="37487" y="9556759"/>
                    <a:pt x="50253" y="9658668"/>
                    <a:pt x="91204" y="9771915"/>
                  </a:cubicBezTo>
                  <a:lnTo>
                    <a:pt x="107051" y="9815740"/>
                  </a:lnTo>
                  <a:lnTo>
                    <a:pt x="698888" y="9818596"/>
                  </a:lnTo>
                  <a:cubicBezTo>
                    <a:pt x="1024399" y="9820168"/>
                    <a:pt x="1319301" y="9826938"/>
                    <a:pt x="1354226" y="9833642"/>
                  </a:cubicBezTo>
                  <a:cubicBezTo>
                    <a:pt x="1389151" y="9840346"/>
                    <a:pt x="1456302" y="9841696"/>
                    <a:pt x="1503451" y="9836641"/>
                  </a:cubicBezTo>
                  <a:cubicBezTo>
                    <a:pt x="1558640" y="9830725"/>
                    <a:pt x="1618259" y="9833232"/>
                    <a:pt x="1670822" y="9843680"/>
                  </a:cubicBezTo>
                  <a:cubicBezTo>
                    <a:pt x="1737076" y="9856849"/>
                    <a:pt x="1856191" y="9856854"/>
                    <a:pt x="2302647" y="9843710"/>
                  </a:cubicBezTo>
                  <a:cubicBezTo>
                    <a:pt x="2945538" y="9824781"/>
                    <a:pt x="2973637" y="9824756"/>
                    <a:pt x="3265576" y="9842858"/>
                  </a:cubicBezTo>
                  <a:cubicBezTo>
                    <a:pt x="3611884" y="9864331"/>
                    <a:pt x="3712763" y="9876281"/>
                    <a:pt x="3751770" y="9900452"/>
                  </a:cubicBezTo>
                  <a:cubicBezTo>
                    <a:pt x="3781681" y="9918986"/>
                    <a:pt x="3793598" y="9920007"/>
                    <a:pt x="3829311" y="9907093"/>
                  </a:cubicBezTo>
                  <a:cubicBezTo>
                    <a:pt x="3860737" y="9895730"/>
                    <a:pt x="3940873" y="9894490"/>
                    <a:pt x="4143218" y="9902238"/>
                  </a:cubicBezTo>
                  <a:cubicBezTo>
                    <a:pt x="4292657" y="9907960"/>
                    <a:pt x="4494936" y="9913096"/>
                    <a:pt x="4592726" y="9913651"/>
                  </a:cubicBezTo>
                  <a:lnTo>
                    <a:pt x="4770526" y="9914661"/>
                  </a:lnTo>
                  <a:lnTo>
                    <a:pt x="4766200" y="9813061"/>
                  </a:lnTo>
                  <a:cubicBezTo>
                    <a:pt x="4761996" y="9714290"/>
                    <a:pt x="4763076" y="9709870"/>
                    <a:pt x="4805029" y="9654311"/>
                  </a:cubicBezTo>
                  <a:cubicBezTo>
                    <a:pt x="4837401" y="9611438"/>
                    <a:pt x="4848477" y="9583718"/>
                    <a:pt x="4849363" y="9543349"/>
                  </a:cubicBezTo>
                  <a:cubicBezTo>
                    <a:pt x="4850190" y="9505681"/>
                    <a:pt x="4860070" y="9478216"/>
                    <a:pt x="4882296" y="9451802"/>
                  </a:cubicBezTo>
                  <a:cubicBezTo>
                    <a:pt x="4907120" y="9422300"/>
                    <a:pt x="4914192" y="9399406"/>
                    <a:pt x="4914713" y="9346864"/>
                  </a:cubicBezTo>
                  <a:cubicBezTo>
                    <a:pt x="4917141" y="9101945"/>
                    <a:pt x="4928516" y="8879361"/>
                    <a:pt x="4939669" y="8858522"/>
                  </a:cubicBezTo>
                  <a:cubicBezTo>
                    <a:pt x="4949472" y="8840204"/>
                    <a:pt x="4945901" y="8814464"/>
                    <a:pt x="4925460" y="8756116"/>
                  </a:cubicBezTo>
                  <a:cubicBezTo>
                    <a:pt x="4903333" y="8692956"/>
                    <a:pt x="4900219" y="8666574"/>
                    <a:pt x="4909032" y="8616970"/>
                  </a:cubicBezTo>
                  <a:cubicBezTo>
                    <a:pt x="4921383" y="8547458"/>
                    <a:pt x="4920980" y="8177241"/>
                    <a:pt x="4908505" y="8132889"/>
                  </a:cubicBezTo>
                  <a:cubicBezTo>
                    <a:pt x="4903992" y="8116844"/>
                    <a:pt x="4903584" y="8060292"/>
                    <a:pt x="4907598" y="8007217"/>
                  </a:cubicBezTo>
                  <a:cubicBezTo>
                    <a:pt x="4914585" y="7914840"/>
                    <a:pt x="4912762" y="7905974"/>
                    <a:pt x="4864937" y="7799761"/>
                  </a:cubicBezTo>
                  <a:cubicBezTo>
                    <a:pt x="4837458" y="7738736"/>
                    <a:pt x="4814976" y="7677141"/>
                    <a:pt x="4814976" y="7662883"/>
                  </a:cubicBezTo>
                  <a:cubicBezTo>
                    <a:pt x="4814976" y="7648625"/>
                    <a:pt x="4799191" y="7617948"/>
                    <a:pt x="4779897" y="7594710"/>
                  </a:cubicBezTo>
                  <a:cubicBezTo>
                    <a:pt x="4760604" y="7571473"/>
                    <a:pt x="4725839" y="7522778"/>
                    <a:pt x="4702642" y="7486500"/>
                  </a:cubicBezTo>
                  <a:lnTo>
                    <a:pt x="4660466" y="7420538"/>
                  </a:lnTo>
                  <a:lnTo>
                    <a:pt x="4662866" y="7200750"/>
                  </a:lnTo>
                  <a:cubicBezTo>
                    <a:pt x="4664728" y="7030210"/>
                    <a:pt x="4660938" y="6969578"/>
                    <a:pt x="4645952" y="6930161"/>
                  </a:cubicBezTo>
                  <a:cubicBezTo>
                    <a:pt x="4580162" y="6757122"/>
                    <a:pt x="4554901" y="6639689"/>
                    <a:pt x="4554433" y="6504711"/>
                  </a:cubicBezTo>
                  <a:cubicBezTo>
                    <a:pt x="4554142" y="6420634"/>
                    <a:pt x="4549293" y="6401238"/>
                    <a:pt x="4513090" y="6339361"/>
                  </a:cubicBezTo>
                  <a:cubicBezTo>
                    <a:pt x="4479933" y="6282690"/>
                    <a:pt x="4472076" y="6255462"/>
                    <a:pt x="4472076" y="6197235"/>
                  </a:cubicBezTo>
                  <a:cubicBezTo>
                    <a:pt x="4472076" y="6157621"/>
                    <a:pt x="4466896" y="6122009"/>
                    <a:pt x="4460565" y="6118096"/>
                  </a:cubicBezTo>
                  <a:cubicBezTo>
                    <a:pt x="4454234" y="6114183"/>
                    <a:pt x="4440192" y="6084975"/>
                    <a:pt x="4429362" y="6053190"/>
                  </a:cubicBezTo>
                  <a:cubicBezTo>
                    <a:pt x="4418532" y="6021404"/>
                    <a:pt x="4390229" y="5971405"/>
                    <a:pt x="4366469" y="5942079"/>
                  </a:cubicBezTo>
                  <a:cubicBezTo>
                    <a:pt x="4318828" y="5883282"/>
                    <a:pt x="4300292" y="5823756"/>
                    <a:pt x="4311763" y="5766399"/>
                  </a:cubicBezTo>
                  <a:cubicBezTo>
                    <a:pt x="4315893" y="5745753"/>
                    <a:pt x="4312421" y="5703249"/>
                    <a:pt x="4304048" y="5671946"/>
                  </a:cubicBezTo>
                  <a:cubicBezTo>
                    <a:pt x="4289215" y="5616485"/>
                    <a:pt x="4291577" y="5587102"/>
                    <a:pt x="4326133" y="5397261"/>
                  </a:cubicBezTo>
                  <a:cubicBezTo>
                    <a:pt x="4329566" y="5378396"/>
                    <a:pt x="4323760" y="5332676"/>
                    <a:pt x="4313229" y="5295661"/>
                  </a:cubicBezTo>
                  <a:cubicBezTo>
                    <a:pt x="4296721" y="5237634"/>
                    <a:pt x="4296320" y="5208545"/>
                    <a:pt x="4310321" y="5084537"/>
                  </a:cubicBezTo>
                  <a:cubicBezTo>
                    <a:pt x="4326327" y="4942760"/>
                    <a:pt x="4326149" y="4940138"/>
                    <a:pt x="4297801" y="4900387"/>
                  </a:cubicBezTo>
                  <a:cubicBezTo>
                    <a:pt x="4267065" y="4857287"/>
                    <a:pt x="4267390" y="4829621"/>
                    <a:pt x="4299646" y="4743312"/>
                  </a:cubicBezTo>
                  <a:cubicBezTo>
                    <a:pt x="4346215" y="4618702"/>
                    <a:pt x="4348907" y="4592771"/>
                    <a:pt x="4325975" y="4489696"/>
                  </a:cubicBezTo>
                  <a:cubicBezTo>
                    <a:pt x="4307128" y="4404983"/>
                    <a:pt x="4306368" y="4382135"/>
                    <a:pt x="4320445" y="4323455"/>
                  </a:cubicBezTo>
                  <a:cubicBezTo>
                    <a:pt x="4335498" y="4260706"/>
                    <a:pt x="4334624" y="4251019"/>
                    <a:pt x="4309170" y="4198629"/>
                  </a:cubicBezTo>
                  <a:cubicBezTo>
                    <a:pt x="4272563" y="4123279"/>
                    <a:pt x="4272326" y="4015756"/>
                    <a:pt x="4308576" y="3928528"/>
                  </a:cubicBezTo>
                  <a:cubicBezTo>
                    <a:pt x="4334721" y="3865616"/>
                    <a:pt x="4334922" y="3860955"/>
                    <a:pt x="4314926" y="3781350"/>
                  </a:cubicBezTo>
                  <a:cubicBezTo>
                    <a:pt x="4290900" y="3685702"/>
                    <a:pt x="4288376" y="3605513"/>
                    <a:pt x="4308384" y="3573477"/>
                  </a:cubicBezTo>
                  <a:cubicBezTo>
                    <a:pt x="4319678" y="3555391"/>
                    <a:pt x="4315879" y="3541145"/>
                    <a:pt x="4289334" y="3502027"/>
                  </a:cubicBezTo>
                  <a:cubicBezTo>
                    <a:pt x="4271097" y="3475154"/>
                    <a:pt x="4256176" y="3439449"/>
                    <a:pt x="4256176" y="3422683"/>
                  </a:cubicBezTo>
                  <a:cubicBezTo>
                    <a:pt x="4256176" y="3405917"/>
                    <a:pt x="4244746" y="3369795"/>
                    <a:pt x="4230776" y="3342411"/>
                  </a:cubicBezTo>
                  <a:cubicBezTo>
                    <a:pt x="4216806" y="3315027"/>
                    <a:pt x="4205376" y="3275622"/>
                    <a:pt x="4205376" y="3254844"/>
                  </a:cubicBezTo>
                  <a:cubicBezTo>
                    <a:pt x="4205376" y="3204596"/>
                    <a:pt x="4175112" y="3142784"/>
                    <a:pt x="4123888" y="3088411"/>
                  </a:cubicBezTo>
                  <a:cubicBezTo>
                    <a:pt x="4078222" y="3039938"/>
                    <a:pt x="4014876" y="2945184"/>
                    <a:pt x="4014876" y="2925349"/>
                  </a:cubicBezTo>
                  <a:cubicBezTo>
                    <a:pt x="4014876" y="2918510"/>
                    <a:pt x="3976944" y="2868104"/>
                    <a:pt x="3930583" y="2813337"/>
                  </a:cubicBezTo>
                  <a:cubicBezTo>
                    <a:pt x="3884221" y="2758570"/>
                    <a:pt x="3840871" y="2704018"/>
                    <a:pt x="3834247" y="2692109"/>
                  </a:cubicBezTo>
                  <a:cubicBezTo>
                    <a:pt x="3816023" y="2659341"/>
                    <a:pt x="3845374" y="2282673"/>
                    <a:pt x="3873732" y="2185374"/>
                  </a:cubicBezTo>
                  <a:cubicBezTo>
                    <a:pt x="3895715" y="2109953"/>
                    <a:pt x="3896553" y="2078800"/>
                    <a:pt x="3885482" y="1748561"/>
                  </a:cubicBezTo>
                  <a:cubicBezTo>
                    <a:pt x="3874365" y="1416979"/>
                    <a:pt x="3871041" y="1383331"/>
                    <a:pt x="3836268" y="1250380"/>
                  </a:cubicBezTo>
                  <a:cubicBezTo>
                    <a:pt x="3815758" y="1171960"/>
                    <a:pt x="3798976" y="1098385"/>
                    <a:pt x="3798976" y="1086878"/>
                  </a:cubicBezTo>
                  <a:cubicBezTo>
                    <a:pt x="3798976" y="1060865"/>
                    <a:pt x="3704424" y="862241"/>
                    <a:pt x="3663879" y="803084"/>
                  </a:cubicBezTo>
                  <a:cubicBezTo>
                    <a:pt x="3638056" y="765406"/>
                    <a:pt x="3633876" y="744078"/>
                    <a:pt x="3633876" y="649995"/>
                  </a:cubicBezTo>
                  <a:cubicBezTo>
                    <a:pt x="3633876" y="547443"/>
                    <a:pt x="3631282" y="536800"/>
                    <a:pt x="3591914" y="477872"/>
                  </a:cubicBezTo>
                  <a:cubicBezTo>
                    <a:pt x="3568835" y="443326"/>
                    <a:pt x="3543118" y="393514"/>
                    <a:pt x="3534764" y="367179"/>
                  </a:cubicBezTo>
                  <a:cubicBezTo>
                    <a:pt x="3508440" y="284190"/>
                    <a:pt x="3515001" y="253233"/>
                    <a:pt x="3570376" y="199161"/>
                  </a:cubicBezTo>
                  <a:cubicBezTo>
                    <a:pt x="3598316" y="171878"/>
                    <a:pt x="3621176" y="144808"/>
                    <a:pt x="3621176" y="139005"/>
                  </a:cubicBezTo>
                  <a:cubicBezTo>
                    <a:pt x="3621176" y="133202"/>
                    <a:pt x="3574027" y="104602"/>
                    <a:pt x="3516401" y="75450"/>
                  </a:cubicBezTo>
                  <a:lnTo>
                    <a:pt x="3411626" y="22445"/>
                  </a:lnTo>
                  <a:lnTo>
                    <a:pt x="3167810" y="21903"/>
                  </a:lnTo>
                  <a:cubicBezTo>
                    <a:pt x="3033711" y="21605"/>
                    <a:pt x="2919697" y="17075"/>
                    <a:pt x="2914445" y="11836"/>
                  </a:cubicBezTo>
                  <a:cubicBezTo>
                    <a:pt x="2904569" y="1985"/>
                    <a:pt x="2887632" y="0"/>
                    <a:pt x="2860282" y="5486"/>
                  </a:cubicBezTo>
                  <a:close/>
                </a:path>
              </a:pathLst>
            </a:custGeom>
            <a:noFill/>
            <a:ln w="2032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任意多边形: 形状 42">
              <a:extLst>
                <a:ext uri="{FF2B5EF4-FFF2-40B4-BE49-F238E27FC236}">
                  <a16:creationId xmlns:a16="http://schemas.microsoft.com/office/drawing/2014/main" id="{053B5E38-3B36-4ECF-993B-A480141619EF}"/>
                </a:ext>
              </a:extLst>
            </p:cNvPr>
            <p:cNvSpPr/>
            <p:nvPr/>
          </p:nvSpPr>
          <p:spPr>
            <a:xfrm>
              <a:off x="760330" y="1456754"/>
              <a:ext cx="4949473" cy="9920008"/>
            </a:xfrm>
            <a:custGeom>
              <a:avLst/>
              <a:gdLst/>
              <a:ahLst/>
              <a:cxnLst/>
              <a:rect l="0" t="0" r="0" b="0"/>
              <a:pathLst>
                <a:path w="4949473" h="9920008">
                  <a:moveTo>
                    <a:pt x="2860282" y="5486"/>
                  </a:moveTo>
                  <a:cubicBezTo>
                    <a:pt x="2851576" y="7232"/>
                    <a:pt x="2777758" y="12330"/>
                    <a:pt x="2696240" y="16813"/>
                  </a:cubicBezTo>
                  <a:cubicBezTo>
                    <a:pt x="2614722" y="21297"/>
                    <a:pt x="2488018" y="31702"/>
                    <a:pt x="2414676" y="39935"/>
                  </a:cubicBezTo>
                  <a:cubicBezTo>
                    <a:pt x="2341334" y="48169"/>
                    <a:pt x="2201316" y="55930"/>
                    <a:pt x="2103526" y="57183"/>
                  </a:cubicBezTo>
                  <a:cubicBezTo>
                    <a:pt x="1957889" y="59049"/>
                    <a:pt x="1916281" y="55390"/>
                    <a:pt x="1873516" y="36957"/>
                  </a:cubicBezTo>
                  <a:cubicBezTo>
                    <a:pt x="1801492" y="5914"/>
                    <a:pt x="1771364" y="11609"/>
                    <a:pt x="1691790" y="71313"/>
                  </a:cubicBezTo>
                  <a:lnTo>
                    <a:pt x="1622954" y="122961"/>
                  </a:lnTo>
                  <a:lnTo>
                    <a:pt x="1444140" y="121719"/>
                  </a:lnTo>
                  <a:cubicBezTo>
                    <a:pt x="1345792" y="121036"/>
                    <a:pt x="1222464" y="118586"/>
                    <a:pt x="1170076" y="116275"/>
                  </a:cubicBezTo>
                  <a:cubicBezTo>
                    <a:pt x="1055004" y="111198"/>
                    <a:pt x="867279" y="126233"/>
                    <a:pt x="836934" y="142958"/>
                  </a:cubicBezTo>
                  <a:cubicBezTo>
                    <a:pt x="815924" y="154536"/>
                    <a:pt x="748283" y="211312"/>
                    <a:pt x="703594" y="254878"/>
                  </a:cubicBezTo>
                  <a:cubicBezTo>
                    <a:pt x="671783" y="285890"/>
                    <a:pt x="662032" y="389251"/>
                    <a:pt x="681295" y="491261"/>
                  </a:cubicBezTo>
                  <a:cubicBezTo>
                    <a:pt x="692582" y="551038"/>
                    <a:pt x="697385" y="673866"/>
                    <a:pt x="695954" y="866203"/>
                  </a:cubicBezTo>
                  <a:lnTo>
                    <a:pt x="693826" y="1152245"/>
                  </a:lnTo>
                  <a:lnTo>
                    <a:pt x="657039" y="1225817"/>
                  </a:lnTo>
                  <a:cubicBezTo>
                    <a:pt x="585522" y="1368845"/>
                    <a:pt x="573020" y="1420694"/>
                    <a:pt x="579724" y="1546468"/>
                  </a:cubicBezTo>
                  <a:cubicBezTo>
                    <a:pt x="587526" y="1692836"/>
                    <a:pt x="559312" y="1886180"/>
                    <a:pt x="516506" y="1979680"/>
                  </a:cubicBezTo>
                  <a:cubicBezTo>
                    <a:pt x="480148" y="2059097"/>
                    <a:pt x="475939" y="2122537"/>
                    <a:pt x="502245" y="2194622"/>
                  </a:cubicBezTo>
                  <a:cubicBezTo>
                    <a:pt x="512128" y="2221703"/>
                    <a:pt x="527211" y="2280675"/>
                    <a:pt x="535763" y="2325670"/>
                  </a:cubicBezTo>
                  <a:cubicBezTo>
                    <a:pt x="548944" y="2395024"/>
                    <a:pt x="560189" y="2416969"/>
                    <a:pt x="609631" y="2469827"/>
                  </a:cubicBezTo>
                  <a:cubicBezTo>
                    <a:pt x="666731" y="2530871"/>
                    <a:pt x="668119" y="2534352"/>
                    <a:pt x="676042" y="2636242"/>
                  </a:cubicBezTo>
                  <a:cubicBezTo>
                    <a:pt x="680653" y="2695545"/>
                    <a:pt x="693708" y="2758823"/>
                    <a:pt x="706391" y="2783349"/>
                  </a:cubicBezTo>
                  <a:cubicBezTo>
                    <a:pt x="741694" y="2851618"/>
                    <a:pt x="726110" y="2953864"/>
                    <a:pt x="671604" y="3011574"/>
                  </a:cubicBezTo>
                  <a:cubicBezTo>
                    <a:pt x="618522" y="3067778"/>
                    <a:pt x="599687" y="3160409"/>
                    <a:pt x="623817" y="3246593"/>
                  </a:cubicBezTo>
                  <a:cubicBezTo>
                    <a:pt x="637328" y="3294849"/>
                    <a:pt x="636410" y="3314936"/>
                    <a:pt x="617579" y="3383118"/>
                  </a:cubicBezTo>
                  <a:cubicBezTo>
                    <a:pt x="543948" y="3649719"/>
                    <a:pt x="542883" y="3663027"/>
                    <a:pt x="584264" y="3799611"/>
                  </a:cubicBezTo>
                  <a:cubicBezTo>
                    <a:pt x="641914" y="3989895"/>
                    <a:pt x="644605" y="4124623"/>
                    <a:pt x="600120" y="4593361"/>
                  </a:cubicBezTo>
                  <a:cubicBezTo>
                    <a:pt x="571566" y="4894230"/>
                    <a:pt x="562155" y="5050801"/>
                    <a:pt x="566761" y="5148366"/>
                  </a:cubicBezTo>
                  <a:cubicBezTo>
                    <a:pt x="571377" y="5246166"/>
                    <a:pt x="567835" y="5304778"/>
                    <a:pt x="554126" y="5357410"/>
                  </a:cubicBezTo>
                  <a:cubicBezTo>
                    <a:pt x="543649" y="5397636"/>
                    <a:pt x="532006" y="5453636"/>
                    <a:pt x="528254" y="5481854"/>
                  </a:cubicBezTo>
                  <a:cubicBezTo>
                    <a:pt x="522342" y="5526320"/>
                    <a:pt x="503171" y="5551789"/>
                    <a:pt x="384475" y="5672861"/>
                  </a:cubicBezTo>
                  <a:cubicBezTo>
                    <a:pt x="202309" y="5858675"/>
                    <a:pt x="157293" y="5905107"/>
                    <a:pt x="121101" y="5944521"/>
                  </a:cubicBezTo>
                  <a:cubicBezTo>
                    <a:pt x="93655" y="5974412"/>
                    <a:pt x="91289" y="5985967"/>
                    <a:pt x="96973" y="6062360"/>
                  </a:cubicBezTo>
                  <a:cubicBezTo>
                    <a:pt x="101724" y="6126202"/>
                    <a:pt x="97277" y="6163731"/>
                    <a:pt x="78914" y="6214760"/>
                  </a:cubicBezTo>
                  <a:cubicBezTo>
                    <a:pt x="57783" y="6273483"/>
                    <a:pt x="53736" y="6329619"/>
                    <a:pt x="48397" y="6638061"/>
                  </a:cubicBezTo>
                  <a:cubicBezTo>
                    <a:pt x="44475" y="6864570"/>
                    <a:pt x="36854" y="7007492"/>
                    <a:pt x="27402" y="7031761"/>
                  </a:cubicBezTo>
                  <a:cubicBezTo>
                    <a:pt x="7522" y="7082804"/>
                    <a:pt x="0" y="7265924"/>
                    <a:pt x="15479" y="7321987"/>
                  </a:cubicBezTo>
                  <a:cubicBezTo>
                    <a:pt x="22309" y="7346721"/>
                    <a:pt x="29807" y="7400124"/>
                    <a:pt x="32142" y="7440660"/>
                  </a:cubicBezTo>
                  <a:cubicBezTo>
                    <a:pt x="34477" y="7481196"/>
                    <a:pt x="48030" y="7548651"/>
                    <a:pt x="62259" y="7590561"/>
                  </a:cubicBezTo>
                  <a:cubicBezTo>
                    <a:pt x="147383" y="7841282"/>
                    <a:pt x="144918" y="7825175"/>
                    <a:pt x="138057" y="8085861"/>
                  </a:cubicBezTo>
                  <a:cubicBezTo>
                    <a:pt x="134564" y="8218576"/>
                    <a:pt x="124884" y="8355623"/>
                    <a:pt x="116546" y="8390409"/>
                  </a:cubicBezTo>
                  <a:cubicBezTo>
                    <a:pt x="108209" y="8425195"/>
                    <a:pt x="95420" y="8479488"/>
                    <a:pt x="88128" y="8511059"/>
                  </a:cubicBezTo>
                  <a:cubicBezTo>
                    <a:pt x="80835" y="8542630"/>
                    <a:pt x="59829" y="8594179"/>
                    <a:pt x="41447" y="8625611"/>
                  </a:cubicBezTo>
                  <a:cubicBezTo>
                    <a:pt x="3235" y="8690954"/>
                    <a:pt x="3560" y="8678231"/>
                    <a:pt x="25560" y="9247911"/>
                  </a:cubicBezTo>
                  <a:cubicBezTo>
                    <a:pt x="37487" y="9556759"/>
                    <a:pt x="50253" y="9658668"/>
                    <a:pt x="91204" y="9771915"/>
                  </a:cubicBezTo>
                  <a:lnTo>
                    <a:pt x="107051" y="9815740"/>
                  </a:lnTo>
                  <a:lnTo>
                    <a:pt x="698888" y="9818596"/>
                  </a:lnTo>
                  <a:cubicBezTo>
                    <a:pt x="1024399" y="9820168"/>
                    <a:pt x="1319301" y="9826938"/>
                    <a:pt x="1354226" y="9833642"/>
                  </a:cubicBezTo>
                  <a:cubicBezTo>
                    <a:pt x="1389151" y="9840346"/>
                    <a:pt x="1456302" y="9841696"/>
                    <a:pt x="1503451" y="9836641"/>
                  </a:cubicBezTo>
                  <a:cubicBezTo>
                    <a:pt x="1558640" y="9830725"/>
                    <a:pt x="1618259" y="9833232"/>
                    <a:pt x="1670822" y="9843680"/>
                  </a:cubicBezTo>
                  <a:cubicBezTo>
                    <a:pt x="1737076" y="9856849"/>
                    <a:pt x="1856191" y="9856854"/>
                    <a:pt x="2302647" y="9843710"/>
                  </a:cubicBezTo>
                  <a:cubicBezTo>
                    <a:pt x="2945538" y="9824781"/>
                    <a:pt x="2973637" y="9824756"/>
                    <a:pt x="3265576" y="9842858"/>
                  </a:cubicBezTo>
                  <a:cubicBezTo>
                    <a:pt x="3611884" y="9864331"/>
                    <a:pt x="3712763" y="9876281"/>
                    <a:pt x="3751770" y="9900452"/>
                  </a:cubicBezTo>
                  <a:cubicBezTo>
                    <a:pt x="3781681" y="9918986"/>
                    <a:pt x="3793598" y="9920007"/>
                    <a:pt x="3829311" y="9907093"/>
                  </a:cubicBezTo>
                  <a:cubicBezTo>
                    <a:pt x="3860737" y="9895730"/>
                    <a:pt x="3940873" y="9894490"/>
                    <a:pt x="4143218" y="9902238"/>
                  </a:cubicBezTo>
                  <a:cubicBezTo>
                    <a:pt x="4292657" y="9907960"/>
                    <a:pt x="4494936" y="9913096"/>
                    <a:pt x="4592726" y="9913651"/>
                  </a:cubicBezTo>
                  <a:lnTo>
                    <a:pt x="4770526" y="9914661"/>
                  </a:lnTo>
                  <a:lnTo>
                    <a:pt x="4766200" y="9813061"/>
                  </a:lnTo>
                  <a:cubicBezTo>
                    <a:pt x="4761996" y="9714290"/>
                    <a:pt x="4763076" y="9709870"/>
                    <a:pt x="4805029" y="9654311"/>
                  </a:cubicBezTo>
                  <a:cubicBezTo>
                    <a:pt x="4837401" y="9611438"/>
                    <a:pt x="4848477" y="9583718"/>
                    <a:pt x="4849363" y="9543349"/>
                  </a:cubicBezTo>
                  <a:cubicBezTo>
                    <a:pt x="4850190" y="9505681"/>
                    <a:pt x="4860070" y="9478216"/>
                    <a:pt x="4882296" y="9451802"/>
                  </a:cubicBezTo>
                  <a:cubicBezTo>
                    <a:pt x="4907120" y="9422300"/>
                    <a:pt x="4914192" y="9399406"/>
                    <a:pt x="4914713" y="9346864"/>
                  </a:cubicBezTo>
                  <a:cubicBezTo>
                    <a:pt x="4917141" y="9101945"/>
                    <a:pt x="4928516" y="8879361"/>
                    <a:pt x="4939669" y="8858522"/>
                  </a:cubicBezTo>
                  <a:cubicBezTo>
                    <a:pt x="4949472" y="8840204"/>
                    <a:pt x="4945901" y="8814464"/>
                    <a:pt x="4925460" y="8756116"/>
                  </a:cubicBezTo>
                  <a:cubicBezTo>
                    <a:pt x="4903333" y="8692956"/>
                    <a:pt x="4900219" y="8666574"/>
                    <a:pt x="4909032" y="8616970"/>
                  </a:cubicBezTo>
                  <a:cubicBezTo>
                    <a:pt x="4921383" y="8547458"/>
                    <a:pt x="4920980" y="8177241"/>
                    <a:pt x="4908505" y="8132889"/>
                  </a:cubicBezTo>
                  <a:cubicBezTo>
                    <a:pt x="4903992" y="8116844"/>
                    <a:pt x="4903584" y="8060292"/>
                    <a:pt x="4907598" y="8007217"/>
                  </a:cubicBezTo>
                  <a:cubicBezTo>
                    <a:pt x="4914585" y="7914840"/>
                    <a:pt x="4912762" y="7905974"/>
                    <a:pt x="4864937" y="7799761"/>
                  </a:cubicBezTo>
                  <a:cubicBezTo>
                    <a:pt x="4837458" y="7738736"/>
                    <a:pt x="4814976" y="7677141"/>
                    <a:pt x="4814976" y="7662883"/>
                  </a:cubicBezTo>
                  <a:cubicBezTo>
                    <a:pt x="4814976" y="7648625"/>
                    <a:pt x="4799191" y="7617948"/>
                    <a:pt x="4779897" y="7594710"/>
                  </a:cubicBezTo>
                  <a:cubicBezTo>
                    <a:pt x="4760604" y="7571473"/>
                    <a:pt x="4725839" y="7522778"/>
                    <a:pt x="4702642" y="7486500"/>
                  </a:cubicBezTo>
                  <a:lnTo>
                    <a:pt x="4660466" y="7420538"/>
                  </a:lnTo>
                  <a:lnTo>
                    <a:pt x="4662866" y="7200750"/>
                  </a:lnTo>
                  <a:cubicBezTo>
                    <a:pt x="4664728" y="7030210"/>
                    <a:pt x="4660938" y="6969578"/>
                    <a:pt x="4645952" y="6930161"/>
                  </a:cubicBezTo>
                  <a:cubicBezTo>
                    <a:pt x="4580162" y="6757122"/>
                    <a:pt x="4554901" y="6639689"/>
                    <a:pt x="4554433" y="6504711"/>
                  </a:cubicBezTo>
                  <a:cubicBezTo>
                    <a:pt x="4554142" y="6420634"/>
                    <a:pt x="4549293" y="6401238"/>
                    <a:pt x="4513090" y="6339361"/>
                  </a:cubicBezTo>
                  <a:cubicBezTo>
                    <a:pt x="4479933" y="6282690"/>
                    <a:pt x="4472076" y="6255462"/>
                    <a:pt x="4472076" y="6197235"/>
                  </a:cubicBezTo>
                  <a:cubicBezTo>
                    <a:pt x="4472076" y="6157621"/>
                    <a:pt x="4466896" y="6122009"/>
                    <a:pt x="4460565" y="6118096"/>
                  </a:cubicBezTo>
                  <a:cubicBezTo>
                    <a:pt x="4454234" y="6114183"/>
                    <a:pt x="4440192" y="6084975"/>
                    <a:pt x="4429362" y="6053190"/>
                  </a:cubicBezTo>
                  <a:cubicBezTo>
                    <a:pt x="4418532" y="6021404"/>
                    <a:pt x="4390229" y="5971405"/>
                    <a:pt x="4366469" y="5942079"/>
                  </a:cubicBezTo>
                  <a:cubicBezTo>
                    <a:pt x="4318828" y="5883282"/>
                    <a:pt x="4300292" y="5823756"/>
                    <a:pt x="4311763" y="5766399"/>
                  </a:cubicBezTo>
                  <a:cubicBezTo>
                    <a:pt x="4315893" y="5745753"/>
                    <a:pt x="4312421" y="5703249"/>
                    <a:pt x="4304048" y="5671946"/>
                  </a:cubicBezTo>
                  <a:cubicBezTo>
                    <a:pt x="4289215" y="5616485"/>
                    <a:pt x="4291577" y="5587102"/>
                    <a:pt x="4326133" y="5397261"/>
                  </a:cubicBezTo>
                  <a:cubicBezTo>
                    <a:pt x="4329566" y="5378396"/>
                    <a:pt x="4323760" y="5332676"/>
                    <a:pt x="4313229" y="5295661"/>
                  </a:cubicBezTo>
                  <a:cubicBezTo>
                    <a:pt x="4296721" y="5237634"/>
                    <a:pt x="4296320" y="5208545"/>
                    <a:pt x="4310321" y="5084537"/>
                  </a:cubicBezTo>
                  <a:cubicBezTo>
                    <a:pt x="4326327" y="4942760"/>
                    <a:pt x="4326149" y="4940138"/>
                    <a:pt x="4297801" y="4900387"/>
                  </a:cubicBezTo>
                  <a:cubicBezTo>
                    <a:pt x="4267065" y="4857287"/>
                    <a:pt x="4267390" y="4829621"/>
                    <a:pt x="4299646" y="4743312"/>
                  </a:cubicBezTo>
                  <a:cubicBezTo>
                    <a:pt x="4346215" y="4618702"/>
                    <a:pt x="4348907" y="4592771"/>
                    <a:pt x="4325975" y="4489696"/>
                  </a:cubicBezTo>
                  <a:cubicBezTo>
                    <a:pt x="4307128" y="4404983"/>
                    <a:pt x="4306368" y="4382135"/>
                    <a:pt x="4320445" y="4323455"/>
                  </a:cubicBezTo>
                  <a:cubicBezTo>
                    <a:pt x="4335498" y="4260706"/>
                    <a:pt x="4334624" y="4251019"/>
                    <a:pt x="4309170" y="4198629"/>
                  </a:cubicBezTo>
                  <a:cubicBezTo>
                    <a:pt x="4272563" y="4123279"/>
                    <a:pt x="4272326" y="4015756"/>
                    <a:pt x="4308576" y="3928528"/>
                  </a:cubicBezTo>
                  <a:cubicBezTo>
                    <a:pt x="4334721" y="3865616"/>
                    <a:pt x="4334922" y="3860955"/>
                    <a:pt x="4314926" y="3781350"/>
                  </a:cubicBezTo>
                  <a:cubicBezTo>
                    <a:pt x="4290900" y="3685702"/>
                    <a:pt x="4288376" y="3605513"/>
                    <a:pt x="4308384" y="3573477"/>
                  </a:cubicBezTo>
                  <a:cubicBezTo>
                    <a:pt x="4319678" y="3555391"/>
                    <a:pt x="4315879" y="3541145"/>
                    <a:pt x="4289334" y="3502027"/>
                  </a:cubicBezTo>
                  <a:cubicBezTo>
                    <a:pt x="4271097" y="3475154"/>
                    <a:pt x="4256176" y="3439449"/>
                    <a:pt x="4256176" y="3422683"/>
                  </a:cubicBezTo>
                  <a:cubicBezTo>
                    <a:pt x="4256176" y="3405917"/>
                    <a:pt x="4244746" y="3369795"/>
                    <a:pt x="4230776" y="3342411"/>
                  </a:cubicBezTo>
                  <a:cubicBezTo>
                    <a:pt x="4216806" y="3315027"/>
                    <a:pt x="4205376" y="3275622"/>
                    <a:pt x="4205376" y="3254844"/>
                  </a:cubicBezTo>
                  <a:cubicBezTo>
                    <a:pt x="4205376" y="3204596"/>
                    <a:pt x="4175112" y="3142784"/>
                    <a:pt x="4123888" y="3088411"/>
                  </a:cubicBezTo>
                  <a:cubicBezTo>
                    <a:pt x="4078222" y="3039938"/>
                    <a:pt x="4014876" y="2945184"/>
                    <a:pt x="4014876" y="2925349"/>
                  </a:cubicBezTo>
                  <a:cubicBezTo>
                    <a:pt x="4014876" y="2918510"/>
                    <a:pt x="3976944" y="2868104"/>
                    <a:pt x="3930583" y="2813337"/>
                  </a:cubicBezTo>
                  <a:cubicBezTo>
                    <a:pt x="3884221" y="2758570"/>
                    <a:pt x="3840871" y="2704018"/>
                    <a:pt x="3834247" y="2692109"/>
                  </a:cubicBezTo>
                  <a:cubicBezTo>
                    <a:pt x="3816023" y="2659341"/>
                    <a:pt x="3845374" y="2282673"/>
                    <a:pt x="3873732" y="2185374"/>
                  </a:cubicBezTo>
                  <a:cubicBezTo>
                    <a:pt x="3895715" y="2109953"/>
                    <a:pt x="3896553" y="2078800"/>
                    <a:pt x="3885482" y="1748561"/>
                  </a:cubicBezTo>
                  <a:cubicBezTo>
                    <a:pt x="3874365" y="1416979"/>
                    <a:pt x="3871041" y="1383331"/>
                    <a:pt x="3836268" y="1250380"/>
                  </a:cubicBezTo>
                  <a:cubicBezTo>
                    <a:pt x="3815758" y="1171960"/>
                    <a:pt x="3798976" y="1098385"/>
                    <a:pt x="3798976" y="1086878"/>
                  </a:cubicBezTo>
                  <a:cubicBezTo>
                    <a:pt x="3798976" y="1060865"/>
                    <a:pt x="3704424" y="862241"/>
                    <a:pt x="3663879" y="803084"/>
                  </a:cubicBezTo>
                  <a:cubicBezTo>
                    <a:pt x="3638056" y="765406"/>
                    <a:pt x="3633876" y="744078"/>
                    <a:pt x="3633876" y="649995"/>
                  </a:cubicBezTo>
                  <a:cubicBezTo>
                    <a:pt x="3633876" y="547443"/>
                    <a:pt x="3631282" y="536800"/>
                    <a:pt x="3591914" y="477872"/>
                  </a:cubicBezTo>
                  <a:cubicBezTo>
                    <a:pt x="3568835" y="443326"/>
                    <a:pt x="3543118" y="393514"/>
                    <a:pt x="3534764" y="367179"/>
                  </a:cubicBezTo>
                  <a:cubicBezTo>
                    <a:pt x="3508440" y="284190"/>
                    <a:pt x="3515001" y="253233"/>
                    <a:pt x="3570376" y="199161"/>
                  </a:cubicBezTo>
                  <a:cubicBezTo>
                    <a:pt x="3598316" y="171878"/>
                    <a:pt x="3621176" y="144808"/>
                    <a:pt x="3621176" y="139005"/>
                  </a:cubicBezTo>
                  <a:cubicBezTo>
                    <a:pt x="3621176" y="133202"/>
                    <a:pt x="3574027" y="104602"/>
                    <a:pt x="3516401" y="75450"/>
                  </a:cubicBezTo>
                  <a:lnTo>
                    <a:pt x="3411626" y="22445"/>
                  </a:lnTo>
                  <a:lnTo>
                    <a:pt x="3167810" y="21903"/>
                  </a:lnTo>
                  <a:cubicBezTo>
                    <a:pt x="3033711" y="21605"/>
                    <a:pt x="2919697" y="17075"/>
                    <a:pt x="2914445" y="11836"/>
                  </a:cubicBezTo>
                  <a:cubicBezTo>
                    <a:pt x="2904569" y="1985"/>
                    <a:pt x="2887632" y="0"/>
                    <a:pt x="2860282" y="5486"/>
                  </a:cubicBezTo>
                  <a:close/>
                </a:path>
              </a:pathLst>
            </a:custGeom>
            <a:noFill/>
            <a:ln w="203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05764948-2243-4C00-8EC2-EED1B5EB22FB}"/>
              </a:ext>
            </a:extLst>
          </p:cNvPr>
          <p:cNvGrpSpPr/>
          <p:nvPr/>
        </p:nvGrpSpPr>
        <p:grpSpPr>
          <a:xfrm>
            <a:off x="-566057" y="0"/>
            <a:ext cx="13004800" cy="360000"/>
            <a:chOff x="-1526071" y="6399975"/>
            <a:chExt cx="11179278" cy="360000"/>
          </a:xfrm>
          <a:effectLst/>
        </p:grpSpPr>
        <p:sp>
          <p:nvSpPr>
            <p:cNvPr id="3" name="平行四边形 2">
              <a:extLst>
                <a:ext uri="{FF2B5EF4-FFF2-40B4-BE49-F238E27FC236}">
                  <a16:creationId xmlns:a16="http://schemas.microsoft.com/office/drawing/2014/main" id="{6D4B68A1-587E-4983-9344-3EFACF1EF81F}"/>
                </a:ext>
              </a:extLst>
            </p:cNvPr>
            <p:cNvSpPr/>
            <p:nvPr/>
          </p:nvSpPr>
          <p:spPr>
            <a:xfrm>
              <a:off x="-1526071" y="6399975"/>
              <a:ext cx="11179278" cy="360000"/>
            </a:xfrm>
            <a:prstGeom prst="parallelogram">
              <a:avLst>
                <a:gd name="adj" fmla="val 49812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平行四边形 3">
              <a:extLst>
                <a:ext uri="{FF2B5EF4-FFF2-40B4-BE49-F238E27FC236}">
                  <a16:creationId xmlns:a16="http://schemas.microsoft.com/office/drawing/2014/main" id="{82681AFF-5289-4A76-9DC2-706957C9212F}"/>
                </a:ext>
              </a:extLst>
            </p:cNvPr>
            <p:cNvSpPr/>
            <p:nvPr/>
          </p:nvSpPr>
          <p:spPr>
            <a:xfrm>
              <a:off x="2080888" y="6399975"/>
              <a:ext cx="984071" cy="360000"/>
            </a:xfrm>
            <a:prstGeom prst="parallelogram">
              <a:avLst>
                <a:gd name="adj" fmla="val 49812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C1653FDC-2F6E-4CB4-B087-4E2E604A4437}"/>
                </a:ext>
              </a:extLst>
            </p:cNvPr>
            <p:cNvSpPr txBox="1"/>
            <p:nvPr/>
          </p:nvSpPr>
          <p:spPr>
            <a:xfrm>
              <a:off x="-861173" y="6441476"/>
              <a:ext cx="696718" cy="20310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dist"/>
              <a:r>
                <a:rPr lang="en-US" altLang="zh-CN" dirty="0"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BCU</a:t>
              </a:r>
              <a:endParaRPr lang="zh-CN" altLang="en-US" dirty="0"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  <p:sp>
          <p:nvSpPr>
            <p:cNvPr id="6" name="平行四边形 5">
              <a:extLst>
                <a:ext uri="{FF2B5EF4-FFF2-40B4-BE49-F238E27FC236}">
                  <a16:creationId xmlns:a16="http://schemas.microsoft.com/office/drawing/2014/main" id="{D88AA760-6E90-4F89-BCAC-FFB59F797241}"/>
                </a:ext>
              </a:extLst>
            </p:cNvPr>
            <p:cNvSpPr/>
            <p:nvPr/>
          </p:nvSpPr>
          <p:spPr>
            <a:xfrm>
              <a:off x="6116219" y="6399975"/>
              <a:ext cx="984071" cy="360000"/>
            </a:xfrm>
            <a:prstGeom prst="parallelogram">
              <a:avLst>
                <a:gd name="adj" fmla="val 49812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平行四边形 6">
              <a:extLst>
                <a:ext uri="{FF2B5EF4-FFF2-40B4-BE49-F238E27FC236}">
                  <a16:creationId xmlns:a16="http://schemas.microsoft.com/office/drawing/2014/main" id="{2DF6E84D-5C54-4AA7-9505-5A67571C284C}"/>
                </a:ext>
              </a:extLst>
            </p:cNvPr>
            <p:cNvSpPr/>
            <p:nvPr/>
          </p:nvSpPr>
          <p:spPr>
            <a:xfrm>
              <a:off x="-55256" y="6399975"/>
              <a:ext cx="984071" cy="360000"/>
            </a:xfrm>
            <a:prstGeom prst="parallelogram">
              <a:avLst>
                <a:gd name="adj" fmla="val 49812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平行四边形 7">
              <a:extLst>
                <a:ext uri="{FF2B5EF4-FFF2-40B4-BE49-F238E27FC236}">
                  <a16:creationId xmlns:a16="http://schemas.microsoft.com/office/drawing/2014/main" id="{2932EEB2-EFBB-482C-A2E7-C8232406004D}"/>
                </a:ext>
              </a:extLst>
            </p:cNvPr>
            <p:cNvSpPr/>
            <p:nvPr/>
          </p:nvSpPr>
          <p:spPr>
            <a:xfrm>
              <a:off x="4217032" y="6399975"/>
              <a:ext cx="984071" cy="360000"/>
            </a:xfrm>
            <a:prstGeom prst="parallelogram">
              <a:avLst>
                <a:gd name="adj" fmla="val 49812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平行四边形 8">
              <a:extLst>
                <a:ext uri="{FF2B5EF4-FFF2-40B4-BE49-F238E27FC236}">
                  <a16:creationId xmlns:a16="http://schemas.microsoft.com/office/drawing/2014/main" id="{1F1ACBB3-AD3D-4D8E-B160-BE76D07F1480}"/>
                </a:ext>
              </a:extLst>
            </p:cNvPr>
            <p:cNvSpPr/>
            <p:nvPr/>
          </p:nvSpPr>
          <p:spPr>
            <a:xfrm>
              <a:off x="8252364" y="6399975"/>
              <a:ext cx="984071" cy="360000"/>
            </a:xfrm>
            <a:prstGeom prst="parallelogram">
              <a:avLst>
                <a:gd name="adj" fmla="val 49812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DB333A44-ADAB-45F7-A472-29F367FCF4F3}"/>
                </a:ext>
              </a:extLst>
            </p:cNvPr>
            <p:cNvSpPr txBox="1"/>
            <p:nvPr/>
          </p:nvSpPr>
          <p:spPr>
            <a:xfrm>
              <a:off x="1038014" y="6441476"/>
              <a:ext cx="933675" cy="20310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dist"/>
              <a:r>
                <a:rPr lang="en-US" altLang="zh-CN" dirty="0"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DANCE</a:t>
              </a:r>
              <a:endParaRPr lang="zh-CN" altLang="en-US" dirty="0"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22C9BF3C-7D6C-43FC-848B-A202B176DB90}"/>
                </a:ext>
              </a:extLst>
            </p:cNvPr>
            <p:cNvSpPr txBox="1"/>
            <p:nvPr/>
          </p:nvSpPr>
          <p:spPr>
            <a:xfrm>
              <a:off x="3174158" y="6441476"/>
              <a:ext cx="933675" cy="20310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dist"/>
              <a:r>
                <a:rPr lang="en-US" altLang="zh-CN" dirty="0"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2020</a:t>
              </a:r>
              <a:endParaRPr lang="zh-CN" altLang="en-US" dirty="0"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33D6455E-949A-4F7B-9B8F-597E27DC688C}"/>
                </a:ext>
              </a:extLst>
            </p:cNvPr>
            <p:cNvSpPr txBox="1"/>
            <p:nvPr/>
          </p:nvSpPr>
          <p:spPr>
            <a:xfrm>
              <a:off x="5310302" y="6441476"/>
              <a:ext cx="696718" cy="20310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dist"/>
              <a:r>
                <a:rPr lang="en-US" altLang="zh-CN" dirty="0"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BCU</a:t>
              </a:r>
              <a:endParaRPr lang="zh-CN" altLang="en-US" dirty="0"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62B00DB7-013A-492D-BBF4-0D1849274F0F}"/>
                </a:ext>
              </a:extLst>
            </p:cNvPr>
            <p:cNvSpPr txBox="1"/>
            <p:nvPr/>
          </p:nvSpPr>
          <p:spPr>
            <a:xfrm>
              <a:off x="7209489" y="6441476"/>
              <a:ext cx="1001336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dist"/>
              <a:r>
                <a:rPr lang="en-US" altLang="zh-CN" dirty="0"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DANCE</a:t>
              </a:r>
              <a:endParaRPr lang="zh-CN" altLang="en-US" dirty="0"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4F6B0A08-4F4B-468E-912E-D5E62411B9F3}"/>
              </a:ext>
            </a:extLst>
          </p:cNvPr>
          <p:cNvGrpSpPr/>
          <p:nvPr/>
        </p:nvGrpSpPr>
        <p:grpSpPr>
          <a:xfrm>
            <a:off x="-566057" y="6498000"/>
            <a:ext cx="13004800" cy="360000"/>
            <a:chOff x="-1526071" y="6399975"/>
            <a:chExt cx="11179278" cy="360000"/>
          </a:xfrm>
          <a:effectLst/>
        </p:grpSpPr>
        <p:sp>
          <p:nvSpPr>
            <p:cNvPr id="15" name="平行四边形 14">
              <a:extLst>
                <a:ext uri="{FF2B5EF4-FFF2-40B4-BE49-F238E27FC236}">
                  <a16:creationId xmlns:a16="http://schemas.microsoft.com/office/drawing/2014/main" id="{A2263518-7C15-4902-B94C-59453DB8B77F}"/>
                </a:ext>
              </a:extLst>
            </p:cNvPr>
            <p:cNvSpPr/>
            <p:nvPr/>
          </p:nvSpPr>
          <p:spPr>
            <a:xfrm>
              <a:off x="-1526071" y="6399975"/>
              <a:ext cx="11179278" cy="360000"/>
            </a:xfrm>
            <a:prstGeom prst="parallelogram">
              <a:avLst>
                <a:gd name="adj" fmla="val 49812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" name="平行四边形 15">
              <a:extLst>
                <a:ext uri="{FF2B5EF4-FFF2-40B4-BE49-F238E27FC236}">
                  <a16:creationId xmlns:a16="http://schemas.microsoft.com/office/drawing/2014/main" id="{86B71531-FA58-486C-A3B0-A273BFE550D3}"/>
                </a:ext>
              </a:extLst>
            </p:cNvPr>
            <p:cNvSpPr/>
            <p:nvPr/>
          </p:nvSpPr>
          <p:spPr>
            <a:xfrm>
              <a:off x="2080888" y="6399975"/>
              <a:ext cx="984071" cy="360000"/>
            </a:xfrm>
            <a:prstGeom prst="parallelogram">
              <a:avLst>
                <a:gd name="adj" fmla="val 49812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C1CA6BB9-3C89-4D0E-BBF1-5A9FFE904954}"/>
                </a:ext>
              </a:extLst>
            </p:cNvPr>
            <p:cNvSpPr txBox="1"/>
            <p:nvPr/>
          </p:nvSpPr>
          <p:spPr>
            <a:xfrm>
              <a:off x="-861173" y="6441476"/>
              <a:ext cx="696718" cy="20310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dist"/>
              <a:r>
                <a:rPr lang="en-US" altLang="zh-CN" dirty="0"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BCU</a:t>
              </a:r>
              <a:endParaRPr lang="zh-CN" altLang="en-US" dirty="0"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  <p:sp>
          <p:nvSpPr>
            <p:cNvPr id="18" name="平行四边形 17">
              <a:extLst>
                <a:ext uri="{FF2B5EF4-FFF2-40B4-BE49-F238E27FC236}">
                  <a16:creationId xmlns:a16="http://schemas.microsoft.com/office/drawing/2014/main" id="{7A834529-58D4-464B-8C1E-A6DD8E14325B}"/>
                </a:ext>
              </a:extLst>
            </p:cNvPr>
            <p:cNvSpPr/>
            <p:nvPr/>
          </p:nvSpPr>
          <p:spPr>
            <a:xfrm>
              <a:off x="6116219" y="6399975"/>
              <a:ext cx="984071" cy="360000"/>
            </a:xfrm>
            <a:prstGeom prst="parallelogram">
              <a:avLst>
                <a:gd name="adj" fmla="val 49812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平行四边形 18">
              <a:extLst>
                <a:ext uri="{FF2B5EF4-FFF2-40B4-BE49-F238E27FC236}">
                  <a16:creationId xmlns:a16="http://schemas.microsoft.com/office/drawing/2014/main" id="{868D08F1-C32D-4BE4-BD10-37D5BEC3B047}"/>
                </a:ext>
              </a:extLst>
            </p:cNvPr>
            <p:cNvSpPr/>
            <p:nvPr/>
          </p:nvSpPr>
          <p:spPr>
            <a:xfrm>
              <a:off x="-55256" y="6399975"/>
              <a:ext cx="984071" cy="360000"/>
            </a:xfrm>
            <a:prstGeom prst="parallelogram">
              <a:avLst>
                <a:gd name="adj" fmla="val 49812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0" name="平行四边形 19">
              <a:extLst>
                <a:ext uri="{FF2B5EF4-FFF2-40B4-BE49-F238E27FC236}">
                  <a16:creationId xmlns:a16="http://schemas.microsoft.com/office/drawing/2014/main" id="{EE5BD151-803A-4546-9FA7-8E2448984A6E}"/>
                </a:ext>
              </a:extLst>
            </p:cNvPr>
            <p:cNvSpPr/>
            <p:nvPr/>
          </p:nvSpPr>
          <p:spPr>
            <a:xfrm>
              <a:off x="4217032" y="6399975"/>
              <a:ext cx="984071" cy="360000"/>
            </a:xfrm>
            <a:prstGeom prst="parallelogram">
              <a:avLst>
                <a:gd name="adj" fmla="val 49812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平行四边形 20">
              <a:extLst>
                <a:ext uri="{FF2B5EF4-FFF2-40B4-BE49-F238E27FC236}">
                  <a16:creationId xmlns:a16="http://schemas.microsoft.com/office/drawing/2014/main" id="{5C53FF15-E692-4890-959D-F5808DD698FB}"/>
                </a:ext>
              </a:extLst>
            </p:cNvPr>
            <p:cNvSpPr/>
            <p:nvPr/>
          </p:nvSpPr>
          <p:spPr>
            <a:xfrm>
              <a:off x="8252364" y="6399975"/>
              <a:ext cx="984071" cy="360000"/>
            </a:xfrm>
            <a:prstGeom prst="parallelogram">
              <a:avLst>
                <a:gd name="adj" fmla="val 49812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01608A04-80CF-4397-BDFB-EC5846F24B86}"/>
                </a:ext>
              </a:extLst>
            </p:cNvPr>
            <p:cNvSpPr txBox="1"/>
            <p:nvPr/>
          </p:nvSpPr>
          <p:spPr>
            <a:xfrm>
              <a:off x="1038014" y="6441476"/>
              <a:ext cx="933675" cy="20310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dist"/>
              <a:r>
                <a:rPr lang="en-US" altLang="zh-CN" dirty="0"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DANCE</a:t>
              </a:r>
              <a:endParaRPr lang="zh-CN" altLang="en-US" dirty="0"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68603A69-027B-4C39-8623-B6E8B333DED1}"/>
                </a:ext>
              </a:extLst>
            </p:cNvPr>
            <p:cNvSpPr txBox="1"/>
            <p:nvPr/>
          </p:nvSpPr>
          <p:spPr>
            <a:xfrm>
              <a:off x="3174158" y="6441476"/>
              <a:ext cx="933675" cy="20310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dist"/>
              <a:r>
                <a:rPr lang="en-US" altLang="zh-CN" dirty="0"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2020</a:t>
              </a:r>
              <a:endParaRPr lang="zh-CN" altLang="en-US" dirty="0"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A3223E5F-B2D2-4FE7-A7F3-84C873D292F3}"/>
                </a:ext>
              </a:extLst>
            </p:cNvPr>
            <p:cNvSpPr txBox="1"/>
            <p:nvPr/>
          </p:nvSpPr>
          <p:spPr>
            <a:xfrm>
              <a:off x="5310302" y="6441476"/>
              <a:ext cx="696718" cy="20310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dist"/>
              <a:r>
                <a:rPr lang="en-US" altLang="zh-CN" dirty="0"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BCU</a:t>
              </a:r>
              <a:endParaRPr lang="zh-CN" altLang="en-US" dirty="0"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1BC8F782-9379-467F-B361-4CE060C08901}"/>
                </a:ext>
              </a:extLst>
            </p:cNvPr>
            <p:cNvSpPr txBox="1"/>
            <p:nvPr/>
          </p:nvSpPr>
          <p:spPr>
            <a:xfrm>
              <a:off x="7209489" y="6441476"/>
              <a:ext cx="1001336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dist"/>
              <a:r>
                <a:rPr lang="en-US" altLang="zh-CN" dirty="0"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DANCE</a:t>
              </a:r>
              <a:endParaRPr lang="zh-CN" altLang="en-US" dirty="0"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F2D21A3C-45C8-4126-887B-2DAA7C419868}"/>
              </a:ext>
            </a:extLst>
          </p:cNvPr>
          <p:cNvGrpSpPr/>
          <p:nvPr/>
        </p:nvGrpSpPr>
        <p:grpSpPr>
          <a:xfrm>
            <a:off x="1512823" y="10306"/>
            <a:ext cx="10050921" cy="6827081"/>
            <a:chOff x="1512823" y="10306"/>
            <a:chExt cx="10050921" cy="6827081"/>
          </a:xfrm>
        </p:grpSpPr>
        <p:pic>
          <p:nvPicPr>
            <p:cNvPr id="28" name="图片 27" descr="图片包含 游戏机&#10;&#10;描述已自动生成">
              <a:extLst>
                <a:ext uri="{FF2B5EF4-FFF2-40B4-BE49-F238E27FC236}">
                  <a16:creationId xmlns:a16="http://schemas.microsoft.com/office/drawing/2014/main" id="{41AF0124-7729-4EDA-B14E-C5FD68875C9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12823" y="10306"/>
              <a:ext cx="364426" cy="339387"/>
            </a:xfrm>
            <a:prstGeom prst="rect">
              <a:avLst/>
            </a:prstGeom>
          </p:spPr>
        </p:pic>
        <p:pic>
          <p:nvPicPr>
            <p:cNvPr id="29" name="图片 28" descr="图片包含 游戏机&#10;&#10;描述已自动生成">
              <a:extLst>
                <a:ext uri="{FF2B5EF4-FFF2-40B4-BE49-F238E27FC236}">
                  <a16:creationId xmlns:a16="http://schemas.microsoft.com/office/drawing/2014/main" id="{5FD386DC-5398-49A9-AAF1-CD3D8910461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20070" y="10306"/>
              <a:ext cx="364426" cy="339387"/>
            </a:xfrm>
            <a:prstGeom prst="rect">
              <a:avLst/>
            </a:prstGeom>
          </p:spPr>
        </p:pic>
        <p:pic>
          <p:nvPicPr>
            <p:cNvPr id="30" name="图片 29" descr="图片包含 游戏机&#10;&#10;描述已自动生成">
              <a:extLst>
                <a:ext uri="{FF2B5EF4-FFF2-40B4-BE49-F238E27FC236}">
                  <a16:creationId xmlns:a16="http://schemas.microsoft.com/office/drawing/2014/main" id="{0B379500-122D-416D-9168-C746809D5AE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05036" y="10306"/>
              <a:ext cx="364426" cy="339387"/>
            </a:xfrm>
            <a:prstGeom prst="rect">
              <a:avLst/>
            </a:prstGeom>
          </p:spPr>
        </p:pic>
        <p:pic>
          <p:nvPicPr>
            <p:cNvPr id="31" name="图片 30" descr="图片包含 游戏机&#10;&#10;描述已自动生成">
              <a:extLst>
                <a:ext uri="{FF2B5EF4-FFF2-40B4-BE49-F238E27FC236}">
                  <a16:creationId xmlns:a16="http://schemas.microsoft.com/office/drawing/2014/main" id="{D5B4E82B-B7D1-4034-BEE3-E55754A1BD1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14351" y="10306"/>
              <a:ext cx="364426" cy="339387"/>
            </a:xfrm>
            <a:prstGeom prst="rect">
              <a:avLst/>
            </a:prstGeom>
          </p:spPr>
        </p:pic>
        <p:pic>
          <p:nvPicPr>
            <p:cNvPr id="32" name="图片 31" descr="图片包含 游戏机&#10;&#10;描述已自动生成">
              <a:extLst>
                <a:ext uri="{FF2B5EF4-FFF2-40B4-BE49-F238E27FC236}">
                  <a16:creationId xmlns:a16="http://schemas.microsoft.com/office/drawing/2014/main" id="{087B9703-9056-4465-8CF2-A283DFB46AE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99318" y="10306"/>
              <a:ext cx="364426" cy="339387"/>
            </a:xfrm>
            <a:prstGeom prst="rect">
              <a:avLst/>
            </a:prstGeom>
          </p:spPr>
        </p:pic>
        <p:pic>
          <p:nvPicPr>
            <p:cNvPr id="33" name="图片 32" descr="图片包含 游戏机&#10;&#10;描述已自动生成">
              <a:extLst>
                <a:ext uri="{FF2B5EF4-FFF2-40B4-BE49-F238E27FC236}">
                  <a16:creationId xmlns:a16="http://schemas.microsoft.com/office/drawing/2014/main" id="{FFE09A27-93EA-4842-ACB4-9362A3A53EF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12823" y="6498000"/>
              <a:ext cx="364426" cy="339387"/>
            </a:xfrm>
            <a:prstGeom prst="rect">
              <a:avLst/>
            </a:prstGeom>
          </p:spPr>
        </p:pic>
        <p:pic>
          <p:nvPicPr>
            <p:cNvPr id="34" name="图片 33" descr="图片包含 游戏机&#10;&#10;描述已自动生成">
              <a:extLst>
                <a:ext uri="{FF2B5EF4-FFF2-40B4-BE49-F238E27FC236}">
                  <a16:creationId xmlns:a16="http://schemas.microsoft.com/office/drawing/2014/main" id="{10E02C5C-8D54-413E-8E88-DF535266775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20070" y="6498000"/>
              <a:ext cx="364426" cy="339387"/>
            </a:xfrm>
            <a:prstGeom prst="rect">
              <a:avLst/>
            </a:prstGeom>
          </p:spPr>
        </p:pic>
        <p:pic>
          <p:nvPicPr>
            <p:cNvPr id="35" name="图片 34" descr="图片包含 游戏机&#10;&#10;描述已自动生成">
              <a:extLst>
                <a:ext uri="{FF2B5EF4-FFF2-40B4-BE49-F238E27FC236}">
                  <a16:creationId xmlns:a16="http://schemas.microsoft.com/office/drawing/2014/main" id="{26D6C608-1471-4E68-8F70-9DE28A3C9DE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05036" y="6498000"/>
              <a:ext cx="364426" cy="339387"/>
            </a:xfrm>
            <a:prstGeom prst="rect">
              <a:avLst/>
            </a:prstGeom>
          </p:spPr>
        </p:pic>
        <p:pic>
          <p:nvPicPr>
            <p:cNvPr id="36" name="图片 35" descr="图片包含 游戏机&#10;&#10;描述已自动生成">
              <a:extLst>
                <a:ext uri="{FF2B5EF4-FFF2-40B4-BE49-F238E27FC236}">
                  <a16:creationId xmlns:a16="http://schemas.microsoft.com/office/drawing/2014/main" id="{2DEFE57A-64DE-41CD-884A-AFB25274F8A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14351" y="6498000"/>
              <a:ext cx="364426" cy="339387"/>
            </a:xfrm>
            <a:prstGeom prst="rect">
              <a:avLst/>
            </a:prstGeom>
          </p:spPr>
        </p:pic>
        <p:pic>
          <p:nvPicPr>
            <p:cNvPr id="37" name="图片 36" descr="图片包含 游戏机&#10;&#10;描述已自动生成">
              <a:extLst>
                <a:ext uri="{FF2B5EF4-FFF2-40B4-BE49-F238E27FC236}">
                  <a16:creationId xmlns:a16="http://schemas.microsoft.com/office/drawing/2014/main" id="{C65F423B-87EA-4B2F-8F9B-05CA2CF0B71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99318" y="6498000"/>
              <a:ext cx="364426" cy="339387"/>
            </a:xfrm>
            <a:prstGeom prst="rect">
              <a:avLst/>
            </a:prstGeom>
          </p:spPr>
        </p:pic>
      </p:grpSp>
      <p:sp>
        <p:nvSpPr>
          <p:cNvPr id="55" name="任意多边形: 形状 54">
            <a:extLst>
              <a:ext uri="{FF2B5EF4-FFF2-40B4-BE49-F238E27FC236}">
                <a16:creationId xmlns:a16="http://schemas.microsoft.com/office/drawing/2014/main" id="{0CB64782-0BE2-4FA0-BBB8-F8C90A79FE3B}"/>
              </a:ext>
            </a:extLst>
          </p:cNvPr>
          <p:cNvSpPr/>
          <p:nvPr/>
        </p:nvSpPr>
        <p:spPr>
          <a:xfrm>
            <a:off x="5303969" y="912513"/>
            <a:ext cx="7181374" cy="7123425"/>
          </a:xfrm>
          <a:custGeom>
            <a:avLst/>
            <a:gdLst/>
            <a:ahLst/>
            <a:cxnLst/>
            <a:rect l="0" t="0" r="0" b="0"/>
            <a:pathLst>
              <a:path w="7181374" h="7123425">
                <a:moveTo>
                  <a:pt x="2986048" y="48367"/>
                </a:moveTo>
                <a:cubicBezTo>
                  <a:pt x="2877230" y="144544"/>
                  <a:pt x="2837014" y="189055"/>
                  <a:pt x="2788076" y="267478"/>
                </a:cubicBezTo>
                <a:cubicBezTo>
                  <a:pt x="2721786" y="373709"/>
                  <a:pt x="2653416" y="495091"/>
                  <a:pt x="2582456" y="632526"/>
                </a:cubicBezTo>
                <a:cubicBezTo>
                  <a:pt x="2562620" y="670944"/>
                  <a:pt x="2527262" y="739178"/>
                  <a:pt x="2503882" y="784158"/>
                </a:cubicBezTo>
                <a:cubicBezTo>
                  <a:pt x="2480503" y="829139"/>
                  <a:pt x="2439992" y="887753"/>
                  <a:pt x="2413859" y="914413"/>
                </a:cubicBezTo>
                <a:cubicBezTo>
                  <a:pt x="2371253" y="957877"/>
                  <a:pt x="2357948" y="963660"/>
                  <a:pt x="2285066" y="970394"/>
                </a:cubicBezTo>
                <a:cubicBezTo>
                  <a:pt x="2240363" y="974525"/>
                  <a:pt x="2153165" y="975918"/>
                  <a:pt x="2091293" y="973490"/>
                </a:cubicBezTo>
                <a:lnTo>
                  <a:pt x="1978797" y="969076"/>
                </a:lnTo>
                <a:lnTo>
                  <a:pt x="1964293" y="1013526"/>
                </a:lnTo>
                <a:cubicBezTo>
                  <a:pt x="1942660" y="1079820"/>
                  <a:pt x="1892995" y="1090397"/>
                  <a:pt x="1831474" y="1041812"/>
                </a:cubicBezTo>
                <a:cubicBezTo>
                  <a:pt x="1786109" y="1005986"/>
                  <a:pt x="1753016" y="995747"/>
                  <a:pt x="1619588" y="976256"/>
                </a:cubicBezTo>
                <a:cubicBezTo>
                  <a:pt x="1584663" y="971154"/>
                  <a:pt x="1505223" y="951331"/>
                  <a:pt x="1443054" y="932205"/>
                </a:cubicBezTo>
                <a:cubicBezTo>
                  <a:pt x="1380885" y="913079"/>
                  <a:pt x="1317124" y="900667"/>
                  <a:pt x="1301363" y="904623"/>
                </a:cubicBezTo>
                <a:cubicBezTo>
                  <a:pt x="1277463" y="910622"/>
                  <a:pt x="1253009" y="890216"/>
                  <a:pt x="1154047" y="781696"/>
                </a:cubicBezTo>
                <a:cubicBezTo>
                  <a:pt x="1088785" y="710130"/>
                  <a:pt x="1026815" y="646369"/>
                  <a:pt x="1016338" y="640005"/>
                </a:cubicBezTo>
                <a:cubicBezTo>
                  <a:pt x="1005861" y="633641"/>
                  <a:pt x="951196" y="583635"/>
                  <a:pt x="894862" y="528880"/>
                </a:cubicBezTo>
                <a:cubicBezTo>
                  <a:pt x="838527" y="474125"/>
                  <a:pt x="782747" y="429326"/>
                  <a:pt x="770906" y="429326"/>
                </a:cubicBezTo>
                <a:cubicBezTo>
                  <a:pt x="752005" y="429326"/>
                  <a:pt x="663609" y="371422"/>
                  <a:pt x="574039" y="300367"/>
                </a:cubicBezTo>
                <a:cubicBezTo>
                  <a:pt x="557786" y="287474"/>
                  <a:pt x="538234" y="276926"/>
                  <a:pt x="530589" y="276926"/>
                </a:cubicBezTo>
                <a:cubicBezTo>
                  <a:pt x="522943" y="276926"/>
                  <a:pt x="505857" y="267124"/>
                  <a:pt x="492619" y="255144"/>
                </a:cubicBezTo>
                <a:cubicBezTo>
                  <a:pt x="476546" y="240598"/>
                  <a:pt x="443470" y="232451"/>
                  <a:pt x="393065" y="230623"/>
                </a:cubicBezTo>
                <a:cubicBezTo>
                  <a:pt x="321551" y="228029"/>
                  <a:pt x="316586" y="229809"/>
                  <a:pt x="298659" y="264475"/>
                </a:cubicBezTo>
                <a:cubicBezTo>
                  <a:pt x="273574" y="312984"/>
                  <a:pt x="273945" y="474874"/>
                  <a:pt x="299311" y="549590"/>
                </a:cubicBezTo>
                <a:cubicBezTo>
                  <a:pt x="310077" y="581298"/>
                  <a:pt x="339220" y="694369"/>
                  <a:pt x="364075" y="800859"/>
                </a:cubicBezTo>
                <a:cubicBezTo>
                  <a:pt x="388930" y="907348"/>
                  <a:pt x="414663" y="1017336"/>
                  <a:pt x="421260" y="1045276"/>
                </a:cubicBezTo>
                <a:cubicBezTo>
                  <a:pt x="427857" y="1073216"/>
                  <a:pt x="447193" y="1121793"/>
                  <a:pt x="464229" y="1153226"/>
                </a:cubicBezTo>
                <a:cubicBezTo>
                  <a:pt x="481264" y="1184659"/>
                  <a:pt x="507470" y="1236093"/>
                  <a:pt x="522462" y="1267526"/>
                </a:cubicBezTo>
                <a:cubicBezTo>
                  <a:pt x="537455" y="1298959"/>
                  <a:pt x="554712" y="1333249"/>
                  <a:pt x="560810" y="1343726"/>
                </a:cubicBezTo>
                <a:cubicBezTo>
                  <a:pt x="592276" y="1397785"/>
                  <a:pt x="599773" y="1436590"/>
                  <a:pt x="599946" y="1546299"/>
                </a:cubicBezTo>
                <a:cubicBezTo>
                  <a:pt x="600128" y="1661115"/>
                  <a:pt x="601827" y="1668426"/>
                  <a:pt x="639097" y="1714804"/>
                </a:cubicBezTo>
                <a:cubicBezTo>
                  <a:pt x="679871" y="1765542"/>
                  <a:pt x="678687" y="1768211"/>
                  <a:pt x="611235" y="1777626"/>
                </a:cubicBezTo>
                <a:cubicBezTo>
                  <a:pt x="594486" y="1779963"/>
                  <a:pt x="574483" y="1792868"/>
                  <a:pt x="566785" y="1806302"/>
                </a:cubicBezTo>
                <a:cubicBezTo>
                  <a:pt x="559087" y="1819736"/>
                  <a:pt x="523564" y="1859741"/>
                  <a:pt x="487847" y="1895202"/>
                </a:cubicBezTo>
                <a:cubicBezTo>
                  <a:pt x="439096" y="1943602"/>
                  <a:pt x="420255" y="1973132"/>
                  <a:pt x="412271" y="2013651"/>
                </a:cubicBezTo>
                <a:cubicBezTo>
                  <a:pt x="404589" y="2052635"/>
                  <a:pt x="395438" y="2067626"/>
                  <a:pt x="379322" y="2067626"/>
                </a:cubicBezTo>
                <a:cubicBezTo>
                  <a:pt x="366310" y="2067626"/>
                  <a:pt x="343068" y="2091414"/>
                  <a:pt x="323564" y="2124694"/>
                </a:cubicBezTo>
                <a:cubicBezTo>
                  <a:pt x="305170" y="2156082"/>
                  <a:pt x="256429" y="2217060"/>
                  <a:pt x="215250" y="2260201"/>
                </a:cubicBezTo>
                <a:cubicBezTo>
                  <a:pt x="174072" y="2303342"/>
                  <a:pt x="136650" y="2350394"/>
                  <a:pt x="132090" y="2364761"/>
                </a:cubicBezTo>
                <a:cubicBezTo>
                  <a:pt x="127530" y="2379128"/>
                  <a:pt x="104593" y="2418804"/>
                  <a:pt x="81119" y="2452929"/>
                </a:cubicBezTo>
                <a:cubicBezTo>
                  <a:pt x="57644" y="2487055"/>
                  <a:pt x="38438" y="2528285"/>
                  <a:pt x="38438" y="2544552"/>
                </a:cubicBezTo>
                <a:cubicBezTo>
                  <a:pt x="38438" y="2560818"/>
                  <a:pt x="32723" y="2577659"/>
                  <a:pt x="25738" y="2581976"/>
                </a:cubicBezTo>
                <a:cubicBezTo>
                  <a:pt x="3085" y="2595977"/>
                  <a:pt x="0" y="2669559"/>
                  <a:pt x="19789" y="2723886"/>
                </a:cubicBezTo>
                <a:cubicBezTo>
                  <a:pt x="30964" y="2754563"/>
                  <a:pt x="38714" y="2816092"/>
                  <a:pt x="38185" y="2869936"/>
                </a:cubicBezTo>
                <a:cubicBezTo>
                  <a:pt x="36920" y="2998622"/>
                  <a:pt x="49534" y="3073865"/>
                  <a:pt x="76136" y="3096326"/>
                </a:cubicBezTo>
                <a:cubicBezTo>
                  <a:pt x="88545" y="3106804"/>
                  <a:pt x="111826" y="3145883"/>
                  <a:pt x="127870" y="3183168"/>
                </a:cubicBezTo>
                <a:cubicBezTo>
                  <a:pt x="143915" y="3220454"/>
                  <a:pt x="170150" y="3259549"/>
                  <a:pt x="186170" y="3270046"/>
                </a:cubicBezTo>
                <a:cubicBezTo>
                  <a:pt x="202191" y="3280543"/>
                  <a:pt x="235818" y="3320045"/>
                  <a:pt x="260897" y="3357829"/>
                </a:cubicBezTo>
                <a:cubicBezTo>
                  <a:pt x="285976" y="3395612"/>
                  <a:pt x="311905" y="3426526"/>
                  <a:pt x="318517" y="3426526"/>
                </a:cubicBezTo>
                <a:cubicBezTo>
                  <a:pt x="325128" y="3426526"/>
                  <a:pt x="330538" y="3442641"/>
                  <a:pt x="330538" y="3462336"/>
                </a:cubicBezTo>
                <a:cubicBezTo>
                  <a:pt x="330538" y="3485192"/>
                  <a:pt x="342641" y="3508669"/>
                  <a:pt x="363997" y="3527238"/>
                </a:cubicBezTo>
                <a:cubicBezTo>
                  <a:pt x="396502" y="3555501"/>
                  <a:pt x="397215" y="3559220"/>
                  <a:pt x="389001" y="3657708"/>
                </a:cubicBezTo>
                <a:cubicBezTo>
                  <a:pt x="379148" y="3775862"/>
                  <a:pt x="389598" y="3830601"/>
                  <a:pt x="427905" y="3861492"/>
                </a:cubicBezTo>
                <a:cubicBezTo>
                  <a:pt x="443057" y="3873710"/>
                  <a:pt x="468077" y="3904131"/>
                  <a:pt x="483504" y="3929092"/>
                </a:cubicBezTo>
                <a:cubicBezTo>
                  <a:pt x="498932" y="3954054"/>
                  <a:pt x="524309" y="3979327"/>
                  <a:pt x="539900" y="3985254"/>
                </a:cubicBezTo>
                <a:cubicBezTo>
                  <a:pt x="566398" y="3995329"/>
                  <a:pt x="673438" y="4136544"/>
                  <a:pt x="673438" y="4161427"/>
                </a:cubicBezTo>
                <a:cubicBezTo>
                  <a:pt x="673438" y="4167636"/>
                  <a:pt x="682011" y="4179830"/>
                  <a:pt x="692488" y="4188526"/>
                </a:cubicBezTo>
                <a:cubicBezTo>
                  <a:pt x="702965" y="4197222"/>
                  <a:pt x="711538" y="4217380"/>
                  <a:pt x="711538" y="4233324"/>
                </a:cubicBezTo>
                <a:cubicBezTo>
                  <a:pt x="711538" y="4270030"/>
                  <a:pt x="853176" y="4418857"/>
                  <a:pt x="914747" y="4446848"/>
                </a:cubicBezTo>
                <a:cubicBezTo>
                  <a:pt x="1127167" y="4543415"/>
                  <a:pt x="1133400" y="4547941"/>
                  <a:pt x="1205376" y="4657893"/>
                </a:cubicBezTo>
                <a:cubicBezTo>
                  <a:pt x="1246715" y="4721044"/>
                  <a:pt x="1281031" y="4791215"/>
                  <a:pt x="1292138" y="4835307"/>
                </a:cubicBezTo>
                <a:cubicBezTo>
                  <a:pt x="1310341" y="4907573"/>
                  <a:pt x="1309972" y="4910385"/>
                  <a:pt x="1252325" y="5138294"/>
                </a:cubicBezTo>
                <a:cubicBezTo>
                  <a:pt x="1219121" y="5269567"/>
                  <a:pt x="1194138" y="5397514"/>
                  <a:pt x="1194138" y="5436292"/>
                </a:cubicBezTo>
                <a:cubicBezTo>
                  <a:pt x="1194138" y="5473667"/>
                  <a:pt x="1188211" y="5510173"/>
                  <a:pt x="1180966" y="5517418"/>
                </a:cubicBezTo>
                <a:cubicBezTo>
                  <a:pt x="1173721" y="5524663"/>
                  <a:pt x="1170076" y="5541522"/>
                  <a:pt x="1172865" y="5554883"/>
                </a:cubicBezTo>
                <a:cubicBezTo>
                  <a:pt x="1175654" y="5568244"/>
                  <a:pt x="1181959" y="5622039"/>
                  <a:pt x="1186878" y="5674426"/>
                </a:cubicBezTo>
                <a:cubicBezTo>
                  <a:pt x="1191796" y="5726814"/>
                  <a:pt x="1206537" y="5796038"/>
                  <a:pt x="1219636" y="5828259"/>
                </a:cubicBezTo>
                <a:cubicBezTo>
                  <a:pt x="1235617" y="5867567"/>
                  <a:pt x="1243370" y="5917709"/>
                  <a:pt x="1243200" y="5980658"/>
                </a:cubicBezTo>
                <a:cubicBezTo>
                  <a:pt x="1242968" y="6066390"/>
                  <a:pt x="1248422" y="6086541"/>
                  <a:pt x="1306477" y="6214468"/>
                </a:cubicBezTo>
                <a:cubicBezTo>
                  <a:pt x="1341418" y="6291464"/>
                  <a:pt x="1373794" y="6369550"/>
                  <a:pt x="1378423" y="6387993"/>
                </a:cubicBezTo>
                <a:cubicBezTo>
                  <a:pt x="1383949" y="6410009"/>
                  <a:pt x="1396274" y="6422390"/>
                  <a:pt x="1414314" y="6424045"/>
                </a:cubicBezTo>
                <a:cubicBezTo>
                  <a:pt x="1429424" y="6425432"/>
                  <a:pt x="1641813" y="6430270"/>
                  <a:pt x="1886288" y="6434796"/>
                </a:cubicBezTo>
                <a:lnTo>
                  <a:pt x="2330788" y="6443025"/>
                </a:lnTo>
                <a:lnTo>
                  <a:pt x="2993558" y="6731376"/>
                </a:lnTo>
                <a:lnTo>
                  <a:pt x="2994386" y="6786136"/>
                </a:lnTo>
                <a:cubicBezTo>
                  <a:pt x="2995931" y="6888333"/>
                  <a:pt x="2994181" y="6886880"/>
                  <a:pt x="3238838" y="6989049"/>
                </a:cubicBezTo>
                <a:cubicBezTo>
                  <a:pt x="3284241" y="7008009"/>
                  <a:pt x="3350323" y="7039570"/>
                  <a:pt x="3385688" y="7059184"/>
                </a:cubicBezTo>
                <a:cubicBezTo>
                  <a:pt x="3426538" y="7081841"/>
                  <a:pt x="3484156" y="7099582"/>
                  <a:pt x="3543675" y="7107830"/>
                </a:cubicBezTo>
                <a:cubicBezTo>
                  <a:pt x="3656200" y="7123424"/>
                  <a:pt x="3693323" y="7107985"/>
                  <a:pt x="3727035" y="7031575"/>
                </a:cubicBezTo>
                <a:cubicBezTo>
                  <a:pt x="3738937" y="7004598"/>
                  <a:pt x="3756835" y="6982526"/>
                  <a:pt x="3766807" y="6982526"/>
                </a:cubicBezTo>
                <a:cubicBezTo>
                  <a:pt x="3776779" y="6982526"/>
                  <a:pt x="3782518" y="6975382"/>
                  <a:pt x="3779560" y="6966651"/>
                </a:cubicBezTo>
                <a:cubicBezTo>
                  <a:pt x="3774196" y="6950819"/>
                  <a:pt x="3781912" y="6934227"/>
                  <a:pt x="3810862" y="6899345"/>
                </a:cubicBezTo>
                <a:cubicBezTo>
                  <a:pt x="3834072" y="6871379"/>
                  <a:pt x="3878667" y="6877260"/>
                  <a:pt x="3911938" y="6912676"/>
                </a:cubicBezTo>
                <a:cubicBezTo>
                  <a:pt x="3937913" y="6940325"/>
                  <a:pt x="3952596" y="6944426"/>
                  <a:pt x="4025621" y="6944426"/>
                </a:cubicBezTo>
                <a:cubicBezTo>
                  <a:pt x="4100007" y="6944426"/>
                  <a:pt x="4113937" y="6940353"/>
                  <a:pt x="4148963" y="6908361"/>
                </a:cubicBezTo>
                <a:cubicBezTo>
                  <a:pt x="4204677" y="6857474"/>
                  <a:pt x="4289777" y="6814736"/>
                  <a:pt x="4300580" y="6832217"/>
                </a:cubicBezTo>
                <a:cubicBezTo>
                  <a:pt x="4305302" y="6839857"/>
                  <a:pt x="4350333" y="6865129"/>
                  <a:pt x="4400647" y="6888376"/>
                </a:cubicBezTo>
                <a:cubicBezTo>
                  <a:pt x="4450962" y="6911623"/>
                  <a:pt x="4499446" y="6939459"/>
                  <a:pt x="4508388" y="6950234"/>
                </a:cubicBezTo>
                <a:cubicBezTo>
                  <a:pt x="4520936" y="6965353"/>
                  <a:pt x="4551968" y="6969826"/>
                  <a:pt x="4644320" y="6969826"/>
                </a:cubicBezTo>
                <a:cubicBezTo>
                  <a:pt x="4753458" y="6969826"/>
                  <a:pt x="4766656" y="6967163"/>
                  <a:pt x="4794246" y="6939573"/>
                </a:cubicBezTo>
                <a:cubicBezTo>
                  <a:pt x="4844593" y="6889225"/>
                  <a:pt x="4896436" y="6878158"/>
                  <a:pt x="5078745" y="6878838"/>
                </a:cubicBezTo>
                <a:cubicBezTo>
                  <a:pt x="5209757" y="6879326"/>
                  <a:pt x="5253323" y="6883744"/>
                  <a:pt x="5269245" y="6898157"/>
                </a:cubicBezTo>
                <a:cubicBezTo>
                  <a:pt x="5280599" y="6908434"/>
                  <a:pt x="5326719" y="6929493"/>
                  <a:pt x="5371735" y="6944954"/>
                </a:cubicBezTo>
                <a:cubicBezTo>
                  <a:pt x="5441355" y="6968866"/>
                  <a:pt x="5468858" y="6971792"/>
                  <a:pt x="5555836" y="6964538"/>
                </a:cubicBezTo>
                <a:cubicBezTo>
                  <a:pt x="5694709" y="6952956"/>
                  <a:pt x="5757448" y="6929068"/>
                  <a:pt x="5842499" y="6855386"/>
                </a:cubicBezTo>
                <a:cubicBezTo>
                  <a:pt x="5949385" y="6762789"/>
                  <a:pt x="6035166" y="6740523"/>
                  <a:pt x="6089254" y="6791336"/>
                </a:cubicBezTo>
                <a:cubicBezTo>
                  <a:pt x="6127625" y="6827384"/>
                  <a:pt x="6334317" y="6842788"/>
                  <a:pt x="6377143" y="6812791"/>
                </a:cubicBezTo>
                <a:cubicBezTo>
                  <a:pt x="6393449" y="6801370"/>
                  <a:pt x="6415758" y="6792026"/>
                  <a:pt x="6426719" y="6792026"/>
                </a:cubicBezTo>
                <a:cubicBezTo>
                  <a:pt x="6437681" y="6792026"/>
                  <a:pt x="6471346" y="6766862"/>
                  <a:pt x="6501530" y="6736107"/>
                </a:cubicBezTo>
                <a:cubicBezTo>
                  <a:pt x="6568186" y="6668189"/>
                  <a:pt x="6605007" y="6650823"/>
                  <a:pt x="6683593" y="6650236"/>
                </a:cubicBezTo>
                <a:cubicBezTo>
                  <a:pt x="6739910" y="6649816"/>
                  <a:pt x="6747163" y="6645767"/>
                  <a:pt x="6795901" y="6587557"/>
                </a:cubicBezTo>
                <a:cubicBezTo>
                  <a:pt x="6836697" y="6538830"/>
                  <a:pt x="6856151" y="6525326"/>
                  <a:pt x="6885551" y="6525326"/>
                </a:cubicBezTo>
                <a:cubicBezTo>
                  <a:pt x="6927128" y="6525326"/>
                  <a:pt x="6965907" y="6496533"/>
                  <a:pt x="7004388" y="6437090"/>
                </a:cubicBezTo>
                <a:cubicBezTo>
                  <a:pt x="7024441" y="6406115"/>
                  <a:pt x="7041140" y="6396468"/>
                  <a:pt x="7083711" y="6391265"/>
                </a:cubicBezTo>
                <a:cubicBezTo>
                  <a:pt x="7152375" y="6382873"/>
                  <a:pt x="7181373" y="6340487"/>
                  <a:pt x="7170109" y="6264976"/>
                </a:cubicBezTo>
                <a:cubicBezTo>
                  <a:pt x="7165941" y="6237036"/>
                  <a:pt x="7158381" y="6157014"/>
                  <a:pt x="7153309" y="6087148"/>
                </a:cubicBezTo>
                <a:cubicBezTo>
                  <a:pt x="7142615" y="5939829"/>
                  <a:pt x="7137509" y="5931070"/>
                  <a:pt x="6946047" y="5731576"/>
                </a:cubicBezTo>
                <a:cubicBezTo>
                  <a:pt x="6841008" y="5622132"/>
                  <a:pt x="6794838" y="5551069"/>
                  <a:pt x="6794838" y="5498844"/>
                </a:cubicBezTo>
                <a:cubicBezTo>
                  <a:pt x="6794838" y="5485538"/>
                  <a:pt x="6783408" y="5460120"/>
                  <a:pt x="6769438" y="5442361"/>
                </a:cubicBezTo>
                <a:cubicBezTo>
                  <a:pt x="6755468" y="5424601"/>
                  <a:pt x="6744038" y="5402950"/>
                  <a:pt x="6744038" y="5394248"/>
                </a:cubicBezTo>
                <a:cubicBezTo>
                  <a:pt x="6744038" y="5380206"/>
                  <a:pt x="6681376" y="5245989"/>
                  <a:pt x="6657831" y="5209601"/>
                </a:cubicBezTo>
                <a:cubicBezTo>
                  <a:pt x="6605533" y="5128775"/>
                  <a:pt x="6573600" y="5082792"/>
                  <a:pt x="6566112" y="5077526"/>
                </a:cubicBezTo>
                <a:cubicBezTo>
                  <a:pt x="6561145" y="5074034"/>
                  <a:pt x="6547910" y="5054031"/>
                  <a:pt x="6536699" y="5033076"/>
                </a:cubicBezTo>
                <a:cubicBezTo>
                  <a:pt x="6509429" y="4982106"/>
                  <a:pt x="6268690" y="4722345"/>
                  <a:pt x="6135019" y="4599657"/>
                </a:cubicBezTo>
                <a:cubicBezTo>
                  <a:pt x="6075966" y="4545457"/>
                  <a:pt x="6000169" y="4468088"/>
                  <a:pt x="5966580" y="4427727"/>
                </a:cubicBezTo>
                <a:cubicBezTo>
                  <a:pt x="5932991" y="4387366"/>
                  <a:pt x="5889867" y="4344887"/>
                  <a:pt x="5870749" y="4333328"/>
                </a:cubicBezTo>
                <a:cubicBezTo>
                  <a:pt x="5818036" y="4301460"/>
                  <a:pt x="5691729" y="4165624"/>
                  <a:pt x="5663674" y="4110632"/>
                </a:cubicBezTo>
                <a:cubicBezTo>
                  <a:pt x="5649999" y="4083828"/>
                  <a:pt x="5624820" y="4052730"/>
                  <a:pt x="5607720" y="4041526"/>
                </a:cubicBezTo>
                <a:cubicBezTo>
                  <a:pt x="5590620" y="4030321"/>
                  <a:pt x="5569932" y="4005949"/>
                  <a:pt x="5561748" y="3987365"/>
                </a:cubicBezTo>
                <a:cubicBezTo>
                  <a:pt x="5553564" y="3968781"/>
                  <a:pt x="5529926" y="3934371"/>
                  <a:pt x="5509219" y="3910898"/>
                </a:cubicBezTo>
                <a:cubicBezTo>
                  <a:pt x="5488512" y="3887426"/>
                  <a:pt x="5462998" y="3847706"/>
                  <a:pt x="5452521" y="3822632"/>
                </a:cubicBezTo>
                <a:cubicBezTo>
                  <a:pt x="5442045" y="3797558"/>
                  <a:pt x="5414025" y="3753309"/>
                  <a:pt x="5390256" y="3724301"/>
                </a:cubicBezTo>
                <a:cubicBezTo>
                  <a:pt x="5366486" y="3695294"/>
                  <a:pt x="5347038" y="3665512"/>
                  <a:pt x="5347038" y="3658120"/>
                </a:cubicBezTo>
                <a:cubicBezTo>
                  <a:pt x="5347038" y="3643196"/>
                  <a:pt x="5157814" y="3436511"/>
                  <a:pt x="5101963" y="3390430"/>
                </a:cubicBezTo>
                <a:cubicBezTo>
                  <a:pt x="5068495" y="3362816"/>
                  <a:pt x="4864438" y="3142334"/>
                  <a:pt x="4864438" y="3133785"/>
                </a:cubicBezTo>
                <a:cubicBezTo>
                  <a:pt x="4864438" y="3128094"/>
                  <a:pt x="4854156" y="3120174"/>
                  <a:pt x="4841590" y="3116186"/>
                </a:cubicBezTo>
                <a:cubicBezTo>
                  <a:pt x="4829023" y="3112198"/>
                  <a:pt x="4781874" y="3062203"/>
                  <a:pt x="4736815" y="3005088"/>
                </a:cubicBezTo>
                <a:cubicBezTo>
                  <a:pt x="4691755" y="2947972"/>
                  <a:pt x="4634050" y="2880842"/>
                  <a:pt x="4608581" y="2855909"/>
                </a:cubicBezTo>
                <a:cubicBezTo>
                  <a:pt x="4583113" y="2830976"/>
                  <a:pt x="4561523" y="2801288"/>
                  <a:pt x="4560603" y="2789936"/>
                </a:cubicBezTo>
                <a:cubicBezTo>
                  <a:pt x="4559685" y="2778584"/>
                  <a:pt x="4539089" y="2748863"/>
                  <a:pt x="4514835" y="2723891"/>
                </a:cubicBezTo>
                <a:cubicBezTo>
                  <a:pt x="4490582" y="2698918"/>
                  <a:pt x="4470738" y="2670698"/>
                  <a:pt x="4470738" y="2661182"/>
                </a:cubicBezTo>
                <a:cubicBezTo>
                  <a:pt x="4470738" y="2651665"/>
                  <a:pt x="4453593" y="2627452"/>
                  <a:pt x="4432638" y="2607376"/>
                </a:cubicBezTo>
                <a:cubicBezTo>
                  <a:pt x="4411683" y="2587300"/>
                  <a:pt x="4394538" y="2565624"/>
                  <a:pt x="4394538" y="2559208"/>
                </a:cubicBezTo>
                <a:cubicBezTo>
                  <a:pt x="4394538" y="2548330"/>
                  <a:pt x="4349047" y="2488180"/>
                  <a:pt x="4296577" y="2429680"/>
                </a:cubicBezTo>
                <a:cubicBezTo>
                  <a:pt x="4258673" y="2387420"/>
                  <a:pt x="4234064" y="2341579"/>
                  <a:pt x="4225028" y="2296402"/>
                </a:cubicBezTo>
                <a:cubicBezTo>
                  <a:pt x="4220303" y="2272774"/>
                  <a:pt x="4205813" y="2241638"/>
                  <a:pt x="4192829" y="2227209"/>
                </a:cubicBezTo>
                <a:cubicBezTo>
                  <a:pt x="4152176" y="2182033"/>
                  <a:pt x="4117732" y="2045372"/>
                  <a:pt x="4109397" y="1896176"/>
                </a:cubicBezTo>
                <a:cubicBezTo>
                  <a:pt x="4095634" y="1649817"/>
                  <a:pt x="4093979" y="1642869"/>
                  <a:pt x="4031698" y="1569904"/>
                </a:cubicBezTo>
                <a:cubicBezTo>
                  <a:pt x="4000772" y="1533673"/>
                  <a:pt x="3960890" y="1469390"/>
                  <a:pt x="3943073" y="1427053"/>
                </a:cubicBezTo>
                <a:cubicBezTo>
                  <a:pt x="3925255" y="1384716"/>
                  <a:pt x="3896564" y="1328988"/>
                  <a:pt x="3879316" y="1303214"/>
                </a:cubicBezTo>
                <a:cubicBezTo>
                  <a:pt x="3862068" y="1277440"/>
                  <a:pt x="3840313" y="1228863"/>
                  <a:pt x="3830970" y="1195264"/>
                </a:cubicBezTo>
                <a:cubicBezTo>
                  <a:pt x="3812996" y="1130620"/>
                  <a:pt x="3752642" y="994740"/>
                  <a:pt x="3727684" y="962726"/>
                </a:cubicBezTo>
                <a:cubicBezTo>
                  <a:pt x="3719516" y="952249"/>
                  <a:pt x="3705508" y="913174"/>
                  <a:pt x="3696555" y="875894"/>
                </a:cubicBezTo>
                <a:cubicBezTo>
                  <a:pt x="3681432" y="812916"/>
                  <a:pt x="3614203" y="721426"/>
                  <a:pt x="3583049" y="721426"/>
                </a:cubicBezTo>
                <a:cubicBezTo>
                  <a:pt x="3574264" y="721426"/>
                  <a:pt x="3516890" y="613622"/>
                  <a:pt x="3488423" y="543626"/>
                </a:cubicBezTo>
                <a:cubicBezTo>
                  <a:pt x="3484162" y="533149"/>
                  <a:pt x="3466328" y="501716"/>
                  <a:pt x="3448792" y="473776"/>
                </a:cubicBezTo>
                <a:cubicBezTo>
                  <a:pt x="3431256" y="445836"/>
                  <a:pt x="3411015" y="408689"/>
                  <a:pt x="3403811" y="391226"/>
                </a:cubicBezTo>
                <a:cubicBezTo>
                  <a:pt x="3369178" y="307269"/>
                  <a:pt x="3293122" y="190907"/>
                  <a:pt x="3246882" y="151133"/>
                </a:cubicBezTo>
                <a:cubicBezTo>
                  <a:pt x="3235473" y="141319"/>
                  <a:pt x="3226138" y="126048"/>
                  <a:pt x="3226138" y="117197"/>
                </a:cubicBezTo>
                <a:cubicBezTo>
                  <a:pt x="3226138" y="90729"/>
                  <a:pt x="3122928" y="10655"/>
                  <a:pt x="3080977" y="4576"/>
                </a:cubicBezTo>
                <a:cubicBezTo>
                  <a:pt x="3049401" y="0"/>
                  <a:pt x="3031353" y="8325"/>
                  <a:pt x="2986048" y="48367"/>
                </a:cubicBezTo>
                <a:close/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EFFA8B33-9A3C-4135-92E2-5B88933BE9D5}"/>
              </a:ext>
            </a:extLst>
          </p:cNvPr>
          <p:cNvGrpSpPr/>
          <p:nvPr/>
        </p:nvGrpSpPr>
        <p:grpSpPr>
          <a:xfrm>
            <a:off x="7646371" y="1581096"/>
            <a:ext cx="4215366" cy="1626810"/>
            <a:chOff x="787660" y="1427310"/>
            <a:chExt cx="4215366" cy="1626810"/>
          </a:xfrm>
          <a:scene3d>
            <a:camera prst="orthographicFront">
              <a:rot lat="0" lon="0" rev="900000"/>
            </a:camera>
            <a:lightRig rig="threePt" dir="t"/>
          </a:scene3d>
        </p:grpSpPr>
        <p:sp>
          <p:nvSpPr>
            <p:cNvPr id="58" name="文本框 57">
              <a:extLst>
                <a:ext uri="{FF2B5EF4-FFF2-40B4-BE49-F238E27FC236}">
                  <a16:creationId xmlns:a16="http://schemas.microsoft.com/office/drawing/2014/main" id="{764E6C0A-2593-401E-9E3A-43B33A02B15E}"/>
                </a:ext>
              </a:extLst>
            </p:cNvPr>
            <p:cNvSpPr txBox="1"/>
            <p:nvPr/>
          </p:nvSpPr>
          <p:spPr>
            <a:xfrm>
              <a:off x="844810" y="1484460"/>
              <a:ext cx="4158216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9600" dirty="0">
                  <a:ln w="57150">
                    <a:solidFill>
                      <a:schemeClr val="accent2"/>
                    </a:solidFill>
                  </a:ln>
                  <a:noFill/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JIANG</a:t>
              </a:r>
              <a:endParaRPr lang="zh-CN" altLang="en-US" sz="9600" dirty="0">
                <a:ln w="57150">
                  <a:solidFill>
                    <a:schemeClr val="accent2"/>
                  </a:solidFill>
                </a:ln>
                <a:noFill/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66605152-7886-4899-96F6-BFF2DF0B3A54}"/>
                </a:ext>
              </a:extLst>
            </p:cNvPr>
            <p:cNvSpPr txBox="1"/>
            <p:nvPr/>
          </p:nvSpPr>
          <p:spPr>
            <a:xfrm>
              <a:off x="787660" y="1427310"/>
              <a:ext cx="4158216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9600" dirty="0">
                  <a:ln w="57150">
                    <a:solidFill>
                      <a:schemeClr val="accent1"/>
                    </a:solidFill>
                  </a:ln>
                  <a:noFill/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JIANG</a:t>
              </a:r>
              <a:endParaRPr lang="zh-CN" altLang="en-US" sz="9600" dirty="0">
                <a:ln w="57150">
                  <a:solidFill>
                    <a:schemeClr val="accent1"/>
                  </a:solidFill>
                </a:ln>
                <a:noFill/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</p:grp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01758E53-1013-40B3-919F-8E21AF152458}"/>
              </a:ext>
            </a:extLst>
          </p:cNvPr>
          <p:cNvGrpSpPr/>
          <p:nvPr/>
        </p:nvGrpSpPr>
        <p:grpSpPr>
          <a:xfrm>
            <a:off x="7923296" y="3461022"/>
            <a:ext cx="1374797" cy="1503700"/>
            <a:chOff x="2290715" y="3635364"/>
            <a:chExt cx="1374797" cy="1503700"/>
          </a:xfrm>
          <a:scene3d>
            <a:camera prst="orthographicFront">
              <a:rot lat="0" lon="0" rev="900000"/>
            </a:camera>
            <a:lightRig rig="threePt" dir="t"/>
          </a:scene3d>
        </p:grpSpPr>
        <p:sp>
          <p:nvSpPr>
            <p:cNvPr id="63" name="文本框 62">
              <a:extLst>
                <a:ext uri="{FF2B5EF4-FFF2-40B4-BE49-F238E27FC236}">
                  <a16:creationId xmlns:a16="http://schemas.microsoft.com/office/drawing/2014/main" id="{74802563-BE08-43C0-920C-9CAD59455259}"/>
                </a:ext>
              </a:extLst>
            </p:cNvPr>
            <p:cNvSpPr txBox="1"/>
            <p:nvPr/>
          </p:nvSpPr>
          <p:spPr>
            <a:xfrm>
              <a:off x="2366915" y="3692514"/>
              <a:ext cx="1298597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8800" dirty="0">
                  <a:solidFill>
                    <a:schemeClr val="accent1"/>
                  </a:solidFill>
                  <a:latin typeface="+mj-ea"/>
                  <a:ea typeface="+mj-ea"/>
                </a:rPr>
                <a:t>请</a:t>
              </a:r>
            </a:p>
          </p:txBody>
        </p:sp>
        <p:sp>
          <p:nvSpPr>
            <p:cNvPr id="62" name="文本框 61">
              <a:extLst>
                <a:ext uri="{FF2B5EF4-FFF2-40B4-BE49-F238E27FC236}">
                  <a16:creationId xmlns:a16="http://schemas.microsoft.com/office/drawing/2014/main" id="{54C83A62-4AF1-46FD-AD54-312EBE5883B9}"/>
                </a:ext>
              </a:extLst>
            </p:cNvPr>
            <p:cNvSpPr txBox="1"/>
            <p:nvPr/>
          </p:nvSpPr>
          <p:spPr>
            <a:xfrm>
              <a:off x="2290715" y="3635364"/>
              <a:ext cx="1298597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8800" dirty="0">
                  <a:solidFill>
                    <a:schemeClr val="accent2"/>
                  </a:solidFill>
                  <a:latin typeface="+mj-ea"/>
                  <a:ea typeface="+mj-ea"/>
                </a:rPr>
                <a:t>请</a:t>
              </a:r>
            </a:p>
          </p:txBody>
        </p:sp>
        <p:sp>
          <p:nvSpPr>
            <p:cNvPr id="50" name="文本框 49">
              <a:extLst>
                <a:ext uri="{FF2B5EF4-FFF2-40B4-BE49-F238E27FC236}">
                  <a16:creationId xmlns:a16="http://schemas.microsoft.com/office/drawing/2014/main" id="{D5E2CB83-B339-4228-B5DB-3A998F0785CE}"/>
                </a:ext>
              </a:extLst>
            </p:cNvPr>
            <p:cNvSpPr txBox="1"/>
            <p:nvPr/>
          </p:nvSpPr>
          <p:spPr>
            <a:xfrm>
              <a:off x="2328815" y="3673464"/>
              <a:ext cx="1298597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8800" dirty="0">
                  <a:latin typeface="+mj-ea"/>
                  <a:ea typeface="+mj-ea"/>
                </a:rPr>
                <a:t>请</a:t>
              </a:r>
            </a:p>
          </p:txBody>
        </p:sp>
      </p:grpSp>
      <p:grpSp>
        <p:nvGrpSpPr>
          <p:cNvPr id="65" name="组合 64">
            <a:extLst>
              <a:ext uri="{FF2B5EF4-FFF2-40B4-BE49-F238E27FC236}">
                <a16:creationId xmlns:a16="http://schemas.microsoft.com/office/drawing/2014/main" id="{4AEECD87-13E2-4887-AB09-2D71CAF2164B}"/>
              </a:ext>
            </a:extLst>
          </p:cNvPr>
          <p:cNvGrpSpPr/>
          <p:nvPr/>
        </p:nvGrpSpPr>
        <p:grpSpPr>
          <a:xfrm>
            <a:off x="9245714" y="3063123"/>
            <a:ext cx="1374797" cy="1503700"/>
            <a:chOff x="2290715" y="3635364"/>
            <a:chExt cx="1374797" cy="1503700"/>
          </a:xfrm>
          <a:scene3d>
            <a:camera prst="orthographicFront">
              <a:rot lat="0" lon="0" rev="900000"/>
            </a:camera>
            <a:lightRig rig="threePt" dir="t"/>
          </a:scene3d>
        </p:grpSpPr>
        <p:sp>
          <p:nvSpPr>
            <p:cNvPr id="66" name="文本框 65">
              <a:extLst>
                <a:ext uri="{FF2B5EF4-FFF2-40B4-BE49-F238E27FC236}">
                  <a16:creationId xmlns:a16="http://schemas.microsoft.com/office/drawing/2014/main" id="{651D0AB4-A559-475A-9F16-AD73DBBB3ABA}"/>
                </a:ext>
              </a:extLst>
            </p:cNvPr>
            <p:cNvSpPr txBox="1"/>
            <p:nvPr/>
          </p:nvSpPr>
          <p:spPr>
            <a:xfrm>
              <a:off x="2366915" y="3692514"/>
              <a:ext cx="1298597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8800" dirty="0">
                  <a:solidFill>
                    <a:schemeClr val="accent1"/>
                  </a:solidFill>
                  <a:latin typeface="+mj-ea"/>
                  <a:ea typeface="+mj-ea"/>
                </a:rPr>
                <a:t>爱</a:t>
              </a:r>
            </a:p>
          </p:txBody>
        </p:sp>
        <p:sp>
          <p:nvSpPr>
            <p:cNvPr id="67" name="文本框 66">
              <a:extLst>
                <a:ext uri="{FF2B5EF4-FFF2-40B4-BE49-F238E27FC236}">
                  <a16:creationId xmlns:a16="http://schemas.microsoft.com/office/drawing/2014/main" id="{502E9DE9-7CE9-4290-895E-68421A82BD0C}"/>
                </a:ext>
              </a:extLst>
            </p:cNvPr>
            <p:cNvSpPr txBox="1"/>
            <p:nvPr/>
          </p:nvSpPr>
          <p:spPr>
            <a:xfrm>
              <a:off x="2290715" y="3635364"/>
              <a:ext cx="1298597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8800" dirty="0">
                  <a:solidFill>
                    <a:schemeClr val="accent2"/>
                  </a:solidFill>
                  <a:latin typeface="+mj-ea"/>
                  <a:ea typeface="+mj-ea"/>
                </a:rPr>
                <a:t>爱</a:t>
              </a:r>
            </a:p>
          </p:txBody>
        </p:sp>
        <p:sp>
          <p:nvSpPr>
            <p:cNvPr id="68" name="文本框 67">
              <a:extLst>
                <a:ext uri="{FF2B5EF4-FFF2-40B4-BE49-F238E27FC236}">
                  <a16:creationId xmlns:a16="http://schemas.microsoft.com/office/drawing/2014/main" id="{C6833E63-C569-481F-96DC-CB647D7F731E}"/>
                </a:ext>
              </a:extLst>
            </p:cNvPr>
            <p:cNvSpPr txBox="1"/>
            <p:nvPr/>
          </p:nvSpPr>
          <p:spPr>
            <a:xfrm>
              <a:off x="2328815" y="3673464"/>
              <a:ext cx="1298597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8800" dirty="0">
                  <a:latin typeface="+mj-ea"/>
                  <a:ea typeface="+mj-ea"/>
                </a:rPr>
                <a:t>爱</a:t>
              </a:r>
            </a:p>
          </p:txBody>
        </p:sp>
      </p:grpSp>
      <p:grpSp>
        <p:nvGrpSpPr>
          <p:cNvPr id="69" name="组合 68">
            <a:extLst>
              <a:ext uri="{FF2B5EF4-FFF2-40B4-BE49-F238E27FC236}">
                <a16:creationId xmlns:a16="http://schemas.microsoft.com/office/drawing/2014/main" id="{5E7E0D03-50A4-40A9-97B6-A7FFE67BADB4}"/>
              </a:ext>
            </a:extLst>
          </p:cNvPr>
          <p:cNvGrpSpPr/>
          <p:nvPr/>
        </p:nvGrpSpPr>
        <p:grpSpPr>
          <a:xfrm>
            <a:off x="10549335" y="2721395"/>
            <a:ext cx="1374797" cy="1503700"/>
            <a:chOff x="2290715" y="3635364"/>
            <a:chExt cx="1374797" cy="1503700"/>
          </a:xfrm>
          <a:scene3d>
            <a:camera prst="orthographicFront">
              <a:rot lat="0" lon="0" rev="900000"/>
            </a:camera>
            <a:lightRig rig="threePt" dir="t"/>
          </a:scene3d>
        </p:grpSpPr>
        <p:sp>
          <p:nvSpPr>
            <p:cNvPr id="70" name="文本框 69">
              <a:extLst>
                <a:ext uri="{FF2B5EF4-FFF2-40B4-BE49-F238E27FC236}">
                  <a16:creationId xmlns:a16="http://schemas.microsoft.com/office/drawing/2014/main" id="{D706CB58-8442-457C-9470-A12B4F5AE2A0}"/>
                </a:ext>
              </a:extLst>
            </p:cNvPr>
            <p:cNvSpPr txBox="1"/>
            <p:nvPr/>
          </p:nvSpPr>
          <p:spPr>
            <a:xfrm>
              <a:off x="2366915" y="3692514"/>
              <a:ext cx="1298597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8800" dirty="0">
                  <a:solidFill>
                    <a:schemeClr val="accent1"/>
                  </a:solidFill>
                  <a:latin typeface="+mj-ea"/>
                  <a:ea typeface="+mj-ea"/>
                </a:rPr>
                <a:t>姜</a:t>
              </a:r>
            </a:p>
          </p:txBody>
        </p:sp>
        <p:sp>
          <p:nvSpPr>
            <p:cNvPr id="71" name="文本框 70">
              <a:extLst>
                <a:ext uri="{FF2B5EF4-FFF2-40B4-BE49-F238E27FC236}">
                  <a16:creationId xmlns:a16="http://schemas.microsoft.com/office/drawing/2014/main" id="{777B628D-4618-410C-8B17-51350A49DA4B}"/>
                </a:ext>
              </a:extLst>
            </p:cNvPr>
            <p:cNvSpPr txBox="1"/>
            <p:nvPr/>
          </p:nvSpPr>
          <p:spPr>
            <a:xfrm>
              <a:off x="2290715" y="3635364"/>
              <a:ext cx="1298597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8800" dirty="0">
                  <a:solidFill>
                    <a:schemeClr val="accent2"/>
                  </a:solidFill>
                  <a:latin typeface="+mj-ea"/>
                  <a:ea typeface="+mj-ea"/>
                </a:rPr>
                <a:t>姜</a:t>
              </a:r>
            </a:p>
          </p:txBody>
        </p:sp>
        <p:sp>
          <p:nvSpPr>
            <p:cNvPr id="72" name="文本框 71">
              <a:extLst>
                <a:ext uri="{FF2B5EF4-FFF2-40B4-BE49-F238E27FC236}">
                  <a16:creationId xmlns:a16="http://schemas.microsoft.com/office/drawing/2014/main" id="{ED7539A7-5E98-4DCC-B456-D159B3E15D12}"/>
                </a:ext>
              </a:extLst>
            </p:cNvPr>
            <p:cNvSpPr txBox="1"/>
            <p:nvPr/>
          </p:nvSpPr>
          <p:spPr>
            <a:xfrm>
              <a:off x="2328815" y="3673464"/>
              <a:ext cx="1298597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8800" dirty="0">
                  <a:latin typeface="+mj-ea"/>
                  <a:ea typeface="+mj-ea"/>
                </a:rPr>
                <a:t>姜</a:t>
              </a:r>
            </a:p>
          </p:txBody>
        </p:sp>
      </p:grpSp>
      <p:grpSp>
        <p:nvGrpSpPr>
          <p:cNvPr id="103" name="线条">
            <a:extLst>
              <a:ext uri="{FF2B5EF4-FFF2-40B4-BE49-F238E27FC236}">
                <a16:creationId xmlns:a16="http://schemas.microsoft.com/office/drawing/2014/main" id="{D939F46B-5324-4121-B0EE-A3D186FD6CB8}"/>
              </a:ext>
            </a:extLst>
          </p:cNvPr>
          <p:cNvGrpSpPr/>
          <p:nvPr/>
        </p:nvGrpSpPr>
        <p:grpSpPr>
          <a:xfrm flipH="1">
            <a:off x="5663290" y="858025"/>
            <a:ext cx="2143777" cy="5211482"/>
            <a:chOff x="3755396" y="828528"/>
            <a:chExt cx="2143777" cy="5211482"/>
          </a:xfrm>
        </p:grpSpPr>
        <p:sp>
          <p:nvSpPr>
            <p:cNvPr id="64" name="任意多边形: 形状 63">
              <a:extLst>
                <a:ext uri="{FF2B5EF4-FFF2-40B4-BE49-F238E27FC236}">
                  <a16:creationId xmlns:a16="http://schemas.microsoft.com/office/drawing/2014/main" id="{2841929B-6E13-41A6-A473-581394D7010A}"/>
                </a:ext>
              </a:extLst>
            </p:cNvPr>
            <p:cNvSpPr/>
            <p:nvPr/>
          </p:nvSpPr>
          <p:spPr>
            <a:xfrm rot="20580995">
              <a:off x="3755396" y="828528"/>
              <a:ext cx="1553815" cy="1949332"/>
            </a:xfrm>
            <a:custGeom>
              <a:avLst/>
              <a:gdLst>
                <a:gd name="connsiteX0" fmla="*/ 0 w 1047750"/>
                <a:gd name="connsiteY0" fmla="*/ 0 h 1314450"/>
                <a:gd name="connsiteX1" fmla="*/ 590550 w 1047750"/>
                <a:gd name="connsiteY1" fmla="*/ 800100 h 1314450"/>
                <a:gd name="connsiteX2" fmla="*/ 647700 w 1047750"/>
                <a:gd name="connsiteY2" fmla="*/ 400050 h 1314450"/>
                <a:gd name="connsiteX3" fmla="*/ 1047750 w 1047750"/>
                <a:gd name="connsiteY3" fmla="*/ 1314450 h 1314450"/>
                <a:gd name="connsiteX0" fmla="*/ 0 w 1047750"/>
                <a:gd name="connsiteY0" fmla="*/ 0 h 1314450"/>
                <a:gd name="connsiteX1" fmla="*/ 500631 w 1047750"/>
                <a:gd name="connsiteY1" fmla="*/ 902865 h 1314450"/>
                <a:gd name="connsiteX2" fmla="*/ 647700 w 1047750"/>
                <a:gd name="connsiteY2" fmla="*/ 400050 h 1314450"/>
                <a:gd name="connsiteX3" fmla="*/ 1047750 w 1047750"/>
                <a:gd name="connsiteY3" fmla="*/ 1314450 h 1314450"/>
                <a:gd name="connsiteX0" fmla="*/ 0 w 1047750"/>
                <a:gd name="connsiteY0" fmla="*/ 0 h 1314450"/>
                <a:gd name="connsiteX1" fmla="*/ 500631 w 1047750"/>
                <a:gd name="connsiteY1" fmla="*/ 902865 h 1314450"/>
                <a:gd name="connsiteX2" fmla="*/ 686237 w 1047750"/>
                <a:gd name="connsiteY2" fmla="*/ 567042 h 1314450"/>
                <a:gd name="connsiteX3" fmla="*/ 1047750 w 1047750"/>
                <a:gd name="connsiteY3" fmla="*/ 1314450 h 1314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7750" h="1314450">
                  <a:moveTo>
                    <a:pt x="0" y="0"/>
                  </a:moveTo>
                  <a:lnTo>
                    <a:pt x="500631" y="902865"/>
                  </a:lnTo>
                  <a:lnTo>
                    <a:pt x="686237" y="567042"/>
                  </a:lnTo>
                  <a:lnTo>
                    <a:pt x="1047750" y="1314450"/>
                  </a:lnTo>
                </a:path>
              </a:pathLst>
            </a:custGeom>
            <a:noFill/>
            <a:ln w="63500" cap="sq">
              <a:solidFill>
                <a:schemeClr val="accent2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74" name="直接连接符 73">
              <a:extLst>
                <a:ext uri="{FF2B5EF4-FFF2-40B4-BE49-F238E27FC236}">
                  <a16:creationId xmlns:a16="http://schemas.microsoft.com/office/drawing/2014/main" id="{21193178-2F6D-4C1C-88AE-D9E65BDAD84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31698" y="4748707"/>
              <a:ext cx="1967475" cy="1291303"/>
            </a:xfrm>
            <a:prstGeom prst="line">
              <a:avLst/>
            </a:prstGeom>
            <a:ln w="635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接连接符 81">
              <a:extLst>
                <a:ext uri="{FF2B5EF4-FFF2-40B4-BE49-F238E27FC236}">
                  <a16:creationId xmlns:a16="http://schemas.microsoft.com/office/drawing/2014/main" id="{6CD415A4-6AB7-41F3-9651-E9DA4DEDEF5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257582" y="1687432"/>
              <a:ext cx="495280" cy="464637"/>
            </a:xfrm>
            <a:prstGeom prst="line">
              <a:avLst/>
            </a:prstGeom>
            <a:ln w="635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接连接符 86">
              <a:extLst>
                <a:ext uri="{FF2B5EF4-FFF2-40B4-BE49-F238E27FC236}">
                  <a16:creationId xmlns:a16="http://schemas.microsoft.com/office/drawing/2014/main" id="{38616A0E-3451-4FE8-9E3F-99AED6E2C24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39820" y="4412951"/>
              <a:ext cx="513042" cy="175703"/>
            </a:xfrm>
            <a:prstGeom prst="line">
              <a:avLst/>
            </a:prstGeom>
            <a:ln w="635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8" name="线条">
            <a:extLst>
              <a:ext uri="{FF2B5EF4-FFF2-40B4-BE49-F238E27FC236}">
                <a16:creationId xmlns:a16="http://schemas.microsoft.com/office/drawing/2014/main" id="{1FCF98E8-B901-45F8-AA5A-BF618C825E0F}"/>
              </a:ext>
            </a:extLst>
          </p:cNvPr>
          <p:cNvGrpSpPr/>
          <p:nvPr/>
        </p:nvGrpSpPr>
        <p:grpSpPr>
          <a:xfrm flipH="1">
            <a:off x="5658680" y="774449"/>
            <a:ext cx="2153302" cy="5240057"/>
            <a:chOff x="3755396" y="828528"/>
            <a:chExt cx="2153302" cy="5240057"/>
          </a:xfrm>
        </p:grpSpPr>
        <p:sp>
          <p:nvSpPr>
            <p:cNvPr id="89" name="任意多边形: 形状 88">
              <a:extLst>
                <a:ext uri="{FF2B5EF4-FFF2-40B4-BE49-F238E27FC236}">
                  <a16:creationId xmlns:a16="http://schemas.microsoft.com/office/drawing/2014/main" id="{D31A7DD7-2416-4DE4-8A57-D9E1069380C4}"/>
                </a:ext>
              </a:extLst>
            </p:cNvPr>
            <p:cNvSpPr/>
            <p:nvPr/>
          </p:nvSpPr>
          <p:spPr>
            <a:xfrm rot="20580995">
              <a:off x="3755396" y="828528"/>
              <a:ext cx="1553815" cy="1949332"/>
            </a:xfrm>
            <a:custGeom>
              <a:avLst/>
              <a:gdLst>
                <a:gd name="connsiteX0" fmla="*/ 0 w 1047750"/>
                <a:gd name="connsiteY0" fmla="*/ 0 h 1314450"/>
                <a:gd name="connsiteX1" fmla="*/ 590550 w 1047750"/>
                <a:gd name="connsiteY1" fmla="*/ 800100 h 1314450"/>
                <a:gd name="connsiteX2" fmla="*/ 647700 w 1047750"/>
                <a:gd name="connsiteY2" fmla="*/ 400050 h 1314450"/>
                <a:gd name="connsiteX3" fmla="*/ 1047750 w 1047750"/>
                <a:gd name="connsiteY3" fmla="*/ 1314450 h 1314450"/>
                <a:gd name="connsiteX0" fmla="*/ 0 w 1047750"/>
                <a:gd name="connsiteY0" fmla="*/ 0 h 1314450"/>
                <a:gd name="connsiteX1" fmla="*/ 500631 w 1047750"/>
                <a:gd name="connsiteY1" fmla="*/ 902865 h 1314450"/>
                <a:gd name="connsiteX2" fmla="*/ 647700 w 1047750"/>
                <a:gd name="connsiteY2" fmla="*/ 400050 h 1314450"/>
                <a:gd name="connsiteX3" fmla="*/ 1047750 w 1047750"/>
                <a:gd name="connsiteY3" fmla="*/ 1314450 h 1314450"/>
                <a:gd name="connsiteX0" fmla="*/ 0 w 1047750"/>
                <a:gd name="connsiteY0" fmla="*/ 0 h 1314450"/>
                <a:gd name="connsiteX1" fmla="*/ 500631 w 1047750"/>
                <a:gd name="connsiteY1" fmla="*/ 902865 h 1314450"/>
                <a:gd name="connsiteX2" fmla="*/ 686237 w 1047750"/>
                <a:gd name="connsiteY2" fmla="*/ 567042 h 1314450"/>
                <a:gd name="connsiteX3" fmla="*/ 1047750 w 1047750"/>
                <a:gd name="connsiteY3" fmla="*/ 1314450 h 1314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7750" h="1314450">
                  <a:moveTo>
                    <a:pt x="0" y="0"/>
                  </a:moveTo>
                  <a:lnTo>
                    <a:pt x="500631" y="902865"/>
                  </a:lnTo>
                  <a:lnTo>
                    <a:pt x="686237" y="567042"/>
                  </a:lnTo>
                  <a:lnTo>
                    <a:pt x="1047750" y="1314450"/>
                  </a:lnTo>
                </a:path>
              </a:pathLst>
            </a:custGeom>
            <a:noFill/>
            <a:ln w="63500" cap="sq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90" name="直接连接符 89">
              <a:extLst>
                <a:ext uri="{FF2B5EF4-FFF2-40B4-BE49-F238E27FC236}">
                  <a16:creationId xmlns:a16="http://schemas.microsoft.com/office/drawing/2014/main" id="{60637EB4-BAD2-4A0B-9AFB-AE74717053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41223" y="4777282"/>
              <a:ext cx="1967475" cy="1291303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接连接符 90">
              <a:extLst>
                <a:ext uri="{FF2B5EF4-FFF2-40B4-BE49-F238E27FC236}">
                  <a16:creationId xmlns:a16="http://schemas.microsoft.com/office/drawing/2014/main" id="{1FABE833-F531-4DEC-95F5-53FCEAD3F06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257582" y="1687432"/>
              <a:ext cx="495280" cy="464637"/>
            </a:xfrm>
            <a:prstGeom prst="line">
              <a:avLst/>
            </a:prstGeom>
            <a:ln w="635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接连接符 91">
              <a:extLst>
                <a:ext uri="{FF2B5EF4-FFF2-40B4-BE49-F238E27FC236}">
                  <a16:creationId xmlns:a16="http://schemas.microsoft.com/office/drawing/2014/main" id="{29FEF72F-00EE-4CA9-B2FA-C5D7DA6C91F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39820" y="4441526"/>
              <a:ext cx="513042" cy="175703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7" name="组合 96">
            <a:extLst>
              <a:ext uri="{FF2B5EF4-FFF2-40B4-BE49-F238E27FC236}">
                <a16:creationId xmlns:a16="http://schemas.microsoft.com/office/drawing/2014/main" id="{A4D10F46-F836-412B-87E3-5545D9EC7AAE}"/>
              </a:ext>
            </a:extLst>
          </p:cNvPr>
          <p:cNvGrpSpPr/>
          <p:nvPr/>
        </p:nvGrpSpPr>
        <p:grpSpPr>
          <a:xfrm>
            <a:off x="-1726072" y="671622"/>
            <a:ext cx="3300872" cy="854770"/>
            <a:chOff x="-1726072" y="671622"/>
            <a:chExt cx="3300872" cy="854770"/>
          </a:xfrm>
        </p:grpSpPr>
        <p:grpSp>
          <p:nvGrpSpPr>
            <p:cNvPr id="98" name="组合 97">
              <a:extLst>
                <a:ext uri="{FF2B5EF4-FFF2-40B4-BE49-F238E27FC236}">
                  <a16:creationId xmlns:a16="http://schemas.microsoft.com/office/drawing/2014/main" id="{B0993360-9B1A-406F-9840-88A7760C20F3}"/>
                </a:ext>
              </a:extLst>
            </p:cNvPr>
            <p:cNvGrpSpPr/>
            <p:nvPr/>
          </p:nvGrpSpPr>
          <p:grpSpPr>
            <a:xfrm>
              <a:off x="-1726072" y="671622"/>
              <a:ext cx="3300872" cy="854770"/>
              <a:chOff x="-1726072" y="671622"/>
              <a:chExt cx="3300872" cy="854770"/>
            </a:xfrm>
          </p:grpSpPr>
          <p:sp>
            <p:nvSpPr>
              <p:cNvPr id="113" name="矩形: 圆角 112">
                <a:extLst>
                  <a:ext uri="{FF2B5EF4-FFF2-40B4-BE49-F238E27FC236}">
                    <a16:creationId xmlns:a16="http://schemas.microsoft.com/office/drawing/2014/main" id="{851E59E5-BE84-437B-B13D-CA98FB79BA48}"/>
                  </a:ext>
                </a:extLst>
              </p:cNvPr>
              <p:cNvSpPr/>
              <p:nvPr/>
            </p:nvSpPr>
            <p:spPr>
              <a:xfrm>
                <a:off x="-1573672" y="824022"/>
                <a:ext cx="3148472" cy="702370"/>
              </a:xfrm>
              <a:prstGeom prst="roundRect">
                <a:avLst>
                  <a:gd name="adj" fmla="val 50000"/>
                </a:avLst>
              </a:prstGeom>
              <a:pattFill prst="wdDnDiag">
                <a:fgClr>
                  <a:schemeClr val="accent1">
                    <a:lumMod val="60000"/>
                    <a:lumOff val="40000"/>
                  </a:schemeClr>
                </a:fgClr>
                <a:bgClr>
                  <a:schemeClr val="accent1">
                    <a:lumMod val="75000"/>
                  </a:schemeClr>
                </a:bgClr>
              </a:pattFill>
              <a:ln w="793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4" name="矩形: 圆角 113">
                <a:extLst>
                  <a:ext uri="{FF2B5EF4-FFF2-40B4-BE49-F238E27FC236}">
                    <a16:creationId xmlns:a16="http://schemas.microsoft.com/office/drawing/2014/main" id="{374B5284-2974-4C28-ACD5-690A78BBCB6A}"/>
                  </a:ext>
                </a:extLst>
              </p:cNvPr>
              <p:cNvSpPr/>
              <p:nvPr/>
            </p:nvSpPr>
            <p:spPr>
              <a:xfrm>
                <a:off x="-1726072" y="671622"/>
                <a:ext cx="3148472" cy="702370"/>
              </a:xfrm>
              <a:prstGeom prst="roundRect">
                <a:avLst>
                  <a:gd name="adj" fmla="val 50000"/>
                </a:avLst>
              </a:prstGeom>
              <a:pattFill prst="lgGrid">
                <a:fgClr>
                  <a:schemeClr val="accent2"/>
                </a:fgClr>
                <a:bgClr>
                  <a:schemeClr val="bg1"/>
                </a:bgClr>
              </a:pattFill>
              <a:ln w="571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00" name="组合 99">
              <a:extLst>
                <a:ext uri="{FF2B5EF4-FFF2-40B4-BE49-F238E27FC236}">
                  <a16:creationId xmlns:a16="http://schemas.microsoft.com/office/drawing/2014/main" id="{4F0699B6-8E5E-4081-8726-3DE1132C9388}"/>
                </a:ext>
              </a:extLst>
            </p:cNvPr>
            <p:cNvGrpSpPr/>
            <p:nvPr/>
          </p:nvGrpSpPr>
          <p:grpSpPr>
            <a:xfrm>
              <a:off x="368300" y="786111"/>
              <a:ext cx="843945" cy="549593"/>
              <a:chOff x="7514880" y="1445277"/>
              <a:chExt cx="843945" cy="549593"/>
            </a:xfrm>
          </p:grpSpPr>
          <p:sp>
            <p:nvSpPr>
              <p:cNvPr id="101" name="文本框 100">
                <a:extLst>
                  <a:ext uri="{FF2B5EF4-FFF2-40B4-BE49-F238E27FC236}">
                    <a16:creationId xmlns:a16="http://schemas.microsoft.com/office/drawing/2014/main" id="{8676DE5D-14BF-4113-9637-A776FC85037D}"/>
                  </a:ext>
                </a:extLst>
              </p:cNvPr>
              <p:cNvSpPr txBox="1"/>
              <p:nvPr/>
            </p:nvSpPr>
            <p:spPr>
              <a:xfrm>
                <a:off x="7514881" y="1445277"/>
                <a:ext cx="843944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zh-CN" altLang="en-US" sz="3200" dirty="0">
                    <a:solidFill>
                      <a:schemeClr val="accent3"/>
                    </a:solidFill>
                    <a:latin typeface="优设标题黑" panose="00000500000000000000" pitchFamily="2" charset="-122"/>
                    <a:ea typeface="优设标题黑" panose="00000500000000000000" pitchFamily="2" charset="-122"/>
                  </a:rPr>
                  <a:t>表演</a:t>
                </a:r>
              </a:p>
            </p:txBody>
          </p:sp>
          <p:sp>
            <p:nvSpPr>
              <p:cNvPr id="102" name="文本框 101">
                <a:extLst>
                  <a:ext uri="{FF2B5EF4-FFF2-40B4-BE49-F238E27FC236}">
                    <a16:creationId xmlns:a16="http://schemas.microsoft.com/office/drawing/2014/main" id="{02ADC7FB-F4EA-46D1-B2D7-8D5B59CE40C2}"/>
                  </a:ext>
                </a:extLst>
              </p:cNvPr>
              <p:cNvSpPr txBox="1"/>
              <p:nvPr/>
            </p:nvSpPr>
            <p:spPr>
              <a:xfrm>
                <a:off x="7533930" y="1502427"/>
                <a:ext cx="765091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zh-CN" altLang="en-US" sz="3200" dirty="0">
                    <a:solidFill>
                      <a:schemeClr val="accent2"/>
                    </a:solidFill>
                    <a:latin typeface="优设标题黑" panose="00000500000000000000" pitchFamily="2" charset="-122"/>
                    <a:ea typeface="优设标题黑" panose="00000500000000000000" pitchFamily="2" charset="-122"/>
                  </a:rPr>
                  <a:t>表演</a:t>
                </a:r>
              </a:p>
            </p:txBody>
          </p:sp>
          <p:sp>
            <p:nvSpPr>
              <p:cNvPr id="112" name="文本框 111">
                <a:extLst>
                  <a:ext uri="{FF2B5EF4-FFF2-40B4-BE49-F238E27FC236}">
                    <a16:creationId xmlns:a16="http://schemas.microsoft.com/office/drawing/2014/main" id="{05D9060D-DDDA-454B-A80D-70DCF71914C4}"/>
                  </a:ext>
                </a:extLst>
              </p:cNvPr>
              <p:cNvSpPr txBox="1"/>
              <p:nvPr/>
            </p:nvSpPr>
            <p:spPr>
              <a:xfrm>
                <a:off x="7514880" y="1483377"/>
                <a:ext cx="784141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zh-CN" altLang="en-US" sz="3200" dirty="0">
                    <a:latin typeface="优设标题黑" panose="00000500000000000000" pitchFamily="2" charset="-122"/>
                    <a:ea typeface="优设标题黑" panose="00000500000000000000" pitchFamily="2" charset="-122"/>
                  </a:rPr>
                  <a:t>表演</a:t>
                </a:r>
              </a:p>
            </p:txBody>
          </p:sp>
        </p:grpSp>
      </p:grpSp>
      <p:grpSp>
        <p:nvGrpSpPr>
          <p:cNvPr id="104" name="33f2c97e-ed28-4c72-9cf9-59949fd04339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DB1776FC-39EE-44BA-BD87-011DAB79644B}"/>
              </a:ext>
            </a:extLst>
          </p:cNvPr>
          <p:cNvGrpSpPr>
            <a:grpSpLocks noChangeAspect="1"/>
          </p:cNvGrpSpPr>
          <p:nvPr>
            <p:custDataLst>
              <p:tags r:id="rId3"/>
            </p:custDataLst>
          </p:nvPr>
        </p:nvGrpSpPr>
        <p:grpSpPr>
          <a:xfrm rot="1181565" flipH="1">
            <a:off x="-5074231" y="2387291"/>
            <a:ext cx="13015694" cy="6254370"/>
            <a:chOff x="2505075" y="1690688"/>
            <a:chExt cx="7132638" cy="3427413"/>
          </a:xfrm>
          <a:solidFill>
            <a:schemeClr val="accent2">
              <a:alpha val="30000"/>
            </a:schemeClr>
          </a:solidFill>
        </p:grpSpPr>
        <p:sp>
          <p:nvSpPr>
            <p:cNvPr id="105" name="îŝlîḑè">
              <a:extLst>
                <a:ext uri="{FF2B5EF4-FFF2-40B4-BE49-F238E27FC236}">
                  <a16:creationId xmlns:a16="http://schemas.microsoft.com/office/drawing/2014/main" id="{ED652974-34D1-454C-8B0F-06E7C305AA72}"/>
                </a:ext>
              </a:extLst>
            </p:cNvPr>
            <p:cNvSpPr/>
            <p:nvPr/>
          </p:nvSpPr>
          <p:spPr bwMode="auto">
            <a:xfrm>
              <a:off x="9096375" y="3355976"/>
              <a:ext cx="0" cy="23813"/>
            </a:xfrm>
            <a:custGeom>
              <a:avLst/>
              <a:gdLst>
                <a:gd name="T0" fmla="*/ 15 h 15"/>
                <a:gd name="T1" fmla="*/ 0 h 15"/>
                <a:gd name="T2" fmla="*/ 15 h 15"/>
                <a:gd name="T3" fmla="*/ 15 h 15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15">
                  <a:moveTo>
                    <a:pt x="0" y="15"/>
                  </a:moveTo>
                  <a:lnTo>
                    <a:pt x="0" y="0"/>
                  </a:lnTo>
                  <a:lnTo>
                    <a:pt x="0" y="15"/>
                  </a:lnTo>
                  <a:lnTo>
                    <a:pt x="0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6" name="iṡļíḋê">
              <a:extLst>
                <a:ext uri="{FF2B5EF4-FFF2-40B4-BE49-F238E27FC236}">
                  <a16:creationId xmlns:a16="http://schemas.microsoft.com/office/drawing/2014/main" id="{1B13D55A-6A9D-492D-8B05-7C197602CB20}"/>
                </a:ext>
              </a:extLst>
            </p:cNvPr>
            <p:cNvSpPr/>
            <p:nvPr/>
          </p:nvSpPr>
          <p:spPr bwMode="auto">
            <a:xfrm>
              <a:off x="2603499" y="2709863"/>
              <a:ext cx="3000376" cy="1441451"/>
            </a:xfrm>
            <a:custGeom>
              <a:avLst/>
              <a:gdLst>
                <a:gd name="connsiteX0" fmla="*/ 2212975 w 3000376"/>
                <a:gd name="connsiteY0" fmla="*/ 1439863 h 1441451"/>
                <a:gd name="connsiteX1" fmla="*/ 2214563 w 3000376"/>
                <a:gd name="connsiteY1" fmla="*/ 1439863 h 1441451"/>
                <a:gd name="connsiteX2" fmla="*/ 2214563 w 3000376"/>
                <a:gd name="connsiteY2" fmla="*/ 1441451 h 1441451"/>
                <a:gd name="connsiteX3" fmla="*/ 2212975 w 3000376"/>
                <a:gd name="connsiteY3" fmla="*/ 1441451 h 1441451"/>
                <a:gd name="connsiteX4" fmla="*/ 2114550 w 3000376"/>
                <a:gd name="connsiteY4" fmla="*/ 1439863 h 1441451"/>
                <a:gd name="connsiteX5" fmla="*/ 2139950 w 3000376"/>
                <a:gd name="connsiteY5" fmla="*/ 1439863 h 1441451"/>
                <a:gd name="connsiteX6" fmla="*/ 2139950 w 3000376"/>
                <a:gd name="connsiteY6" fmla="*/ 1441451 h 1441451"/>
                <a:gd name="connsiteX7" fmla="*/ 2114550 w 3000376"/>
                <a:gd name="connsiteY7" fmla="*/ 1441451 h 1441451"/>
                <a:gd name="connsiteX8" fmla="*/ 2189163 w 3000376"/>
                <a:gd name="connsiteY8" fmla="*/ 1365250 h 1441451"/>
                <a:gd name="connsiteX9" fmla="*/ 2212975 w 3000376"/>
                <a:gd name="connsiteY9" fmla="*/ 1365250 h 1441451"/>
                <a:gd name="connsiteX10" fmla="*/ 2212976 w 3000376"/>
                <a:gd name="connsiteY10" fmla="*/ 1365250 h 1441451"/>
                <a:gd name="connsiteX11" fmla="*/ 2336800 w 3000376"/>
                <a:gd name="connsiteY11" fmla="*/ 1365250 h 1441451"/>
                <a:gd name="connsiteX12" fmla="*/ 2246253 w 3000376"/>
                <a:gd name="connsiteY12" fmla="*/ 1375966 h 1441451"/>
                <a:gd name="connsiteX13" fmla="*/ 2212976 w 3000376"/>
                <a:gd name="connsiteY13" fmla="*/ 1365250 h 1441451"/>
                <a:gd name="connsiteX14" fmla="*/ 2212976 w 3000376"/>
                <a:gd name="connsiteY14" fmla="*/ 1366838 h 1441451"/>
                <a:gd name="connsiteX15" fmla="*/ 2189163 w 3000376"/>
                <a:gd name="connsiteY15" fmla="*/ 1366838 h 1441451"/>
                <a:gd name="connsiteX16" fmla="*/ 2041525 w 3000376"/>
                <a:gd name="connsiteY16" fmla="*/ 1365250 h 1441451"/>
                <a:gd name="connsiteX17" fmla="*/ 2043113 w 3000376"/>
                <a:gd name="connsiteY17" fmla="*/ 1365250 h 1441451"/>
                <a:gd name="connsiteX18" fmla="*/ 2043113 w 3000376"/>
                <a:gd name="connsiteY18" fmla="*/ 1366838 h 1441451"/>
                <a:gd name="connsiteX19" fmla="*/ 2041525 w 3000376"/>
                <a:gd name="connsiteY19" fmla="*/ 1366838 h 1441451"/>
                <a:gd name="connsiteX20" fmla="*/ 1966913 w 3000376"/>
                <a:gd name="connsiteY20" fmla="*/ 1341438 h 1441451"/>
                <a:gd name="connsiteX21" fmla="*/ 2016126 w 3000376"/>
                <a:gd name="connsiteY21" fmla="*/ 1365251 h 1441451"/>
                <a:gd name="connsiteX22" fmla="*/ 1966913 w 3000376"/>
                <a:gd name="connsiteY22" fmla="*/ 1341438 h 1441451"/>
                <a:gd name="connsiteX23" fmla="*/ 2090738 w 3000376"/>
                <a:gd name="connsiteY23" fmla="*/ 1316038 h 1441451"/>
                <a:gd name="connsiteX24" fmla="*/ 2114551 w 3000376"/>
                <a:gd name="connsiteY24" fmla="*/ 1316038 h 1441451"/>
                <a:gd name="connsiteX25" fmla="*/ 2114551 w 3000376"/>
                <a:gd name="connsiteY25" fmla="*/ 1317626 h 1441451"/>
                <a:gd name="connsiteX26" fmla="*/ 2090738 w 3000376"/>
                <a:gd name="connsiteY26" fmla="*/ 1317626 h 1441451"/>
                <a:gd name="connsiteX27" fmla="*/ 1671638 w 3000376"/>
                <a:gd name="connsiteY27" fmla="*/ 1316038 h 1441451"/>
                <a:gd name="connsiteX28" fmla="*/ 1697038 w 3000376"/>
                <a:gd name="connsiteY28" fmla="*/ 1316038 h 1441451"/>
                <a:gd name="connsiteX29" fmla="*/ 1697038 w 3000376"/>
                <a:gd name="connsiteY29" fmla="*/ 1317626 h 1441451"/>
                <a:gd name="connsiteX30" fmla="*/ 1671638 w 3000376"/>
                <a:gd name="connsiteY30" fmla="*/ 1317626 h 1441451"/>
                <a:gd name="connsiteX31" fmla="*/ 2238375 w 3000376"/>
                <a:gd name="connsiteY31" fmla="*/ 1290638 h 1441451"/>
                <a:gd name="connsiteX32" fmla="*/ 2262188 w 3000376"/>
                <a:gd name="connsiteY32" fmla="*/ 1290638 h 1441451"/>
                <a:gd name="connsiteX33" fmla="*/ 2262188 w 3000376"/>
                <a:gd name="connsiteY33" fmla="*/ 1292226 h 1441451"/>
                <a:gd name="connsiteX34" fmla="*/ 2238375 w 3000376"/>
                <a:gd name="connsiteY34" fmla="*/ 1292226 h 1441451"/>
                <a:gd name="connsiteX35" fmla="*/ 1500188 w 3000376"/>
                <a:gd name="connsiteY35" fmla="*/ 1290638 h 1441451"/>
                <a:gd name="connsiteX36" fmla="*/ 1524001 w 3000376"/>
                <a:gd name="connsiteY36" fmla="*/ 1316038 h 1441451"/>
                <a:gd name="connsiteX37" fmla="*/ 1500188 w 3000376"/>
                <a:gd name="connsiteY37" fmla="*/ 1290638 h 1441451"/>
                <a:gd name="connsiteX38" fmla="*/ 1474788 w 3000376"/>
                <a:gd name="connsiteY38" fmla="*/ 1290638 h 1441451"/>
                <a:gd name="connsiteX39" fmla="*/ 1500188 w 3000376"/>
                <a:gd name="connsiteY39" fmla="*/ 1290638 h 1441451"/>
                <a:gd name="connsiteX40" fmla="*/ 1500188 w 3000376"/>
                <a:gd name="connsiteY40" fmla="*/ 1316038 h 1441451"/>
                <a:gd name="connsiteX41" fmla="*/ 1474788 w 3000376"/>
                <a:gd name="connsiteY41" fmla="*/ 1290638 h 1441451"/>
                <a:gd name="connsiteX42" fmla="*/ 1352550 w 3000376"/>
                <a:gd name="connsiteY42" fmla="*/ 1290638 h 1441451"/>
                <a:gd name="connsiteX43" fmla="*/ 1354138 w 3000376"/>
                <a:gd name="connsiteY43" fmla="*/ 1290638 h 1441451"/>
                <a:gd name="connsiteX44" fmla="*/ 1376363 w 3000376"/>
                <a:gd name="connsiteY44" fmla="*/ 1290638 h 1441451"/>
                <a:gd name="connsiteX45" fmla="*/ 1376363 w 3000376"/>
                <a:gd name="connsiteY45" fmla="*/ 1292226 h 1441451"/>
                <a:gd name="connsiteX46" fmla="*/ 1354138 w 3000376"/>
                <a:gd name="connsiteY46" fmla="*/ 1292226 h 1441451"/>
                <a:gd name="connsiteX47" fmla="*/ 1352550 w 3000376"/>
                <a:gd name="connsiteY47" fmla="*/ 1292226 h 1441451"/>
                <a:gd name="connsiteX48" fmla="*/ 1328738 w 3000376"/>
                <a:gd name="connsiteY48" fmla="*/ 1290638 h 1441451"/>
                <a:gd name="connsiteX49" fmla="*/ 1330326 w 3000376"/>
                <a:gd name="connsiteY49" fmla="*/ 1290638 h 1441451"/>
                <a:gd name="connsiteX50" fmla="*/ 1330326 w 3000376"/>
                <a:gd name="connsiteY50" fmla="*/ 1292226 h 1441451"/>
                <a:gd name="connsiteX51" fmla="*/ 1328738 w 3000376"/>
                <a:gd name="connsiteY51" fmla="*/ 1292226 h 1441451"/>
                <a:gd name="connsiteX52" fmla="*/ 1764506 w 3000376"/>
                <a:gd name="connsiteY52" fmla="*/ 1280592 h 1441451"/>
                <a:gd name="connsiteX53" fmla="*/ 1819275 w 3000376"/>
                <a:gd name="connsiteY53" fmla="*/ 1290638 h 1441451"/>
                <a:gd name="connsiteX54" fmla="*/ 1746250 w 3000376"/>
                <a:gd name="connsiteY54" fmla="*/ 1290638 h 1441451"/>
                <a:gd name="connsiteX55" fmla="*/ 1764506 w 3000376"/>
                <a:gd name="connsiteY55" fmla="*/ 1280592 h 1441451"/>
                <a:gd name="connsiteX56" fmla="*/ 1912468 w 3000376"/>
                <a:gd name="connsiteY56" fmla="*/ 1268951 h 1441451"/>
                <a:gd name="connsiteX57" fmla="*/ 1939585 w 3000376"/>
                <a:gd name="connsiteY57" fmla="*/ 1269802 h 1441451"/>
                <a:gd name="connsiteX58" fmla="*/ 2016125 w 3000376"/>
                <a:gd name="connsiteY58" fmla="*/ 1290638 h 1441451"/>
                <a:gd name="connsiteX59" fmla="*/ 1926573 w 3000376"/>
                <a:gd name="connsiteY59" fmla="*/ 1270546 h 1441451"/>
                <a:gd name="connsiteX60" fmla="*/ 1844675 w 3000376"/>
                <a:gd name="connsiteY60" fmla="*/ 1266825 h 1441451"/>
                <a:gd name="connsiteX61" fmla="*/ 1844676 w 3000376"/>
                <a:gd name="connsiteY61" fmla="*/ 1266825 h 1441451"/>
                <a:gd name="connsiteX62" fmla="*/ 1869168 w 3000376"/>
                <a:gd name="connsiteY62" fmla="*/ 1266825 h 1441451"/>
                <a:gd name="connsiteX63" fmla="*/ 1893661 w 3000376"/>
                <a:gd name="connsiteY63" fmla="*/ 1266825 h 1441451"/>
                <a:gd name="connsiteX64" fmla="*/ 1912468 w 3000376"/>
                <a:gd name="connsiteY64" fmla="*/ 1268951 h 1441451"/>
                <a:gd name="connsiteX65" fmla="*/ 1155700 w 3000376"/>
                <a:gd name="connsiteY65" fmla="*/ 1266825 h 1441451"/>
                <a:gd name="connsiteX66" fmla="*/ 1181100 w 3000376"/>
                <a:gd name="connsiteY66" fmla="*/ 1266825 h 1441451"/>
                <a:gd name="connsiteX67" fmla="*/ 1182688 w 3000376"/>
                <a:gd name="connsiteY67" fmla="*/ 1266825 h 1441451"/>
                <a:gd name="connsiteX68" fmla="*/ 1182688 w 3000376"/>
                <a:gd name="connsiteY68" fmla="*/ 1268413 h 1441451"/>
                <a:gd name="connsiteX69" fmla="*/ 1181100 w 3000376"/>
                <a:gd name="connsiteY69" fmla="*/ 1268413 h 1441451"/>
                <a:gd name="connsiteX70" fmla="*/ 1155700 w 3000376"/>
                <a:gd name="connsiteY70" fmla="*/ 1268413 h 1441451"/>
                <a:gd name="connsiteX71" fmla="*/ 515938 w 3000376"/>
                <a:gd name="connsiteY71" fmla="*/ 1266825 h 1441451"/>
                <a:gd name="connsiteX72" fmla="*/ 517526 w 3000376"/>
                <a:gd name="connsiteY72" fmla="*/ 1266825 h 1441451"/>
                <a:gd name="connsiteX73" fmla="*/ 517526 w 3000376"/>
                <a:gd name="connsiteY73" fmla="*/ 1268413 h 1441451"/>
                <a:gd name="connsiteX74" fmla="*/ 515938 w 3000376"/>
                <a:gd name="connsiteY74" fmla="*/ 1268413 h 1441451"/>
                <a:gd name="connsiteX75" fmla="*/ 442913 w 3000376"/>
                <a:gd name="connsiteY75" fmla="*/ 1266825 h 1441451"/>
                <a:gd name="connsiteX76" fmla="*/ 444501 w 3000376"/>
                <a:gd name="connsiteY76" fmla="*/ 1266825 h 1441451"/>
                <a:gd name="connsiteX77" fmla="*/ 466726 w 3000376"/>
                <a:gd name="connsiteY77" fmla="*/ 1266825 h 1441451"/>
                <a:gd name="connsiteX78" fmla="*/ 466726 w 3000376"/>
                <a:gd name="connsiteY78" fmla="*/ 1268413 h 1441451"/>
                <a:gd name="connsiteX79" fmla="*/ 444501 w 3000376"/>
                <a:gd name="connsiteY79" fmla="*/ 1268413 h 1441451"/>
                <a:gd name="connsiteX80" fmla="*/ 442913 w 3000376"/>
                <a:gd name="connsiteY80" fmla="*/ 1268413 h 1441451"/>
                <a:gd name="connsiteX81" fmla="*/ 0 w 3000376"/>
                <a:gd name="connsiteY81" fmla="*/ 1266825 h 1441451"/>
                <a:gd name="connsiteX82" fmla="*/ 23813 w 3000376"/>
                <a:gd name="connsiteY82" fmla="*/ 1266825 h 1441451"/>
                <a:gd name="connsiteX83" fmla="*/ 23813 w 3000376"/>
                <a:gd name="connsiteY83" fmla="*/ 1290638 h 1441451"/>
                <a:gd name="connsiteX84" fmla="*/ 1741612 w 3000376"/>
                <a:gd name="connsiteY84" fmla="*/ 1256109 h 1441451"/>
                <a:gd name="connsiteX85" fmla="*/ 1745457 w 3000376"/>
                <a:gd name="connsiteY85" fmla="*/ 1266825 h 1441451"/>
                <a:gd name="connsiteX86" fmla="*/ 1736229 w 3000376"/>
                <a:gd name="connsiteY86" fmla="*/ 1266825 h 1441451"/>
                <a:gd name="connsiteX87" fmla="*/ 1720850 w 3000376"/>
                <a:gd name="connsiteY87" fmla="*/ 1266825 h 1441451"/>
                <a:gd name="connsiteX88" fmla="*/ 1741612 w 3000376"/>
                <a:gd name="connsiteY88" fmla="*/ 1256109 h 1441451"/>
                <a:gd name="connsiteX89" fmla="*/ 1622652 w 3000376"/>
                <a:gd name="connsiteY89" fmla="*/ 1241425 h 1441451"/>
                <a:gd name="connsiteX90" fmla="*/ 1671638 w 3000376"/>
                <a:gd name="connsiteY90" fmla="*/ 1241425 h 1441451"/>
                <a:gd name="connsiteX91" fmla="*/ 1622652 w 3000376"/>
                <a:gd name="connsiteY91" fmla="*/ 1241425 h 1441451"/>
                <a:gd name="connsiteX92" fmla="*/ 1500188 w 3000376"/>
                <a:gd name="connsiteY92" fmla="*/ 1241425 h 1441451"/>
                <a:gd name="connsiteX93" fmla="*/ 1549401 w 3000376"/>
                <a:gd name="connsiteY93" fmla="*/ 1266825 h 1441451"/>
                <a:gd name="connsiteX94" fmla="*/ 1524794 w 3000376"/>
                <a:gd name="connsiteY94" fmla="*/ 1266825 h 1441451"/>
                <a:gd name="connsiteX95" fmla="*/ 1500188 w 3000376"/>
                <a:gd name="connsiteY95" fmla="*/ 1241425 h 1441451"/>
                <a:gd name="connsiteX96" fmla="*/ 393700 w 3000376"/>
                <a:gd name="connsiteY96" fmla="*/ 1241425 h 1441451"/>
                <a:gd name="connsiteX97" fmla="*/ 492125 w 3000376"/>
                <a:gd name="connsiteY97" fmla="*/ 1266825 h 1441451"/>
                <a:gd name="connsiteX98" fmla="*/ 393700 w 3000376"/>
                <a:gd name="connsiteY98" fmla="*/ 1241425 h 1441451"/>
                <a:gd name="connsiteX99" fmla="*/ 344488 w 3000376"/>
                <a:gd name="connsiteY99" fmla="*/ 1241425 h 1441451"/>
                <a:gd name="connsiteX100" fmla="*/ 346076 w 3000376"/>
                <a:gd name="connsiteY100" fmla="*/ 1241425 h 1441451"/>
                <a:gd name="connsiteX101" fmla="*/ 346076 w 3000376"/>
                <a:gd name="connsiteY101" fmla="*/ 1243013 h 1441451"/>
                <a:gd name="connsiteX102" fmla="*/ 344488 w 3000376"/>
                <a:gd name="connsiteY102" fmla="*/ 1243013 h 1441451"/>
                <a:gd name="connsiteX103" fmla="*/ 319088 w 3000376"/>
                <a:gd name="connsiteY103" fmla="*/ 1241425 h 1441451"/>
                <a:gd name="connsiteX104" fmla="*/ 320676 w 3000376"/>
                <a:gd name="connsiteY104" fmla="*/ 1241425 h 1441451"/>
                <a:gd name="connsiteX105" fmla="*/ 320676 w 3000376"/>
                <a:gd name="connsiteY105" fmla="*/ 1243013 h 1441451"/>
                <a:gd name="connsiteX106" fmla="*/ 319088 w 3000376"/>
                <a:gd name="connsiteY106" fmla="*/ 1243013 h 1441451"/>
                <a:gd name="connsiteX107" fmla="*/ 269875 w 3000376"/>
                <a:gd name="connsiteY107" fmla="*/ 1241425 h 1441451"/>
                <a:gd name="connsiteX108" fmla="*/ 271463 w 3000376"/>
                <a:gd name="connsiteY108" fmla="*/ 1241425 h 1441451"/>
                <a:gd name="connsiteX109" fmla="*/ 271463 w 3000376"/>
                <a:gd name="connsiteY109" fmla="*/ 1243013 h 1441451"/>
                <a:gd name="connsiteX110" fmla="*/ 269875 w 3000376"/>
                <a:gd name="connsiteY110" fmla="*/ 1243013 h 1441451"/>
                <a:gd name="connsiteX111" fmla="*/ 1425575 w 3000376"/>
                <a:gd name="connsiteY111" fmla="*/ 1216025 h 1441451"/>
                <a:gd name="connsiteX112" fmla="*/ 1474788 w 3000376"/>
                <a:gd name="connsiteY112" fmla="*/ 1241425 h 1441451"/>
                <a:gd name="connsiteX113" fmla="*/ 1425575 w 3000376"/>
                <a:gd name="connsiteY113" fmla="*/ 1216025 h 1441451"/>
                <a:gd name="connsiteX114" fmla="*/ 1279525 w 3000376"/>
                <a:gd name="connsiteY114" fmla="*/ 1216025 h 1441451"/>
                <a:gd name="connsiteX115" fmla="*/ 1281113 w 3000376"/>
                <a:gd name="connsiteY115" fmla="*/ 1216025 h 1441451"/>
                <a:gd name="connsiteX116" fmla="*/ 1281113 w 3000376"/>
                <a:gd name="connsiteY116" fmla="*/ 1217613 h 1441451"/>
                <a:gd name="connsiteX117" fmla="*/ 1279525 w 3000376"/>
                <a:gd name="connsiteY117" fmla="*/ 1217613 h 1441451"/>
                <a:gd name="connsiteX118" fmla="*/ 935038 w 3000376"/>
                <a:gd name="connsiteY118" fmla="*/ 1216025 h 1441451"/>
                <a:gd name="connsiteX119" fmla="*/ 1033463 w 3000376"/>
                <a:gd name="connsiteY119" fmla="*/ 1241425 h 1441451"/>
                <a:gd name="connsiteX120" fmla="*/ 935038 w 3000376"/>
                <a:gd name="connsiteY120" fmla="*/ 1216025 h 1441451"/>
                <a:gd name="connsiteX121" fmla="*/ 885825 w 3000376"/>
                <a:gd name="connsiteY121" fmla="*/ 1216025 h 1441451"/>
                <a:gd name="connsiteX122" fmla="*/ 887413 w 3000376"/>
                <a:gd name="connsiteY122" fmla="*/ 1216025 h 1441451"/>
                <a:gd name="connsiteX123" fmla="*/ 887413 w 3000376"/>
                <a:gd name="connsiteY123" fmla="*/ 1217613 h 1441451"/>
                <a:gd name="connsiteX124" fmla="*/ 885825 w 3000376"/>
                <a:gd name="connsiteY124" fmla="*/ 1217613 h 1441451"/>
                <a:gd name="connsiteX125" fmla="*/ 639763 w 3000376"/>
                <a:gd name="connsiteY125" fmla="*/ 1216025 h 1441451"/>
                <a:gd name="connsiteX126" fmla="*/ 663576 w 3000376"/>
                <a:gd name="connsiteY126" fmla="*/ 1216025 h 1441451"/>
                <a:gd name="connsiteX127" fmla="*/ 663576 w 3000376"/>
                <a:gd name="connsiteY127" fmla="*/ 1217613 h 1441451"/>
                <a:gd name="connsiteX128" fmla="*/ 639763 w 3000376"/>
                <a:gd name="connsiteY128" fmla="*/ 1217613 h 1441451"/>
                <a:gd name="connsiteX129" fmla="*/ 738188 w 3000376"/>
                <a:gd name="connsiteY129" fmla="*/ 1192213 h 1441451"/>
                <a:gd name="connsiteX130" fmla="*/ 739776 w 3000376"/>
                <a:gd name="connsiteY130" fmla="*/ 1192213 h 1441451"/>
                <a:gd name="connsiteX131" fmla="*/ 739776 w 3000376"/>
                <a:gd name="connsiteY131" fmla="*/ 1193801 h 1441451"/>
                <a:gd name="connsiteX132" fmla="*/ 738188 w 3000376"/>
                <a:gd name="connsiteY132" fmla="*/ 1193801 h 1441451"/>
                <a:gd name="connsiteX133" fmla="*/ 590550 w 3000376"/>
                <a:gd name="connsiteY133" fmla="*/ 1192213 h 1441451"/>
                <a:gd name="connsiteX134" fmla="*/ 592138 w 3000376"/>
                <a:gd name="connsiteY134" fmla="*/ 1192213 h 1441451"/>
                <a:gd name="connsiteX135" fmla="*/ 592138 w 3000376"/>
                <a:gd name="connsiteY135" fmla="*/ 1193801 h 1441451"/>
                <a:gd name="connsiteX136" fmla="*/ 590550 w 3000376"/>
                <a:gd name="connsiteY136" fmla="*/ 1193801 h 1441451"/>
                <a:gd name="connsiteX137" fmla="*/ 1178941 w 3000376"/>
                <a:gd name="connsiteY137" fmla="*/ 1188777 h 1441451"/>
                <a:gd name="connsiteX138" fmla="*/ 1229059 w 3000376"/>
                <a:gd name="connsiteY138" fmla="*/ 1191420 h 1441451"/>
                <a:gd name="connsiteX139" fmla="*/ 1253624 w 3000376"/>
                <a:gd name="connsiteY139" fmla="*/ 1191420 h 1441451"/>
                <a:gd name="connsiteX140" fmla="*/ 1351881 w 3000376"/>
                <a:gd name="connsiteY140" fmla="*/ 1216026 h 1441451"/>
                <a:gd name="connsiteX141" fmla="*/ 1330326 w 3000376"/>
                <a:gd name="connsiteY141" fmla="*/ 1216026 h 1441451"/>
                <a:gd name="connsiteX142" fmla="*/ 1330326 w 3000376"/>
                <a:gd name="connsiteY142" fmla="*/ 1217613 h 1441451"/>
                <a:gd name="connsiteX143" fmla="*/ 1328738 w 3000376"/>
                <a:gd name="connsiteY143" fmla="*/ 1217613 h 1441451"/>
                <a:gd name="connsiteX144" fmla="*/ 1328738 w 3000376"/>
                <a:gd name="connsiteY144" fmla="*/ 1216026 h 1441451"/>
                <a:gd name="connsiteX145" fmla="*/ 1327317 w 3000376"/>
                <a:gd name="connsiteY145" fmla="*/ 1216026 h 1441451"/>
                <a:gd name="connsiteX146" fmla="*/ 1164089 w 3000376"/>
                <a:gd name="connsiteY146" fmla="*/ 1186050 h 1441451"/>
                <a:gd name="connsiteX147" fmla="*/ 1178941 w 3000376"/>
                <a:gd name="connsiteY147" fmla="*/ 1188777 h 1441451"/>
                <a:gd name="connsiteX148" fmla="*/ 1170718 w 3000376"/>
                <a:gd name="connsiteY148" fmla="*/ 1188344 h 1441451"/>
                <a:gd name="connsiteX149" fmla="*/ 958850 w 3000376"/>
                <a:gd name="connsiteY149" fmla="*/ 1166813 h 1441451"/>
                <a:gd name="connsiteX150" fmla="*/ 1130801 w 3000376"/>
                <a:gd name="connsiteY150" fmla="*/ 1166813 h 1441451"/>
                <a:gd name="connsiteX151" fmla="*/ 1149608 w 3000376"/>
                <a:gd name="connsiteY151" fmla="*/ 1181039 h 1441451"/>
                <a:gd name="connsiteX152" fmla="*/ 1164089 w 3000376"/>
                <a:gd name="connsiteY152" fmla="*/ 1186050 h 1441451"/>
                <a:gd name="connsiteX153" fmla="*/ 1143083 w 3000376"/>
                <a:gd name="connsiteY153" fmla="*/ 1182192 h 1441451"/>
                <a:gd name="connsiteX154" fmla="*/ 958850 w 3000376"/>
                <a:gd name="connsiteY154" fmla="*/ 1166813 h 1441451"/>
                <a:gd name="connsiteX155" fmla="*/ 541338 w 3000376"/>
                <a:gd name="connsiteY155" fmla="*/ 1166813 h 1441451"/>
                <a:gd name="connsiteX156" fmla="*/ 542926 w 3000376"/>
                <a:gd name="connsiteY156" fmla="*/ 1166813 h 1441451"/>
                <a:gd name="connsiteX157" fmla="*/ 542926 w 3000376"/>
                <a:gd name="connsiteY157" fmla="*/ 1168401 h 1441451"/>
                <a:gd name="connsiteX158" fmla="*/ 541338 w 3000376"/>
                <a:gd name="connsiteY158" fmla="*/ 1168401 h 1441451"/>
                <a:gd name="connsiteX159" fmla="*/ 368300 w 3000376"/>
                <a:gd name="connsiteY159" fmla="*/ 1141413 h 1441451"/>
                <a:gd name="connsiteX160" fmla="*/ 369888 w 3000376"/>
                <a:gd name="connsiteY160" fmla="*/ 1141413 h 1441451"/>
                <a:gd name="connsiteX161" fmla="*/ 369888 w 3000376"/>
                <a:gd name="connsiteY161" fmla="*/ 1143001 h 1441451"/>
                <a:gd name="connsiteX162" fmla="*/ 368300 w 3000376"/>
                <a:gd name="connsiteY162" fmla="*/ 1143001 h 1441451"/>
                <a:gd name="connsiteX163" fmla="*/ 319088 w 3000376"/>
                <a:gd name="connsiteY163" fmla="*/ 1141413 h 1441451"/>
                <a:gd name="connsiteX164" fmla="*/ 320676 w 3000376"/>
                <a:gd name="connsiteY164" fmla="*/ 1141413 h 1441451"/>
                <a:gd name="connsiteX165" fmla="*/ 320676 w 3000376"/>
                <a:gd name="connsiteY165" fmla="*/ 1143001 h 1441451"/>
                <a:gd name="connsiteX166" fmla="*/ 319088 w 3000376"/>
                <a:gd name="connsiteY166" fmla="*/ 1143001 h 1441451"/>
                <a:gd name="connsiteX167" fmla="*/ 295275 w 3000376"/>
                <a:gd name="connsiteY167" fmla="*/ 1141413 h 1441451"/>
                <a:gd name="connsiteX168" fmla="*/ 296863 w 3000376"/>
                <a:gd name="connsiteY168" fmla="*/ 1141413 h 1441451"/>
                <a:gd name="connsiteX169" fmla="*/ 296863 w 3000376"/>
                <a:gd name="connsiteY169" fmla="*/ 1143001 h 1441451"/>
                <a:gd name="connsiteX170" fmla="*/ 295275 w 3000376"/>
                <a:gd name="connsiteY170" fmla="*/ 1143001 h 1441451"/>
                <a:gd name="connsiteX171" fmla="*/ 1376363 w 3000376"/>
                <a:gd name="connsiteY171" fmla="*/ 1068388 h 1441451"/>
                <a:gd name="connsiteX172" fmla="*/ 1401763 w 3000376"/>
                <a:gd name="connsiteY172" fmla="*/ 1068388 h 1441451"/>
                <a:gd name="connsiteX173" fmla="*/ 1401763 w 3000376"/>
                <a:gd name="connsiteY173" fmla="*/ 1069976 h 1441451"/>
                <a:gd name="connsiteX174" fmla="*/ 1376363 w 3000376"/>
                <a:gd name="connsiteY174" fmla="*/ 1069976 h 1441451"/>
                <a:gd name="connsiteX175" fmla="*/ 2803525 w 3000376"/>
                <a:gd name="connsiteY175" fmla="*/ 1042988 h 1441451"/>
                <a:gd name="connsiteX176" fmla="*/ 2805113 w 3000376"/>
                <a:gd name="connsiteY176" fmla="*/ 1042988 h 1441451"/>
                <a:gd name="connsiteX177" fmla="*/ 2805113 w 3000376"/>
                <a:gd name="connsiteY177" fmla="*/ 1044576 h 1441451"/>
                <a:gd name="connsiteX178" fmla="*/ 2803525 w 3000376"/>
                <a:gd name="connsiteY178" fmla="*/ 1044576 h 1441451"/>
                <a:gd name="connsiteX179" fmla="*/ 2287588 w 3000376"/>
                <a:gd name="connsiteY179" fmla="*/ 1042988 h 1441451"/>
                <a:gd name="connsiteX180" fmla="*/ 2311401 w 3000376"/>
                <a:gd name="connsiteY180" fmla="*/ 1042988 h 1441451"/>
                <a:gd name="connsiteX181" fmla="*/ 2311401 w 3000376"/>
                <a:gd name="connsiteY181" fmla="*/ 1044576 h 1441451"/>
                <a:gd name="connsiteX182" fmla="*/ 2287588 w 3000376"/>
                <a:gd name="connsiteY182" fmla="*/ 1044576 h 1441451"/>
                <a:gd name="connsiteX183" fmla="*/ 1622425 w 3000376"/>
                <a:gd name="connsiteY183" fmla="*/ 1017588 h 1441451"/>
                <a:gd name="connsiteX184" fmla="*/ 1647825 w 3000376"/>
                <a:gd name="connsiteY184" fmla="*/ 1017588 h 1441451"/>
                <a:gd name="connsiteX185" fmla="*/ 1647825 w 3000376"/>
                <a:gd name="connsiteY185" fmla="*/ 1019176 h 1441451"/>
                <a:gd name="connsiteX186" fmla="*/ 1622425 w 3000376"/>
                <a:gd name="connsiteY186" fmla="*/ 1019176 h 1441451"/>
                <a:gd name="connsiteX187" fmla="*/ 1647825 w 3000376"/>
                <a:gd name="connsiteY187" fmla="*/ 993775 h 1441451"/>
                <a:gd name="connsiteX188" fmla="*/ 1649413 w 3000376"/>
                <a:gd name="connsiteY188" fmla="*/ 993775 h 1441451"/>
                <a:gd name="connsiteX189" fmla="*/ 1649413 w 3000376"/>
                <a:gd name="connsiteY189" fmla="*/ 995363 h 1441451"/>
                <a:gd name="connsiteX190" fmla="*/ 1647825 w 3000376"/>
                <a:gd name="connsiteY190" fmla="*/ 995363 h 1441451"/>
                <a:gd name="connsiteX191" fmla="*/ 1303338 w 3000376"/>
                <a:gd name="connsiteY191" fmla="*/ 993775 h 1441451"/>
                <a:gd name="connsiteX192" fmla="*/ 1328738 w 3000376"/>
                <a:gd name="connsiteY192" fmla="*/ 993775 h 1441451"/>
                <a:gd name="connsiteX193" fmla="*/ 1328738 w 3000376"/>
                <a:gd name="connsiteY193" fmla="*/ 995363 h 1441451"/>
                <a:gd name="connsiteX194" fmla="*/ 1303338 w 3000376"/>
                <a:gd name="connsiteY194" fmla="*/ 995363 h 1441451"/>
                <a:gd name="connsiteX195" fmla="*/ 688975 w 3000376"/>
                <a:gd name="connsiteY195" fmla="*/ 968375 h 1441451"/>
                <a:gd name="connsiteX196" fmla="*/ 690563 w 3000376"/>
                <a:gd name="connsiteY196" fmla="*/ 968375 h 1441451"/>
                <a:gd name="connsiteX197" fmla="*/ 690563 w 3000376"/>
                <a:gd name="connsiteY197" fmla="*/ 969963 h 1441451"/>
                <a:gd name="connsiteX198" fmla="*/ 688975 w 3000376"/>
                <a:gd name="connsiteY198" fmla="*/ 969963 h 1441451"/>
                <a:gd name="connsiteX199" fmla="*/ 319088 w 3000376"/>
                <a:gd name="connsiteY199" fmla="*/ 968375 h 1441451"/>
                <a:gd name="connsiteX200" fmla="*/ 344488 w 3000376"/>
                <a:gd name="connsiteY200" fmla="*/ 968375 h 1441451"/>
                <a:gd name="connsiteX201" fmla="*/ 344488 w 3000376"/>
                <a:gd name="connsiteY201" fmla="*/ 969963 h 1441451"/>
                <a:gd name="connsiteX202" fmla="*/ 319088 w 3000376"/>
                <a:gd name="connsiteY202" fmla="*/ 969963 h 1441451"/>
                <a:gd name="connsiteX203" fmla="*/ 590550 w 3000376"/>
                <a:gd name="connsiteY203" fmla="*/ 942975 h 1441451"/>
                <a:gd name="connsiteX204" fmla="*/ 592138 w 3000376"/>
                <a:gd name="connsiteY204" fmla="*/ 942975 h 1441451"/>
                <a:gd name="connsiteX205" fmla="*/ 592138 w 3000376"/>
                <a:gd name="connsiteY205" fmla="*/ 968375 h 1441451"/>
                <a:gd name="connsiteX206" fmla="*/ 590550 w 3000376"/>
                <a:gd name="connsiteY206" fmla="*/ 968375 h 1441451"/>
                <a:gd name="connsiteX207" fmla="*/ 466725 w 3000376"/>
                <a:gd name="connsiteY207" fmla="*/ 942975 h 1441451"/>
                <a:gd name="connsiteX208" fmla="*/ 468313 w 3000376"/>
                <a:gd name="connsiteY208" fmla="*/ 942975 h 1441451"/>
                <a:gd name="connsiteX209" fmla="*/ 468313 w 3000376"/>
                <a:gd name="connsiteY209" fmla="*/ 944563 h 1441451"/>
                <a:gd name="connsiteX210" fmla="*/ 466725 w 3000376"/>
                <a:gd name="connsiteY210" fmla="*/ 944563 h 1441451"/>
                <a:gd name="connsiteX211" fmla="*/ 804280 w 3000376"/>
                <a:gd name="connsiteY211" fmla="*/ 937770 h 1441451"/>
                <a:gd name="connsiteX212" fmla="*/ 813318 w 3000376"/>
                <a:gd name="connsiteY212" fmla="*/ 938747 h 1441451"/>
                <a:gd name="connsiteX213" fmla="*/ 909638 w 3000376"/>
                <a:gd name="connsiteY213" fmla="*/ 942976 h 1441451"/>
                <a:gd name="connsiteX214" fmla="*/ 835959 w 3000376"/>
                <a:gd name="connsiteY214" fmla="*/ 942976 h 1441451"/>
                <a:gd name="connsiteX215" fmla="*/ 811400 w 3000376"/>
                <a:gd name="connsiteY215" fmla="*/ 942976 h 1441451"/>
                <a:gd name="connsiteX216" fmla="*/ 797201 w 3000376"/>
                <a:gd name="connsiteY216" fmla="*/ 932595 h 1441451"/>
                <a:gd name="connsiteX217" fmla="*/ 804280 w 3000376"/>
                <a:gd name="connsiteY217" fmla="*/ 937770 h 1441451"/>
                <a:gd name="connsiteX218" fmla="*/ 788815 w 3000376"/>
                <a:gd name="connsiteY218" fmla="*/ 936100 h 1441451"/>
                <a:gd name="connsiteX219" fmla="*/ 789910 w 3000376"/>
                <a:gd name="connsiteY219" fmla="*/ 933748 h 1441451"/>
                <a:gd name="connsiteX220" fmla="*/ 797201 w 3000376"/>
                <a:gd name="connsiteY220" fmla="*/ 932595 h 1441451"/>
                <a:gd name="connsiteX221" fmla="*/ 269875 w 3000376"/>
                <a:gd name="connsiteY221" fmla="*/ 919163 h 1441451"/>
                <a:gd name="connsiteX222" fmla="*/ 271463 w 3000376"/>
                <a:gd name="connsiteY222" fmla="*/ 919163 h 1441451"/>
                <a:gd name="connsiteX223" fmla="*/ 271463 w 3000376"/>
                <a:gd name="connsiteY223" fmla="*/ 920751 h 1441451"/>
                <a:gd name="connsiteX224" fmla="*/ 269875 w 3000376"/>
                <a:gd name="connsiteY224" fmla="*/ 920751 h 1441451"/>
                <a:gd name="connsiteX225" fmla="*/ 492125 w 3000376"/>
                <a:gd name="connsiteY225" fmla="*/ 893763 h 1441451"/>
                <a:gd name="connsiteX226" fmla="*/ 710091 w 3000376"/>
                <a:gd name="connsiteY226" fmla="*/ 927597 h 1441451"/>
                <a:gd name="connsiteX227" fmla="*/ 788815 w 3000376"/>
                <a:gd name="connsiteY227" fmla="*/ 936100 h 1441451"/>
                <a:gd name="connsiteX228" fmla="*/ 787224 w 3000376"/>
                <a:gd name="connsiteY228" fmla="*/ 939516 h 1441451"/>
                <a:gd name="connsiteX229" fmla="*/ 786840 w 3000376"/>
                <a:gd name="connsiteY229" fmla="*/ 942976 h 1441451"/>
                <a:gd name="connsiteX230" fmla="*/ 492125 w 3000376"/>
                <a:gd name="connsiteY230" fmla="*/ 893763 h 1441451"/>
                <a:gd name="connsiteX231" fmla="*/ 442913 w 3000376"/>
                <a:gd name="connsiteY231" fmla="*/ 893763 h 1441451"/>
                <a:gd name="connsiteX232" fmla="*/ 444501 w 3000376"/>
                <a:gd name="connsiteY232" fmla="*/ 893763 h 1441451"/>
                <a:gd name="connsiteX233" fmla="*/ 466726 w 3000376"/>
                <a:gd name="connsiteY233" fmla="*/ 893763 h 1441451"/>
                <a:gd name="connsiteX234" fmla="*/ 466726 w 3000376"/>
                <a:gd name="connsiteY234" fmla="*/ 895351 h 1441451"/>
                <a:gd name="connsiteX235" fmla="*/ 444501 w 3000376"/>
                <a:gd name="connsiteY235" fmla="*/ 895351 h 1441451"/>
                <a:gd name="connsiteX236" fmla="*/ 442913 w 3000376"/>
                <a:gd name="connsiteY236" fmla="*/ 895351 h 1441451"/>
                <a:gd name="connsiteX237" fmla="*/ 196850 w 3000376"/>
                <a:gd name="connsiteY237" fmla="*/ 893763 h 1441451"/>
                <a:gd name="connsiteX238" fmla="*/ 220663 w 3000376"/>
                <a:gd name="connsiteY238" fmla="*/ 893763 h 1441451"/>
                <a:gd name="connsiteX239" fmla="*/ 220663 w 3000376"/>
                <a:gd name="connsiteY239" fmla="*/ 895351 h 1441451"/>
                <a:gd name="connsiteX240" fmla="*/ 196850 w 3000376"/>
                <a:gd name="connsiteY240" fmla="*/ 895351 h 1441451"/>
                <a:gd name="connsiteX241" fmla="*/ 935038 w 3000376"/>
                <a:gd name="connsiteY241" fmla="*/ 844550 h 1441451"/>
                <a:gd name="connsiteX242" fmla="*/ 936626 w 3000376"/>
                <a:gd name="connsiteY242" fmla="*/ 844550 h 1441451"/>
                <a:gd name="connsiteX243" fmla="*/ 936626 w 3000376"/>
                <a:gd name="connsiteY243" fmla="*/ 846138 h 1441451"/>
                <a:gd name="connsiteX244" fmla="*/ 935038 w 3000376"/>
                <a:gd name="connsiteY244" fmla="*/ 846138 h 1441451"/>
                <a:gd name="connsiteX245" fmla="*/ 2976563 w 3000376"/>
                <a:gd name="connsiteY245" fmla="*/ 819150 h 1441451"/>
                <a:gd name="connsiteX246" fmla="*/ 3000376 w 3000376"/>
                <a:gd name="connsiteY246" fmla="*/ 819150 h 1441451"/>
                <a:gd name="connsiteX247" fmla="*/ 3000376 w 3000376"/>
                <a:gd name="connsiteY247" fmla="*/ 820738 h 1441451"/>
                <a:gd name="connsiteX248" fmla="*/ 2976563 w 3000376"/>
                <a:gd name="connsiteY248" fmla="*/ 820738 h 1441451"/>
                <a:gd name="connsiteX249" fmla="*/ 1204913 w 3000376"/>
                <a:gd name="connsiteY249" fmla="*/ 819150 h 1441451"/>
                <a:gd name="connsiteX250" fmla="*/ 1206501 w 3000376"/>
                <a:gd name="connsiteY250" fmla="*/ 819150 h 1441451"/>
                <a:gd name="connsiteX251" fmla="*/ 1206501 w 3000376"/>
                <a:gd name="connsiteY251" fmla="*/ 820738 h 1441451"/>
                <a:gd name="connsiteX252" fmla="*/ 1204913 w 3000376"/>
                <a:gd name="connsiteY252" fmla="*/ 820738 h 1441451"/>
                <a:gd name="connsiteX253" fmla="*/ 1868488 w 3000376"/>
                <a:gd name="connsiteY253" fmla="*/ 769938 h 1441451"/>
                <a:gd name="connsiteX254" fmla="*/ 1893888 w 3000376"/>
                <a:gd name="connsiteY254" fmla="*/ 769938 h 1441451"/>
                <a:gd name="connsiteX255" fmla="*/ 1893888 w 3000376"/>
                <a:gd name="connsiteY255" fmla="*/ 771526 h 1441451"/>
                <a:gd name="connsiteX256" fmla="*/ 1868488 w 3000376"/>
                <a:gd name="connsiteY256" fmla="*/ 771526 h 1441451"/>
                <a:gd name="connsiteX257" fmla="*/ 1770063 w 3000376"/>
                <a:gd name="connsiteY257" fmla="*/ 769938 h 1441451"/>
                <a:gd name="connsiteX258" fmla="*/ 1771651 w 3000376"/>
                <a:gd name="connsiteY258" fmla="*/ 769938 h 1441451"/>
                <a:gd name="connsiteX259" fmla="*/ 1771651 w 3000376"/>
                <a:gd name="connsiteY259" fmla="*/ 771526 h 1441451"/>
                <a:gd name="connsiteX260" fmla="*/ 1770063 w 3000376"/>
                <a:gd name="connsiteY260" fmla="*/ 771526 h 1441451"/>
                <a:gd name="connsiteX261" fmla="*/ 935038 w 3000376"/>
                <a:gd name="connsiteY261" fmla="*/ 769938 h 1441451"/>
                <a:gd name="connsiteX262" fmla="*/ 958851 w 3000376"/>
                <a:gd name="connsiteY262" fmla="*/ 769938 h 1441451"/>
                <a:gd name="connsiteX263" fmla="*/ 958851 w 3000376"/>
                <a:gd name="connsiteY263" fmla="*/ 793751 h 1441451"/>
                <a:gd name="connsiteX264" fmla="*/ 541338 w 3000376"/>
                <a:gd name="connsiteY264" fmla="*/ 695325 h 1441451"/>
                <a:gd name="connsiteX265" fmla="*/ 565151 w 3000376"/>
                <a:gd name="connsiteY265" fmla="*/ 695325 h 1441451"/>
                <a:gd name="connsiteX266" fmla="*/ 565151 w 3000376"/>
                <a:gd name="connsiteY266" fmla="*/ 719138 h 1441451"/>
                <a:gd name="connsiteX267" fmla="*/ 541338 w 3000376"/>
                <a:gd name="connsiteY267" fmla="*/ 695325 h 1441451"/>
                <a:gd name="connsiteX268" fmla="*/ 492125 w 3000376"/>
                <a:gd name="connsiteY268" fmla="*/ 695325 h 1441451"/>
                <a:gd name="connsiteX269" fmla="*/ 515938 w 3000376"/>
                <a:gd name="connsiteY269" fmla="*/ 695325 h 1441451"/>
                <a:gd name="connsiteX270" fmla="*/ 517526 w 3000376"/>
                <a:gd name="connsiteY270" fmla="*/ 695325 h 1441451"/>
                <a:gd name="connsiteX271" fmla="*/ 517526 w 3000376"/>
                <a:gd name="connsiteY271" fmla="*/ 696913 h 1441451"/>
                <a:gd name="connsiteX272" fmla="*/ 515938 w 3000376"/>
                <a:gd name="connsiteY272" fmla="*/ 696913 h 1441451"/>
                <a:gd name="connsiteX273" fmla="*/ 492125 w 3000376"/>
                <a:gd name="connsiteY273" fmla="*/ 696913 h 1441451"/>
                <a:gd name="connsiteX274" fmla="*/ 1770063 w 3000376"/>
                <a:gd name="connsiteY274" fmla="*/ 669925 h 1441451"/>
                <a:gd name="connsiteX275" fmla="*/ 1771651 w 3000376"/>
                <a:gd name="connsiteY275" fmla="*/ 669925 h 1441451"/>
                <a:gd name="connsiteX276" fmla="*/ 1771651 w 3000376"/>
                <a:gd name="connsiteY276" fmla="*/ 671513 h 1441451"/>
                <a:gd name="connsiteX277" fmla="*/ 1770063 w 3000376"/>
                <a:gd name="connsiteY277" fmla="*/ 671513 h 1441451"/>
                <a:gd name="connsiteX278" fmla="*/ 1524000 w 3000376"/>
                <a:gd name="connsiteY278" fmla="*/ 669925 h 1441451"/>
                <a:gd name="connsiteX279" fmla="*/ 1549400 w 3000376"/>
                <a:gd name="connsiteY279" fmla="*/ 669925 h 1441451"/>
                <a:gd name="connsiteX280" fmla="*/ 1573213 w 3000376"/>
                <a:gd name="connsiteY280" fmla="*/ 669925 h 1441451"/>
                <a:gd name="connsiteX281" fmla="*/ 1573213 w 3000376"/>
                <a:gd name="connsiteY281" fmla="*/ 671513 h 1441451"/>
                <a:gd name="connsiteX282" fmla="*/ 1549400 w 3000376"/>
                <a:gd name="connsiteY282" fmla="*/ 671513 h 1441451"/>
                <a:gd name="connsiteX283" fmla="*/ 1524000 w 3000376"/>
                <a:gd name="connsiteY283" fmla="*/ 671513 h 1441451"/>
                <a:gd name="connsiteX284" fmla="*/ 1598613 w 3000376"/>
                <a:gd name="connsiteY284" fmla="*/ 646113 h 1441451"/>
                <a:gd name="connsiteX285" fmla="*/ 1600201 w 3000376"/>
                <a:gd name="connsiteY285" fmla="*/ 646113 h 1441451"/>
                <a:gd name="connsiteX286" fmla="*/ 1600201 w 3000376"/>
                <a:gd name="connsiteY286" fmla="*/ 647701 h 1441451"/>
                <a:gd name="connsiteX287" fmla="*/ 1598613 w 3000376"/>
                <a:gd name="connsiteY287" fmla="*/ 647701 h 1441451"/>
                <a:gd name="connsiteX288" fmla="*/ 220663 w 3000376"/>
                <a:gd name="connsiteY288" fmla="*/ 646113 h 1441451"/>
                <a:gd name="connsiteX289" fmla="*/ 246063 w 3000376"/>
                <a:gd name="connsiteY289" fmla="*/ 669926 h 1441451"/>
                <a:gd name="connsiteX290" fmla="*/ 220663 w 3000376"/>
                <a:gd name="connsiteY290" fmla="*/ 669926 h 1441451"/>
                <a:gd name="connsiteX291" fmla="*/ 171450 w 3000376"/>
                <a:gd name="connsiteY291" fmla="*/ 646113 h 1441451"/>
                <a:gd name="connsiteX292" fmla="*/ 173038 w 3000376"/>
                <a:gd name="connsiteY292" fmla="*/ 646113 h 1441451"/>
                <a:gd name="connsiteX293" fmla="*/ 173038 w 3000376"/>
                <a:gd name="connsiteY293" fmla="*/ 647701 h 1441451"/>
                <a:gd name="connsiteX294" fmla="*/ 171450 w 3000376"/>
                <a:gd name="connsiteY294" fmla="*/ 647701 h 1441451"/>
                <a:gd name="connsiteX295" fmla="*/ 515938 w 3000376"/>
                <a:gd name="connsiteY295" fmla="*/ 620713 h 1441451"/>
                <a:gd name="connsiteX296" fmla="*/ 541338 w 3000376"/>
                <a:gd name="connsiteY296" fmla="*/ 620713 h 1441451"/>
                <a:gd name="connsiteX297" fmla="*/ 541338 w 3000376"/>
                <a:gd name="connsiteY297" fmla="*/ 622301 h 1441451"/>
                <a:gd name="connsiteX298" fmla="*/ 515938 w 3000376"/>
                <a:gd name="connsiteY298" fmla="*/ 622301 h 1441451"/>
                <a:gd name="connsiteX299" fmla="*/ 49213 w 3000376"/>
                <a:gd name="connsiteY299" fmla="*/ 620713 h 1441451"/>
                <a:gd name="connsiteX300" fmla="*/ 50801 w 3000376"/>
                <a:gd name="connsiteY300" fmla="*/ 620713 h 1441451"/>
                <a:gd name="connsiteX301" fmla="*/ 50801 w 3000376"/>
                <a:gd name="connsiteY301" fmla="*/ 622301 h 1441451"/>
                <a:gd name="connsiteX302" fmla="*/ 49213 w 3000376"/>
                <a:gd name="connsiteY302" fmla="*/ 622301 h 1441451"/>
                <a:gd name="connsiteX303" fmla="*/ 23813 w 3000376"/>
                <a:gd name="connsiteY303" fmla="*/ 620713 h 1441451"/>
                <a:gd name="connsiteX304" fmla="*/ 25401 w 3000376"/>
                <a:gd name="connsiteY304" fmla="*/ 620713 h 1441451"/>
                <a:gd name="connsiteX305" fmla="*/ 25401 w 3000376"/>
                <a:gd name="connsiteY305" fmla="*/ 622301 h 1441451"/>
                <a:gd name="connsiteX306" fmla="*/ 23813 w 3000376"/>
                <a:gd name="connsiteY306" fmla="*/ 622301 h 1441451"/>
                <a:gd name="connsiteX307" fmla="*/ 1450975 w 3000376"/>
                <a:gd name="connsiteY307" fmla="*/ 595313 h 1441451"/>
                <a:gd name="connsiteX308" fmla="*/ 1452563 w 3000376"/>
                <a:gd name="connsiteY308" fmla="*/ 595313 h 1441451"/>
                <a:gd name="connsiteX309" fmla="*/ 1452563 w 3000376"/>
                <a:gd name="connsiteY309" fmla="*/ 596901 h 1441451"/>
                <a:gd name="connsiteX310" fmla="*/ 1450975 w 3000376"/>
                <a:gd name="connsiteY310" fmla="*/ 596901 h 1441451"/>
                <a:gd name="connsiteX311" fmla="*/ 885825 w 3000376"/>
                <a:gd name="connsiteY311" fmla="*/ 595313 h 1441451"/>
                <a:gd name="connsiteX312" fmla="*/ 910431 w 3000376"/>
                <a:gd name="connsiteY312" fmla="*/ 595313 h 1441451"/>
                <a:gd name="connsiteX313" fmla="*/ 935038 w 3000376"/>
                <a:gd name="connsiteY313" fmla="*/ 620713 h 1441451"/>
                <a:gd name="connsiteX314" fmla="*/ 885825 w 3000376"/>
                <a:gd name="connsiteY314" fmla="*/ 595313 h 1441451"/>
                <a:gd name="connsiteX315" fmla="*/ 393700 w 3000376"/>
                <a:gd name="connsiteY315" fmla="*/ 595313 h 1441451"/>
                <a:gd name="connsiteX316" fmla="*/ 417513 w 3000376"/>
                <a:gd name="connsiteY316" fmla="*/ 620713 h 1441451"/>
                <a:gd name="connsiteX317" fmla="*/ 393700 w 3000376"/>
                <a:gd name="connsiteY317" fmla="*/ 595313 h 1441451"/>
                <a:gd name="connsiteX318" fmla="*/ 787400 w 3000376"/>
                <a:gd name="connsiteY318" fmla="*/ 571500 h 1441451"/>
                <a:gd name="connsiteX319" fmla="*/ 885825 w 3000376"/>
                <a:gd name="connsiteY319" fmla="*/ 595313 h 1441451"/>
                <a:gd name="connsiteX320" fmla="*/ 787400 w 3000376"/>
                <a:gd name="connsiteY320" fmla="*/ 571500 h 1441451"/>
                <a:gd name="connsiteX321" fmla="*/ 688975 w 3000376"/>
                <a:gd name="connsiteY321" fmla="*/ 571500 h 1441451"/>
                <a:gd name="connsiteX322" fmla="*/ 690563 w 3000376"/>
                <a:gd name="connsiteY322" fmla="*/ 571500 h 1441451"/>
                <a:gd name="connsiteX323" fmla="*/ 690563 w 3000376"/>
                <a:gd name="connsiteY323" fmla="*/ 573088 h 1441451"/>
                <a:gd name="connsiteX324" fmla="*/ 688975 w 3000376"/>
                <a:gd name="connsiteY324" fmla="*/ 573088 h 1441451"/>
                <a:gd name="connsiteX325" fmla="*/ 319088 w 3000376"/>
                <a:gd name="connsiteY325" fmla="*/ 571500 h 1441451"/>
                <a:gd name="connsiteX326" fmla="*/ 344488 w 3000376"/>
                <a:gd name="connsiteY326" fmla="*/ 571500 h 1441451"/>
                <a:gd name="connsiteX327" fmla="*/ 346076 w 3000376"/>
                <a:gd name="connsiteY327" fmla="*/ 571500 h 1441451"/>
                <a:gd name="connsiteX328" fmla="*/ 346076 w 3000376"/>
                <a:gd name="connsiteY328" fmla="*/ 573088 h 1441451"/>
                <a:gd name="connsiteX329" fmla="*/ 344488 w 3000376"/>
                <a:gd name="connsiteY329" fmla="*/ 573088 h 1441451"/>
                <a:gd name="connsiteX330" fmla="*/ 319088 w 3000376"/>
                <a:gd name="connsiteY330" fmla="*/ 573088 h 1441451"/>
                <a:gd name="connsiteX331" fmla="*/ 220663 w 3000376"/>
                <a:gd name="connsiteY331" fmla="*/ 571500 h 1441451"/>
                <a:gd name="connsiteX332" fmla="*/ 246063 w 3000376"/>
                <a:gd name="connsiteY332" fmla="*/ 571500 h 1441451"/>
                <a:gd name="connsiteX333" fmla="*/ 246063 w 3000376"/>
                <a:gd name="connsiteY333" fmla="*/ 573088 h 1441451"/>
                <a:gd name="connsiteX334" fmla="*/ 220663 w 3000376"/>
                <a:gd name="connsiteY334" fmla="*/ 573088 h 1441451"/>
                <a:gd name="connsiteX335" fmla="*/ 98425 w 3000376"/>
                <a:gd name="connsiteY335" fmla="*/ 571500 h 1441451"/>
                <a:gd name="connsiteX336" fmla="*/ 122238 w 3000376"/>
                <a:gd name="connsiteY336" fmla="*/ 571500 h 1441451"/>
                <a:gd name="connsiteX337" fmla="*/ 122238 w 3000376"/>
                <a:gd name="connsiteY337" fmla="*/ 573088 h 1441451"/>
                <a:gd name="connsiteX338" fmla="*/ 98425 w 3000376"/>
                <a:gd name="connsiteY338" fmla="*/ 573088 h 1441451"/>
                <a:gd name="connsiteX339" fmla="*/ 639763 w 3000376"/>
                <a:gd name="connsiteY339" fmla="*/ 546100 h 1441451"/>
                <a:gd name="connsiteX340" fmla="*/ 641351 w 3000376"/>
                <a:gd name="connsiteY340" fmla="*/ 546100 h 1441451"/>
                <a:gd name="connsiteX341" fmla="*/ 641351 w 3000376"/>
                <a:gd name="connsiteY341" fmla="*/ 547688 h 1441451"/>
                <a:gd name="connsiteX342" fmla="*/ 639763 w 3000376"/>
                <a:gd name="connsiteY342" fmla="*/ 547688 h 1441451"/>
                <a:gd name="connsiteX343" fmla="*/ 492125 w 3000376"/>
                <a:gd name="connsiteY343" fmla="*/ 496888 h 1441451"/>
                <a:gd name="connsiteX344" fmla="*/ 639763 w 3000376"/>
                <a:gd name="connsiteY344" fmla="*/ 520701 h 1441451"/>
                <a:gd name="connsiteX345" fmla="*/ 590550 w 3000376"/>
                <a:gd name="connsiteY345" fmla="*/ 520701 h 1441451"/>
                <a:gd name="connsiteX346" fmla="*/ 492125 w 3000376"/>
                <a:gd name="connsiteY346" fmla="*/ 496888 h 1441451"/>
                <a:gd name="connsiteX347" fmla="*/ 393700 w 3000376"/>
                <a:gd name="connsiteY347" fmla="*/ 484188 h 1441451"/>
                <a:gd name="connsiteX348" fmla="*/ 442913 w 3000376"/>
                <a:gd name="connsiteY348" fmla="*/ 496888 h 1441451"/>
                <a:gd name="connsiteX349" fmla="*/ 344488 w 3000376"/>
                <a:gd name="connsiteY349" fmla="*/ 471488 h 1441451"/>
                <a:gd name="connsiteX350" fmla="*/ 386011 w 3000376"/>
                <a:gd name="connsiteY350" fmla="*/ 482204 h 1441451"/>
                <a:gd name="connsiteX351" fmla="*/ 393700 w 3000376"/>
                <a:gd name="connsiteY351" fmla="*/ 484188 h 1441451"/>
                <a:gd name="connsiteX352" fmla="*/ 366787 w 3000376"/>
                <a:gd name="connsiteY352" fmla="*/ 482600 h 1441451"/>
                <a:gd name="connsiteX353" fmla="*/ 344488 w 3000376"/>
                <a:gd name="connsiteY353" fmla="*/ 471488 h 1441451"/>
                <a:gd name="connsiteX354" fmla="*/ 269875 w 3000376"/>
                <a:gd name="connsiteY354" fmla="*/ 471488 h 1441451"/>
                <a:gd name="connsiteX355" fmla="*/ 295275 w 3000376"/>
                <a:gd name="connsiteY355" fmla="*/ 471488 h 1441451"/>
                <a:gd name="connsiteX356" fmla="*/ 295275 w 3000376"/>
                <a:gd name="connsiteY356" fmla="*/ 473076 h 1441451"/>
                <a:gd name="connsiteX357" fmla="*/ 269875 w 3000376"/>
                <a:gd name="connsiteY357" fmla="*/ 473076 h 1441451"/>
                <a:gd name="connsiteX358" fmla="*/ 0 w 3000376"/>
                <a:gd name="connsiteY358" fmla="*/ 396875 h 1441451"/>
                <a:gd name="connsiteX359" fmla="*/ 23813 w 3000376"/>
                <a:gd name="connsiteY359" fmla="*/ 422275 h 1441451"/>
                <a:gd name="connsiteX360" fmla="*/ 0 w 3000376"/>
                <a:gd name="connsiteY360" fmla="*/ 422275 h 1441451"/>
                <a:gd name="connsiteX361" fmla="*/ 541338 w 3000376"/>
                <a:gd name="connsiteY361" fmla="*/ 296863 h 1441451"/>
                <a:gd name="connsiteX362" fmla="*/ 565150 w 3000376"/>
                <a:gd name="connsiteY362" fmla="*/ 296863 h 1441451"/>
                <a:gd name="connsiteX363" fmla="*/ 565151 w 3000376"/>
                <a:gd name="connsiteY363" fmla="*/ 296863 h 1441451"/>
                <a:gd name="connsiteX364" fmla="*/ 566738 w 3000376"/>
                <a:gd name="connsiteY364" fmla="*/ 296863 h 1441451"/>
                <a:gd name="connsiteX365" fmla="*/ 566738 w 3000376"/>
                <a:gd name="connsiteY365" fmla="*/ 298451 h 1441451"/>
                <a:gd name="connsiteX366" fmla="*/ 565151 w 3000376"/>
                <a:gd name="connsiteY366" fmla="*/ 298451 h 1441451"/>
                <a:gd name="connsiteX367" fmla="*/ 565150 w 3000376"/>
                <a:gd name="connsiteY367" fmla="*/ 298451 h 1441451"/>
                <a:gd name="connsiteX368" fmla="*/ 541338 w 3000376"/>
                <a:gd name="connsiteY368" fmla="*/ 298451 h 1441451"/>
                <a:gd name="connsiteX369" fmla="*/ 515938 w 3000376"/>
                <a:gd name="connsiteY369" fmla="*/ 296863 h 1441451"/>
                <a:gd name="connsiteX370" fmla="*/ 517526 w 3000376"/>
                <a:gd name="connsiteY370" fmla="*/ 296863 h 1441451"/>
                <a:gd name="connsiteX371" fmla="*/ 517526 w 3000376"/>
                <a:gd name="connsiteY371" fmla="*/ 298451 h 1441451"/>
                <a:gd name="connsiteX372" fmla="*/ 515938 w 3000376"/>
                <a:gd name="connsiteY372" fmla="*/ 298451 h 1441451"/>
                <a:gd name="connsiteX373" fmla="*/ 492125 w 3000376"/>
                <a:gd name="connsiteY373" fmla="*/ 296863 h 1441451"/>
                <a:gd name="connsiteX374" fmla="*/ 493713 w 3000376"/>
                <a:gd name="connsiteY374" fmla="*/ 296863 h 1441451"/>
                <a:gd name="connsiteX375" fmla="*/ 493713 w 3000376"/>
                <a:gd name="connsiteY375" fmla="*/ 298451 h 1441451"/>
                <a:gd name="connsiteX376" fmla="*/ 492125 w 3000376"/>
                <a:gd name="connsiteY376" fmla="*/ 298451 h 1441451"/>
                <a:gd name="connsiteX377" fmla="*/ 492125 w 3000376"/>
                <a:gd name="connsiteY377" fmla="*/ 273050 h 1441451"/>
                <a:gd name="connsiteX378" fmla="*/ 515938 w 3000376"/>
                <a:gd name="connsiteY378" fmla="*/ 273050 h 1441451"/>
                <a:gd name="connsiteX379" fmla="*/ 517526 w 3000376"/>
                <a:gd name="connsiteY379" fmla="*/ 273050 h 1441451"/>
                <a:gd name="connsiteX380" fmla="*/ 517526 w 3000376"/>
                <a:gd name="connsiteY380" fmla="*/ 274539 h 1441451"/>
                <a:gd name="connsiteX381" fmla="*/ 517526 w 3000376"/>
                <a:gd name="connsiteY381" fmla="*/ 274638 h 1441451"/>
                <a:gd name="connsiteX382" fmla="*/ 515938 w 3000376"/>
                <a:gd name="connsiteY382" fmla="*/ 274638 h 1441451"/>
                <a:gd name="connsiteX383" fmla="*/ 492125 w 3000376"/>
                <a:gd name="connsiteY383" fmla="*/ 274638 h 1441451"/>
                <a:gd name="connsiteX384" fmla="*/ 466725 w 3000376"/>
                <a:gd name="connsiteY384" fmla="*/ 273050 h 1441451"/>
                <a:gd name="connsiteX385" fmla="*/ 468313 w 3000376"/>
                <a:gd name="connsiteY385" fmla="*/ 273050 h 1441451"/>
                <a:gd name="connsiteX386" fmla="*/ 468313 w 3000376"/>
                <a:gd name="connsiteY386" fmla="*/ 274638 h 1441451"/>
                <a:gd name="connsiteX387" fmla="*/ 466725 w 3000376"/>
                <a:gd name="connsiteY387" fmla="*/ 274638 h 1441451"/>
                <a:gd name="connsiteX388" fmla="*/ 442913 w 3000376"/>
                <a:gd name="connsiteY388" fmla="*/ 273050 h 1441451"/>
                <a:gd name="connsiteX389" fmla="*/ 444501 w 3000376"/>
                <a:gd name="connsiteY389" fmla="*/ 273050 h 1441451"/>
                <a:gd name="connsiteX390" fmla="*/ 444501 w 3000376"/>
                <a:gd name="connsiteY390" fmla="*/ 274638 h 1441451"/>
                <a:gd name="connsiteX391" fmla="*/ 442913 w 3000376"/>
                <a:gd name="connsiteY391" fmla="*/ 274638 h 1441451"/>
                <a:gd name="connsiteX392" fmla="*/ 368300 w 3000376"/>
                <a:gd name="connsiteY392" fmla="*/ 273050 h 1441451"/>
                <a:gd name="connsiteX393" fmla="*/ 369888 w 3000376"/>
                <a:gd name="connsiteY393" fmla="*/ 273050 h 1441451"/>
                <a:gd name="connsiteX394" fmla="*/ 369888 w 3000376"/>
                <a:gd name="connsiteY394" fmla="*/ 274638 h 1441451"/>
                <a:gd name="connsiteX395" fmla="*/ 368300 w 3000376"/>
                <a:gd name="connsiteY395" fmla="*/ 274638 h 1441451"/>
                <a:gd name="connsiteX396" fmla="*/ 0 w 3000376"/>
                <a:gd name="connsiteY396" fmla="*/ 273050 h 1441451"/>
                <a:gd name="connsiteX397" fmla="*/ 1588 w 3000376"/>
                <a:gd name="connsiteY397" fmla="*/ 273050 h 1441451"/>
                <a:gd name="connsiteX398" fmla="*/ 1588 w 3000376"/>
                <a:gd name="connsiteY398" fmla="*/ 274638 h 1441451"/>
                <a:gd name="connsiteX399" fmla="*/ 0 w 3000376"/>
                <a:gd name="connsiteY399" fmla="*/ 274638 h 1441451"/>
                <a:gd name="connsiteX400" fmla="*/ 1966913 w 3000376"/>
                <a:gd name="connsiteY400" fmla="*/ 173038 h 1441451"/>
                <a:gd name="connsiteX401" fmla="*/ 1992313 w 3000376"/>
                <a:gd name="connsiteY401" fmla="*/ 173038 h 1441451"/>
                <a:gd name="connsiteX402" fmla="*/ 1992313 w 3000376"/>
                <a:gd name="connsiteY402" fmla="*/ 174626 h 1441451"/>
                <a:gd name="connsiteX403" fmla="*/ 1966913 w 3000376"/>
                <a:gd name="connsiteY403" fmla="*/ 174626 h 1441451"/>
                <a:gd name="connsiteX404" fmla="*/ 344488 w 3000376"/>
                <a:gd name="connsiteY404" fmla="*/ 123825 h 1441451"/>
                <a:gd name="connsiteX405" fmla="*/ 346076 w 3000376"/>
                <a:gd name="connsiteY405" fmla="*/ 123825 h 1441451"/>
                <a:gd name="connsiteX406" fmla="*/ 346076 w 3000376"/>
                <a:gd name="connsiteY406" fmla="*/ 125413 h 1441451"/>
                <a:gd name="connsiteX407" fmla="*/ 344488 w 3000376"/>
                <a:gd name="connsiteY407" fmla="*/ 125413 h 1441451"/>
                <a:gd name="connsiteX408" fmla="*/ 935038 w 3000376"/>
                <a:gd name="connsiteY408" fmla="*/ 98425 h 1441451"/>
                <a:gd name="connsiteX409" fmla="*/ 958851 w 3000376"/>
                <a:gd name="connsiteY409" fmla="*/ 98425 h 1441451"/>
                <a:gd name="connsiteX410" fmla="*/ 958851 w 3000376"/>
                <a:gd name="connsiteY410" fmla="*/ 100013 h 1441451"/>
                <a:gd name="connsiteX411" fmla="*/ 935038 w 3000376"/>
                <a:gd name="connsiteY411" fmla="*/ 100013 h 1441451"/>
                <a:gd name="connsiteX412" fmla="*/ 860425 w 3000376"/>
                <a:gd name="connsiteY412" fmla="*/ 98425 h 1441451"/>
                <a:gd name="connsiteX413" fmla="*/ 885825 w 3000376"/>
                <a:gd name="connsiteY413" fmla="*/ 98425 h 1441451"/>
                <a:gd name="connsiteX414" fmla="*/ 885825 w 3000376"/>
                <a:gd name="connsiteY414" fmla="*/ 100013 h 1441451"/>
                <a:gd name="connsiteX415" fmla="*/ 860425 w 3000376"/>
                <a:gd name="connsiteY415" fmla="*/ 100013 h 1441451"/>
                <a:gd name="connsiteX416" fmla="*/ 1356692 w 3000376"/>
                <a:gd name="connsiteY416" fmla="*/ 86736 h 1441451"/>
                <a:gd name="connsiteX417" fmla="*/ 1409279 w 3000376"/>
                <a:gd name="connsiteY417" fmla="*/ 94705 h 1441451"/>
                <a:gd name="connsiteX418" fmla="*/ 1474788 w 3000376"/>
                <a:gd name="connsiteY418" fmla="*/ 98426 h 1441451"/>
                <a:gd name="connsiteX419" fmla="*/ 1450270 w 3000376"/>
                <a:gd name="connsiteY419" fmla="*/ 98426 h 1441451"/>
                <a:gd name="connsiteX420" fmla="*/ 1360625 w 3000376"/>
                <a:gd name="connsiteY420" fmla="*/ 88380 h 1441451"/>
                <a:gd name="connsiteX421" fmla="*/ 1254125 w 3000376"/>
                <a:gd name="connsiteY421" fmla="*/ 74613 h 1441451"/>
                <a:gd name="connsiteX422" fmla="*/ 1327679 w 3000376"/>
                <a:gd name="connsiteY422" fmla="*/ 74613 h 1441451"/>
                <a:gd name="connsiteX423" fmla="*/ 1356692 w 3000376"/>
                <a:gd name="connsiteY423" fmla="*/ 86736 h 1441451"/>
                <a:gd name="connsiteX424" fmla="*/ 1355262 w 3000376"/>
                <a:gd name="connsiteY424" fmla="*/ 86519 h 1441451"/>
                <a:gd name="connsiteX425" fmla="*/ 1254125 w 3000376"/>
                <a:gd name="connsiteY425" fmla="*/ 74613 h 1441451"/>
                <a:gd name="connsiteX426" fmla="*/ 787400 w 3000376"/>
                <a:gd name="connsiteY426" fmla="*/ 74613 h 1441451"/>
                <a:gd name="connsiteX427" fmla="*/ 788988 w 3000376"/>
                <a:gd name="connsiteY427" fmla="*/ 74613 h 1441451"/>
                <a:gd name="connsiteX428" fmla="*/ 788988 w 3000376"/>
                <a:gd name="connsiteY428" fmla="*/ 76201 h 1441451"/>
                <a:gd name="connsiteX429" fmla="*/ 787400 w 3000376"/>
                <a:gd name="connsiteY429" fmla="*/ 76201 h 1441451"/>
                <a:gd name="connsiteX430" fmla="*/ 1376363 w 3000376"/>
                <a:gd name="connsiteY430" fmla="*/ 49213 h 1441451"/>
                <a:gd name="connsiteX431" fmla="*/ 1401763 w 3000376"/>
                <a:gd name="connsiteY431" fmla="*/ 49213 h 1441451"/>
                <a:gd name="connsiteX432" fmla="*/ 1425576 w 3000376"/>
                <a:gd name="connsiteY432" fmla="*/ 74613 h 1441451"/>
                <a:gd name="connsiteX433" fmla="*/ 1033463 w 3000376"/>
                <a:gd name="connsiteY433" fmla="*/ 23813 h 1441451"/>
                <a:gd name="connsiteX434" fmla="*/ 1057276 w 3000376"/>
                <a:gd name="connsiteY434" fmla="*/ 49213 h 1441451"/>
                <a:gd name="connsiteX435" fmla="*/ 1033463 w 3000376"/>
                <a:gd name="connsiteY435" fmla="*/ 23813 h 1441451"/>
                <a:gd name="connsiteX436" fmla="*/ 442913 w 3000376"/>
                <a:gd name="connsiteY436" fmla="*/ 0 h 1441451"/>
                <a:gd name="connsiteX437" fmla="*/ 444501 w 3000376"/>
                <a:gd name="connsiteY437" fmla="*/ 0 h 1441451"/>
                <a:gd name="connsiteX438" fmla="*/ 444501 w 3000376"/>
                <a:gd name="connsiteY438" fmla="*/ 1588 h 1441451"/>
                <a:gd name="connsiteX439" fmla="*/ 442913 w 3000376"/>
                <a:gd name="connsiteY439" fmla="*/ 1588 h 1441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</a:cxnLst>
              <a:rect l="l" t="t" r="r" b="b"/>
              <a:pathLst>
                <a:path w="3000376" h="1441451">
                  <a:moveTo>
                    <a:pt x="2212975" y="1439863"/>
                  </a:moveTo>
                  <a:lnTo>
                    <a:pt x="2214563" y="1439863"/>
                  </a:lnTo>
                  <a:lnTo>
                    <a:pt x="2214563" y="1441451"/>
                  </a:lnTo>
                  <a:lnTo>
                    <a:pt x="2212975" y="1441451"/>
                  </a:lnTo>
                  <a:close/>
                  <a:moveTo>
                    <a:pt x="2114550" y="1439863"/>
                  </a:moveTo>
                  <a:lnTo>
                    <a:pt x="2139950" y="1439863"/>
                  </a:lnTo>
                  <a:lnTo>
                    <a:pt x="2139950" y="1441451"/>
                  </a:lnTo>
                  <a:lnTo>
                    <a:pt x="2114550" y="1441451"/>
                  </a:lnTo>
                  <a:close/>
                  <a:moveTo>
                    <a:pt x="2189163" y="1365250"/>
                  </a:moveTo>
                  <a:lnTo>
                    <a:pt x="2212975" y="1365250"/>
                  </a:lnTo>
                  <a:lnTo>
                    <a:pt x="2212976" y="1365250"/>
                  </a:lnTo>
                  <a:lnTo>
                    <a:pt x="2336800" y="1365250"/>
                  </a:lnTo>
                  <a:cubicBezTo>
                    <a:pt x="2299653" y="1365250"/>
                    <a:pt x="2276436" y="1379538"/>
                    <a:pt x="2246253" y="1375966"/>
                  </a:cubicBezTo>
                  <a:lnTo>
                    <a:pt x="2212976" y="1365250"/>
                  </a:lnTo>
                  <a:lnTo>
                    <a:pt x="2212976" y="1366838"/>
                  </a:lnTo>
                  <a:lnTo>
                    <a:pt x="2189163" y="1366838"/>
                  </a:lnTo>
                  <a:close/>
                  <a:moveTo>
                    <a:pt x="2041525" y="1365250"/>
                  </a:moveTo>
                  <a:lnTo>
                    <a:pt x="2043113" y="1365250"/>
                  </a:lnTo>
                  <a:lnTo>
                    <a:pt x="2043113" y="1366838"/>
                  </a:lnTo>
                  <a:lnTo>
                    <a:pt x="2041525" y="1366838"/>
                  </a:lnTo>
                  <a:close/>
                  <a:moveTo>
                    <a:pt x="1966913" y="1341438"/>
                  </a:moveTo>
                  <a:lnTo>
                    <a:pt x="2016126" y="1365251"/>
                  </a:lnTo>
                  <a:cubicBezTo>
                    <a:pt x="2016126" y="1365251"/>
                    <a:pt x="1991520" y="1365251"/>
                    <a:pt x="1966913" y="1341438"/>
                  </a:cubicBezTo>
                  <a:close/>
                  <a:moveTo>
                    <a:pt x="2090738" y="1316038"/>
                  </a:moveTo>
                  <a:lnTo>
                    <a:pt x="2114551" y="1316038"/>
                  </a:lnTo>
                  <a:lnTo>
                    <a:pt x="2114551" y="1317626"/>
                  </a:lnTo>
                  <a:lnTo>
                    <a:pt x="2090738" y="1317626"/>
                  </a:lnTo>
                  <a:close/>
                  <a:moveTo>
                    <a:pt x="1671638" y="1316038"/>
                  </a:moveTo>
                  <a:lnTo>
                    <a:pt x="1697038" y="1316038"/>
                  </a:lnTo>
                  <a:lnTo>
                    <a:pt x="1697038" y="1317626"/>
                  </a:lnTo>
                  <a:lnTo>
                    <a:pt x="1671638" y="1317626"/>
                  </a:lnTo>
                  <a:close/>
                  <a:moveTo>
                    <a:pt x="2238375" y="1290638"/>
                  </a:moveTo>
                  <a:lnTo>
                    <a:pt x="2262188" y="1290638"/>
                  </a:lnTo>
                  <a:lnTo>
                    <a:pt x="2262188" y="1292226"/>
                  </a:lnTo>
                  <a:lnTo>
                    <a:pt x="2238375" y="1292226"/>
                  </a:lnTo>
                  <a:close/>
                  <a:moveTo>
                    <a:pt x="1500188" y="1290638"/>
                  </a:moveTo>
                  <a:cubicBezTo>
                    <a:pt x="1500188" y="1290638"/>
                    <a:pt x="1524001" y="1316038"/>
                    <a:pt x="1524001" y="1316038"/>
                  </a:cubicBezTo>
                  <a:cubicBezTo>
                    <a:pt x="1524001" y="1316038"/>
                    <a:pt x="1500188" y="1316038"/>
                    <a:pt x="1500188" y="1290638"/>
                  </a:cubicBezTo>
                  <a:close/>
                  <a:moveTo>
                    <a:pt x="1474788" y="1290638"/>
                  </a:moveTo>
                  <a:cubicBezTo>
                    <a:pt x="1474788" y="1290638"/>
                    <a:pt x="1500188" y="1290638"/>
                    <a:pt x="1500188" y="1290638"/>
                  </a:cubicBezTo>
                  <a:cubicBezTo>
                    <a:pt x="1500188" y="1290638"/>
                    <a:pt x="1500188" y="1290638"/>
                    <a:pt x="1500188" y="1316038"/>
                  </a:cubicBezTo>
                  <a:cubicBezTo>
                    <a:pt x="1474788" y="1290638"/>
                    <a:pt x="1474788" y="1290638"/>
                    <a:pt x="1474788" y="1290638"/>
                  </a:cubicBezTo>
                  <a:close/>
                  <a:moveTo>
                    <a:pt x="1352550" y="1290638"/>
                  </a:moveTo>
                  <a:lnTo>
                    <a:pt x="1354138" y="1290638"/>
                  </a:lnTo>
                  <a:lnTo>
                    <a:pt x="1376363" y="1290638"/>
                  </a:lnTo>
                  <a:lnTo>
                    <a:pt x="1376363" y="1292226"/>
                  </a:lnTo>
                  <a:lnTo>
                    <a:pt x="1354138" y="1292226"/>
                  </a:lnTo>
                  <a:lnTo>
                    <a:pt x="1352550" y="1292226"/>
                  </a:lnTo>
                  <a:close/>
                  <a:moveTo>
                    <a:pt x="1328738" y="1290638"/>
                  </a:moveTo>
                  <a:lnTo>
                    <a:pt x="1330326" y="1290638"/>
                  </a:lnTo>
                  <a:lnTo>
                    <a:pt x="1330326" y="1292226"/>
                  </a:lnTo>
                  <a:lnTo>
                    <a:pt x="1328738" y="1292226"/>
                  </a:lnTo>
                  <a:close/>
                  <a:moveTo>
                    <a:pt x="1764506" y="1280592"/>
                  </a:moveTo>
                  <a:cubicBezTo>
                    <a:pt x="1782763" y="1277243"/>
                    <a:pt x="1801019" y="1290638"/>
                    <a:pt x="1819275" y="1290638"/>
                  </a:cubicBezTo>
                  <a:cubicBezTo>
                    <a:pt x="1794934" y="1290638"/>
                    <a:pt x="1770592" y="1290638"/>
                    <a:pt x="1746250" y="1290638"/>
                  </a:cubicBezTo>
                  <a:cubicBezTo>
                    <a:pt x="1752336" y="1284685"/>
                    <a:pt x="1758421" y="1281708"/>
                    <a:pt x="1764506" y="1280592"/>
                  </a:cubicBezTo>
                  <a:close/>
                  <a:moveTo>
                    <a:pt x="1912468" y="1268951"/>
                  </a:moveTo>
                  <a:lnTo>
                    <a:pt x="1939585" y="1269802"/>
                  </a:lnTo>
                  <a:cubicBezTo>
                    <a:pt x="1967140" y="1272778"/>
                    <a:pt x="1991633" y="1278732"/>
                    <a:pt x="2016125" y="1290638"/>
                  </a:cubicBezTo>
                  <a:cubicBezTo>
                    <a:pt x="1979386" y="1290638"/>
                    <a:pt x="1956424" y="1277243"/>
                    <a:pt x="1926573" y="1270546"/>
                  </a:cubicBezTo>
                  <a:close/>
                  <a:moveTo>
                    <a:pt x="1844675" y="1266825"/>
                  </a:moveTo>
                  <a:lnTo>
                    <a:pt x="1844676" y="1266825"/>
                  </a:lnTo>
                  <a:lnTo>
                    <a:pt x="1869168" y="1266825"/>
                  </a:lnTo>
                  <a:cubicBezTo>
                    <a:pt x="1875291" y="1266825"/>
                    <a:pt x="1881415" y="1266825"/>
                    <a:pt x="1893661" y="1266825"/>
                  </a:cubicBezTo>
                  <a:lnTo>
                    <a:pt x="1912468" y="1268951"/>
                  </a:lnTo>
                  <a:close/>
                  <a:moveTo>
                    <a:pt x="1155700" y="1266825"/>
                  </a:moveTo>
                  <a:lnTo>
                    <a:pt x="1181100" y="1266825"/>
                  </a:lnTo>
                  <a:lnTo>
                    <a:pt x="1182688" y="1266825"/>
                  </a:lnTo>
                  <a:lnTo>
                    <a:pt x="1182688" y="1268413"/>
                  </a:lnTo>
                  <a:lnTo>
                    <a:pt x="1181100" y="1268413"/>
                  </a:lnTo>
                  <a:lnTo>
                    <a:pt x="1155700" y="1268413"/>
                  </a:lnTo>
                  <a:close/>
                  <a:moveTo>
                    <a:pt x="515938" y="1266825"/>
                  </a:moveTo>
                  <a:lnTo>
                    <a:pt x="517526" y="1266825"/>
                  </a:lnTo>
                  <a:lnTo>
                    <a:pt x="517526" y="1268413"/>
                  </a:lnTo>
                  <a:lnTo>
                    <a:pt x="515938" y="1268413"/>
                  </a:lnTo>
                  <a:close/>
                  <a:moveTo>
                    <a:pt x="442913" y="1266825"/>
                  </a:moveTo>
                  <a:lnTo>
                    <a:pt x="444501" y="1266825"/>
                  </a:lnTo>
                  <a:lnTo>
                    <a:pt x="466726" y="1266825"/>
                  </a:lnTo>
                  <a:lnTo>
                    <a:pt x="466726" y="1268413"/>
                  </a:lnTo>
                  <a:lnTo>
                    <a:pt x="444501" y="1268413"/>
                  </a:lnTo>
                  <a:lnTo>
                    <a:pt x="442913" y="1268413"/>
                  </a:lnTo>
                  <a:close/>
                  <a:moveTo>
                    <a:pt x="0" y="1266825"/>
                  </a:moveTo>
                  <a:lnTo>
                    <a:pt x="23813" y="1266825"/>
                  </a:lnTo>
                  <a:lnTo>
                    <a:pt x="23813" y="1290638"/>
                  </a:lnTo>
                  <a:close/>
                  <a:moveTo>
                    <a:pt x="1741612" y="1256109"/>
                  </a:moveTo>
                  <a:cubicBezTo>
                    <a:pt x="1743919" y="1257300"/>
                    <a:pt x="1745457" y="1260475"/>
                    <a:pt x="1745457" y="1266825"/>
                  </a:cubicBezTo>
                  <a:lnTo>
                    <a:pt x="1736229" y="1266825"/>
                  </a:lnTo>
                  <a:cubicBezTo>
                    <a:pt x="1727002" y="1266825"/>
                    <a:pt x="1720850" y="1266825"/>
                    <a:pt x="1720850" y="1266825"/>
                  </a:cubicBezTo>
                  <a:cubicBezTo>
                    <a:pt x="1720850" y="1266825"/>
                    <a:pt x="1734691" y="1252538"/>
                    <a:pt x="1741612" y="1256109"/>
                  </a:cubicBezTo>
                  <a:close/>
                  <a:moveTo>
                    <a:pt x="1622652" y="1241425"/>
                  </a:moveTo>
                  <a:lnTo>
                    <a:pt x="1671638" y="1241425"/>
                  </a:lnTo>
                  <a:cubicBezTo>
                    <a:pt x="1647145" y="1266825"/>
                    <a:pt x="1647145" y="1241425"/>
                    <a:pt x="1622652" y="1241425"/>
                  </a:cubicBezTo>
                  <a:close/>
                  <a:moveTo>
                    <a:pt x="1500188" y="1241425"/>
                  </a:moveTo>
                  <a:cubicBezTo>
                    <a:pt x="1524794" y="1266825"/>
                    <a:pt x="1524794" y="1266825"/>
                    <a:pt x="1549401" y="1266825"/>
                  </a:cubicBezTo>
                  <a:cubicBezTo>
                    <a:pt x="1524794" y="1266825"/>
                    <a:pt x="1524794" y="1266825"/>
                    <a:pt x="1524794" y="1266825"/>
                  </a:cubicBezTo>
                  <a:cubicBezTo>
                    <a:pt x="1500188" y="1241425"/>
                    <a:pt x="1500188" y="1241425"/>
                    <a:pt x="1500188" y="1241425"/>
                  </a:cubicBezTo>
                  <a:close/>
                  <a:moveTo>
                    <a:pt x="393700" y="1241425"/>
                  </a:moveTo>
                  <a:cubicBezTo>
                    <a:pt x="393700" y="1241425"/>
                    <a:pt x="393700" y="1241425"/>
                    <a:pt x="492125" y="1266825"/>
                  </a:cubicBezTo>
                  <a:cubicBezTo>
                    <a:pt x="442912" y="1266825"/>
                    <a:pt x="418306" y="1266825"/>
                    <a:pt x="393700" y="1241425"/>
                  </a:cubicBezTo>
                  <a:close/>
                  <a:moveTo>
                    <a:pt x="344488" y="1241425"/>
                  </a:moveTo>
                  <a:lnTo>
                    <a:pt x="346076" y="1241425"/>
                  </a:lnTo>
                  <a:lnTo>
                    <a:pt x="346076" y="1243013"/>
                  </a:lnTo>
                  <a:lnTo>
                    <a:pt x="344488" y="1243013"/>
                  </a:lnTo>
                  <a:close/>
                  <a:moveTo>
                    <a:pt x="319088" y="1241425"/>
                  </a:moveTo>
                  <a:lnTo>
                    <a:pt x="320676" y="1241425"/>
                  </a:lnTo>
                  <a:lnTo>
                    <a:pt x="320676" y="1243013"/>
                  </a:lnTo>
                  <a:lnTo>
                    <a:pt x="319088" y="1243013"/>
                  </a:lnTo>
                  <a:close/>
                  <a:moveTo>
                    <a:pt x="269875" y="1241425"/>
                  </a:moveTo>
                  <a:lnTo>
                    <a:pt x="271463" y="1241425"/>
                  </a:lnTo>
                  <a:lnTo>
                    <a:pt x="271463" y="1243013"/>
                  </a:lnTo>
                  <a:lnTo>
                    <a:pt x="269875" y="1243013"/>
                  </a:lnTo>
                  <a:close/>
                  <a:moveTo>
                    <a:pt x="1425575" y="1216025"/>
                  </a:moveTo>
                  <a:cubicBezTo>
                    <a:pt x="1450181" y="1216025"/>
                    <a:pt x="1474788" y="1216025"/>
                    <a:pt x="1474788" y="1241425"/>
                  </a:cubicBezTo>
                  <a:cubicBezTo>
                    <a:pt x="1474788" y="1241425"/>
                    <a:pt x="1474788" y="1241425"/>
                    <a:pt x="1425575" y="1216025"/>
                  </a:cubicBezTo>
                  <a:close/>
                  <a:moveTo>
                    <a:pt x="1279525" y="1216025"/>
                  </a:moveTo>
                  <a:lnTo>
                    <a:pt x="1281113" y="1216025"/>
                  </a:lnTo>
                  <a:lnTo>
                    <a:pt x="1281113" y="1217613"/>
                  </a:lnTo>
                  <a:lnTo>
                    <a:pt x="1279525" y="1217613"/>
                  </a:lnTo>
                  <a:close/>
                  <a:moveTo>
                    <a:pt x="935038" y="1216025"/>
                  </a:moveTo>
                  <a:cubicBezTo>
                    <a:pt x="959644" y="1216025"/>
                    <a:pt x="984250" y="1216025"/>
                    <a:pt x="1033463" y="1241425"/>
                  </a:cubicBezTo>
                  <a:cubicBezTo>
                    <a:pt x="1008857" y="1241425"/>
                    <a:pt x="959644" y="1216025"/>
                    <a:pt x="935038" y="1216025"/>
                  </a:cubicBezTo>
                  <a:close/>
                  <a:moveTo>
                    <a:pt x="885825" y="1216025"/>
                  </a:moveTo>
                  <a:lnTo>
                    <a:pt x="887413" y="1216025"/>
                  </a:lnTo>
                  <a:lnTo>
                    <a:pt x="887413" y="1217613"/>
                  </a:lnTo>
                  <a:lnTo>
                    <a:pt x="885825" y="1217613"/>
                  </a:lnTo>
                  <a:close/>
                  <a:moveTo>
                    <a:pt x="639763" y="1216025"/>
                  </a:moveTo>
                  <a:lnTo>
                    <a:pt x="663576" y="1216025"/>
                  </a:lnTo>
                  <a:lnTo>
                    <a:pt x="663576" y="1217613"/>
                  </a:lnTo>
                  <a:lnTo>
                    <a:pt x="639763" y="1217613"/>
                  </a:lnTo>
                  <a:close/>
                  <a:moveTo>
                    <a:pt x="738188" y="1192213"/>
                  </a:moveTo>
                  <a:lnTo>
                    <a:pt x="739776" y="1192213"/>
                  </a:lnTo>
                  <a:lnTo>
                    <a:pt x="739776" y="1193801"/>
                  </a:lnTo>
                  <a:lnTo>
                    <a:pt x="738188" y="1193801"/>
                  </a:lnTo>
                  <a:close/>
                  <a:moveTo>
                    <a:pt x="590550" y="1192213"/>
                  </a:moveTo>
                  <a:lnTo>
                    <a:pt x="592138" y="1192213"/>
                  </a:lnTo>
                  <a:lnTo>
                    <a:pt x="592138" y="1193801"/>
                  </a:lnTo>
                  <a:lnTo>
                    <a:pt x="590550" y="1193801"/>
                  </a:lnTo>
                  <a:close/>
                  <a:moveTo>
                    <a:pt x="1178941" y="1188777"/>
                  </a:moveTo>
                  <a:lnTo>
                    <a:pt x="1229059" y="1191420"/>
                  </a:lnTo>
                  <a:cubicBezTo>
                    <a:pt x="1229059" y="1191420"/>
                    <a:pt x="1253624" y="1191420"/>
                    <a:pt x="1253624" y="1191420"/>
                  </a:cubicBezTo>
                  <a:cubicBezTo>
                    <a:pt x="1278188" y="1191420"/>
                    <a:pt x="1327317" y="1216026"/>
                    <a:pt x="1351881" y="1216026"/>
                  </a:cubicBezTo>
                  <a:lnTo>
                    <a:pt x="1330326" y="1216026"/>
                  </a:lnTo>
                  <a:lnTo>
                    <a:pt x="1330326" y="1217613"/>
                  </a:lnTo>
                  <a:lnTo>
                    <a:pt x="1328738" y="1217613"/>
                  </a:lnTo>
                  <a:lnTo>
                    <a:pt x="1328738" y="1216026"/>
                  </a:lnTo>
                  <a:lnTo>
                    <a:pt x="1327317" y="1216026"/>
                  </a:lnTo>
                  <a:close/>
                  <a:moveTo>
                    <a:pt x="1164089" y="1186050"/>
                  </a:moveTo>
                  <a:lnTo>
                    <a:pt x="1178941" y="1188777"/>
                  </a:lnTo>
                  <a:lnTo>
                    <a:pt x="1170718" y="1188344"/>
                  </a:lnTo>
                  <a:close/>
                  <a:moveTo>
                    <a:pt x="958850" y="1166813"/>
                  </a:moveTo>
                  <a:cubicBezTo>
                    <a:pt x="1007979" y="1166813"/>
                    <a:pt x="1057108" y="1166813"/>
                    <a:pt x="1130801" y="1166813"/>
                  </a:cubicBezTo>
                  <a:cubicBezTo>
                    <a:pt x="1136942" y="1172965"/>
                    <a:pt x="1143083" y="1177578"/>
                    <a:pt x="1149608" y="1181039"/>
                  </a:cubicBezTo>
                  <a:lnTo>
                    <a:pt x="1164089" y="1186050"/>
                  </a:lnTo>
                  <a:lnTo>
                    <a:pt x="1143083" y="1182192"/>
                  </a:lnTo>
                  <a:cubicBezTo>
                    <a:pt x="1081672" y="1172965"/>
                    <a:pt x="1020261" y="1166813"/>
                    <a:pt x="958850" y="1166813"/>
                  </a:cubicBezTo>
                  <a:close/>
                  <a:moveTo>
                    <a:pt x="541338" y="1166813"/>
                  </a:moveTo>
                  <a:lnTo>
                    <a:pt x="542926" y="1166813"/>
                  </a:lnTo>
                  <a:lnTo>
                    <a:pt x="542926" y="1168401"/>
                  </a:lnTo>
                  <a:lnTo>
                    <a:pt x="541338" y="1168401"/>
                  </a:lnTo>
                  <a:close/>
                  <a:moveTo>
                    <a:pt x="368300" y="1141413"/>
                  </a:moveTo>
                  <a:lnTo>
                    <a:pt x="369888" y="1141413"/>
                  </a:lnTo>
                  <a:lnTo>
                    <a:pt x="369888" y="1143001"/>
                  </a:lnTo>
                  <a:lnTo>
                    <a:pt x="368300" y="1143001"/>
                  </a:lnTo>
                  <a:close/>
                  <a:moveTo>
                    <a:pt x="319088" y="1141413"/>
                  </a:moveTo>
                  <a:lnTo>
                    <a:pt x="320676" y="1141413"/>
                  </a:lnTo>
                  <a:lnTo>
                    <a:pt x="320676" y="1143001"/>
                  </a:lnTo>
                  <a:lnTo>
                    <a:pt x="319088" y="1143001"/>
                  </a:lnTo>
                  <a:close/>
                  <a:moveTo>
                    <a:pt x="295275" y="1141413"/>
                  </a:moveTo>
                  <a:lnTo>
                    <a:pt x="296863" y="1141413"/>
                  </a:lnTo>
                  <a:lnTo>
                    <a:pt x="296863" y="1143001"/>
                  </a:lnTo>
                  <a:lnTo>
                    <a:pt x="295275" y="1143001"/>
                  </a:lnTo>
                  <a:close/>
                  <a:moveTo>
                    <a:pt x="1376363" y="1068388"/>
                  </a:moveTo>
                  <a:lnTo>
                    <a:pt x="1401763" y="1068388"/>
                  </a:lnTo>
                  <a:lnTo>
                    <a:pt x="1401763" y="1069976"/>
                  </a:lnTo>
                  <a:lnTo>
                    <a:pt x="1376363" y="1069976"/>
                  </a:lnTo>
                  <a:close/>
                  <a:moveTo>
                    <a:pt x="2803525" y="1042988"/>
                  </a:moveTo>
                  <a:lnTo>
                    <a:pt x="2805113" y="1042988"/>
                  </a:lnTo>
                  <a:lnTo>
                    <a:pt x="2805113" y="1044576"/>
                  </a:lnTo>
                  <a:lnTo>
                    <a:pt x="2803525" y="1044576"/>
                  </a:lnTo>
                  <a:close/>
                  <a:moveTo>
                    <a:pt x="2287588" y="1042988"/>
                  </a:moveTo>
                  <a:lnTo>
                    <a:pt x="2311401" y="1042988"/>
                  </a:lnTo>
                  <a:lnTo>
                    <a:pt x="2311401" y="1044576"/>
                  </a:lnTo>
                  <a:lnTo>
                    <a:pt x="2287588" y="1044576"/>
                  </a:lnTo>
                  <a:close/>
                  <a:moveTo>
                    <a:pt x="1622425" y="1017588"/>
                  </a:moveTo>
                  <a:lnTo>
                    <a:pt x="1647825" y="1017588"/>
                  </a:lnTo>
                  <a:lnTo>
                    <a:pt x="1647825" y="1019176"/>
                  </a:lnTo>
                  <a:lnTo>
                    <a:pt x="1622425" y="1019176"/>
                  </a:lnTo>
                  <a:close/>
                  <a:moveTo>
                    <a:pt x="1647825" y="993775"/>
                  </a:moveTo>
                  <a:lnTo>
                    <a:pt x="1649413" y="993775"/>
                  </a:lnTo>
                  <a:lnTo>
                    <a:pt x="1649413" y="995363"/>
                  </a:lnTo>
                  <a:lnTo>
                    <a:pt x="1647825" y="995363"/>
                  </a:lnTo>
                  <a:close/>
                  <a:moveTo>
                    <a:pt x="1303338" y="993775"/>
                  </a:moveTo>
                  <a:lnTo>
                    <a:pt x="1328738" y="993775"/>
                  </a:lnTo>
                  <a:lnTo>
                    <a:pt x="1328738" y="995363"/>
                  </a:lnTo>
                  <a:lnTo>
                    <a:pt x="1303338" y="995363"/>
                  </a:lnTo>
                  <a:close/>
                  <a:moveTo>
                    <a:pt x="688975" y="968375"/>
                  </a:moveTo>
                  <a:lnTo>
                    <a:pt x="690563" y="968375"/>
                  </a:lnTo>
                  <a:lnTo>
                    <a:pt x="690563" y="969963"/>
                  </a:lnTo>
                  <a:lnTo>
                    <a:pt x="688975" y="969963"/>
                  </a:lnTo>
                  <a:close/>
                  <a:moveTo>
                    <a:pt x="319088" y="968375"/>
                  </a:moveTo>
                  <a:lnTo>
                    <a:pt x="344488" y="968375"/>
                  </a:lnTo>
                  <a:lnTo>
                    <a:pt x="344488" y="969963"/>
                  </a:lnTo>
                  <a:lnTo>
                    <a:pt x="319088" y="969963"/>
                  </a:lnTo>
                  <a:close/>
                  <a:moveTo>
                    <a:pt x="590550" y="942975"/>
                  </a:moveTo>
                  <a:lnTo>
                    <a:pt x="592138" y="942975"/>
                  </a:lnTo>
                  <a:lnTo>
                    <a:pt x="592138" y="968375"/>
                  </a:lnTo>
                  <a:lnTo>
                    <a:pt x="590550" y="968375"/>
                  </a:lnTo>
                  <a:close/>
                  <a:moveTo>
                    <a:pt x="466725" y="942975"/>
                  </a:moveTo>
                  <a:lnTo>
                    <a:pt x="468313" y="942975"/>
                  </a:lnTo>
                  <a:lnTo>
                    <a:pt x="468313" y="944563"/>
                  </a:lnTo>
                  <a:lnTo>
                    <a:pt x="466725" y="944563"/>
                  </a:lnTo>
                  <a:close/>
                  <a:moveTo>
                    <a:pt x="804280" y="937770"/>
                  </a:moveTo>
                  <a:lnTo>
                    <a:pt x="813318" y="938747"/>
                  </a:lnTo>
                  <a:cubicBezTo>
                    <a:pt x="846704" y="941438"/>
                    <a:pt x="878938" y="942976"/>
                    <a:pt x="909638" y="942976"/>
                  </a:cubicBezTo>
                  <a:cubicBezTo>
                    <a:pt x="885078" y="942976"/>
                    <a:pt x="860519" y="942976"/>
                    <a:pt x="835959" y="942976"/>
                  </a:cubicBezTo>
                  <a:cubicBezTo>
                    <a:pt x="811400" y="942976"/>
                    <a:pt x="811400" y="942976"/>
                    <a:pt x="811400" y="942976"/>
                  </a:cubicBezTo>
                  <a:close/>
                  <a:moveTo>
                    <a:pt x="797201" y="932595"/>
                  </a:moveTo>
                  <a:lnTo>
                    <a:pt x="804280" y="937770"/>
                  </a:lnTo>
                  <a:lnTo>
                    <a:pt x="788815" y="936100"/>
                  </a:lnTo>
                  <a:lnTo>
                    <a:pt x="789910" y="933748"/>
                  </a:lnTo>
                  <a:cubicBezTo>
                    <a:pt x="791445" y="932211"/>
                    <a:pt x="793747" y="931442"/>
                    <a:pt x="797201" y="932595"/>
                  </a:cubicBezTo>
                  <a:close/>
                  <a:moveTo>
                    <a:pt x="269875" y="919163"/>
                  </a:moveTo>
                  <a:lnTo>
                    <a:pt x="271463" y="919163"/>
                  </a:lnTo>
                  <a:lnTo>
                    <a:pt x="271463" y="920751"/>
                  </a:lnTo>
                  <a:lnTo>
                    <a:pt x="269875" y="920751"/>
                  </a:lnTo>
                  <a:close/>
                  <a:moveTo>
                    <a:pt x="492125" y="893763"/>
                  </a:moveTo>
                  <a:cubicBezTo>
                    <a:pt x="565804" y="906066"/>
                    <a:pt x="639482" y="918369"/>
                    <a:pt x="710091" y="927597"/>
                  </a:cubicBezTo>
                  <a:lnTo>
                    <a:pt x="788815" y="936100"/>
                  </a:lnTo>
                  <a:lnTo>
                    <a:pt x="787224" y="939516"/>
                  </a:lnTo>
                  <a:cubicBezTo>
                    <a:pt x="786840" y="941438"/>
                    <a:pt x="786840" y="942976"/>
                    <a:pt x="786840" y="942976"/>
                  </a:cubicBezTo>
                  <a:cubicBezTo>
                    <a:pt x="688602" y="918369"/>
                    <a:pt x="590363" y="918369"/>
                    <a:pt x="492125" y="893763"/>
                  </a:cubicBezTo>
                  <a:close/>
                  <a:moveTo>
                    <a:pt x="442913" y="893763"/>
                  </a:moveTo>
                  <a:lnTo>
                    <a:pt x="444501" y="893763"/>
                  </a:lnTo>
                  <a:lnTo>
                    <a:pt x="466726" y="893763"/>
                  </a:lnTo>
                  <a:lnTo>
                    <a:pt x="466726" y="895351"/>
                  </a:lnTo>
                  <a:lnTo>
                    <a:pt x="444501" y="895351"/>
                  </a:lnTo>
                  <a:lnTo>
                    <a:pt x="442913" y="895351"/>
                  </a:lnTo>
                  <a:close/>
                  <a:moveTo>
                    <a:pt x="196850" y="893763"/>
                  </a:moveTo>
                  <a:lnTo>
                    <a:pt x="220663" y="893763"/>
                  </a:lnTo>
                  <a:lnTo>
                    <a:pt x="220663" y="895351"/>
                  </a:lnTo>
                  <a:lnTo>
                    <a:pt x="196850" y="895351"/>
                  </a:lnTo>
                  <a:close/>
                  <a:moveTo>
                    <a:pt x="935038" y="844550"/>
                  </a:moveTo>
                  <a:lnTo>
                    <a:pt x="936626" y="844550"/>
                  </a:lnTo>
                  <a:lnTo>
                    <a:pt x="936626" y="846138"/>
                  </a:lnTo>
                  <a:lnTo>
                    <a:pt x="935038" y="846138"/>
                  </a:lnTo>
                  <a:close/>
                  <a:moveTo>
                    <a:pt x="2976563" y="819150"/>
                  </a:moveTo>
                  <a:lnTo>
                    <a:pt x="3000376" y="819150"/>
                  </a:lnTo>
                  <a:lnTo>
                    <a:pt x="3000376" y="820738"/>
                  </a:lnTo>
                  <a:lnTo>
                    <a:pt x="2976563" y="820738"/>
                  </a:lnTo>
                  <a:close/>
                  <a:moveTo>
                    <a:pt x="1204913" y="819150"/>
                  </a:moveTo>
                  <a:lnTo>
                    <a:pt x="1206501" y="819150"/>
                  </a:lnTo>
                  <a:lnTo>
                    <a:pt x="1206501" y="820738"/>
                  </a:lnTo>
                  <a:lnTo>
                    <a:pt x="1204913" y="820738"/>
                  </a:lnTo>
                  <a:close/>
                  <a:moveTo>
                    <a:pt x="1868488" y="769938"/>
                  </a:moveTo>
                  <a:lnTo>
                    <a:pt x="1893888" y="769938"/>
                  </a:lnTo>
                  <a:lnTo>
                    <a:pt x="1893888" y="771526"/>
                  </a:lnTo>
                  <a:lnTo>
                    <a:pt x="1868488" y="771526"/>
                  </a:lnTo>
                  <a:close/>
                  <a:moveTo>
                    <a:pt x="1770063" y="769938"/>
                  </a:moveTo>
                  <a:lnTo>
                    <a:pt x="1771651" y="769938"/>
                  </a:lnTo>
                  <a:lnTo>
                    <a:pt x="1771651" y="771526"/>
                  </a:lnTo>
                  <a:lnTo>
                    <a:pt x="1770063" y="771526"/>
                  </a:lnTo>
                  <a:close/>
                  <a:moveTo>
                    <a:pt x="935038" y="769938"/>
                  </a:moveTo>
                  <a:lnTo>
                    <a:pt x="958851" y="769938"/>
                  </a:lnTo>
                  <a:lnTo>
                    <a:pt x="958851" y="793751"/>
                  </a:lnTo>
                  <a:close/>
                  <a:moveTo>
                    <a:pt x="541338" y="695325"/>
                  </a:moveTo>
                  <a:cubicBezTo>
                    <a:pt x="541338" y="695325"/>
                    <a:pt x="541338" y="695325"/>
                    <a:pt x="565151" y="695325"/>
                  </a:cubicBezTo>
                  <a:lnTo>
                    <a:pt x="565151" y="719138"/>
                  </a:lnTo>
                  <a:cubicBezTo>
                    <a:pt x="565151" y="695325"/>
                    <a:pt x="541338" y="719138"/>
                    <a:pt x="541338" y="695325"/>
                  </a:cubicBezTo>
                  <a:close/>
                  <a:moveTo>
                    <a:pt x="492125" y="695325"/>
                  </a:moveTo>
                  <a:lnTo>
                    <a:pt x="515938" y="695325"/>
                  </a:lnTo>
                  <a:lnTo>
                    <a:pt x="517526" y="695325"/>
                  </a:lnTo>
                  <a:lnTo>
                    <a:pt x="517526" y="696913"/>
                  </a:lnTo>
                  <a:lnTo>
                    <a:pt x="515938" y="696913"/>
                  </a:lnTo>
                  <a:lnTo>
                    <a:pt x="492125" y="696913"/>
                  </a:lnTo>
                  <a:close/>
                  <a:moveTo>
                    <a:pt x="1770063" y="669925"/>
                  </a:moveTo>
                  <a:lnTo>
                    <a:pt x="1771651" y="669925"/>
                  </a:lnTo>
                  <a:lnTo>
                    <a:pt x="1771651" y="671513"/>
                  </a:lnTo>
                  <a:lnTo>
                    <a:pt x="1770063" y="671513"/>
                  </a:lnTo>
                  <a:close/>
                  <a:moveTo>
                    <a:pt x="1524000" y="669925"/>
                  </a:moveTo>
                  <a:lnTo>
                    <a:pt x="1549400" y="669925"/>
                  </a:lnTo>
                  <a:lnTo>
                    <a:pt x="1573213" y="669925"/>
                  </a:lnTo>
                  <a:lnTo>
                    <a:pt x="1573213" y="671513"/>
                  </a:lnTo>
                  <a:lnTo>
                    <a:pt x="1549400" y="671513"/>
                  </a:lnTo>
                  <a:lnTo>
                    <a:pt x="1524000" y="671513"/>
                  </a:lnTo>
                  <a:close/>
                  <a:moveTo>
                    <a:pt x="1598613" y="646113"/>
                  </a:moveTo>
                  <a:lnTo>
                    <a:pt x="1600201" y="646113"/>
                  </a:lnTo>
                  <a:lnTo>
                    <a:pt x="1600201" y="647701"/>
                  </a:lnTo>
                  <a:lnTo>
                    <a:pt x="1598613" y="647701"/>
                  </a:lnTo>
                  <a:close/>
                  <a:moveTo>
                    <a:pt x="220663" y="646113"/>
                  </a:moveTo>
                  <a:lnTo>
                    <a:pt x="246063" y="669926"/>
                  </a:lnTo>
                  <a:lnTo>
                    <a:pt x="220663" y="669926"/>
                  </a:lnTo>
                  <a:close/>
                  <a:moveTo>
                    <a:pt x="171450" y="646113"/>
                  </a:moveTo>
                  <a:lnTo>
                    <a:pt x="173038" y="646113"/>
                  </a:lnTo>
                  <a:lnTo>
                    <a:pt x="173038" y="647701"/>
                  </a:lnTo>
                  <a:lnTo>
                    <a:pt x="171450" y="647701"/>
                  </a:lnTo>
                  <a:close/>
                  <a:moveTo>
                    <a:pt x="515938" y="620713"/>
                  </a:moveTo>
                  <a:lnTo>
                    <a:pt x="541338" y="620713"/>
                  </a:lnTo>
                  <a:lnTo>
                    <a:pt x="541338" y="622301"/>
                  </a:lnTo>
                  <a:lnTo>
                    <a:pt x="515938" y="622301"/>
                  </a:lnTo>
                  <a:close/>
                  <a:moveTo>
                    <a:pt x="49213" y="620713"/>
                  </a:moveTo>
                  <a:lnTo>
                    <a:pt x="50801" y="620713"/>
                  </a:lnTo>
                  <a:lnTo>
                    <a:pt x="50801" y="622301"/>
                  </a:lnTo>
                  <a:lnTo>
                    <a:pt x="49213" y="622301"/>
                  </a:lnTo>
                  <a:close/>
                  <a:moveTo>
                    <a:pt x="23813" y="620713"/>
                  </a:moveTo>
                  <a:lnTo>
                    <a:pt x="25401" y="620713"/>
                  </a:lnTo>
                  <a:lnTo>
                    <a:pt x="25401" y="622301"/>
                  </a:lnTo>
                  <a:lnTo>
                    <a:pt x="23813" y="622301"/>
                  </a:lnTo>
                  <a:close/>
                  <a:moveTo>
                    <a:pt x="1450975" y="595313"/>
                  </a:moveTo>
                  <a:lnTo>
                    <a:pt x="1452563" y="595313"/>
                  </a:lnTo>
                  <a:lnTo>
                    <a:pt x="1452563" y="596901"/>
                  </a:lnTo>
                  <a:lnTo>
                    <a:pt x="1450975" y="596901"/>
                  </a:lnTo>
                  <a:close/>
                  <a:moveTo>
                    <a:pt x="885825" y="595313"/>
                  </a:moveTo>
                  <a:lnTo>
                    <a:pt x="910431" y="595313"/>
                  </a:lnTo>
                  <a:cubicBezTo>
                    <a:pt x="910431" y="620713"/>
                    <a:pt x="935038" y="595313"/>
                    <a:pt x="935038" y="620713"/>
                  </a:cubicBezTo>
                  <a:cubicBezTo>
                    <a:pt x="935038" y="620713"/>
                    <a:pt x="935038" y="620713"/>
                    <a:pt x="885825" y="595313"/>
                  </a:cubicBezTo>
                  <a:close/>
                  <a:moveTo>
                    <a:pt x="393700" y="595313"/>
                  </a:moveTo>
                  <a:cubicBezTo>
                    <a:pt x="393700" y="620713"/>
                    <a:pt x="417513" y="595313"/>
                    <a:pt x="417513" y="620713"/>
                  </a:cubicBezTo>
                  <a:cubicBezTo>
                    <a:pt x="417513" y="620713"/>
                    <a:pt x="393700" y="620713"/>
                    <a:pt x="393700" y="595313"/>
                  </a:cubicBezTo>
                  <a:close/>
                  <a:moveTo>
                    <a:pt x="787400" y="571500"/>
                  </a:moveTo>
                  <a:cubicBezTo>
                    <a:pt x="787400" y="571500"/>
                    <a:pt x="787400" y="571500"/>
                    <a:pt x="885825" y="595313"/>
                  </a:cubicBezTo>
                  <a:cubicBezTo>
                    <a:pt x="861219" y="595313"/>
                    <a:pt x="812006" y="595313"/>
                    <a:pt x="787400" y="571500"/>
                  </a:cubicBezTo>
                  <a:close/>
                  <a:moveTo>
                    <a:pt x="688975" y="571500"/>
                  </a:moveTo>
                  <a:lnTo>
                    <a:pt x="690563" y="571500"/>
                  </a:lnTo>
                  <a:lnTo>
                    <a:pt x="690563" y="573088"/>
                  </a:lnTo>
                  <a:lnTo>
                    <a:pt x="688975" y="573088"/>
                  </a:lnTo>
                  <a:close/>
                  <a:moveTo>
                    <a:pt x="319088" y="571500"/>
                  </a:moveTo>
                  <a:lnTo>
                    <a:pt x="344488" y="571500"/>
                  </a:lnTo>
                  <a:lnTo>
                    <a:pt x="346076" y="571500"/>
                  </a:lnTo>
                  <a:lnTo>
                    <a:pt x="346076" y="573088"/>
                  </a:lnTo>
                  <a:lnTo>
                    <a:pt x="344488" y="573088"/>
                  </a:lnTo>
                  <a:lnTo>
                    <a:pt x="319088" y="573088"/>
                  </a:lnTo>
                  <a:close/>
                  <a:moveTo>
                    <a:pt x="220663" y="571500"/>
                  </a:moveTo>
                  <a:lnTo>
                    <a:pt x="246063" y="571500"/>
                  </a:lnTo>
                  <a:lnTo>
                    <a:pt x="246063" y="573088"/>
                  </a:lnTo>
                  <a:lnTo>
                    <a:pt x="220663" y="573088"/>
                  </a:lnTo>
                  <a:close/>
                  <a:moveTo>
                    <a:pt x="98425" y="571500"/>
                  </a:moveTo>
                  <a:lnTo>
                    <a:pt x="122238" y="571500"/>
                  </a:lnTo>
                  <a:lnTo>
                    <a:pt x="122238" y="573088"/>
                  </a:lnTo>
                  <a:lnTo>
                    <a:pt x="98425" y="573088"/>
                  </a:lnTo>
                  <a:close/>
                  <a:moveTo>
                    <a:pt x="639763" y="546100"/>
                  </a:moveTo>
                  <a:lnTo>
                    <a:pt x="641351" y="546100"/>
                  </a:lnTo>
                  <a:lnTo>
                    <a:pt x="641351" y="547688"/>
                  </a:lnTo>
                  <a:lnTo>
                    <a:pt x="639763" y="547688"/>
                  </a:lnTo>
                  <a:close/>
                  <a:moveTo>
                    <a:pt x="492125" y="496888"/>
                  </a:moveTo>
                  <a:cubicBezTo>
                    <a:pt x="541338" y="496888"/>
                    <a:pt x="590550" y="496888"/>
                    <a:pt x="639763" y="520701"/>
                  </a:cubicBezTo>
                  <a:cubicBezTo>
                    <a:pt x="639763" y="520701"/>
                    <a:pt x="639763" y="520701"/>
                    <a:pt x="590550" y="520701"/>
                  </a:cubicBezTo>
                  <a:cubicBezTo>
                    <a:pt x="565944" y="496888"/>
                    <a:pt x="516731" y="496888"/>
                    <a:pt x="492125" y="496888"/>
                  </a:cubicBezTo>
                  <a:close/>
                  <a:moveTo>
                    <a:pt x="393700" y="484188"/>
                  </a:moveTo>
                  <a:cubicBezTo>
                    <a:pt x="412155" y="484188"/>
                    <a:pt x="430610" y="484188"/>
                    <a:pt x="442913" y="496888"/>
                  </a:cubicBezTo>
                  <a:close/>
                  <a:moveTo>
                    <a:pt x="344488" y="471488"/>
                  </a:moveTo>
                  <a:cubicBezTo>
                    <a:pt x="344488" y="471488"/>
                    <a:pt x="344488" y="471488"/>
                    <a:pt x="386011" y="482204"/>
                  </a:cubicBezTo>
                  <a:lnTo>
                    <a:pt x="393700" y="484188"/>
                  </a:lnTo>
                  <a:lnTo>
                    <a:pt x="366787" y="482600"/>
                  </a:lnTo>
                  <a:cubicBezTo>
                    <a:pt x="358329" y="481013"/>
                    <a:pt x="350639" y="477838"/>
                    <a:pt x="344488" y="471488"/>
                  </a:cubicBezTo>
                  <a:close/>
                  <a:moveTo>
                    <a:pt x="269875" y="471488"/>
                  </a:moveTo>
                  <a:lnTo>
                    <a:pt x="295275" y="471488"/>
                  </a:lnTo>
                  <a:lnTo>
                    <a:pt x="295275" y="473076"/>
                  </a:lnTo>
                  <a:lnTo>
                    <a:pt x="269875" y="473076"/>
                  </a:lnTo>
                  <a:close/>
                  <a:moveTo>
                    <a:pt x="0" y="396875"/>
                  </a:moveTo>
                  <a:lnTo>
                    <a:pt x="23813" y="422275"/>
                  </a:lnTo>
                  <a:lnTo>
                    <a:pt x="0" y="422275"/>
                  </a:lnTo>
                  <a:close/>
                  <a:moveTo>
                    <a:pt x="541338" y="296863"/>
                  </a:moveTo>
                  <a:lnTo>
                    <a:pt x="565150" y="296863"/>
                  </a:lnTo>
                  <a:lnTo>
                    <a:pt x="565151" y="296863"/>
                  </a:lnTo>
                  <a:lnTo>
                    <a:pt x="566738" y="296863"/>
                  </a:lnTo>
                  <a:lnTo>
                    <a:pt x="566738" y="298451"/>
                  </a:lnTo>
                  <a:lnTo>
                    <a:pt x="565151" y="298451"/>
                  </a:lnTo>
                  <a:lnTo>
                    <a:pt x="565150" y="298451"/>
                  </a:lnTo>
                  <a:lnTo>
                    <a:pt x="541338" y="298451"/>
                  </a:lnTo>
                  <a:close/>
                  <a:moveTo>
                    <a:pt x="515938" y="296863"/>
                  </a:moveTo>
                  <a:lnTo>
                    <a:pt x="517526" y="296863"/>
                  </a:lnTo>
                  <a:lnTo>
                    <a:pt x="517526" y="298451"/>
                  </a:lnTo>
                  <a:lnTo>
                    <a:pt x="515938" y="298451"/>
                  </a:lnTo>
                  <a:close/>
                  <a:moveTo>
                    <a:pt x="492125" y="296863"/>
                  </a:moveTo>
                  <a:lnTo>
                    <a:pt x="493713" y="296863"/>
                  </a:lnTo>
                  <a:lnTo>
                    <a:pt x="493713" y="298451"/>
                  </a:lnTo>
                  <a:lnTo>
                    <a:pt x="492125" y="298451"/>
                  </a:lnTo>
                  <a:close/>
                  <a:moveTo>
                    <a:pt x="492125" y="273050"/>
                  </a:moveTo>
                  <a:lnTo>
                    <a:pt x="515938" y="273050"/>
                  </a:lnTo>
                  <a:lnTo>
                    <a:pt x="517526" y="273050"/>
                  </a:lnTo>
                  <a:lnTo>
                    <a:pt x="517526" y="274539"/>
                  </a:lnTo>
                  <a:lnTo>
                    <a:pt x="517526" y="274638"/>
                  </a:lnTo>
                  <a:lnTo>
                    <a:pt x="515938" y="274638"/>
                  </a:lnTo>
                  <a:lnTo>
                    <a:pt x="492125" y="274638"/>
                  </a:lnTo>
                  <a:close/>
                  <a:moveTo>
                    <a:pt x="466725" y="273050"/>
                  </a:moveTo>
                  <a:lnTo>
                    <a:pt x="468313" y="273050"/>
                  </a:lnTo>
                  <a:lnTo>
                    <a:pt x="468313" y="274638"/>
                  </a:lnTo>
                  <a:lnTo>
                    <a:pt x="466725" y="274638"/>
                  </a:lnTo>
                  <a:close/>
                  <a:moveTo>
                    <a:pt x="442913" y="273050"/>
                  </a:moveTo>
                  <a:lnTo>
                    <a:pt x="444501" y="273050"/>
                  </a:lnTo>
                  <a:lnTo>
                    <a:pt x="444501" y="274638"/>
                  </a:lnTo>
                  <a:lnTo>
                    <a:pt x="442913" y="274638"/>
                  </a:lnTo>
                  <a:close/>
                  <a:moveTo>
                    <a:pt x="368300" y="273050"/>
                  </a:moveTo>
                  <a:lnTo>
                    <a:pt x="369888" y="273050"/>
                  </a:lnTo>
                  <a:lnTo>
                    <a:pt x="369888" y="274638"/>
                  </a:lnTo>
                  <a:lnTo>
                    <a:pt x="368300" y="274638"/>
                  </a:lnTo>
                  <a:close/>
                  <a:moveTo>
                    <a:pt x="0" y="273050"/>
                  </a:moveTo>
                  <a:lnTo>
                    <a:pt x="1588" y="273050"/>
                  </a:lnTo>
                  <a:lnTo>
                    <a:pt x="1588" y="274638"/>
                  </a:lnTo>
                  <a:lnTo>
                    <a:pt x="0" y="274638"/>
                  </a:lnTo>
                  <a:close/>
                  <a:moveTo>
                    <a:pt x="1966913" y="173038"/>
                  </a:moveTo>
                  <a:lnTo>
                    <a:pt x="1992313" y="173038"/>
                  </a:lnTo>
                  <a:lnTo>
                    <a:pt x="1992313" y="174626"/>
                  </a:lnTo>
                  <a:lnTo>
                    <a:pt x="1966913" y="174626"/>
                  </a:lnTo>
                  <a:close/>
                  <a:moveTo>
                    <a:pt x="344488" y="123825"/>
                  </a:moveTo>
                  <a:lnTo>
                    <a:pt x="346076" y="123825"/>
                  </a:lnTo>
                  <a:lnTo>
                    <a:pt x="346076" y="125413"/>
                  </a:lnTo>
                  <a:lnTo>
                    <a:pt x="344488" y="125413"/>
                  </a:lnTo>
                  <a:close/>
                  <a:moveTo>
                    <a:pt x="935038" y="98425"/>
                  </a:moveTo>
                  <a:lnTo>
                    <a:pt x="958851" y="98425"/>
                  </a:lnTo>
                  <a:lnTo>
                    <a:pt x="958851" y="100013"/>
                  </a:lnTo>
                  <a:lnTo>
                    <a:pt x="935038" y="100013"/>
                  </a:lnTo>
                  <a:close/>
                  <a:moveTo>
                    <a:pt x="860425" y="98425"/>
                  </a:moveTo>
                  <a:lnTo>
                    <a:pt x="885825" y="98425"/>
                  </a:lnTo>
                  <a:lnTo>
                    <a:pt x="885825" y="100013"/>
                  </a:lnTo>
                  <a:lnTo>
                    <a:pt x="860425" y="100013"/>
                  </a:lnTo>
                  <a:close/>
                  <a:moveTo>
                    <a:pt x="1356692" y="86736"/>
                  </a:moveTo>
                  <a:lnTo>
                    <a:pt x="1409279" y="94705"/>
                  </a:lnTo>
                  <a:cubicBezTo>
                    <a:pt x="1428816" y="96938"/>
                    <a:pt x="1450270" y="98426"/>
                    <a:pt x="1474788" y="98426"/>
                  </a:cubicBezTo>
                  <a:cubicBezTo>
                    <a:pt x="1474788" y="98426"/>
                    <a:pt x="1450270" y="98426"/>
                    <a:pt x="1450270" y="98426"/>
                  </a:cubicBezTo>
                  <a:cubicBezTo>
                    <a:pt x="1413493" y="98426"/>
                    <a:pt x="1390507" y="98426"/>
                    <a:pt x="1360625" y="88380"/>
                  </a:cubicBezTo>
                  <a:close/>
                  <a:moveTo>
                    <a:pt x="1254125" y="74613"/>
                  </a:moveTo>
                  <a:cubicBezTo>
                    <a:pt x="1278643" y="74613"/>
                    <a:pt x="1303161" y="74613"/>
                    <a:pt x="1327679" y="74613"/>
                  </a:cubicBezTo>
                  <a:lnTo>
                    <a:pt x="1356692" y="86736"/>
                  </a:lnTo>
                  <a:lnTo>
                    <a:pt x="1355262" y="86519"/>
                  </a:lnTo>
                  <a:cubicBezTo>
                    <a:pt x="1321550" y="80566"/>
                    <a:pt x="1290902" y="74613"/>
                    <a:pt x="1254125" y="74613"/>
                  </a:cubicBezTo>
                  <a:close/>
                  <a:moveTo>
                    <a:pt x="787400" y="74613"/>
                  </a:moveTo>
                  <a:lnTo>
                    <a:pt x="788988" y="74613"/>
                  </a:lnTo>
                  <a:lnTo>
                    <a:pt x="788988" y="76201"/>
                  </a:lnTo>
                  <a:lnTo>
                    <a:pt x="787400" y="76201"/>
                  </a:lnTo>
                  <a:close/>
                  <a:moveTo>
                    <a:pt x="1376363" y="49213"/>
                  </a:moveTo>
                  <a:lnTo>
                    <a:pt x="1401763" y="49213"/>
                  </a:lnTo>
                  <a:lnTo>
                    <a:pt x="1425576" y="74613"/>
                  </a:lnTo>
                  <a:close/>
                  <a:moveTo>
                    <a:pt x="1033463" y="23813"/>
                  </a:moveTo>
                  <a:lnTo>
                    <a:pt x="1057276" y="49213"/>
                  </a:lnTo>
                  <a:cubicBezTo>
                    <a:pt x="1057276" y="49213"/>
                    <a:pt x="1033463" y="49213"/>
                    <a:pt x="1033463" y="23813"/>
                  </a:cubicBezTo>
                  <a:close/>
                  <a:moveTo>
                    <a:pt x="442913" y="0"/>
                  </a:moveTo>
                  <a:lnTo>
                    <a:pt x="444501" y="0"/>
                  </a:lnTo>
                  <a:lnTo>
                    <a:pt x="444501" y="1588"/>
                  </a:lnTo>
                  <a:lnTo>
                    <a:pt x="442913" y="158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7" name="íślîḍe">
              <a:extLst>
                <a:ext uri="{FF2B5EF4-FFF2-40B4-BE49-F238E27FC236}">
                  <a16:creationId xmlns:a16="http://schemas.microsoft.com/office/drawing/2014/main" id="{3057BC91-5D65-4831-8EB1-EF204FF251AE}"/>
                </a:ext>
              </a:extLst>
            </p:cNvPr>
            <p:cNvSpPr/>
            <p:nvPr/>
          </p:nvSpPr>
          <p:spPr bwMode="auto">
            <a:xfrm>
              <a:off x="2505075" y="2212976"/>
              <a:ext cx="6886575" cy="2384425"/>
            </a:xfrm>
            <a:custGeom>
              <a:avLst/>
              <a:gdLst>
                <a:gd name="T0" fmla="*/ 266 w 280"/>
                <a:gd name="T1" fmla="*/ 74 h 96"/>
                <a:gd name="T2" fmla="*/ 270 w 280"/>
                <a:gd name="T3" fmla="*/ 69 h 96"/>
                <a:gd name="T4" fmla="*/ 267 w 280"/>
                <a:gd name="T5" fmla="*/ 66 h 96"/>
                <a:gd name="T6" fmla="*/ 274 w 280"/>
                <a:gd name="T7" fmla="*/ 59 h 96"/>
                <a:gd name="T8" fmla="*/ 266 w 280"/>
                <a:gd name="T9" fmla="*/ 59 h 96"/>
                <a:gd name="T10" fmla="*/ 267 w 280"/>
                <a:gd name="T11" fmla="*/ 54 h 96"/>
                <a:gd name="T12" fmla="*/ 268 w 280"/>
                <a:gd name="T13" fmla="*/ 46 h 96"/>
                <a:gd name="T14" fmla="*/ 261 w 280"/>
                <a:gd name="T15" fmla="*/ 18 h 96"/>
                <a:gd name="T16" fmla="*/ 247 w 280"/>
                <a:gd name="T17" fmla="*/ 15 h 96"/>
                <a:gd name="T18" fmla="*/ 241 w 280"/>
                <a:gd name="T19" fmla="*/ 10 h 96"/>
                <a:gd name="T20" fmla="*/ 241 w 280"/>
                <a:gd name="T21" fmla="*/ 13 h 96"/>
                <a:gd name="T22" fmla="*/ 237 w 280"/>
                <a:gd name="T23" fmla="*/ 10 h 96"/>
                <a:gd name="T24" fmla="*/ 230 w 280"/>
                <a:gd name="T25" fmla="*/ 8 h 96"/>
                <a:gd name="T26" fmla="*/ 228 w 280"/>
                <a:gd name="T27" fmla="*/ 10 h 96"/>
                <a:gd name="T28" fmla="*/ 226 w 280"/>
                <a:gd name="T29" fmla="*/ 17 h 96"/>
                <a:gd name="T30" fmla="*/ 221 w 280"/>
                <a:gd name="T31" fmla="*/ 16 h 96"/>
                <a:gd name="T32" fmla="*/ 218 w 280"/>
                <a:gd name="T33" fmla="*/ 18 h 96"/>
                <a:gd name="T34" fmla="*/ 216 w 280"/>
                <a:gd name="T35" fmla="*/ 15 h 96"/>
                <a:gd name="T36" fmla="*/ 220 w 280"/>
                <a:gd name="T37" fmla="*/ 12 h 96"/>
                <a:gd name="T38" fmla="*/ 219 w 280"/>
                <a:gd name="T39" fmla="*/ 9 h 96"/>
                <a:gd name="T40" fmla="*/ 215 w 280"/>
                <a:gd name="T41" fmla="*/ 7 h 96"/>
                <a:gd name="T42" fmla="*/ 216 w 280"/>
                <a:gd name="T43" fmla="*/ 11 h 96"/>
                <a:gd name="T44" fmla="*/ 213 w 280"/>
                <a:gd name="T45" fmla="*/ 4 h 96"/>
                <a:gd name="T46" fmla="*/ 209 w 280"/>
                <a:gd name="T47" fmla="*/ 15 h 96"/>
                <a:gd name="T48" fmla="*/ 204 w 280"/>
                <a:gd name="T49" fmla="*/ 19 h 96"/>
                <a:gd name="T50" fmla="*/ 182 w 280"/>
                <a:gd name="T51" fmla="*/ 21 h 96"/>
                <a:gd name="T52" fmla="*/ 129 w 280"/>
                <a:gd name="T53" fmla="*/ 24 h 96"/>
                <a:gd name="T54" fmla="*/ 133 w 280"/>
                <a:gd name="T55" fmla="*/ 25 h 96"/>
                <a:gd name="T56" fmla="*/ 98 w 280"/>
                <a:gd name="T57" fmla="*/ 29 h 96"/>
                <a:gd name="T58" fmla="*/ 48 w 280"/>
                <a:gd name="T59" fmla="*/ 25 h 96"/>
                <a:gd name="T60" fmla="*/ 77 w 280"/>
                <a:gd name="T61" fmla="*/ 31 h 96"/>
                <a:gd name="T62" fmla="*/ 19 w 280"/>
                <a:gd name="T63" fmla="*/ 28 h 96"/>
                <a:gd name="T64" fmla="*/ 38 w 280"/>
                <a:gd name="T65" fmla="*/ 35 h 96"/>
                <a:gd name="T66" fmla="*/ 49 w 280"/>
                <a:gd name="T67" fmla="*/ 39 h 96"/>
                <a:gd name="T68" fmla="*/ 89 w 280"/>
                <a:gd name="T69" fmla="*/ 47 h 96"/>
                <a:gd name="T70" fmla="*/ 43 w 280"/>
                <a:gd name="T71" fmla="*/ 44 h 96"/>
                <a:gd name="T72" fmla="*/ 146 w 280"/>
                <a:gd name="T73" fmla="*/ 51 h 96"/>
                <a:gd name="T74" fmla="*/ 179 w 280"/>
                <a:gd name="T75" fmla="*/ 51 h 96"/>
                <a:gd name="T76" fmla="*/ 120 w 280"/>
                <a:gd name="T77" fmla="*/ 53 h 96"/>
                <a:gd name="T78" fmla="*/ 22 w 280"/>
                <a:gd name="T79" fmla="*/ 45 h 96"/>
                <a:gd name="T80" fmla="*/ 48 w 280"/>
                <a:gd name="T81" fmla="*/ 52 h 96"/>
                <a:gd name="T82" fmla="*/ 127 w 280"/>
                <a:gd name="T83" fmla="*/ 59 h 96"/>
                <a:gd name="T84" fmla="*/ 130 w 280"/>
                <a:gd name="T85" fmla="*/ 61 h 96"/>
                <a:gd name="T86" fmla="*/ 69 w 280"/>
                <a:gd name="T87" fmla="*/ 58 h 96"/>
                <a:gd name="T88" fmla="*/ 136 w 280"/>
                <a:gd name="T89" fmla="*/ 63 h 96"/>
                <a:gd name="T90" fmla="*/ 113 w 280"/>
                <a:gd name="T91" fmla="*/ 64 h 96"/>
                <a:gd name="T92" fmla="*/ 57 w 280"/>
                <a:gd name="T93" fmla="*/ 61 h 96"/>
                <a:gd name="T94" fmla="*/ 34 w 280"/>
                <a:gd name="T95" fmla="*/ 63 h 96"/>
                <a:gd name="T96" fmla="*/ 102 w 280"/>
                <a:gd name="T97" fmla="*/ 72 h 96"/>
                <a:gd name="T98" fmla="*/ 131 w 280"/>
                <a:gd name="T99" fmla="*/ 76 h 96"/>
                <a:gd name="T100" fmla="*/ 63 w 280"/>
                <a:gd name="T101" fmla="*/ 73 h 96"/>
                <a:gd name="T102" fmla="*/ 69 w 280"/>
                <a:gd name="T103" fmla="*/ 74 h 96"/>
                <a:gd name="T104" fmla="*/ 121 w 280"/>
                <a:gd name="T105" fmla="*/ 80 h 96"/>
                <a:gd name="T106" fmla="*/ 25 w 280"/>
                <a:gd name="T107" fmla="*/ 72 h 96"/>
                <a:gd name="T108" fmla="*/ 97 w 280"/>
                <a:gd name="T109" fmla="*/ 82 h 96"/>
                <a:gd name="T110" fmla="*/ 120 w 280"/>
                <a:gd name="T111" fmla="*/ 85 h 96"/>
                <a:gd name="T112" fmla="*/ 187 w 280"/>
                <a:gd name="T113" fmla="*/ 90 h 96"/>
                <a:gd name="T114" fmla="*/ 206 w 280"/>
                <a:gd name="T115" fmla="*/ 92 h 96"/>
                <a:gd name="T116" fmla="*/ 225 w 280"/>
                <a:gd name="T117" fmla="*/ 88 h 96"/>
                <a:gd name="T118" fmla="*/ 240 w 280"/>
                <a:gd name="T119" fmla="*/ 87 h 96"/>
                <a:gd name="T120" fmla="*/ 247 w 280"/>
                <a:gd name="T121" fmla="*/ 83 h 96"/>
                <a:gd name="T122" fmla="*/ 258 w 280"/>
                <a:gd name="T123" fmla="*/ 93 h 96"/>
                <a:gd name="T124" fmla="*/ 264 w 280"/>
                <a:gd name="T125" fmla="*/ 87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80" h="96">
                  <a:moveTo>
                    <a:pt x="263" y="85"/>
                  </a:moveTo>
                  <a:cubicBezTo>
                    <a:pt x="263" y="85"/>
                    <a:pt x="263" y="85"/>
                    <a:pt x="263" y="85"/>
                  </a:cubicBezTo>
                  <a:cubicBezTo>
                    <a:pt x="263" y="85"/>
                    <a:pt x="261" y="81"/>
                    <a:pt x="259" y="77"/>
                  </a:cubicBezTo>
                  <a:cubicBezTo>
                    <a:pt x="259" y="77"/>
                    <a:pt x="259" y="77"/>
                    <a:pt x="260" y="77"/>
                  </a:cubicBezTo>
                  <a:cubicBezTo>
                    <a:pt x="260" y="76"/>
                    <a:pt x="260" y="77"/>
                    <a:pt x="260" y="77"/>
                  </a:cubicBezTo>
                  <a:cubicBezTo>
                    <a:pt x="261" y="77"/>
                    <a:pt x="261" y="77"/>
                    <a:pt x="261" y="77"/>
                  </a:cubicBezTo>
                  <a:cubicBezTo>
                    <a:pt x="261" y="77"/>
                    <a:pt x="262" y="77"/>
                    <a:pt x="262" y="78"/>
                  </a:cubicBezTo>
                  <a:cubicBezTo>
                    <a:pt x="262" y="78"/>
                    <a:pt x="262" y="78"/>
                    <a:pt x="262" y="78"/>
                  </a:cubicBezTo>
                  <a:cubicBezTo>
                    <a:pt x="262" y="78"/>
                    <a:pt x="262" y="78"/>
                    <a:pt x="262" y="79"/>
                  </a:cubicBezTo>
                  <a:cubicBezTo>
                    <a:pt x="262" y="80"/>
                    <a:pt x="263" y="82"/>
                    <a:pt x="265" y="82"/>
                  </a:cubicBezTo>
                  <a:cubicBezTo>
                    <a:pt x="265" y="82"/>
                    <a:pt x="265" y="82"/>
                    <a:pt x="265" y="83"/>
                  </a:cubicBezTo>
                  <a:cubicBezTo>
                    <a:pt x="264" y="83"/>
                    <a:pt x="264" y="82"/>
                    <a:pt x="264" y="83"/>
                  </a:cubicBezTo>
                  <a:cubicBezTo>
                    <a:pt x="264" y="83"/>
                    <a:pt x="264" y="83"/>
                    <a:pt x="264" y="83"/>
                  </a:cubicBezTo>
                  <a:cubicBezTo>
                    <a:pt x="264" y="83"/>
                    <a:pt x="264" y="83"/>
                    <a:pt x="264" y="84"/>
                  </a:cubicBezTo>
                  <a:cubicBezTo>
                    <a:pt x="264" y="84"/>
                    <a:pt x="265" y="84"/>
                    <a:pt x="264" y="85"/>
                  </a:cubicBezTo>
                  <a:cubicBezTo>
                    <a:pt x="265" y="85"/>
                    <a:pt x="265" y="85"/>
                    <a:pt x="265" y="85"/>
                  </a:cubicBezTo>
                  <a:cubicBezTo>
                    <a:pt x="265" y="84"/>
                    <a:pt x="265" y="84"/>
                    <a:pt x="265" y="84"/>
                  </a:cubicBezTo>
                  <a:cubicBezTo>
                    <a:pt x="265" y="83"/>
                    <a:pt x="265" y="84"/>
                    <a:pt x="265" y="83"/>
                  </a:cubicBezTo>
                  <a:cubicBezTo>
                    <a:pt x="265" y="83"/>
                    <a:pt x="265" y="83"/>
                    <a:pt x="265" y="82"/>
                  </a:cubicBezTo>
                  <a:cubicBezTo>
                    <a:pt x="265" y="82"/>
                    <a:pt x="265" y="83"/>
                    <a:pt x="266" y="83"/>
                  </a:cubicBezTo>
                  <a:cubicBezTo>
                    <a:pt x="268" y="83"/>
                    <a:pt x="270" y="81"/>
                    <a:pt x="270" y="79"/>
                  </a:cubicBezTo>
                  <a:cubicBezTo>
                    <a:pt x="270" y="77"/>
                    <a:pt x="268" y="75"/>
                    <a:pt x="267" y="75"/>
                  </a:cubicBezTo>
                  <a:cubicBezTo>
                    <a:pt x="267" y="75"/>
                    <a:pt x="267" y="75"/>
                    <a:pt x="266" y="75"/>
                  </a:cubicBezTo>
                  <a:cubicBezTo>
                    <a:pt x="267" y="74"/>
                    <a:pt x="268" y="74"/>
                    <a:pt x="268" y="73"/>
                  </a:cubicBezTo>
                  <a:cubicBezTo>
                    <a:pt x="269" y="73"/>
                    <a:pt x="269" y="73"/>
                    <a:pt x="269" y="73"/>
                  </a:cubicBezTo>
                  <a:cubicBezTo>
                    <a:pt x="268" y="73"/>
                    <a:pt x="268" y="73"/>
                    <a:pt x="267" y="74"/>
                  </a:cubicBezTo>
                  <a:cubicBezTo>
                    <a:pt x="267" y="74"/>
                    <a:pt x="267" y="74"/>
                    <a:pt x="267" y="74"/>
                  </a:cubicBezTo>
                  <a:cubicBezTo>
                    <a:pt x="267" y="74"/>
                    <a:pt x="267" y="74"/>
                    <a:pt x="266" y="74"/>
                  </a:cubicBezTo>
                  <a:cubicBezTo>
                    <a:pt x="266" y="74"/>
                    <a:pt x="266" y="74"/>
                    <a:pt x="266" y="74"/>
                  </a:cubicBezTo>
                  <a:cubicBezTo>
                    <a:pt x="267" y="73"/>
                    <a:pt x="268" y="73"/>
                    <a:pt x="268" y="72"/>
                  </a:cubicBezTo>
                  <a:cubicBezTo>
                    <a:pt x="268" y="72"/>
                    <a:pt x="268" y="72"/>
                    <a:pt x="268" y="72"/>
                  </a:cubicBezTo>
                  <a:cubicBezTo>
                    <a:pt x="268" y="71"/>
                    <a:pt x="269" y="71"/>
                    <a:pt x="269" y="71"/>
                  </a:cubicBezTo>
                  <a:cubicBezTo>
                    <a:pt x="272" y="73"/>
                    <a:pt x="275" y="74"/>
                    <a:pt x="276" y="75"/>
                  </a:cubicBezTo>
                  <a:cubicBezTo>
                    <a:pt x="276" y="75"/>
                    <a:pt x="276" y="75"/>
                    <a:pt x="276" y="75"/>
                  </a:cubicBezTo>
                  <a:cubicBezTo>
                    <a:pt x="276" y="75"/>
                    <a:pt x="276" y="74"/>
                    <a:pt x="276" y="74"/>
                  </a:cubicBezTo>
                  <a:cubicBezTo>
                    <a:pt x="276" y="74"/>
                    <a:pt x="276" y="74"/>
                    <a:pt x="276" y="74"/>
                  </a:cubicBezTo>
                  <a:cubicBezTo>
                    <a:pt x="276" y="74"/>
                    <a:pt x="277" y="75"/>
                    <a:pt x="277" y="75"/>
                  </a:cubicBezTo>
                  <a:cubicBezTo>
                    <a:pt x="277" y="75"/>
                    <a:pt x="277" y="75"/>
                    <a:pt x="277" y="75"/>
                  </a:cubicBezTo>
                  <a:cubicBezTo>
                    <a:pt x="277" y="74"/>
                    <a:pt x="277" y="75"/>
                    <a:pt x="277" y="74"/>
                  </a:cubicBezTo>
                  <a:cubicBezTo>
                    <a:pt x="277" y="74"/>
                    <a:pt x="277" y="74"/>
                    <a:pt x="277" y="74"/>
                  </a:cubicBezTo>
                  <a:cubicBezTo>
                    <a:pt x="277" y="74"/>
                    <a:pt x="277" y="74"/>
                    <a:pt x="277" y="73"/>
                  </a:cubicBezTo>
                  <a:cubicBezTo>
                    <a:pt x="277" y="73"/>
                    <a:pt x="277" y="73"/>
                    <a:pt x="277" y="73"/>
                  </a:cubicBezTo>
                  <a:cubicBezTo>
                    <a:pt x="277" y="73"/>
                    <a:pt x="278" y="74"/>
                    <a:pt x="278" y="74"/>
                  </a:cubicBezTo>
                  <a:cubicBezTo>
                    <a:pt x="278" y="74"/>
                    <a:pt x="278" y="73"/>
                    <a:pt x="279" y="73"/>
                  </a:cubicBezTo>
                  <a:cubicBezTo>
                    <a:pt x="278" y="73"/>
                    <a:pt x="277" y="72"/>
                    <a:pt x="277" y="72"/>
                  </a:cubicBezTo>
                  <a:cubicBezTo>
                    <a:pt x="277" y="72"/>
                    <a:pt x="277" y="72"/>
                    <a:pt x="276" y="72"/>
                  </a:cubicBezTo>
                  <a:cubicBezTo>
                    <a:pt x="276" y="72"/>
                    <a:pt x="276" y="72"/>
                    <a:pt x="276" y="72"/>
                  </a:cubicBezTo>
                  <a:cubicBezTo>
                    <a:pt x="275" y="72"/>
                    <a:pt x="275" y="72"/>
                    <a:pt x="275" y="72"/>
                  </a:cubicBezTo>
                  <a:cubicBezTo>
                    <a:pt x="275" y="72"/>
                    <a:pt x="275" y="72"/>
                    <a:pt x="274" y="72"/>
                  </a:cubicBezTo>
                  <a:cubicBezTo>
                    <a:pt x="274" y="72"/>
                    <a:pt x="274" y="72"/>
                    <a:pt x="273" y="71"/>
                  </a:cubicBezTo>
                  <a:cubicBezTo>
                    <a:pt x="272" y="71"/>
                    <a:pt x="272" y="71"/>
                    <a:pt x="271" y="70"/>
                  </a:cubicBezTo>
                  <a:cubicBezTo>
                    <a:pt x="272" y="70"/>
                    <a:pt x="273" y="69"/>
                    <a:pt x="275" y="68"/>
                  </a:cubicBezTo>
                  <a:cubicBezTo>
                    <a:pt x="274" y="68"/>
                    <a:pt x="274" y="68"/>
                    <a:pt x="274" y="68"/>
                  </a:cubicBezTo>
                  <a:cubicBezTo>
                    <a:pt x="274" y="68"/>
                    <a:pt x="274" y="68"/>
                    <a:pt x="274" y="68"/>
                  </a:cubicBezTo>
                  <a:cubicBezTo>
                    <a:pt x="274" y="67"/>
                    <a:pt x="274" y="68"/>
                    <a:pt x="273" y="68"/>
                  </a:cubicBezTo>
                  <a:cubicBezTo>
                    <a:pt x="272" y="69"/>
                    <a:pt x="271" y="69"/>
                    <a:pt x="270" y="69"/>
                  </a:cubicBezTo>
                  <a:cubicBezTo>
                    <a:pt x="269" y="69"/>
                    <a:pt x="269" y="70"/>
                    <a:pt x="269" y="69"/>
                  </a:cubicBezTo>
                  <a:cubicBezTo>
                    <a:pt x="275" y="67"/>
                    <a:pt x="275" y="67"/>
                    <a:pt x="275" y="67"/>
                  </a:cubicBezTo>
                  <a:cubicBezTo>
                    <a:pt x="275" y="67"/>
                    <a:pt x="274" y="67"/>
                    <a:pt x="274" y="67"/>
                  </a:cubicBezTo>
                  <a:cubicBezTo>
                    <a:pt x="274" y="67"/>
                    <a:pt x="274" y="67"/>
                    <a:pt x="274" y="67"/>
                  </a:cubicBezTo>
                  <a:cubicBezTo>
                    <a:pt x="274" y="67"/>
                    <a:pt x="273" y="67"/>
                    <a:pt x="272" y="67"/>
                  </a:cubicBezTo>
                  <a:cubicBezTo>
                    <a:pt x="273" y="66"/>
                    <a:pt x="274" y="67"/>
                    <a:pt x="275" y="66"/>
                  </a:cubicBezTo>
                  <a:cubicBezTo>
                    <a:pt x="272" y="67"/>
                    <a:pt x="269" y="68"/>
                    <a:pt x="267" y="68"/>
                  </a:cubicBezTo>
                  <a:cubicBezTo>
                    <a:pt x="266" y="68"/>
                    <a:pt x="266" y="68"/>
                    <a:pt x="266" y="67"/>
                  </a:cubicBezTo>
                  <a:cubicBezTo>
                    <a:pt x="266" y="67"/>
                    <a:pt x="266" y="67"/>
                    <a:pt x="267" y="67"/>
                  </a:cubicBezTo>
                  <a:cubicBezTo>
                    <a:pt x="267" y="67"/>
                    <a:pt x="267" y="67"/>
                    <a:pt x="267" y="67"/>
                  </a:cubicBezTo>
                  <a:cubicBezTo>
                    <a:pt x="266" y="68"/>
                    <a:pt x="266" y="68"/>
                    <a:pt x="266" y="68"/>
                  </a:cubicBezTo>
                  <a:cubicBezTo>
                    <a:pt x="266" y="68"/>
                    <a:pt x="267" y="67"/>
                    <a:pt x="267" y="67"/>
                  </a:cubicBezTo>
                  <a:cubicBezTo>
                    <a:pt x="267" y="67"/>
                    <a:pt x="267" y="68"/>
                    <a:pt x="268" y="67"/>
                  </a:cubicBezTo>
                  <a:cubicBezTo>
                    <a:pt x="268" y="67"/>
                    <a:pt x="268" y="67"/>
                    <a:pt x="269" y="67"/>
                  </a:cubicBezTo>
                  <a:cubicBezTo>
                    <a:pt x="269" y="67"/>
                    <a:pt x="269" y="67"/>
                    <a:pt x="269" y="67"/>
                  </a:cubicBezTo>
                  <a:cubicBezTo>
                    <a:pt x="269" y="67"/>
                    <a:pt x="269" y="67"/>
                    <a:pt x="270" y="67"/>
                  </a:cubicBezTo>
                  <a:cubicBezTo>
                    <a:pt x="270" y="67"/>
                    <a:pt x="269" y="67"/>
                    <a:pt x="269" y="67"/>
                  </a:cubicBezTo>
                  <a:cubicBezTo>
                    <a:pt x="270" y="66"/>
                    <a:pt x="271" y="66"/>
                    <a:pt x="271" y="65"/>
                  </a:cubicBezTo>
                  <a:cubicBezTo>
                    <a:pt x="270" y="65"/>
                    <a:pt x="270" y="65"/>
                    <a:pt x="269" y="66"/>
                  </a:cubicBezTo>
                  <a:cubicBezTo>
                    <a:pt x="270" y="65"/>
                    <a:pt x="270" y="65"/>
                    <a:pt x="270" y="65"/>
                  </a:cubicBezTo>
                  <a:cubicBezTo>
                    <a:pt x="270" y="66"/>
                    <a:pt x="269" y="66"/>
                    <a:pt x="269" y="66"/>
                  </a:cubicBezTo>
                  <a:cubicBezTo>
                    <a:pt x="269" y="66"/>
                    <a:pt x="269" y="66"/>
                    <a:pt x="269" y="66"/>
                  </a:cubicBezTo>
                  <a:cubicBezTo>
                    <a:pt x="268" y="67"/>
                    <a:pt x="266" y="67"/>
                    <a:pt x="265" y="67"/>
                  </a:cubicBezTo>
                  <a:cubicBezTo>
                    <a:pt x="265" y="67"/>
                    <a:pt x="265" y="67"/>
                    <a:pt x="265" y="67"/>
                  </a:cubicBezTo>
                  <a:cubicBezTo>
                    <a:pt x="265" y="67"/>
                    <a:pt x="265" y="66"/>
                    <a:pt x="265" y="66"/>
                  </a:cubicBezTo>
                  <a:cubicBezTo>
                    <a:pt x="265" y="66"/>
                    <a:pt x="265" y="66"/>
                    <a:pt x="266" y="66"/>
                  </a:cubicBezTo>
                  <a:cubicBezTo>
                    <a:pt x="266" y="66"/>
                    <a:pt x="266" y="66"/>
                    <a:pt x="266" y="66"/>
                  </a:cubicBezTo>
                  <a:cubicBezTo>
                    <a:pt x="266" y="66"/>
                    <a:pt x="267" y="66"/>
                    <a:pt x="267" y="66"/>
                  </a:cubicBezTo>
                  <a:cubicBezTo>
                    <a:pt x="267" y="66"/>
                    <a:pt x="268" y="66"/>
                    <a:pt x="268" y="66"/>
                  </a:cubicBezTo>
                  <a:cubicBezTo>
                    <a:pt x="268" y="66"/>
                    <a:pt x="268" y="66"/>
                    <a:pt x="268" y="66"/>
                  </a:cubicBezTo>
                  <a:cubicBezTo>
                    <a:pt x="268" y="65"/>
                    <a:pt x="269" y="65"/>
                    <a:pt x="270" y="64"/>
                  </a:cubicBezTo>
                  <a:cubicBezTo>
                    <a:pt x="270" y="64"/>
                    <a:pt x="271" y="64"/>
                    <a:pt x="271" y="64"/>
                  </a:cubicBezTo>
                  <a:cubicBezTo>
                    <a:pt x="271" y="64"/>
                    <a:pt x="271" y="64"/>
                    <a:pt x="271" y="64"/>
                  </a:cubicBezTo>
                  <a:cubicBezTo>
                    <a:pt x="271" y="63"/>
                    <a:pt x="272" y="63"/>
                    <a:pt x="272" y="63"/>
                  </a:cubicBezTo>
                  <a:cubicBezTo>
                    <a:pt x="273" y="63"/>
                    <a:pt x="274" y="63"/>
                    <a:pt x="274" y="63"/>
                  </a:cubicBezTo>
                  <a:cubicBezTo>
                    <a:pt x="274" y="63"/>
                    <a:pt x="274" y="63"/>
                    <a:pt x="273" y="63"/>
                  </a:cubicBezTo>
                  <a:cubicBezTo>
                    <a:pt x="273" y="63"/>
                    <a:pt x="273" y="63"/>
                    <a:pt x="273" y="63"/>
                  </a:cubicBezTo>
                  <a:cubicBezTo>
                    <a:pt x="273" y="63"/>
                    <a:pt x="273" y="62"/>
                    <a:pt x="273" y="62"/>
                  </a:cubicBezTo>
                  <a:cubicBezTo>
                    <a:pt x="273" y="62"/>
                    <a:pt x="273" y="62"/>
                    <a:pt x="274" y="62"/>
                  </a:cubicBezTo>
                  <a:cubicBezTo>
                    <a:pt x="273" y="62"/>
                    <a:pt x="273" y="62"/>
                    <a:pt x="273" y="62"/>
                  </a:cubicBezTo>
                  <a:cubicBezTo>
                    <a:pt x="272" y="62"/>
                    <a:pt x="270" y="62"/>
                    <a:pt x="269" y="61"/>
                  </a:cubicBezTo>
                  <a:cubicBezTo>
                    <a:pt x="270" y="61"/>
                    <a:pt x="271" y="60"/>
                    <a:pt x="272" y="60"/>
                  </a:cubicBezTo>
                  <a:cubicBezTo>
                    <a:pt x="274" y="60"/>
                    <a:pt x="274" y="60"/>
                    <a:pt x="274" y="60"/>
                  </a:cubicBezTo>
                  <a:cubicBezTo>
                    <a:pt x="274" y="60"/>
                    <a:pt x="277" y="61"/>
                    <a:pt x="278" y="61"/>
                  </a:cubicBezTo>
                  <a:cubicBezTo>
                    <a:pt x="277" y="60"/>
                    <a:pt x="277" y="60"/>
                    <a:pt x="277" y="60"/>
                  </a:cubicBezTo>
                  <a:cubicBezTo>
                    <a:pt x="278" y="60"/>
                    <a:pt x="278" y="60"/>
                    <a:pt x="279" y="60"/>
                  </a:cubicBezTo>
                  <a:cubicBezTo>
                    <a:pt x="279" y="60"/>
                    <a:pt x="279" y="60"/>
                    <a:pt x="280" y="60"/>
                  </a:cubicBezTo>
                  <a:cubicBezTo>
                    <a:pt x="280" y="60"/>
                    <a:pt x="279" y="60"/>
                    <a:pt x="279" y="59"/>
                  </a:cubicBezTo>
                  <a:cubicBezTo>
                    <a:pt x="279" y="59"/>
                    <a:pt x="279" y="59"/>
                    <a:pt x="279" y="59"/>
                  </a:cubicBezTo>
                  <a:cubicBezTo>
                    <a:pt x="279" y="59"/>
                    <a:pt x="279" y="59"/>
                    <a:pt x="279" y="59"/>
                  </a:cubicBezTo>
                  <a:cubicBezTo>
                    <a:pt x="279" y="58"/>
                    <a:pt x="278" y="58"/>
                    <a:pt x="278" y="58"/>
                  </a:cubicBezTo>
                  <a:cubicBezTo>
                    <a:pt x="277" y="58"/>
                    <a:pt x="277" y="58"/>
                    <a:pt x="277" y="59"/>
                  </a:cubicBezTo>
                  <a:cubicBezTo>
                    <a:pt x="277" y="59"/>
                    <a:pt x="277" y="59"/>
                    <a:pt x="277" y="59"/>
                  </a:cubicBezTo>
                  <a:cubicBezTo>
                    <a:pt x="275" y="60"/>
                    <a:pt x="275" y="60"/>
                    <a:pt x="275" y="60"/>
                  </a:cubicBezTo>
                  <a:cubicBezTo>
                    <a:pt x="275" y="60"/>
                    <a:pt x="274" y="59"/>
                    <a:pt x="274" y="59"/>
                  </a:cubicBezTo>
                  <a:cubicBezTo>
                    <a:pt x="274" y="59"/>
                    <a:pt x="274" y="59"/>
                    <a:pt x="274" y="59"/>
                  </a:cubicBezTo>
                  <a:cubicBezTo>
                    <a:pt x="274" y="59"/>
                    <a:pt x="274" y="59"/>
                    <a:pt x="274" y="59"/>
                  </a:cubicBezTo>
                  <a:cubicBezTo>
                    <a:pt x="273" y="59"/>
                    <a:pt x="273" y="59"/>
                    <a:pt x="273" y="59"/>
                  </a:cubicBezTo>
                  <a:cubicBezTo>
                    <a:pt x="273" y="59"/>
                    <a:pt x="273" y="59"/>
                    <a:pt x="273" y="59"/>
                  </a:cubicBezTo>
                  <a:cubicBezTo>
                    <a:pt x="274" y="59"/>
                    <a:pt x="273" y="59"/>
                    <a:pt x="273" y="58"/>
                  </a:cubicBezTo>
                  <a:cubicBezTo>
                    <a:pt x="273" y="59"/>
                    <a:pt x="272" y="59"/>
                    <a:pt x="272" y="59"/>
                  </a:cubicBezTo>
                  <a:cubicBezTo>
                    <a:pt x="270" y="59"/>
                    <a:pt x="270" y="59"/>
                    <a:pt x="270" y="59"/>
                  </a:cubicBezTo>
                  <a:cubicBezTo>
                    <a:pt x="270" y="59"/>
                    <a:pt x="268" y="59"/>
                    <a:pt x="268" y="58"/>
                  </a:cubicBezTo>
                  <a:cubicBezTo>
                    <a:pt x="268" y="58"/>
                    <a:pt x="269" y="58"/>
                    <a:pt x="269" y="58"/>
                  </a:cubicBezTo>
                  <a:cubicBezTo>
                    <a:pt x="270" y="58"/>
                    <a:pt x="270" y="57"/>
                    <a:pt x="271" y="57"/>
                  </a:cubicBezTo>
                  <a:cubicBezTo>
                    <a:pt x="271" y="57"/>
                    <a:pt x="271" y="57"/>
                    <a:pt x="272" y="57"/>
                  </a:cubicBezTo>
                  <a:cubicBezTo>
                    <a:pt x="272" y="57"/>
                    <a:pt x="272" y="57"/>
                    <a:pt x="272" y="57"/>
                  </a:cubicBezTo>
                  <a:cubicBezTo>
                    <a:pt x="272" y="57"/>
                    <a:pt x="272" y="56"/>
                    <a:pt x="272" y="56"/>
                  </a:cubicBezTo>
                  <a:cubicBezTo>
                    <a:pt x="272" y="56"/>
                    <a:pt x="272" y="56"/>
                    <a:pt x="272" y="56"/>
                  </a:cubicBezTo>
                  <a:cubicBezTo>
                    <a:pt x="272" y="56"/>
                    <a:pt x="272" y="56"/>
                    <a:pt x="272" y="56"/>
                  </a:cubicBezTo>
                  <a:cubicBezTo>
                    <a:pt x="271" y="56"/>
                    <a:pt x="270" y="56"/>
                    <a:pt x="268" y="57"/>
                  </a:cubicBezTo>
                  <a:cubicBezTo>
                    <a:pt x="269" y="57"/>
                    <a:pt x="269" y="56"/>
                    <a:pt x="270" y="56"/>
                  </a:cubicBezTo>
                  <a:cubicBezTo>
                    <a:pt x="269" y="57"/>
                    <a:pt x="269" y="57"/>
                    <a:pt x="268" y="57"/>
                  </a:cubicBezTo>
                  <a:cubicBezTo>
                    <a:pt x="268" y="57"/>
                    <a:pt x="268" y="57"/>
                    <a:pt x="268" y="57"/>
                  </a:cubicBezTo>
                  <a:cubicBezTo>
                    <a:pt x="268" y="58"/>
                    <a:pt x="268" y="57"/>
                    <a:pt x="268" y="57"/>
                  </a:cubicBezTo>
                  <a:cubicBezTo>
                    <a:pt x="268" y="57"/>
                    <a:pt x="268" y="57"/>
                    <a:pt x="268" y="57"/>
                  </a:cubicBezTo>
                  <a:cubicBezTo>
                    <a:pt x="268" y="57"/>
                    <a:pt x="268" y="57"/>
                    <a:pt x="268" y="57"/>
                  </a:cubicBezTo>
                  <a:cubicBezTo>
                    <a:pt x="268" y="57"/>
                    <a:pt x="268" y="57"/>
                    <a:pt x="269" y="58"/>
                  </a:cubicBezTo>
                  <a:cubicBezTo>
                    <a:pt x="268" y="58"/>
                    <a:pt x="267" y="58"/>
                    <a:pt x="266" y="59"/>
                  </a:cubicBezTo>
                  <a:cubicBezTo>
                    <a:pt x="266" y="58"/>
                    <a:pt x="266" y="58"/>
                    <a:pt x="266" y="58"/>
                  </a:cubicBezTo>
                  <a:cubicBezTo>
                    <a:pt x="266" y="58"/>
                    <a:pt x="266" y="58"/>
                    <a:pt x="266" y="58"/>
                  </a:cubicBezTo>
                  <a:cubicBezTo>
                    <a:pt x="266" y="59"/>
                    <a:pt x="266" y="59"/>
                    <a:pt x="266" y="59"/>
                  </a:cubicBezTo>
                  <a:cubicBezTo>
                    <a:pt x="266" y="59"/>
                    <a:pt x="266" y="59"/>
                    <a:pt x="266" y="59"/>
                  </a:cubicBezTo>
                  <a:cubicBezTo>
                    <a:pt x="266" y="59"/>
                    <a:pt x="266" y="59"/>
                    <a:pt x="266" y="59"/>
                  </a:cubicBezTo>
                  <a:cubicBezTo>
                    <a:pt x="266" y="59"/>
                    <a:pt x="265" y="59"/>
                    <a:pt x="265" y="59"/>
                  </a:cubicBezTo>
                  <a:cubicBezTo>
                    <a:pt x="266" y="59"/>
                    <a:pt x="266" y="59"/>
                    <a:pt x="267" y="59"/>
                  </a:cubicBezTo>
                  <a:cubicBezTo>
                    <a:pt x="267" y="59"/>
                    <a:pt x="269" y="60"/>
                    <a:pt x="269" y="60"/>
                  </a:cubicBezTo>
                  <a:cubicBezTo>
                    <a:pt x="269" y="60"/>
                    <a:pt x="269" y="60"/>
                    <a:pt x="268" y="60"/>
                  </a:cubicBezTo>
                  <a:cubicBezTo>
                    <a:pt x="267" y="60"/>
                    <a:pt x="266" y="59"/>
                    <a:pt x="266" y="59"/>
                  </a:cubicBezTo>
                  <a:cubicBezTo>
                    <a:pt x="265" y="59"/>
                    <a:pt x="265" y="59"/>
                    <a:pt x="265" y="59"/>
                  </a:cubicBezTo>
                  <a:cubicBezTo>
                    <a:pt x="265" y="59"/>
                    <a:pt x="264" y="59"/>
                    <a:pt x="264" y="59"/>
                  </a:cubicBezTo>
                  <a:cubicBezTo>
                    <a:pt x="264" y="59"/>
                    <a:pt x="264" y="59"/>
                    <a:pt x="265" y="59"/>
                  </a:cubicBezTo>
                  <a:cubicBezTo>
                    <a:pt x="265" y="59"/>
                    <a:pt x="264" y="59"/>
                    <a:pt x="264" y="59"/>
                  </a:cubicBezTo>
                  <a:cubicBezTo>
                    <a:pt x="264" y="59"/>
                    <a:pt x="264" y="59"/>
                    <a:pt x="264" y="59"/>
                  </a:cubicBezTo>
                  <a:cubicBezTo>
                    <a:pt x="265" y="59"/>
                    <a:pt x="265" y="58"/>
                    <a:pt x="266" y="58"/>
                  </a:cubicBezTo>
                  <a:cubicBezTo>
                    <a:pt x="267" y="58"/>
                    <a:pt x="267" y="58"/>
                    <a:pt x="267" y="58"/>
                  </a:cubicBezTo>
                  <a:cubicBezTo>
                    <a:pt x="267" y="58"/>
                    <a:pt x="267" y="58"/>
                    <a:pt x="267" y="58"/>
                  </a:cubicBezTo>
                  <a:cubicBezTo>
                    <a:pt x="267" y="57"/>
                    <a:pt x="268" y="57"/>
                    <a:pt x="268" y="57"/>
                  </a:cubicBezTo>
                  <a:cubicBezTo>
                    <a:pt x="268" y="57"/>
                    <a:pt x="267" y="57"/>
                    <a:pt x="267" y="57"/>
                  </a:cubicBezTo>
                  <a:cubicBezTo>
                    <a:pt x="267" y="57"/>
                    <a:pt x="267" y="57"/>
                    <a:pt x="267" y="56"/>
                  </a:cubicBezTo>
                  <a:cubicBezTo>
                    <a:pt x="268" y="56"/>
                    <a:pt x="269" y="56"/>
                    <a:pt x="270" y="55"/>
                  </a:cubicBezTo>
                  <a:cubicBezTo>
                    <a:pt x="270" y="55"/>
                    <a:pt x="269" y="56"/>
                    <a:pt x="268" y="56"/>
                  </a:cubicBezTo>
                  <a:cubicBezTo>
                    <a:pt x="268" y="55"/>
                    <a:pt x="268" y="55"/>
                    <a:pt x="268" y="55"/>
                  </a:cubicBezTo>
                  <a:cubicBezTo>
                    <a:pt x="268" y="55"/>
                    <a:pt x="267" y="56"/>
                    <a:pt x="266" y="56"/>
                  </a:cubicBezTo>
                  <a:cubicBezTo>
                    <a:pt x="266" y="56"/>
                    <a:pt x="265" y="56"/>
                    <a:pt x="265" y="56"/>
                  </a:cubicBezTo>
                  <a:cubicBezTo>
                    <a:pt x="264" y="56"/>
                    <a:pt x="263" y="57"/>
                    <a:pt x="263" y="56"/>
                  </a:cubicBezTo>
                  <a:cubicBezTo>
                    <a:pt x="263" y="56"/>
                    <a:pt x="263" y="56"/>
                    <a:pt x="263" y="56"/>
                  </a:cubicBezTo>
                  <a:cubicBezTo>
                    <a:pt x="263" y="56"/>
                    <a:pt x="263" y="56"/>
                    <a:pt x="262" y="56"/>
                  </a:cubicBezTo>
                  <a:cubicBezTo>
                    <a:pt x="262" y="56"/>
                    <a:pt x="263" y="56"/>
                    <a:pt x="263" y="55"/>
                  </a:cubicBezTo>
                  <a:cubicBezTo>
                    <a:pt x="263" y="55"/>
                    <a:pt x="263" y="55"/>
                    <a:pt x="263" y="55"/>
                  </a:cubicBezTo>
                  <a:cubicBezTo>
                    <a:pt x="263" y="55"/>
                    <a:pt x="263" y="55"/>
                    <a:pt x="263" y="55"/>
                  </a:cubicBezTo>
                  <a:cubicBezTo>
                    <a:pt x="264" y="55"/>
                    <a:pt x="265" y="54"/>
                    <a:pt x="267" y="54"/>
                  </a:cubicBezTo>
                  <a:cubicBezTo>
                    <a:pt x="267" y="54"/>
                    <a:pt x="267" y="54"/>
                    <a:pt x="267" y="54"/>
                  </a:cubicBezTo>
                  <a:cubicBezTo>
                    <a:pt x="268" y="53"/>
                    <a:pt x="269" y="53"/>
                    <a:pt x="270" y="52"/>
                  </a:cubicBezTo>
                  <a:cubicBezTo>
                    <a:pt x="270" y="53"/>
                    <a:pt x="270" y="52"/>
                    <a:pt x="270" y="52"/>
                  </a:cubicBezTo>
                  <a:cubicBezTo>
                    <a:pt x="270" y="52"/>
                    <a:pt x="270" y="52"/>
                    <a:pt x="270" y="52"/>
                  </a:cubicBezTo>
                  <a:cubicBezTo>
                    <a:pt x="270" y="52"/>
                    <a:pt x="270" y="52"/>
                    <a:pt x="270" y="52"/>
                  </a:cubicBezTo>
                  <a:cubicBezTo>
                    <a:pt x="270" y="52"/>
                    <a:pt x="270" y="52"/>
                    <a:pt x="270" y="52"/>
                  </a:cubicBezTo>
                  <a:cubicBezTo>
                    <a:pt x="271" y="52"/>
                    <a:pt x="271" y="52"/>
                    <a:pt x="271" y="52"/>
                  </a:cubicBezTo>
                  <a:cubicBezTo>
                    <a:pt x="272" y="52"/>
                    <a:pt x="273" y="52"/>
                    <a:pt x="273" y="51"/>
                  </a:cubicBezTo>
                  <a:cubicBezTo>
                    <a:pt x="273" y="51"/>
                    <a:pt x="273" y="51"/>
                    <a:pt x="272" y="51"/>
                  </a:cubicBezTo>
                  <a:cubicBezTo>
                    <a:pt x="272" y="51"/>
                    <a:pt x="271" y="51"/>
                    <a:pt x="270" y="52"/>
                  </a:cubicBezTo>
                  <a:cubicBezTo>
                    <a:pt x="270" y="52"/>
                    <a:pt x="270" y="52"/>
                    <a:pt x="270" y="52"/>
                  </a:cubicBezTo>
                  <a:cubicBezTo>
                    <a:pt x="270" y="52"/>
                    <a:pt x="270" y="51"/>
                    <a:pt x="269" y="51"/>
                  </a:cubicBezTo>
                  <a:cubicBezTo>
                    <a:pt x="269" y="51"/>
                    <a:pt x="269" y="51"/>
                    <a:pt x="269" y="51"/>
                  </a:cubicBezTo>
                  <a:cubicBezTo>
                    <a:pt x="269" y="51"/>
                    <a:pt x="269" y="51"/>
                    <a:pt x="268" y="51"/>
                  </a:cubicBezTo>
                  <a:cubicBezTo>
                    <a:pt x="268" y="51"/>
                    <a:pt x="268" y="51"/>
                    <a:pt x="269" y="51"/>
                  </a:cubicBezTo>
                  <a:cubicBezTo>
                    <a:pt x="269" y="51"/>
                    <a:pt x="269" y="51"/>
                    <a:pt x="269" y="51"/>
                  </a:cubicBezTo>
                  <a:cubicBezTo>
                    <a:pt x="269" y="50"/>
                    <a:pt x="269" y="50"/>
                    <a:pt x="269" y="50"/>
                  </a:cubicBezTo>
                  <a:cubicBezTo>
                    <a:pt x="269" y="50"/>
                    <a:pt x="269" y="50"/>
                    <a:pt x="269" y="50"/>
                  </a:cubicBezTo>
                  <a:cubicBezTo>
                    <a:pt x="268" y="51"/>
                    <a:pt x="267" y="51"/>
                    <a:pt x="266" y="51"/>
                  </a:cubicBezTo>
                  <a:cubicBezTo>
                    <a:pt x="267" y="51"/>
                    <a:pt x="267" y="50"/>
                    <a:pt x="268" y="50"/>
                  </a:cubicBezTo>
                  <a:cubicBezTo>
                    <a:pt x="268" y="49"/>
                    <a:pt x="269" y="49"/>
                    <a:pt x="269" y="49"/>
                  </a:cubicBezTo>
                  <a:cubicBezTo>
                    <a:pt x="269" y="49"/>
                    <a:pt x="269" y="48"/>
                    <a:pt x="269" y="48"/>
                  </a:cubicBezTo>
                  <a:cubicBezTo>
                    <a:pt x="269" y="47"/>
                    <a:pt x="269" y="47"/>
                    <a:pt x="269" y="47"/>
                  </a:cubicBezTo>
                  <a:cubicBezTo>
                    <a:pt x="269" y="47"/>
                    <a:pt x="268" y="47"/>
                    <a:pt x="268" y="48"/>
                  </a:cubicBezTo>
                  <a:cubicBezTo>
                    <a:pt x="268" y="47"/>
                    <a:pt x="268" y="47"/>
                    <a:pt x="268" y="46"/>
                  </a:cubicBezTo>
                  <a:cubicBezTo>
                    <a:pt x="268" y="46"/>
                    <a:pt x="268" y="46"/>
                    <a:pt x="268" y="46"/>
                  </a:cubicBezTo>
                  <a:cubicBezTo>
                    <a:pt x="268" y="46"/>
                    <a:pt x="268" y="46"/>
                    <a:pt x="268" y="46"/>
                  </a:cubicBezTo>
                  <a:cubicBezTo>
                    <a:pt x="268" y="46"/>
                    <a:pt x="268" y="46"/>
                    <a:pt x="268" y="46"/>
                  </a:cubicBezTo>
                  <a:cubicBezTo>
                    <a:pt x="268" y="46"/>
                    <a:pt x="268" y="46"/>
                    <a:pt x="268" y="45"/>
                  </a:cubicBezTo>
                  <a:cubicBezTo>
                    <a:pt x="268" y="45"/>
                    <a:pt x="268" y="45"/>
                    <a:pt x="268" y="46"/>
                  </a:cubicBezTo>
                  <a:cubicBezTo>
                    <a:pt x="268" y="45"/>
                    <a:pt x="268" y="45"/>
                    <a:pt x="268" y="45"/>
                  </a:cubicBezTo>
                  <a:cubicBezTo>
                    <a:pt x="268" y="45"/>
                    <a:pt x="268" y="45"/>
                    <a:pt x="268" y="45"/>
                  </a:cubicBezTo>
                  <a:cubicBezTo>
                    <a:pt x="268" y="45"/>
                    <a:pt x="268" y="45"/>
                    <a:pt x="268" y="45"/>
                  </a:cubicBezTo>
                  <a:cubicBezTo>
                    <a:pt x="269" y="45"/>
                    <a:pt x="270" y="46"/>
                    <a:pt x="271" y="46"/>
                  </a:cubicBezTo>
                  <a:cubicBezTo>
                    <a:pt x="273" y="46"/>
                    <a:pt x="274" y="44"/>
                    <a:pt x="274" y="43"/>
                  </a:cubicBezTo>
                  <a:cubicBezTo>
                    <a:pt x="274" y="41"/>
                    <a:pt x="273" y="39"/>
                    <a:pt x="271" y="39"/>
                  </a:cubicBezTo>
                  <a:cubicBezTo>
                    <a:pt x="270" y="39"/>
                    <a:pt x="270" y="40"/>
                    <a:pt x="270" y="40"/>
                  </a:cubicBezTo>
                  <a:cubicBezTo>
                    <a:pt x="270" y="39"/>
                    <a:pt x="270" y="39"/>
                    <a:pt x="270" y="39"/>
                  </a:cubicBezTo>
                  <a:cubicBezTo>
                    <a:pt x="270" y="39"/>
                    <a:pt x="269" y="39"/>
                    <a:pt x="268" y="39"/>
                  </a:cubicBezTo>
                  <a:cubicBezTo>
                    <a:pt x="268" y="38"/>
                    <a:pt x="268" y="38"/>
                    <a:pt x="268" y="38"/>
                  </a:cubicBezTo>
                  <a:cubicBezTo>
                    <a:pt x="268" y="37"/>
                    <a:pt x="268" y="37"/>
                    <a:pt x="268" y="37"/>
                  </a:cubicBezTo>
                  <a:cubicBezTo>
                    <a:pt x="268" y="37"/>
                    <a:pt x="267" y="38"/>
                    <a:pt x="267" y="38"/>
                  </a:cubicBezTo>
                  <a:cubicBezTo>
                    <a:pt x="267" y="38"/>
                    <a:pt x="266" y="38"/>
                    <a:pt x="266" y="38"/>
                  </a:cubicBezTo>
                  <a:cubicBezTo>
                    <a:pt x="266" y="38"/>
                    <a:pt x="266" y="38"/>
                    <a:pt x="266" y="38"/>
                  </a:cubicBezTo>
                  <a:cubicBezTo>
                    <a:pt x="266" y="38"/>
                    <a:pt x="265" y="39"/>
                    <a:pt x="265" y="39"/>
                  </a:cubicBezTo>
                  <a:cubicBezTo>
                    <a:pt x="265" y="39"/>
                    <a:pt x="266" y="40"/>
                    <a:pt x="267" y="40"/>
                  </a:cubicBezTo>
                  <a:cubicBezTo>
                    <a:pt x="265" y="40"/>
                    <a:pt x="264" y="40"/>
                    <a:pt x="264" y="38"/>
                  </a:cubicBezTo>
                  <a:cubicBezTo>
                    <a:pt x="265" y="36"/>
                    <a:pt x="264" y="34"/>
                    <a:pt x="264" y="32"/>
                  </a:cubicBezTo>
                  <a:cubicBezTo>
                    <a:pt x="268" y="29"/>
                    <a:pt x="266" y="22"/>
                    <a:pt x="272" y="20"/>
                  </a:cubicBezTo>
                  <a:cubicBezTo>
                    <a:pt x="270" y="21"/>
                    <a:pt x="269" y="18"/>
                    <a:pt x="268" y="18"/>
                  </a:cubicBezTo>
                  <a:cubicBezTo>
                    <a:pt x="268" y="15"/>
                    <a:pt x="271" y="14"/>
                    <a:pt x="272" y="12"/>
                  </a:cubicBezTo>
                  <a:cubicBezTo>
                    <a:pt x="271" y="11"/>
                    <a:pt x="272" y="9"/>
                    <a:pt x="270" y="9"/>
                  </a:cubicBezTo>
                  <a:cubicBezTo>
                    <a:pt x="268" y="13"/>
                    <a:pt x="267" y="16"/>
                    <a:pt x="264" y="20"/>
                  </a:cubicBezTo>
                  <a:cubicBezTo>
                    <a:pt x="263" y="19"/>
                    <a:pt x="261" y="20"/>
                    <a:pt x="261" y="19"/>
                  </a:cubicBezTo>
                  <a:cubicBezTo>
                    <a:pt x="261" y="19"/>
                    <a:pt x="261" y="19"/>
                    <a:pt x="261" y="19"/>
                  </a:cubicBezTo>
                  <a:cubicBezTo>
                    <a:pt x="261" y="19"/>
                    <a:pt x="261" y="19"/>
                    <a:pt x="261" y="18"/>
                  </a:cubicBezTo>
                  <a:cubicBezTo>
                    <a:pt x="261" y="18"/>
                    <a:pt x="261" y="19"/>
                    <a:pt x="261" y="19"/>
                  </a:cubicBezTo>
                  <a:cubicBezTo>
                    <a:pt x="260" y="19"/>
                    <a:pt x="260" y="18"/>
                    <a:pt x="260" y="18"/>
                  </a:cubicBezTo>
                  <a:cubicBezTo>
                    <a:pt x="260" y="17"/>
                    <a:pt x="259" y="16"/>
                    <a:pt x="259" y="15"/>
                  </a:cubicBezTo>
                  <a:cubicBezTo>
                    <a:pt x="260" y="14"/>
                    <a:pt x="262" y="12"/>
                    <a:pt x="261" y="12"/>
                  </a:cubicBezTo>
                  <a:cubicBezTo>
                    <a:pt x="261" y="12"/>
                    <a:pt x="260" y="13"/>
                    <a:pt x="259" y="14"/>
                  </a:cubicBezTo>
                  <a:cubicBezTo>
                    <a:pt x="259" y="13"/>
                    <a:pt x="258" y="12"/>
                    <a:pt x="258" y="11"/>
                  </a:cubicBezTo>
                  <a:cubicBezTo>
                    <a:pt x="258" y="11"/>
                    <a:pt x="258" y="11"/>
                    <a:pt x="258" y="11"/>
                  </a:cubicBezTo>
                  <a:cubicBezTo>
                    <a:pt x="260" y="9"/>
                    <a:pt x="259" y="6"/>
                    <a:pt x="258" y="4"/>
                  </a:cubicBezTo>
                  <a:cubicBezTo>
                    <a:pt x="257" y="4"/>
                    <a:pt x="257" y="4"/>
                    <a:pt x="257" y="5"/>
                  </a:cubicBezTo>
                  <a:cubicBezTo>
                    <a:pt x="257" y="4"/>
                    <a:pt x="257" y="3"/>
                    <a:pt x="257" y="2"/>
                  </a:cubicBezTo>
                  <a:cubicBezTo>
                    <a:pt x="257" y="3"/>
                    <a:pt x="256" y="4"/>
                    <a:pt x="256" y="5"/>
                  </a:cubicBezTo>
                  <a:cubicBezTo>
                    <a:pt x="256" y="6"/>
                    <a:pt x="255" y="6"/>
                    <a:pt x="255" y="7"/>
                  </a:cubicBezTo>
                  <a:cubicBezTo>
                    <a:pt x="255" y="7"/>
                    <a:pt x="255" y="7"/>
                    <a:pt x="254" y="7"/>
                  </a:cubicBezTo>
                  <a:cubicBezTo>
                    <a:pt x="254" y="8"/>
                    <a:pt x="254" y="8"/>
                    <a:pt x="254" y="8"/>
                  </a:cubicBezTo>
                  <a:cubicBezTo>
                    <a:pt x="254" y="8"/>
                    <a:pt x="255" y="8"/>
                    <a:pt x="255" y="8"/>
                  </a:cubicBezTo>
                  <a:cubicBezTo>
                    <a:pt x="255" y="8"/>
                    <a:pt x="255" y="8"/>
                    <a:pt x="255" y="9"/>
                  </a:cubicBezTo>
                  <a:cubicBezTo>
                    <a:pt x="254" y="9"/>
                    <a:pt x="254" y="10"/>
                    <a:pt x="254" y="10"/>
                  </a:cubicBezTo>
                  <a:cubicBezTo>
                    <a:pt x="254" y="10"/>
                    <a:pt x="254" y="10"/>
                    <a:pt x="254" y="10"/>
                  </a:cubicBezTo>
                  <a:cubicBezTo>
                    <a:pt x="254" y="10"/>
                    <a:pt x="254" y="11"/>
                    <a:pt x="254" y="11"/>
                  </a:cubicBezTo>
                  <a:cubicBezTo>
                    <a:pt x="253" y="11"/>
                    <a:pt x="253" y="12"/>
                    <a:pt x="253" y="13"/>
                  </a:cubicBezTo>
                  <a:cubicBezTo>
                    <a:pt x="253" y="13"/>
                    <a:pt x="253" y="13"/>
                    <a:pt x="253" y="13"/>
                  </a:cubicBezTo>
                  <a:cubicBezTo>
                    <a:pt x="253" y="13"/>
                    <a:pt x="252" y="13"/>
                    <a:pt x="252" y="13"/>
                  </a:cubicBezTo>
                  <a:cubicBezTo>
                    <a:pt x="252" y="13"/>
                    <a:pt x="251" y="13"/>
                    <a:pt x="251" y="14"/>
                  </a:cubicBezTo>
                  <a:cubicBezTo>
                    <a:pt x="251" y="14"/>
                    <a:pt x="252" y="14"/>
                    <a:pt x="252" y="14"/>
                  </a:cubicBezTo>
                  <a:cubicBezTo>
                    <a:pt x="251" y="14"/>
                    <a:pt x="251" y="14"/>
                    <a:pt x="251" y="15"/>
                  </a:cubicBezTo>
                  <a:cubicBezTo>
                    <a:pt x="250" y="15"/>
                    <a:pt x="250" y="15"/>
                    <a:pt x="249" y="15"/>
                  </a:cubicBezTo>
                  <a:cubicBezTo>
                    <a:pt x="249" y="15"/>
                    <a:pt x="248" y="15"/>
                    <a:pt x="247" y="15"/>
                  </a:cubicBezTo>
                  <a:cubicBezTo>
                    <a:pt x="247" y="15"/>
                    <a:pt x="247" y="15"/>
                    <a:pt x="247" y="15"/>
                  </a:cubicBezTo>
                  <a:cubicBezTo>
                    <a:pt x="247" y="15"/>
                    <a:pt x="247" y="15"/>
                    <a:pt x="247" y="15"/>
                  </a:cubicBezTo>
                  <a:cubicBezTo>
                    <a:pt x="247" y="15"/>
                    <a:pt x="247" y="14"/>
                    <a:pt x="247" y="14"/>
                  </a:cubicBezTo>
                  <a:cubicBezTo>
                    <a:pt x="247" y="14"/>
                    <a:pt x="248" y="14"/>
                    <a:pt x="248" y="14"/>
                  </a:cubicBezTo>
                  <a:cubicBezTo>
                    <a:pt x="248" y="14"/>
                    <a:pt x="248" y="14"/>
                    <a:pt x="248" y="14"/>
                  </a:cubicBezTo>
                  <a:cubicBezTo>
                    <a:pt x="248" y="14"/>
                    <a:pt x="248" y="14"/>
                    <a:pt x="248" y="14"/>
                  </a:cubicBezTo>
                  <a:cubicBezTo>
                    <a:pt x="248" y="14"/>
                    <a:pt x="248" y="14"/>
                    <a:pt x="248" y="14"/>
                  </a:cubicBezTo>
                  <a:cubicBezTo>
                    <a:pt x="248" y="14"/>
                    <a:pt x="248" y="14"/>
                    <a:pt x="248" y="14"/>
                  </a:cubicBezTo>
                  <a:cubicBezTo>
                    <a:pt x="248" y="14"/>
                    <a:pt x="248" y="14"/>
                    <a:pt x="248" y="14"/>
                  </a:cubicBezTo>
                  <a:cubicBezTo>
                    <a:pt x="248" y="14"/>
                    <a:pt x="248" y="14"/>
                    <a:pt x="248" y="14"/>
                  </a:cubicBezTo>
                  <a:cubicBezTo>
                    <a:pt x="248" y="14"/>
                    <a:pt x="248" y="14"/>
                    <a:pt x="248" y="14"/>
                  </a:cubicBezTo>
                  <a:cubicBezTo>
                    <a:pt x="247" y="14"/>
                    <a:pt x="247" y="14"/>
                    <a:pt x="247" y="14"/>
                  </a:cubicBezTo>
                  <a:cubicBezTo>
                    <a:pt x="247" y="13"/>
                    <a:pt x="247" y="11"/>
                    <a:pt x="246" y="11"/>
                  </a:cubicBezTo>
                  <a:cubicBezTo>
                    <a:pt x="245" y="11"/>
                    <a:pt x="245" y="12"/>
                    <a:pt x="245" y="12"/>
                  </a:cubicBezTo>
                  <a:cubicBezTo>
                    <a:pt x="245" y="11"/>
                    <a:pt x="245" y="10"/>
                    <a:pt x="245" y="8"/>
                  </a:cubicBezTo>
                  <a:cubicBezTo>
                    <a:pt x="245" y="7"/>
                    <a:pt x="245" y="6"/>
                    <a:pt x="245" y="6"/>
                  </a:cubicBezTo>
                  <a:cubicBezTo>
                    <a:pt x="245" y="6"/>
                    <a:pt x="245" y="6"/>
                    <a:pt x="245" y="6"/>
                  </a:cubicBezTo>
                  <a:cubicBezTo>
                    <a:pt x="245" y="6"/>
                    <a:pt x="245" y="6"/>
                    <a:pt x="245" y="5"/>
                  </a:cubicBezTo>
                  <a:cubicBezTo>
                    <a:pt x="245" y="6"/>
                    <a:pt x="245" y="6"/>
                    <a:pt x="245" y="6"/>
                  </a:cubicBezTo>
                  <a:cubicBezTo>
                    <a:pt x="245" y="6"/>
                    <a:pt x="245" y="6"/>
                    <a:pt x="245" y="6"/>
                  </a:cubicBezTo>
                  <a:cubicBezTo>
                    <a:pt x="245" y="6"/>
                    <a:pt x="245" y="6"/>
                    <a:pt x="245" y="6"/>
                  </a:cubicBezTo>
                  <a:cubicBezTo>
                    <a:pt x="245" y="6"/>
                    <a:pt x="245" y="7"/>
                    <a:pt x="245" y="8"/>
                  </a:cubicBezTo>
                  <a:cubicBezTo>
                    <a:pt x="244" y="8"/>
                    <a:pt x="244" y="8"/>
                    <a:pt x="243" y="8"/>
                  </a:cubicBezTo>
                  <a:cubicBezTo>
                    <a:pt x="243" y="8"/>
                    <a:pt x="243" y="8"/>
                    <a:pt x="243" y="8"/>
                  </a:cubicBezTo>
                  <a:cubicBezTo>
                    <a:pt x="243" y="8"/>
                    <a:pt x="242" y="7"/>
                    <a:pt x="241" y="7"/>
                  </a:cubicBezTo>
                  <a:cubicBezTo>
                    <a:pt x="241" y="7"/>
                    <a:pt x="241" y="7"/>
                    <a:pt x="241" y="7"/>
                  </a:cubicBezTo>
                  <a:cubicBezTo>
                    <a:pt x="241" y="7"/>
                    <a:pt x="241" y="6"/>
                    <a:pt x="241" y="7"/>
                  </a:cubicBezTo>
                  <a:cubicBezTo>
                    <a:pt x="240" y="7"/>
                    <a:pt x="241" y="7"/>
                    <a:pt x="241" y="8"/>
                  </a:cubicBezTo>
                  <a:cubicBezTo>
                    <a:pt x="241" y="8"/>
                    <a:pt x="240" y="9"/>
                    <a:pt x="241" y="10"/>
                  </a:cubicBezTo>
                  <a:cubicBezTo>
                    <a:pt x="241" y="10"/>
                    <a:pt x="241" y="10"/>
                    <a:pt x="241" y="10"/>
                  </a:cubicBezTo>
                  <a:cubicBezTo>
                    <a:pt x="241" y="10"/>
                    <a:pt x="241" y="10"/>
                    <a:pt x="241" y="10"/>
                  </a:cubicBezTo>
                  <a:cubicBezTo>
                    <a:pt x="241" y="10"/>
                    <a:pt x="241" y="10"/>
                    <a:pt x="241" y="10"/>
                  </a:cubicBezTo>
                  <a:cubicBezTo>
                    <a:pt x="241" y="10"/>
                    <a:pt x="241" y="10"/>
                    <a:pt x="241" y="10"/>
                  </a:cubicBezTo>
                  <a:cubicBezTo>
                    <a:pt x="241" y="11"/>
                    <a:pt x="242" y="11"/>
                    <a:pt x="242" y="12"/>
                  </a:cubicBezTo>
                  <a:cubicBezTo>
                    <a:pt x="242" y="12"/>
                    <a:pt x="242" y="12"/>
                    <a:pt x="243" y="12"/>
                  </a:cubicBezTo>
                  <a:cubicBezTo>
                    <a:pt x="243" y="12"/>
                    <a:pt x="243" y="12"/>
                    <a:pt x="244" y="12"/>
                  </a:cubicBezTo>
                  <a:cubicBezTo>
                    <a:pt x="244" y="12"/>
                    <a:pt x="244" y="12"/>
                    <a:pt x="244" y="12"/>
                  </a:cubicBezTo>
                  <a:cubicBezTo>
                    <a:pt x="244" y="12"/>
                    <a:pt x="244" y="12"/>
                    <a:pt x="244" y="13"/>
                  </a:cubicBezTo>
                  <a:cubicBezTo>
                    <a:pt x="244" y="13"/>
                    <a:pt x="244" y="13"/>
                    <a:pt x="244" y="13"/>
                  </a:cubicBezTo>
                  <a:cubicBezTo>
                    <a:pt x="244" y="13"/>
                    <a:pt x="244" y="14"/>
                    <a:pt x="244" y="14"/>
                  </a:cubicBezTo>
                  <a:cubicBezTo>
                    <a:pt x="243" y="14"/>
                    <a:pt x="242" y="14"/>
                    <a:pt x="242" y="15"/>
                  </a:cubicBezTo>
                  <a:cubicBezTo>
                    <a:pt x="241" y="15"/>
                    <a:pt x="240" y="15"/>
                    <a:pt x="239" y="15"/>
                  </a:cubicBezTo>
                  <a:cubicBezTo>
                    <a:pt x="239" y="15"/>
                    <a:pt x="239" y="15"/>
                    <a:pt x="239" y="15"/>
                  </a:cubicBezTo>
                  <a:cubicBezTo>
                    <a:pt x="240" y="15"/>
                    <a:pt x="240" y="15"/>
                    <a:pt x="240" y="15"/>
                  </a:cubicBezTo>
                  <a:cubicBezTo>
                    <a:pt x="240" y="15"/>
                    <a:pt x="240" y="15"/>
                    <a:pt x="240" y="15"/>
                  </a:cubicBezTo>
                  <a:cubicBezTo>
                    <a:pt x="240" y="15"/>
                    <a:pt x="241" y="14"/>
                    <a:pt x="242" y="14"/>
                  </a:cubicBezTo>
                  <a:cubicBezTo>
                    <a:pt x="242" y="14"/>
                    <a:pt x="242" y="14"/>
                    <a:pt x="242" y="14"/>
                  </a:cubicBezTo>
                  <a:cubicBezTo>
                    <a:pt x="242" y="14"/>
                    <a:pt x="242" y="14"/>
                    <a:pt x="242" y="14"/>
                  </a:cubicBezTo>
                  <a:cubicBezTo>
                    <a:pt x="242" y="14"/>
                    <a:pt x="242" y="14"/>
                    <a:pt x="242" y="14"/>
                  </a:cubicBezTo>
                  <a:cubicBezTo>
                    <a:pt x="242" y="14"/>
                    <a:pt x="242" y="14"/>
                    <a:pt x="241" y="14"/>
                  </a:cubicBezTo>
                  <a:cubicBezTo>
                    <a:pt x="241" y="14"/>
                    <a:pt x="241" y="14"/>
                    <a:pt x="241" y="14"/>
                  </a:cubicBezTo>
                  <a:cubicBezTo>
                    <a:pt x="241" y="14"/>
                    <a:pt x="241" y="14"/>
                    <a:pt x="241" y="14"/>
                  </a:cubicBezTo>
                  <a:cubicBezTo>
                    <a:pt x="241" y="14"/>
                    <a:pt x="241" y="14"/>
                    <a:pt x="241" y="14"/>
                  </a:cubicBezTo>
                  <a:cubicBezTo>
                    <a:pt x="241" y="14"/>
                    <a:pt x="241" y="14"/>
                    <a:pt x="240" y="14"/>
                  </a:cubicBezTo>
                  <a:cubicBezTo>
                    <a:pt x="240" y="14"/>
                    <a:pt x="240" y="14"/>
                    <a:pt x="240" y="14"/>
                  </a:cubicBezTo>
                  <a:cubicBezTo>
                    <a:pt x="240" y="14"/>
                    <a:pt x="241" y="14"/>
                    <a:pt x="241" y="13"/>
                  </a:cubicBezTo>
                  <a:cubicBezTo>
                    <a:pt x="241" y="13"/>
                    <a:pt x="241" y="13"/>
                    <a:pt x="241" y="13"/>
                  </a:cubicBezTo>
                  <a:cubicBezTo>
                    <a:pt x="241" y="13"/>
                    <a:pt x="241" y="13"/>
                    <a:pt x="241" y="13"/>
                  </a:cubicBezTo>
                  <a:cubicBezTo>
                    <a:pt x="241" y="13"/>
                    <a:pt x="241" y="13"/>
                    <a:pt x="241" y="13"/>
                  </a:cubicBezTo>
                  <a:cubicBezTo>
                    <a:pt x="241" y="13"/>
                    <a:pt x="241" y="13"/>
                    <a:pt x="241" y="13"/>
                  </a:cubicBezTo>
                  <a:cubicBezTo>
                    <a:pt x="241" y="13"/>
                    <a:pt x="240" y="14"/>
                    <a:pt x="240" y="14"/>
                  </a:cubicBezTo>
                  <a:cubicBezTo>
                    <a:pt x="240" y="14"/>
                    <a:pt x="240" y="14"/>
                    <a:pt x="240" y="14"/>
                  </a:cubicBezTo>
                  <a:cubicBezTo>
                    <a:pt x="240" y="14"/>
                    <a:pt x="240" y="14"/>
                    <a:pt x="239" y="15"/>
                  </a:cubicBezTo>
                  <a:cubicBezTo>
                    <a:pt x="239" y="14"/>
                    <a:pt x="238" y="13"/>
                    <a:pt x="237" y="13"/>
                  </a:cubicBezTo>
                  <a:cubicBezTo>
                    <a:pt x="237" y="13"/>
                    <a:pt x="238" y="12"/>
                    <a:pt x="238" y="12"/>
                  </a:cubicBezTo>
                  <a:cubicBezTo>
                    <a:pt x="238" y="12"/>
                    <a:pt x="238" y="12"/>
                    <a:pt x="238" y="12"/>
                  </a:cubicBezTo>
                  <a:cubicBezTo>
                    <a:pt x="238" y="12"/>
                    <a:pt x="238" y="12"/>
                    <a:pt x="238" y="12"/>
                  </a:cubicBezTo>
                  <a:cubicBezTo>
                    <a:pt x="238" y="12"/>
                    <a:pt x="237" y="12"/>
                    <a:pt x="237" y="12"/>
                  </a:cubicBezTo>
                  <a:cubicBezTo>
                    <a:pt x="237" y="12"/>
                    <a:pt x="237" y="12"/>
                    <a:pt x="237" y="12"/>
                  </a:cubicBezTo>
                  <a:cubicBezTo>
                    <a:pt x="237" y="13"/>
                    <a:pt x="237" y="13"/>
                    <a:pt x="237" y="13"/>
                  </a:cubicBezTo>
                  <a:cubicBezTo>
                    <a:pt x="237" y="13"/>
                    <a:pt x="237" y="13"/>
                    <a:pt x="236" y="12"/>
                  </a:cubicBezTo>
                  <a:cubicBezTo>
                    <a:pt x="236" y="12"/>
                    <a:pt x="236" y="12"/>
                    <a:pt x="236" y="12"/>
                  </a:cubicBezTo>
                  <a:cubicBezTo>
                    <a:pt x="236" y="12"/>
                    <a:pt x="236" y="12"/>
                    <a:pt x="236" y="12"/>
                  </a:cubicBezTo>
                  <a:cubicBezTo>
                    <a:pt x="236" y="12"/>
                    <a:pt x="236" y="12"/>
                    <a:pt x="236" y="12"/>
                  </a:cubicBezTo>
                  <a:cubicBezTo>
                    <a:pt x="236" y="12"/>
                    <a:pt x="236" y="12"/>
                    <a:pt x="236" y="12"/>
                  </a:cubicBezTo>
                  <a:cubicBezTo>
                    <a:pt x="236" y="12"/>
                    <a:pt x="237" y="11"/>
                    <a:pt x="237" y="11"/>
                  </a:cubicBezTo>
                  <a:cubicBezTo>
                    <a:pt x="237" y="11"/>
                    <a:pt x="237" y="11"/>
                    <a:pt x="237" y="11"/>
                  </a:cubicBezTo>
                  <a:cubicBezTo>
                    <a:pt x="237" y="11"/>
                    <a:pt x="237" y="11"/>
                    <a:pt x="237" y="11"/>
                  </a:cubicBezTo>
                  <a:cubicBezTo>
                    <a:pt x="237" y="11"/>
                    <a:pt x="237" y="11"/>
                    <a:pt x="237" y="11"/>
                  </a:cubicBezTo>
                  <a:cubicBezTo>
                    <a:pt x="237" y="10"/>
                    <a:pt x="237" y="10"/>
                    <a:pt x="237" y="10"/>
                  </a:cubicBezTo>
                  <a:cubicBezTo>
                    <a:pt x="237" y="11"/>
                    <a:pt x="237" y="11"/>
                    <a:pt x="237" y="11"/>
                  </a:cubicBezTo>
                  <a:cubicBezTo>
                    <a:pt x="237" y="11"/>
                    <a:pt x="237" y="10"/>
                    <a:pt x="237" y="10"/>
                  </a:cubicBezTo>
                  <a:cubicBezTo>
                    <a:pt x="237" y="11"/>
                    <a:pt x="237" y="11"/>
                    <a:pt x="237" y="11"/>
                  </a:cubicBezTo>
                  <a:cubicBezTo>
                    <a:pt x="237" y="11"/>
                    <a:pt x="237" y="11"/>
                    <a:pt x="236" y="11"/>
                  </a:cubicBezTo>
                  <a:cubicBezTo>
                    <a:pt x="237" y="11"/>
                    <a:pt x="237" y="10"/>
                    <a:pt x="237" y="10"/>
                  </a:cubicBezTo>
                  <a:cubicBezTo>
                    <a:pt x="237" y="10"/>
                    <a:pt x="237" y="10"/>
                    <a:pt x="237" y="10"/>
                  </a:cubicBezTo>
                  <a:cubicBezTo>
                    <a:pt x="236" y="10"/>
                    <a:pt x="236" y="10"/>
                    <a:pt x="236" y="11"/>
                  </a:cubicBezTo>
                  <a:cubicBezTo>
                    <a:pt x="236" y="11"/>
                    <a:pt x="236" y="11"/>
                    <a:pt x="236" y="11"/>
                  </a:cubicBezTo>
                  <a:cubicBezTo>
                    <a:pt x="236" y="11"/>
                    <a:pt x="236" y="11"/>
                    <a:pt x="236" y="11"/>
                  </a:cubicBezTo>
                  <a:cubicBezTo>
                    <a:pt x="236" y="11"/>
                    <a:pt x="236" y="11"/>
                    <a:pt x="236" y="11"/>
                  </a:cubicBezTo>
                  <a:cubicBezTo>
                    <a:pt x="236" y="11"/>
                    <a:pt x="236" y="11"/>
                    <a:pt x="236" y="11"/>
                  </a:cubicBezTo>
                  <a:cubicBezTo>
                    <a:pt x="236" y="11"/>
                    <a:pt x="236" y="11"/>
                    <a:pt x="236" y="12"/>
                  </a:cubicBezTo>
                  <a:cubicBezTo>
                    <a:pt x="236" y="11"/>
                    <a:pt x="236" y="11"/>
                    <a:pt x="236" y="11"/>
                  </a:cubicBezTo>
                  <a:cubicBezTo>
                    <a:pt x="235" y="11"/>
                    <a:pt x="235" y="11"/>
                    <a:pt x="235" y="11"/>
                  </a:cubicBezTo>
                  <a:cubicBezTo>
                    <a:pt x="235" y="10"/>
                    <a:pt x="235" y="10"/>
                    <a:pt x="235" y="10"/>
                  </a:cubicBezTo>
                  <a:cubicBezTo>
                    <a:pt x="235" y="10"/>
                    <a:pt x="235" y="11"/>
                    <a:pt x="235" y="11"/>
                  </a:cubicBezTo>
                  <a:cubicBezTo>
                    <a:pt x="235" y="10"/>
                    <a:pt x="235" y="10"/>
                    <a:pt x="235" y="10"/>
                  </a:cubicBezTo>
                  <a:cubicBezTo>
                    <a:pt x="234" y="10"/>
                    <a:pt x="235" y="11"/>
                    <a:pt x="235" y="11"/>
                  </a:cubicBezTo>
                  <a:cubicBezTo>
                    <a:pt x="234" y="11"/>
                    <a:pt x="234" y="11"/>
                    <a:pt x="234" y="11"/>
                  </a:cubicBezTo>
                  <a:cubicBezTo>
                    <a:pt x="234" y="10"/>
                    <a:pt x="234" y="10"/>
                    <a:pt x="234" y="10"/>
                  </a:cubicBezTo>
                  <a:cubicBezTo>
                    <a:pt x="234" y="10"/>
                    <a:pt x="234" y="10"/>
                    <a:pt x="234" y="10"/>
                  </a:cubicBezTo>
                  <a:cubicBezTo>
                    <a:pt x="234" y="10"/>
                    <a:pt x="234" y="10"/>
                    <a:pt x="234" y="10"/>
                  </a:cubicBezTo>
                  <a:cubicBezTo>
                    <a:pt x="234" y="10"/>
                    <a:pt x="234" y="11"/>
                    <a:pt x="234" y="11"/>
                  </a:cubicBezTo>
                  <a:cubicBezTo>
                    <a:pt x="234" y="11"/>
                    <a:pt x="234" y="11"/>
                    <a:pt x="234" y="11"/>
                  </a:cubicBezTo>
                  <a:cubicBezTo>
                    <a:pt x="234" y="11"/>
                    <a:pt x="234" y="11"/>
                    <a:pt x="234" y="11"/>
                  </a:cubicBezTo>
                  <a:cubicBezTo>
                    <a:pt x="234" y="10"/>
                    <a:pt x="234" y="10"/>
                    <a:pt x="234" y="9"/>
                  </a:cubicBezTo>
                  <a:cubicBezTo>
                    <a:pt x="233" y="9"/>
                    <a:pt x="233" y="9"/>
                    <a:pt x="233" y="9"/>
                  </a:cubicBezTo>
                  <a:cubicBezTo>
                    <a:pt x="232" y="9"/>
                    <a:pt x="233" y="9"/>
                    <a:pt x="232" y="9"/>
                  </a:cubicBezTo>
                  <a:cubicBezTo>
                    <a:pt x="232" y="9"/>
                    <a:pt x="232" y="9"/>
                    <a:pt x="232" y="8"/>
                  </a:cubicBezTo>
                  <a:cubicBezTo>
                    <a:pt x="231" y="8"/>
                    <a:pt x="231" y="8"/>
                    <a:pt x="231" y="8"/>
                  </a:cubicBezTo>
                  <a:cubicBezTo>
                    <a:pt x="231" y="9"/>
                    <a:pt x="231" y="9"/>
                    <a:pt x="231" y="9"/>
                  </a:cubicBezTo>
                  <a:cubicBezTo>
                    <a:pt x="231" y="8"/>
                    <a:pt x="231" y="8"/>
                    <a:pt x="231" y="8"/>
                  </a:cubicBezTo>
                  <a:cubicBezTo>
                    <a:pt x="230" y="8"/>
                    <a:pt x="230" y="8"/>
                    <a:pt x="230" y="8"/>
                  </a:cubicBezTo>
                  <a:cubicBezTo>
                    <a:pt x="230" y="9"/>
                    <a:pt x="230" y="9"/>
                    <a:pt x="231" y="9"/>
                  </a:cubicBezTo>
                  <a:cubicBezTo>
                    <a:pt x="231" y="9"/>
                    <a:pt x="231" y="9"/>
                    <a:pt x="231" y="9"/>
                  </a:cubicBezTo>
                  <a:cubicBezTo>
                    <a:pt x="231" y="9"/>
                    <a:pt x="231" y="10"/>
                    <a:pt x="231" y="10"/>
                  </a:cubicBezTo>
                  <a:cubicBezTo>
                    <a:pt x="231" y="11"/>
                    <a:pt x="231" y="11"/>
                    <a:pt x="232" y="11"/>
                  </a:cubicBezTo>
                  <a:cubicBezTo>
                    <a:pt x="232" y="11"/>
                    <a:pt x="232" y="11"/>
                    <a:pt x="232" y="11"/>
                  </a:cubicBezTo>
                  <a:cubicBezTo>
                    <a:pt x="233" y="11"/>
                    <a:pt x="233" y="11"/>
                    <a:pt x="233" y="11"/>
                  </a:cubicBezTo>
                  <a:cubicBezTo>
                    <a:pt x="233" y="11"/>
                    <a:pt x="233" y="11"/>
                    <a:pt x="233" y="12"/>
                  </a:cubicBezTo>
                  <a:cubicBezTo>
                    <a:pt x="233" y="12"/>
                    <a:pt x="233" y="12"/>
                    <a:pt x="233" y="12"/>
                  </a:cubicBezTo>
                  <a:cubicBezTo>
                    <a:pt x="233" y="12"/>
                    <a:pt x="233" y="13"/>
                    <a:pt x="233" y="13"/>
                  </a:cubicBezTo>
                  <a:cubicBezTo>
                    <a:pt x="233" y="13"/>
                    <a:pt x="233" y="13"/>
                    <a:pt x="233" y="13"/>
                  </a:cubicBezTo>
                  <a:cubicBezTo>
                    <a:pt x="233" y="13"/>
                    <a:pt x="233" y="13"/>
                    <a:pt x="233" y="12"/>
                  </a:cubicBezTo>
                  <a:cubicBezTo>
                    <a:pt x="233" y="11"/>
                    <a:pt x="233" y="11"/>
                    <a:pt x="233" y="11"/>
                  </a:cubicBezTo>
                  <a:cubicBezTo>
                    <a:pt x="233" y="11"/>
                    <a:pt x="233" y="11"/>
                    <a:pt x="233" y="11"/>
                  </a:cubicBezTo>
                  <a:cubicBezTo>
                    <a:pt x="233" y="11"/>
                    <a:pt x="233" y="11"/>
                    <a:pt x="233" y="11"/>
                  </a:cubicBezTo>
                  <a:cubicBezTo>
                    <a:pt x="234" y="11"/>
                    <a:pt x="234" y="11"/>
                    <a:pt x="234" y="11"/>
                  </a:cubicBezTo>
                  <a:cubicBezTo>
                    <a:pt x="234" y="11"/>
                    <a:pt x="234" y="11"/>
                    <a:pt x="234" y="12"/>
                  </a:cubicBezTo>
                  <a:cubicBezTo>
                    <a:pt x="234" y="12"/>
                    <a:pt x="233" y="13"/>
                    <a:pt x="233" y="13"/>
                  </a:cubicBezTo>
                  <a:cubicBezTo>
                    <a:pt x="233" y="13"/>
                    <a:pt x="233" y="13"/>
                    <a:pt x="233" y="13"/>
                  </a:cubicBezTo>
                  <a:cubicBezTo>
                    <a:pt x="233" y="13"/>
                    <a:pt x="233" y="13"/>
                    <a:pt x="233" y="13"/>
                  </a:cubicBezTo>
                  <a:cubicBezTo>
                    <a:pt x="233" y="13"/>
                    <a:pt x="233" y="13"/>
                    <a:pt x="233" y="13"/>
                  </a:cubicBezTo>
                  <a:cubicBezTo>
                    <a:pt x="233" y="13"/>
                    <a:pt x="233" y="13"/>
                    <a:pt x="233" y="13"/>
                  </a:cubicBezTo>
                  <a:cubicBezTo>
                    <a:pt x="233" y="13"/>
                    <a:pt x="233" y="13"/>
                    <a:pt x="233" y="13"/>
                  </a:cubicBezTo>
                  <a:cubicBezTo>
                    <a:pt x="233" y="14"/>
                    <a:pt x="233" y="14"/>
                    <a:pt x="233" y="14"/>
                  </a:cubicBezTo>
                  <a:cubicBezTo>
                    <a:pt x="232" y="14"/>
                    <a:pt x="232" y="15"/>
                    <a:pt x="232" y="16"/>
                  </a:cubicBezTo>
                  <a:cubicBezTo>
                    <a:pt x="231" y="16"/>
                    <a:pt x="231" y="16"/>
                    <a:pt x="230" y="16"/>
                  </a:cubicBezTo>
                  <a:cubicBezTo>
                    <a:pt x="230" y="16"/>
                    <a:pt x="230" y="15"/>
                    <a:pt x="230" y="15"/>
                  </a:cubicBezTo>
                  <a:cubicBezTo>
                    <a:pt x="229" y="14"/>
                    <a:pt x="229" y="13"/>
                    <a:pt x="229" y="12"/>
                  </a:cubicBezTo>
                  <a:cubicBezTo>
                    <a:pt x="229" y="12"/>
                    <a:pt x="228" y="11"/>
                    <a:pt x="228" y="10"/>
                  </a:cubicBezTo>
                  <a:cubicBezTo>
                    <a:pt x="229" y="10"/>
                    <a:pt x="229" y="9"/>
                    <a:pt x="229" y="9"/>
                  </a:cubicBezTo>
                  <a:cubicBezTo>
                    <a:pt x="228" y="8"/>
                    <a:pt x="228" y="8"/>
                    <a:pt x="228" y="7"/>
                  </a:cubicBezTo>
                  <a:cubicBezTo>
                    <a:pt x="227" y="7"/>
                    <a:pt x="227" y="7"/>
                    <a:pt x="227" y="7"/>
                  </a:cubicBezTo>
                  <a:cubicBezTo>
                    <a:pt x="227" y="7"/>
                    <a:pt x="227" y="8"/>
                    <a:pt x="226" y="8"/>
                  </a:cubicBezTo>
                  <a:cubicBezTo>
                    <a:pt x="226" y="8"/>
                    <a:pt x="226" y="9"/>
                    <a:pt x="226" y="9"/>
                  </a:cubicBezTo>
                  <a:cubicBezTo>
                    <a:pt x="226" y="9"/>
                    <a:pt x="226" y="9"/>
                    <a:pt x="226" y="9"/>
                  </a:cubicBezTo>
                  <a:cubicBezTo>
                    <a:pt x="226" y="9"/>
                    <a:pt x="226" y="9"/>
                    <a:pt x="226" y="9"/>
                  </a:cubicBezTo>
                  <a:cubicBezTo>
                    <a:pt x="226" y="9"/>
                    <a:pt x="226" y="9"/>
                    <a:pt x="226" y="10"/>
                  </a:cubicBezTo>
                  <a:cubicBezTo>
                    <a:pt x="226" y="10"/>
                    <a:pt x="226" y="10"/>
                    <a:pt x="226" y="10"/>
                  </a:cubicBezTo>
                  <a:cubicBezTo>
                    <a:pt x="226" y="10"/>
                    <a:pt x="226" y="10"/>
                    <a:pt x="226" y="10"/>
                  </a:cubicBezTo>
                  <a:cubicBezTo>
                    <a:pt x="227" y="11"/>
                    <a:pt x="227" y="11"/>
                    <a:pt x="228" y="11"/>
                  </a:cubicBezTo>
                  <a:cubicBezTo>
                    <a:pt x="228" y="11"/>
                    <a:pt x="228" y="11"/>
                    <a:pt x="228" y="11"/>
                  </a:cubicBezTo>
                  <a:cubicBezTo>
                    <a:pt x="228" y="12"/>
                    <a:pt x="228" y="13"/>
                    <a:pt x="228" y="14"/>
                  </a:cubicBezTo>
                  <a:cubicBezTo>
                    <a:pt x="228" y="14"/>
                    <a:pt x="228" y="14"/>
                    <a:pt x="228" y="14"/>
                  </a:cubicBezTo>
                  <a:cubicBezTo>
                    <a:pt x="228" y="14"/>
                    <a:pt x="228" y="14"/>
                    <a:pt x="228" y="14"/>
                  </a:cubicBezTo>
                  <a:cubicBezTo>
                    <a:pt x="228" y="13"/>
                    <a:pt x="228" y="13"/>
                    <a:pt x="228" y="13"/>
                  </a:cubicBezTo>
                  <a:cubicBezTo>
                    <a:pt x="228" y="13"/>
                    <a:pt x="228" y="13"/>
                    <a:pt x="228" y="13"/>
                  </a:cubicBezTo>
                  <a:cubicBezTo>
                    <a:pt x="228" y="13"/>
                    <a:pt x="228" y="13"/>
                    <a:pt x="228" y="13"/>
                  </a:cubicBezTo>
                  <a:cubicBezTo>
                    <a:pt x="228" y="13"/>
                    <a:pt x="228" y="13"/>
                    <a:pt x="228" y="13"/>
                  </a:cubicBezTo>
                  <a:cubicBezTo>
                    <a:pt x="228" y="14"/>
                    <a:pt x="228" y="15"/>
                    <a:pt x="228" y="15"/>
                  </a:cubicBezTo>
                  <a:cubicBezTo>
                    <a:pt x="228" y="15"/>
                    <a:pt x="228" y="16"/>
                    <a:pt x="228" y="16"/>
                  </a:cubicBezTo>
                  <a:cubicBezTo>
                    <a:pt x="228" y="16"/>
                    <a:pt x="228" y="16"/>
                    <a:pt x="228" y="16"/>
                  </a:cubicBezTo>
                  <a:cubicBezTo>
                    <a:pt x="228" y="16"/>
                    <a:pt x="228" y="16"/>
                    <a:pt x="228" y="17"/>
                  </a:cubicBezTo>
                  <a:cubicBezTo>
                    <a:pt x="228" y="17"/>
                    <a:pt x="228" y="17"/>
                    <a:pt x="228" y="17"/>
                  </a:cubicBezTo>
                  <a:cubicBezTo>
                    <a:pt x="227" y="17"/>
                    <a:pt x="226" y="17"/>
                    <a:pt x="226" y="17"/>
                  </a:cubicBezTo>
                  <a:cubicBezTo>
                    <a:pt x="226" y="17"/>
                    <a:pt x="226" y="17"/>
                    <a:pt x="226" y="17"/>
                  </a:cubicBezTo>
                  <a:cubicBezTo>
                    <a:pt x="226" y="17"/>
                    <a:pt x="226" y="17"/>
                    <a:pt x="226" y="17"/>
                  </a:cubicBezTo>
                  <a:cubicBezTo>
                    <a:pt x="226" y="17"/>
                    <a:pt x="226" y="17"/>
                    <a:pt x="226" y="17"/>
                  </a:cubicBezTo>
                  <a:cubicBezTo>
                    <a:pt x="226" y="17"/>
                    <a:pt x="226" y="17"/>
                    <a:pt x="226" y="17"/>
                  </a:cubicBezTo>
                  <a:cubicBezTo>
                    <a:pt x="226" y="17"/>
                    <a:pt x="226" y="17"/>
                    <a:pt x="225" y="17"/>
                  </a:cubicBezTo>
                  <a:cubicBezTo>
                    <a:pt x="225" y="17"/>
                    <a:pt x="225" y="17"/>
                    <a:pt x="225" y="17"/>
                  </a:cubicBezTo>
                  <a:cubicBezTo>
                    <a:pt x="225" y="17"/>
                    <a:pt x="225" y="17"/>
                    <a:pt x="225" y="17"/>
                  </a:cubicBezTo>
                  <a:cubicBezTo>
                    <a:pt x="225" y="17"/>
                    <a:pt x="225" y="17"/>
                    <a:pt x="225" y="17"/>
                  </a:cubicBezTo>
                  <a:cubicBezTo>
                    <a:pt x="225" y="17"/>
                    <a:pt x="224" y="15"/>
                    <a:pt x="223" y="15"/>
                  </a:cubicBezTo>
                  <a:cubicBezTo>
                    <a:pt x="223" y="15"/>
                    <a:pt x="223" y="15"/>
                    <a:pt x="223" y="15"/>
                  </a:cubicBezTo>
                  <a:cubicBezTo>
                    <a:pt x="223" y="15"/>
                    <a:pt x="223" y="15"/>
                    <a:pt x="223" y="15"/>
                  </a:cubicBezTo>
                  <a:cubicBezTo>
                    <a:pt x="223" y="15"/>
                    <a:pt x="223" y="15"/>
                    <a:pt x="223" y="15"/>
                  </a:cubicBezTo>
                  <a:cubicBezTo>
                    <a:pt x="223" y="15"/>
                    <a:pt x="223" y="15"/>
                    <a:pt x="223" y="15"/>
                  </a:cubicBezTo>
                  <a:cubicBezTo>
                    <a:pt x="223" y="15"/>
                    <a:pt x="223" y="15"/>
                    <a:pt x="223" y="15"/>
                  </a:cubicBezTo>
                  <a:cubicBezTo>
                    <a:pt x="223" y="15"/>
                    <a:pt x="223" y="15"/>
                    <a:pt x="223" y="15"/>
                  </a:cubicBezTo>
                  <a:cubicBezTo>
                    <a:pt x="223" y="15"/>
                    <a:pt x="222" y="15"/>
                    <a:pt x="222" y="15"/>
                  </a:cubicBezTo>
                  <a:cubicBezTo>
                    <a:pt x="222" y="15"/>
                    <a:pt x="222" y="15"/>
                    <a:pt x="222" y="15"/>
                  </a:cubicBezTo>
                  <a:cubicBezTo>
                    <a:pt x="222" y="15"/>
                    <a:pt x="222" y="15"/>
                    <a:pt x="222" y="15"/>
                  </a:cubicBezTo>
                  <a:cubicBezTo>
                    <a:pt x="222" y="15"/>
                    <a:pt x="222" y="15"/>
                    <a:pt x="222" y="16"/>
                  </a:cubicBezTo>
                  <a:cubicBezTo>
                    <a:pt x="222" y="16"/>
                    <a:pt x="222" y="16"/>
                    <a:pt x="222" y="15"/>
                  </a:cubicBezTo>
                  <a:cubicBezTo>
                    <a:pt x="222" y="15"/>
                    <a:pt x="222" y="16"/>
                    <a:pt x="222" y="16"/>
                  </a:cubicBezTo>
                  <a:cubicBezTo>
                    <a:pt x="222" y="16"/>
                    <a:pt x="222" y="16"/>
                    <a:pt x="222" y="16"/>
                  </a:cubicBezTo>
                  <a:cubicBezTo>
                    <a:pt x="221" y="16"/>
                    <a:pt x="221" y="16"/>
                    <a:pt x="221" y="16"/>
                  </a:cubicBezTo>
                  <a:cubicBezTo>
                    <a:pt x="221" y="16"/>
                    <a:pt x="221" y="16"/>
                    <a:pt x="221" y="16"/>
                  </a:cubicBezTo>
                  <a:cubicBezTo>
                    <a:pt x="221" y="16"/>
                    <a:pt x="221" y="16"/>
                    <a:pt x="221" y="16"/>
                  </a:cubicBezTo>
                  <a:cubicBezTo>
                    <a:pt x="221" y="16"/>
                    <a:pt x="221" y="16"/>
                    <a:pt x="221" y="16"/>
                  </a:cubicBezTo>
                  <a:cubicBezTo>
                    <a:pt x="222" y="16"/>
                    <a:pt x="222" y="16"/>
                    <a:pt x="222" y="16"/>
                  </a:cubicBezTo>
                  <a:cubicBezTo>
                    <a:pt x="222" y="16"/>
                    <a:pt x="222" y="16"/>
                    <a:pt x="222" y="16"/>
                  </a:cubicBezTo>
                  <a:cubicBezTo>
                    <a:pt x="222" y="16"/>
                    <a:pt x="222" y="16"/>
                    <a:pt x="222" y="16"/>
                  </a:cubicBezTo>
                  <a:cubicBezTo>
                    <a:pt x="222" y="16"/>
                    <a:pt x="222" y="16"/>
                    <a:pt x="221" y="16"/>
                  </a:cubicBezTo>
                  <a:cubicBezTo>
                    <a:pt x="221" y="16"/>
                    <a:pt x="221" y="16"/>
                    <a:pt x="221" y="16"/>
                  </a:cubicBezTo>
                  <a:cubicBezTo>
                    <a:pt x="221" y="16"/>
                    <a:pt x="221" y="16"/>
                    <a:pt x="221" y="16"/>
                  </a:cubicBezTo>
                  <a:cubicBezTo>
                    <a:pt x="221" y="16"/>
                    <a:pt x="221" y="16"/>
                    <a:pt x="220" y="16"/>
                  </a:cubicBezTo>
                  <a:cubicBezTo>
                    <a:pt x="221" y="16"/>
                    <a:pt x="221" y="16"/>
                    <a:pt x="221" y="16"/>
                  </a:cubicBezTo>
                  <a:cubicBezTo>
                    <a:pt x="221" y="16"/>
                    <a:pt x="221" y="16"/>
                    <a:pt x="221" y="16"/>
                  </a:cubicBezTo>
                  <a:cubicBezTo>
                    <a:pt x="221" y="16"/>
                    <a:pt x="220" y="16"/>
                    <a:pt x="220" y="16"/>
                  </a:cubicBezTo>
                  <a:cubicBezTo>
                    <a:pt x="220" y="16"/>
                    <a:pt x="220" y="16"/>
                    <a:pt x="220" y="16"/>
                  </a:cubicBezTo>
                  <a:cubicBezTo>
                    <a:pt x="220" y="16"/>
                    <a:pt x="220" y="16"/>
                    <a:pt x="220" y="16"/>
                  </a:cubicBezTo>
                  <a:cubicBezTo>
                    <a:pt x="220" y="16"/>
                    <a:pt x="220" y="16"/>
                    <a:pt x="220" y="16"/>
                  </a:cubicBezTo>
                  <a:cubicBezTo>
                    <a:pt x="220" y="16"/>
                    <a:pt x="220" y="16"/>
                    <a:pt x="220" y="16"/>
                  </a:cubicBezTo>
                  <a:cubicBezTo>
                    <a:pt x="220" y="16"/>
                    <a:pt x="220" y="16"/>
                    <a:pt x="220" y="16"/>
                  </a:cubicBezTo>
                  <a:cubicBezTo>
                    <a:pt x="220" y="16"/>
                    <a:pt x="220" y="16"/>
                    <a:pt x="219" y="15"/>
                  </a:cubicBezTo>
                  <a:cubicBezTo>
                    <a:pt x="219" y="15"/>
                    <a:pt x="219" y="15"/>
                    <a:pt x="219" y="15"/>
                  </a:cubicBezTo>
                  <a:cubicBezTo>
                    <a:pt x="219" y="16"/>
                    <a:pt x="219" y="16"/>
                    <a:pt x="219" y="16"/>
                  </a:cubicBezTo>
                  <a:cubicBezTo>
                    <a:pt x="219" y="16"/>
                    <a:pt x="219" y="16"/>
                    <a:pt x="219" y="16"/>
                  </a:cubicBezTo>
                  <a:cubicBezTo>
                    <a:pt x="219" y="16"/>
                    <a:pt x="219" y="16"/>
                    <a:pt x="220" y="16"/>
                  </a:cubicBezTo>
                  <a:cubicBezTo>
                    <a:pt x="220" y="16"/>
                    <a:pt x="220" y="16"/>
                    <a:pt x="220" y="16"/>
                  </a:cubicBezTo>
                  <a:cubicBezTo>
                    <a:pt x="220" y="16"/>
                    <a:pt x="220" y="16"/>
                    <a:pt x="220" y="16"/>
                  </a:cubicBezTo>
                  <a:cubicBezTo>
                    <a:pt x="220" y="16"/>
                    <a:pt x="220" y="16"/>
                    <a:pt x="220" y="16"/>
                  </a:cubicBezTo>
                  <a:cubicBezTo>
                    <a:pt x="220" y="16"/>
                    <a:pt x="220" y="16"/>
                    <a:pt x="220" y="16"/>
                  </a:cubicBezTo>
                  <a:cubicBezTo>
                    <a:pt x="220" y="16"/>
                    <a:pt x="220" y="16"/>
                    <a:pt x="219" y="16"/>
                  </a:cubicBezTo>
                  <a:cubicBezTo>
                    <a:pt x="219" y="16"/>
                    <a:pt x="219" y="16"/>
                    <a:pt x="219" y="16"/>
                  </a:cubicBezTo>
                  <a:cubicBezTo>
                    <a:pt x="220" y="16"/>
                    <a:pt x="220" y="16"/>
                    <a:pt x="220" y="16"/>
                  </a:cubicBezTo>
                  <a:cubicBezTo>
                    <a:pt x="220" y="16"/>
                    <a:pt x="220" y="16"/>
                    <a:pt x="220" y="16"/>
                  </a:cubicBezTo>
                  <a:cubicBezTo>
                    <a:pt x="220" y="16"/>
                    <a:pt x="220" y="17"/>
                    <a:pt x="220" y="17"/>
                  </a:cubicBezTo>
                  <a:cubicBezTo>
                    <a:pt x="220" y="17"/>
                    <a:pt x="219" y="17"/>
                    <a:pt x="219" y="18"/>
                  </a:cubicBezTo>
                  <a:cubicBezTo>
                    <a:pt x="219" y="18"/>
                    <a:pt x="218" y="18"/>
                    <a:pt x="218" y="18"/>
                  </a:cubicBezTo>
                  <a:cubicBezTo>
                    <a:pt x="218" y="18"/>
                    <a:pt x="218" y="18"/>
                    <a:pt x="218" y="18"/>
                  </a:cubicBezTo>
                  <a:cubicBezTo>
                    <a:pt x="218" y="18"/>
                    <a:pt x="218" y="18"/>
                    <a:pt x="218" y="18"/>
                  </a:cubicBezTo>
                  <a:cubicBezTo>
                    <a:pt x="218" y="18"/>
                    <a:pt x="218" y="18"/>
                    <a:pt x="218" y="18"/>
                  </a:cubicBezTo>
                  <a:cubicBezTo>
                    <a:pt x="217" y="18"/>
                    <a:pt x="216" y="18"/>
                    <a:pt x="216" y="18"/>
                  </a:cubicBezTo>
                  <a:cubicBezTo>
                    <a:pt x="215" y="18"/>
                    <a:pt x="215" y="18"/>
                    <a:pt x="214" y="18"/>
                  </a:cubicBezTo>
                  <a:cubicBezTo>
                    <a:pt x="214" y="18"/>
                    <a:pt x="214" y="18"/>
                    <a:pt x="214" y="18"/>
                  </a:cubicBezTo>
                  <a:cubicBezTo>
                    <a:pt x="214" y="18"/>
                    <a:pt x="213" y="18"/>
                    <a:pt x="213" y="19"/>
                  </a:cubicBezTo>
                  <a:cubicBezTo>
                    <a:pt x="213" y="19"/>
                    <a:pt x="213" y="19"/>
                    <a:pt x="212" y="19"/>
                  </a:cubicBezTo>
                  <a:cubicBezTo>
                    <a:pt x="212" y="19"/>
                    <a:pt x="212" y="19"/>
                    <a:pt x="212" y="19"/>
                  </a:cubicBezTo>
                  <a:cubicBezTo>
                    <a:pt x="212" y="18"/>
                    <a:pt x="212" y="18"/>
                    <a:pt x="212" y="18"/>
                  </a:cubicBezTo>
                  <a:cubicBezTo>
                    <a:pt x="212" y="18"/>
                    <a:pt x="212" y="18"/>
                    <a:pt x="212" y="18"/>
                  </a:cubicBezTo>
                  <a:cubicBezTo>
                    <a:pt x="212" y="18"/>
                    <a:pt x="212" y="18"/>
                    <a:pt x="212" y="17"/>
                  </a:cubicBezTo>
                  <a:cubicBezTo>
                    <a:pt x="212" y="17"/>
                    <a:pt x="212" y="17"/>
                    <a:pt x="212" y="17"/>
                  </a:cubicBezTo>
                  <a:cubicBezTo>
                    <a:pt x="212" y="17"/>
                    <a:pt x="212" y="17"/>
                    <a:pt x="212" y="17"/>
                  </a:cubicBezTo>
                  <a:cubicBezTo>
                    <a:pt x="211" y="17"/>
                    <a:pt x="212" y="16"/>
                    <a:pt x="212" y="16"/>
                  </a:cubicBezTo>
                  <a:cubicBezTo>
                    <a:pt x="212" y="16"/>
                    <a:pt x="212" y="16"/>
                    <a:pt x="212" y="16"/>
                  </a:cubicBezTo>
                  <a:cubicBezTo>
                    <a:pt x="212" y="16"/>
                    <a:pt x="212" y="16"/>
                    <a:pt x="212" y="16"/>
                  </a:cubicBezTo>
                  <a:cubicBezTo>
                    <a:pt x="213" y="16"/>
                    <a:pt x="213" y="16"/>
                    <a:pt x="213" y="16"/>
                  </a:cubicBezTo>
                  <a:cubicBezTo>
                    <a:pt x="213" y="16"/>
                    <a:pt x="213" y="16"/>
                    <a:pt x="213" y="16"/>
                  </a:cubicBezTo>
                  <a:cubicBezTo>
                    <a:pt x="213" y="16"/>
                    <a:pt x="213" y="16"/>
                    <a:pt x="213" y="16"/>
                  </a:cubicBezTo>
                  <a:cubicBezTo>
                    <a:pt x="213" y="16"/>
                    <a:pt x="213" y="16"/>
                    <a:pt x="214" y="16"/>
                  </a:cubicBezTo>
                  <a:cubicBezTo>
                    <a:pt x="214" y="16"/>
                    <a:pt x="214" y="16"/>
                    <a:pt x="214" y="16"/>
                  </a:cubicBezTo>
                  <a:cubicBezTo>
                    <a:pt x="214" y="16"/>
                    <a:pt x="214" y="16"/>
                    <a:pt x="214" y="16"/>
                  </a:cubicBezTo>
                  <a:cubicBezTo>
                    <a:pt x="214" y="16"/>
                    <a:pt x="214" y="16"/>
                    <a:pt x="214" y="16"/>
                  </a:cubicBezTo>
                  <a:cubicBezTo>
                    <a:pt x="214" y="16"/>
                    <a:pt x="215" y="16"/>
                    <a:pt x="215" y="16"/>
                  </a:cubicBezTo>
                  <a:cubicBezTo>
                    <a:pt x="215" y="16"/>
                    <a:pt x="215" y="16"/>
                    <a:pt x="215" y="16"/>
                  </a:cubicBezTo>
                  <a:cubicBezTo>
                    <a:pt x="215" y="16"/>
                    <a:pt x="215" y="16"/>
                    <a:pt x="215" y="16"/>
                  </a:cubicBezTo>
                  <a:cubicBezTo>
                    <a:pt x="215" y="15"/>
                    <a:pt x="215" y="15"/>
                    <a:pt x="215" y="15"/>
                  </a:cubicBezTo>
                  <a:cubicBezTo>
                    <a:pt x="215" y="15"/>
                    <a:pt x="215" y="15"/>
                    <a:pt x="215" y="15"/>
                  </a:cubicBezTo>
                  <a:cubicBezTo>
                    <a:pt x="215" y="15"/>
                    <a:pt x="216" y="15"/>
                    <a:pt x="216" y="15"/>
                  </a:cubicBezTo>
                  <a:cubicBezTo>
                    <a:pt x="216" y="15"/>
                    <a:pt x="216" y="15"/>
                    <a:pt x="216" y="15"/>
                  </a:cubicBezTo>
                  <a:cubicBezTo>
                    <a:pt x="216" y="15"/>
                    <a:pt x="216" y="15"/>
                    <a:pt x="216" y="14"/>
                  </a:cubicBezTo>
                  <a:cubicBezTo>
                    <a:pt x="216" y="14"/>
                    <a:pt x="216" y="14"/>
                    <a:pt x="216" y="14"/>
                  </a:cubicBezTo>
                  <a:cubicBezTo>
                    <a:pt x="216" y="14"/>
                    <a:pt x="216" y="14"/>
                    <a:pt x="216" y="14"/>
                  </a:cubicBezTo>
                  <a:cubicBezTo>
                    <a:pt x="216" y="14"/>
                    <a:pt x="216" y="14"/>
                    <a:pt x="216" y="14"/>
                  </a:cubicBezTo>
                  <a:cubicBezTo>
                    <a:pt x="216" y="14"/>
                    <a:pt x="216" y="14"/>
                    <a:pt x="216" y="13"/>
                  </a:cubicBezTo>
                  <a:cubicBezTo>
                    <a:pt x="216" y="13"/>
                    <a:pt x="216" y="13"/>
                    <a:pt x="216" y="13"/>
                  </a:cubicBezTo>
                  <a:cubicBezTo>
                    <a:pt x="216" y="13"/>
                    <a:pt x="216" y="13"/>
                    <a:pt x="216" y="13"/>
                  </a:cubicBezTo>
                  <a:cubicBezTo>
                    <a:pt x="216" y="13"/>
                    <a:pt x="216" y="12"/>
                    <a:pt x="216" y="12"/>
                  </a:cubicBezTo>
                  <a:cubicBezTo>
                    <a:pt x="217" y="12"/>
                    <a:pt x="217" y="12"/>
                    <a:pt x="217" y="12"/>
                  </a:cubicBezTo>
                  <a:cubicBezTo>
                    <a:pt x="217" y="12"/>
                    <a:pt x="217" y="12"/>
                    <a:pt x="217" y="12"/>
                  </a:cubicBezTo>
                  <a:cubicBezTo>
                    <a:pt x="217" y="12"/>
                    <a:pt x="217" y="12"/>
                    <a:pt x="217" y="12"/>
                  </a:cubicBezTo>
                  <a:cubicBezTo>
                    <a:pt x="217" y="12"/>
                    <a:pt x="217" y="12"/>
                    <a:pt x="217" y="12"/>
                  </a:cubicBezTo>
                  <a:cubicBezTo>
                    <a:pt x="217" y="12"/>
                    <a:pt x="217" y="12"/>
                    <a:pt x="217" y="12"/>
                  </a:cubicBezTo>
                  <a:cubicBezTo>
                    <a:pt x="217" y="12"/>
                    <a:pt x="217" y="12"/>
                    <a:pt x="217" y="12"/>
                  </a:cubicBezTo>
                  <a:cubicBezTo>
                    <a:pt x="217" y="12"/>
                    <a:pt x="217" y="12"/>
                    <a:pt x="217" y="12"/>
                  </a:cubicBezTo>
                  <a:cubicBezTo>
                    <a:pt x="218" y="12"/>
                    <a:pt x="218" y="12"/>
                    <a:pt x="218" y="12"/>
                  </a:cubicBezTo>
                  <a:cubicBezTo>
                    <a:pt x="218" y="12"/>
                    <a:pt x="218" y="12"/>
                    <a:pt x="218" y="12"/>
                  </a:cubicBezTo>
                  <a:cubicBezTo>
                    <a:pt x="218" y="12"/>
                    <a:pt x="218" y="12"/>
                    <a:pt x="218" y="12"/>
                  </a:cubicBezTo>
                  <a:cubicBezTo>
                    <a:pt x="218" y="12"/>
                    <a:pt x="218" y="13"/>
                    <a:pt x="218" y="13"/>
                  </a:cubicBezTo>
                  <a:cubicBezTo>
                    <a:pt x="218" y="13"/>
                    <a:pt x="218" y="12"/>
                    <a:pt x="218" y="12"/>
                  </a:cubicBezTo>
                  <a:cubicBezTo>
                    <a:pt x="218" y="12"/>
                    <a:pt x="219" y="12"/>
                    <a:pt x="219" y="12"/>
                  </a:cubicBezTo>
                  <a:cubicBezTo>
                    <a:pt x="219" y="12"/>
                    <a:pt x="219" y="13"/>
                    <a:pt x="219" y="13"/>
                  </a:cubicBezTo>
                  <a:cubicBezTo>
                    <a:pt x="219" y="13"/>
                    <a:pt x="219" y="12"/>
                    <a:pt x="219" y="12"/>
                  </a:cubicBezTo>
                  <a:cubicBezTo>
                    <a:pt x="219" y="12"/>
                    <a:pt x="219" y="12"/>
                    <a:pt x="219" y="12"/>
                  </a:cubicBezTo>
                  <a:cubicBezTo>
                    <a:pt x="219" y="12"/>
                    <a:pt x="219" y="12"/>
                    <a:pt x="219" y="12"/>
                  </a:cubicBezTo>
                  <a:cubicBezTo>
                    <a:pt x="219" y="12"/>
                    <a:pt x="219" y="12"/>
                    <a:pt x="219" y="12"/>
                  </a:cubicBezTo>
                  <a:cubicBezTo>
                    <a:pt x="220" y="12"/>
                    <a:pt x="220" y="12"/>
                    <a:pt x="220" y="12"/>
                  </a:cubicBezTo>
                  <a:cubicBezTo>
                    <a:pt x="220" y="12"/>
                    <a:pt x="220" y="12"/>
                    <a:pt x="220" y="12"/>
                  </a:cubicBezTo>
                  <a:cubicBezTo>
                    <a:pt x="220" y="12"/>
                    <a:pt x="220" y="12"/>
                    <a:pt x="220" y="12"/>
                  </a:cubicBezTo>
                  <a:cubicBezTo>
                    <a:pt x="220" y="12"/>
                    <a:pt x="220" y="12"/>
                    <a:pt x="220" y="12"/>
                  </a:cubicBezTo>
                  <a:cubicBezTo>
                    <a:pt x="220" y="12"/>
                    <a:pt x="220" y="12"/>
                    <a:pt x="220" y="12"/>
                  </a:cubicBezTo>
                  <a:cubicBezTo>
                    <a:pt x="220" y="12"/>
                    <a:pt x="220" y="12"/>
                    <a:pt x="220" y="12"/>
                  </a:cubicBezTo>
                  <a:cubicBezTo>
                    <a:pt x="220" y="12"/>
                    <a:pt x="220" y="12"/>
                    <a:pt x="220" y="12"/>
                  </a:cubicBezTo>
                  <a:cubicBezTo>
                    <a:pt x="220" y="12"/>
                    <a:pt x="220" y="12"/>
                    <a:pt x="220" y="11"/>
                  </a:cubicBezTo>
                  <a:cubicBezTo>
                    <a:pt x="221" y="11"/>
                    <a:pt x="221" y="11"/>
                    <a:pt x="221" y="11"/>
                  </a:cubicBezTo>
                  <a:cubicBezTo>
                    <a:pt x="221" y="11"/>
                    <a:pt x="221" y="11"/>
                    <a:pt x="221" y="11"/>
                  </a:cubicBezTo>
                  <a:cubicBezTo>
                    <a:pt x="221" y="11"/>
                    <a:pt x="221" y="11"/>
                    <a:pt x="222" y="11"/>
                  </a:cubicBezTo>
                  <a:cubicBezTo>
                    <a:pt x="222" y="10"/>
                    <a:pt x="223" y="10"/>
                    <a:pt x="224" y="10"/>
                  </a:cubicBezTo>
                  <a:cubicBezTo>
                    <a:pt x="224" y="10"/>
                    <a:pt x="224" y="10"/>
                    <a:pt x="224" y="10"/>
                  </a:cubicBezTo>
                  <a:cubicBezTo>
                    <a:pt x="224" y="10"/>
                    <a:pt x="224" y="10"/>
                    <a:pt x="224" y="10"/>
                  </a:cubicBezTo>
                  <a:cubicBezTo>
                    <a:pt x="223" y="10"/>
                    <a:pt x="223" y="10"/>
                    <a:pt x="223" y="10"/>
                  </a:cubicBezTo>
                  <a:cubicBezTo>
                    <a:pt x="223" y="10"/>
                    <a:pt x="222" y="10"/>
                    <a:pt x="222" y="10"/>
                  </a:cubicBezTo>
                  <a:cubicBezTo>
                    <a:pt x="222" y="10"/>
                    <a:pt x="222" y="10"/>
                    <a:pt x="221" y="10"/>
                  </a:cubicBezTo>
                  <a:cubicBezTo>
                    <a:pt x="221" y="10"/>
                    <a:pt x="221" y="10"/>
                    <a:pt x="221" y="10"/>
                  </a:cubicBezTo>
                  <a:cubicBezTo>
                    <a:pt x="221" y="10"/>
                    <a:pt x="221" y="10"/>
                    <a:pt x="221" y="10"/>
                  </a:cubicBezTo>
                  <a:cubicBezTo>
                    <a:pt x="220" y="10"/>
                    <a:pt x="220" y="10"/>
                    <a:pt x="220" y="10"/>
                  </a:cubicBezTo>
                  <a:cubicBezTo>
                    <a:pt x="220" y="10"/>
                    <a:pt x="221" y="10"/>
                    <a:pt x="221" y="10"/>
                  </a:cubicBezTo>
                  <a:cubicBezTo>
                    <a:pt x="221" y="10"/>
                    <a:pt x="220" y="10"/>
                    <a:pt x="220" y="10"/>
                  </a:cubicBezTo>
                  <a:cubicBezTo>
                    <a:pt x="220" y="10"/>
                    <a:pt x="220" y="10"/>
                    <a:pt x="220" y="10"/>
                  </a:cubicBezTo>
                  <a:cubicBezTo>
                    <a:pt x="220" y="9"/>
                    <a:pt x="220" y="9"/>
                    <a:pt x="220" y="9"/>
                  </a:cubicBezTo>
                  <a:cubicBezTo>
                    <a:pt x="220" y="9"/>
                    <a:pt x="220" y="9"/>
                    <a:pt x="220" y="9"/>
                  </a:cubicBezTo>
                  <a:cubicBezTo>
                    <a:pt x="220" y="9"/>
                    <a:pt x="220" y="9"/>
                    <a:pt x="220" y="9"/>
                  </a:cubicBezTo>
                  <a:cubicBezTo>
                    <a:pt x="220" y="9"/>
                    <a:pt x="220" y="9"/>
                    <a:pt x="220" y="9"/>
                  </a:cubicBezTo>
                  <a:cubicBezTo>
                    <a:pt x="220" y="9"/>
                    <a:pt x="219" y="9"/>
                    <a:pt x="219" y="9"/>
                  </a:cubicBezTo>
                  <a:cubicBezTo>
                    <a:pt x="219" y="9"/>
                    <a:pt x="219" y="9"/>
                    <a:pt x="219" y="9"/>
                  </a:cubicBezTo>
                  <a:cubicBezTo>
                    <a:pt x="219" y="9"/>
                    <a:pt x="219" y="9"/>
                    <a:pt x="219" y="9"/>
                  </a:cubicBezTo>
                  <a:cubicBezTo>
                    <a:pt x="219" y="9"/>
                    <a:pt x="219" y="9"/>
                    <a:pt x="218" y="9"/>
                  </a:cubicBezTo>
                  <a:cubicBezTo>
                    <a:pt x="218" y="9"/>
                    <a:pt x="218" y="9"/>
                    <a:pt x="218" y="9"/>
                  </a:cubicBezTo>
                  <a:cubicBezTo>
                    <a:pt x="218" y="9"/>
                    <a:pt x="218" y="9"/>
                    <a:pt x="218" y="9"/>
                  </a:cubicBezTo>
                  <a:cubicBezTo>
                    <a:pt x="218" y="9"/>
                    <a:pt x="218" y="9"/>
                    <a:pt x="218" y="8"/>
                  </a:cubicBezTo>
                  <a:cubicBezTo>
                    <a:pt x="218" y="8"/>
                    <a:pt x="218" y="8"/>
                    <a:pt x="218" y="8"/>
                  </a:cubicBezTo>
                  <a:cubicBezTo>
                    <a:pt x="218" y="8"/>
                    <a:pt x="218" y="8"/>
                    <a:pt x="218" y="8"/>
                  </a:cubicBezTo>
                  <a:cubicBezTo>
                    <a:pt x="218" y="8"/>
                    <a:pt x="218" y="8"/>
                    <a:pt x="219" y="8"/>
                  </a:cubicBezTo>
                  <a:cubicBezTo>
                    <a:pt x="219" y="7"/>
                    <a:pt x="218" y="7"/>
                    <a:pt x="218" y="7"/>
                  </a:cubicBezTo>
                  <a:cubicBezTo>
                    <a:pt x="218" y="7"/>
                    <a:pt x="219" y="7"/>
                    <a:pt x="218" y="7"/>
                  </a:cubicBezTo>
                  <a:cubicBezTo>
                    <a:pt x="218" y="7"/>
                    <a:pt x="218" y="7"/>
                    <a:pt x="218" y="7"/>
                  </a:cubicBezTo>
                  <a:cubicBezTo>
                    <a:pt x="218" y="7"/>
                    <a:pt x="218" y="7"/>
                    <a:pt x="218" y="6"/>
                  </a:cubicBezTo>
                  <a:cubicBezTo>
                    <a:pt x="218" y="6"/>
                    <a:pt x="218" y="6"/>
                    <a:pt x="218" y="6"/>
                  </a:cubicBezTo>
                  <a:cubicBezTo>
                    <a:pt x="218" y="6"/>
                    <a:pt x="218" y="6"/>
                    <a:pt x="218" y="6"/>
                  </a:cubicBezTo>
                  <a:cubicBezTo>
                    <a:pt x="218" y="6"/>
                    <a:pt x="218" y="6"/>
                    <a:pt x="218" y="6"/>
                  </a:cubicBezTo>
                  <a:cubicBezTo>
                    <a:pt x="218" y="6"/>
                    <a:pt x="218" y="6"/>
                    <a:pt x="218" y="6"/>
                  </a:cubicBezTo>
                  <a:cubicBezTo>
                    <a:pt x="217" y="5"/>
                    <a:pt x="217" y="5"/>
                    <a:pt x="217" y="5"/>
                  </a:cubicBezTo>
                  <a:cubicBezTo>
                    <a:pt x="217" y="5"/>
                    <a:pt x="217" y="6"/>
                    <a:pt x="217" y="6"/>
                  </a:cubicBezTo>
                  <a:cubicBezTo>
                    <a:pt x="217" y="6"/>
                    <a:pt x="217" y="6"/>
                    <a:pt x="21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215" y="6"/>
                    <a:pt x="215" y="6"/>
                    <a:pt x="215" y="6"/>
                  </a:cubicBezTo>
                  <a:cubicBezTo>
                    <a:pt x="215" y="6"/>
                    <a:pt x="215" y="6"/>
                    <a:pt x="215" y="6"/>
                  </a:cubicBezTo>
                  <a:cubicBezTo>
                    <a:pt x="215" y="6"/>
                    <a:pt x="215" y="6"/>
                    <a:pt x="215" y="7"/>
                  </a:cubicBezTo>
                  <a:cubicBezTo>
                    <a:pt x="215" y="7"/>
                    <a:pt x="215" y="7"/>
                    <a:pt x="215" y="7"/>
                  </a:cubicBezTo>
                  <a:cubicBezTo>
                    <a:pt x="215" y="7"/>
                    <a:pt x="215" y="7"/>
                    <a:pt x="215" y="7"/>
                  </a:cubicBezTo>
                  <a:cubicBezTo>
                    <a:pt x="215" y="7"/>
                    <a:pt x="215" y="7"/>
                    <a:pt x="215" y="7"/>
                  </a:cubicBezTo>
                  <a:cubicBezTo>
                    <a:pt x="215" y="7"/>
                    <a:pt x="215" y="7"/>
                    <a:pt x="215" y="7"/>
                  </a:cubicBezTo>
                  <a:cubicBezTo>
                    <a:pt x="215" y="7"/>
                    <a:pt x="215" y="8"/>
                    <a:pt x="215" y="8"/>
                  </a:cubicBezTo>
                  <a:cubicBezTo>
                    <a:pt x="215" y="8"/>
                    <a:pt x="215" y="8"/>
                    <a:pt x="215" y="8"/>
                  </a:cubicBezTo>
                  <a:cubicBezTo>
                    <a:pt x="215" y="8"/>
                    <a:pt x="215" y="8"/>
                    <a:pt x="215" y="8"/>
                  </a:cubicBezTo>
                  <a:cubicBezTo>
                    <a:pt x="215" y="8"/>
                    <a:pt x="215" y="8"/>
                    <a:pt x="215" y="8"/>
                  </a:cubicBezTo>
                  <a:cubicBezTo>
                    <a:pt x="215" y="8"/>
                    <a:pt x="215" y="8"/>
                    <a:pt x="215" y="8"/>
                  </a:cubicBezTo>
                  <a:cubicBezTo>
                    <a:pt x="215" y="8"/>
                    <a:pt x="215" y="8"/>
                    <a:pt x="215" y="8"/>
                  </a:cubicBezTo>
                  <a:cubicBezTo>
                    <a:pt x="216" y="9"/>
                    <a:pt x="216" y="9"/>
                    <a:pt x="216" y="9"/>
                  </a:cubicBezTo>
                  <a:cubicBezTo>
                    <a:pt x="217" y="9"/>
                    <a:pt x="217" y="9"/>
                    <a:pt x="217" y="9"/>
                  </a:cubicBezTo>
                  <a:cubicBezTo>
                    <a:pt x="217" y="9"/>
                    <a:pt x="217" y="9"/>
                    <a:pt x="217" y="9"/>
                  </a:cubicBezTo>
                  <a:cubicBezTo>
                    <a:pt x="217" y="9"/>
                    <a:pt x="217" y="9"/>
                    <a:pt x="217" y="9"/>
                  </a:cubicBezTo>
                  <a:cubicBezTo>
                    <a:pt x="217" y="9"/>
                    <a:pt x="217" y="9"/>
                    <a:pt x="218" y="9"/>
                  </a:cubicBezTo>
                  <a:cubicBezTo>
                    <a:pt x="218" y="9"/>
                    <a:pt x="217" y="9"/>
                    <a:pt x="217" y="9"/>
                  </a:cubicBezTo>
                  <a:cubicBezTo>
                    <a:pt x="217" y="9"/>
                    <a:pt x="217" y="9"/>
                    <a:pt x="217" y="9"/>
                  </a:cubicBezTo>
                  <a:cubicBezTo>
                    <a:pt x="217" y="9"/>
                    <a:pt x="217" y="9"/>
                    <a:pt x="217" y="9"/>
                  </a:cubicBezTo>
                  <a:cubicBezTo>
                    <a:pt x="217" y="9"/>
                    <a:pt x="217" y="9"/>
                    <a:pt x="217" y="9"/>
                  </a:cubicBezTo>
                  <a:cubicBezTo>
                    <a:pt x="217" y="10"/>
                    <a:pt x="217" y="10"/>
                    <a:pt x="217" y="10"/>
                  </a:cubicBezTo>
                  <a:cubicBezTo>
                    <a:pt x="217" y="10"/>
                    <a:pt x="217" y="10"/>
                    <a:pt x="217" y="10"/>
                  </a:cubicBezTo>
                  <a:cubicBezTo>
                    <a:pt x="217" y="10"/>
                    <a:pt x="217" y="10"/>
                    <a:pt x="217" y="10"/>
                  </a:cubicBezTo>
                  <a:cubicBezTo>
                    <a:pt x="217" y="10"/>
                    <a:pt x="217" y="10"/>
                    <a:pt x="217" y="11"/>
                  </a:cubicBezTo>
                  <a:cubicBezTo>
                    <a:pt x="217" y="11"/>
                    <a:pt x="216" y="11"/>
                    <a:pt x="216" y="11"/>
                  </a:cubicBezTo>
                  <a:cubicBezTo>
                    <a:pt x="217" y="11"/>
                    <a:pt x="217" y="11"/>
                    <a:pt x="217" y="11"/>
                  </a:cubicBezTo>
                  <a:cubicBezTo>
                    <a:pt x="217" y="11"/>
                    <a:pt x="216" y="11"/>
                    <a:pt x="216" y="11"/>
                  </a:cubicBezTo>
                  <a:cubicBezTo>
                    <a:pt x="216" y="11"/>
                    <a:pt x="216" y="11"/>
                    <a:pt x="216" y="11"/>
                  </a:cubicBezTo>
                  <a:cubicBezTo>
                    <a:pt x="216" y="11"/>
                    <a:pt x="216" y="11"/>
                    <a:pt x="216" y="11"/>
                  </a:cubicBezTo>
                  <a:cubicBezTo>
                    <a:pt x="216" y="11"/>
                    <a:pt x="215" y="11"/>
                    <a:pt x="215" y="11"/>
                  </a:cubicBezTo>
                  <a:cubicBezTo>
                    <a:pt x="215" y="11"/>
                    <a:pt x="215" y="11"/>
                    <a:pt x="215" y="10"/>
                  </a:cubicBezTo>
                  <a:cubicBezTo>
                    <a:pt x="215" y="10"/>
                    <a:pt x="215" y="10"/>
                    <a:pt x="216" y="10"/>
                  </a:cubicBezTo>
                  <a:cubicBezTo>
                    <a:pt x="215" y="10"/>
                    <a:pt x="215" y="10"/>
                    <a:pt x="215" y="10"/>
                  </a:cubicBezTo>
                  <a:cubicBezTo>
                    <a:pt x="215" y="10"/>
                    <a:pt x="215" y="10"/>
                    <a:pt x="215" y="10"/>
                  </a:cubicBezTo>
                  <a:cubicBezTo>
                    <a:pt x="215" y="10"/>
                    <a:pt x="215" y="10"/>
                    <a:pt x="215" y="10"/>
                  </a:cubicBezTo>
                  <a:cubicBezTo>
                    <a:pt x="215" y="10"/>
                    <a:pt x="215" y="10"/>
                    <a:pt x="215" y="10"/>
                  </a:cubicBezTo>
                  <a:cubicBezTo>
                    <a:pt x="215" y="10"/>
                    <a:pt x="215" y="10"/>
                    <a:pt x="215" y="10"/>
                  </a:cubicBezTo>
                  <a:cubicBezTo>
                    <a:pt x="215" y="10"/>
                    <a:pt x="215" y="9"/>
                    <a:pt x="215" y="9"/>
                  </a:cubicBezTo>
                  <a:cubicBezTo>
                    <a:pt x="215" y="9"/>
                    <a:pt x="215" y="9"/>
                    <a:pt x="215" y="9"/>
                  </a:cubicBezTo>
                  <a:cubicBezTo>
                    <a:pt x="214" y="9"/>
                    <a:pt x="214" y="9"/>
                    <a:pt x="214" y="9"/>
                  </a:cubicBezTo>
                  <a:cubicBezTo>
                    <a:pt x="214" y="8"/>
                    <a:pt x="214" y="8"/>
                    <a:pt x="214" y="8"/>
                  </a:cubicBezTo>
                  <a:cubicBezTo>
                    <a:pt x="214" y="8"/>
                    <a:pt x="214" y="8"/>
                    <a:pt x="214" y="8"/>
                  </a:cubicBezTo>
                  <a:cubicBezTo>
                    <a:pt x="214" y="9"/>
                    <a:pt x="213" y="9"/>
                    <a:pt x="213" y="9"/>
                  </a:cubicBezTo>
                  <a:cubicBezTo>
                    <a:pt x="213" y="9"/>
                    <a:pt x="213" y="9"/>
                    <a:pt x="213" y="9"/>
                  </a:cubicBezTo>
                  <a:cubicBezTo>
                    <a:pt x="213" y="9"/>
                    <a:pt x="213" y="9"/>
                    <a:pt x="213" y="9"/>
                  </a:cubicBezTo>
                  <a:cubicBezTo>
                    <a:pt x="213" y="9"/>
                    <a:pt x="213" y="9"/>
                    <a:pt x="212" y="9"/>
                  </a:cubicBezTo>
                  <a:cubicBezTo>
                    <a:pt x="212" y="9"/>
                    <a:pt x="212" y="9"/>
                    <a:pt x="212" y="9"/>
                  </a:cubicBezTo>
                  <a:cubicBezTo>
                    <a:pt x="212" y="9"/>
                    <a:pt x="212" y="9"/>
                    <a:pt x="212" y="9"/>
                  </a:cubicBezTo>
                  <a:cubicBezTo>
                    <a:pt x="212" y="9"/>
                    <a:pt x="212" y="9"/>
                    <a:pt x="211" y="9"/>
                  </a:cubicBezTo>
                  <a:cubicBezTo>
                    <a:pt x="211" y="9"/>
                    <a:pt x="211" y="10"/>
                    <a:pt x="211" y="10"/>
                  </a:cubicBezTo>
                  <a:cubicBezTo>
                    <a:pt x="211" y="9"/>
                    <a:pt x="211" y="9"/>
                    <a:pt x="211" y="9"/>
                  </a:cubicBezTo>
                  <a:cubicBezTo>
                    <a:pt x="211" y="9"/>
                    <a:pt x="211" y="9"/>
                    <a:pt x="211" y="9"/>
                  </a:cubicBezTo>
                  <a:cubicBezTo>
                    <a:pt x="212" y="8"/>
                    <a:pt x="213" y="7"/>
                    <a:pt x="213" y="5"/>
                  </a:cubicBezTo>
                  <a:cubicBezTo>
                    <a:pt x="213" y="5"/>
                    <a:pt x="212" y="5"/>
                    <a:pt x="212" y="5"/>
                  </a:cubicBezTo>
                  <a:cubicBezTo>
                    <a:pt x="213" y="5"/>
                    <a:pt x="213" y="5"/>
                    <a:pt x="213" y="5"/>
                  </a:cubicBezTo>
                  <a:cubicBezTo>
                    <a:pt x="213" y="5"/>
                    <a:pt x="213" y="5"/>
                    <a:pt x="213" y="5"/>
                  </a:cubicBezTo>
                  <a:cubicBezTo>
                    <a:pt x="213" y="5"/>
                    <a:pt x="213" y="5"/>
                    <a:pt x="213" y="4"/>
                  </a:cubicBezTo>
                  <a:cubicBezTo>
                    <a:pt x="212" y="4"/>
                    <a:pt x="212" y="4"/>
                    <a:pt x="212" y="5"/>
                  </a:cubicBezTo>
                  <a:cubicBezTo>
                    <a:pt x="212" y="2"/>
                    <a:pt x="210" y="0"/>
                    <a:pt x="207" y="0"/>
                  </a:cubicBezTo>
                  <a:cubicBezTo>
                    <a:pt x="205" y="0"/>
                    <a:pt x="202" y="2"/>
                    <a:pt x="202" y="5"/>
                  </a:cubicBezTo>
                  <a:cubicBezTo>
                    <a:pt x="202" y="8"/>
                    <a:pt x="204" y="10"/>
                    <a:pt x="207" y="10"/>
                  </a:cubicBezTo>
                  <a:cubicBezTo>
                    <a:pt x="207" y="10"/>
                    <a:pt x="207" y="10"/>
                    <a:pt x="207" y="10"/>
                  </a:cubicBezTo>
                  <a:cubicBezTo>
                    <a:pt x="207" y="10"/>
                    <a:pt x="207" y="10"/>
                    <a:pt x="207" y="10"/>
                  </a:cubicBezTo>
                  <a:cubicBezTo>
                    <a:pt x="207" y="10"/>
                    <a:pt x="207" y="10"/>
                    <a:pt x="207" y="10"/>
                  </a:cubicBezTo>
                  <a:cubicBezTo>
                    <a:pt x="208" y="10"/>
                    <a:pt x="208" y="10"/>
                    <a:pt x="208" y="10"/>
                  </a:cubicBezTo>
                  <a:cubicBezTo>
                    <a:pt x="208" y="10"/>
                    <a:pt x="208" y="10"/>
                    <a:pt x="208" y="10"/>
                  </a:cubicBezTo>
                  <a:cubicBezTo>
                    <a:pt x="208" y="10"/>
                    <a:pt x="208" y="10"/>
                    <a:pt x="208" y="11"/>
                  </a:cubicBezTo>
                  <a:cubicBezTo>
                    <a:pt x="208" y="11"/>
                    <a:pt x="208" y="10"/>
                    <a:pt x="208" y="10"/>
                  </a:cubicBezTo>
                  <a:cubicBezTo>
                    <a:pt x="208" y="11"/>
                    <a:pt x="208" y="11"/>
                    <a:pt x="209" y="12"/>
                  </a:cubicBezTo>
                  <a:cubicBezTo>
                    <a:pt x="209" y="12"/>
                    <a:pt x="209" y="12"/>
                    <a:pt x="209" y="12"/>
                  </a:cubicBezTo>
                  <a:cubicBezTo>
                    <a:pt x="209" y="12"/>
                    <a:pt x="209" y="12"/>
                    <a:pt x="209" y="12"/>
                  </a:cubicBezTo>
                  <a:cubicBezTo>
                    <a:pt x="209" y="13"/>
                    <a:pt x="209" y="13"/>
                    <a:pt x="209" y="13"/>
                  </a:cubicBezTo>
                  <a:cubicBezTo>
                    <a:pt x="209" y="13"/>
                    <a:pt x="208" y="13"/>
                    <a:pt x="208" y="13"/>
                  </a:cubicBezTo>
                  <a:cubicBezTo>
                    <a:pt x="208" y="13"/>
                    <a:pt x="208" y="13"/>
                    <a:pt x="208" y="13"/>
                  </a:cubicBezTo>
                  <a:cubicBezTo>
                    <a:pt x="207" y="13"/>
                    <a:pt x="207" y="13"/>
                    <a:pt x="207" y="13"/>
                  </a:cubicBezTo>
                  <a:cubicBezTo>
                    <a:pt x="207" y="13"/>
                    <a:pt x="207" y="13"/>
                    <a:pt x="207" y="13"/>
                  </a:cubicBezTo>
                  <a:cubicBezTo>
                    <a:pt x="206" y="13"/>
                    <a:pt x="206" y="13"/>
                    <a:pt x="206" y="13"/>
                  </a:cubicBezTo>
                  <a:cubicBezTo>
                    <a:pt x="206" y="13"/>
                    <a:pt x="206" y="13"/>
                    <a:pt x="206" y="13"/>
                  </a:cubicBezTo>
                  <a:cubicBezTo>
                    <a:pt x="206" y="13"/>
                    <a:pt x="206" y="13"/>
                    <a:pt x="206" y="13"/>
                  </a:cubicBezTo>
                  <a:cubicBezTo>
                    <a:pt x="207" y="13"/>
                    <a:pt x="207" y="13"/>
                    <a:pt x="207" y="14"/>
                  </a:cubicBezTo>
                  <a:cubicBezTo>
                    <a:pt x="208" y="13"/>
                    <a:pt x="208" y="13"/>
                    <a:pt x="208" y="13"/>
                  </a:cubicBezTo>
                  <a:cubicBezTo>
                    <a:pt x="209" y="14"/>
                    <a:pt x="209" y="14"/>
                    <a:pt x="209" y="14"/>
                  </a:cubicBezTo>
                  <a:cubicBezTo>
                    <a:pt x="209" y="14"/>
                    <a:pt x="209" y="14"/>
                    <a:pt x="209" y="14"/>
                  </a:cubicBezTo>
                  <a:cubicBezTo>
                    <a:pt x="209" y="14"/>
                    <a:pt x="209" y="14"/>
                    <a:pt x="209" y="14"/>
                  </a:cubicBezTo>
                  <a:cubicBezTo>
                    <a:pt x="209" y="14"/>
                    <a:pt x="209" y="15"/>
                    <a:pt x="209" y="15"/>
                  </a:cubicBezTo>
                  <a:cubicBezTo>
                    <a:pt x="209" y="15"/>
                    <a:pt x="209" y="15"/>
                    <a:pt x="208" y="15"/>
                  </a:cubicBezTo>
                  <a:cubicBezTo>
                    <a:pt x="208" y="15"/>
                    <a:pt x="209" y="15"/>
                    <a:pt x="208" y="15"/>
                  </a:cubicBezTo>
                  <a:cubicBezTo>
                    <a:pt x="207" y="16"/>
                    <a:pt x="207" y="16"/>
                    <a:pt x="207" y="16"/>
                  </a:cubicBezTo>
                  <a:cubicBezTo>
                    <a:pt x="207" y="16"/>
                    <a:pt x="207" y="16"/>
                    <a:pt x="207" y="17"/>
                  </a:cubicBezTo>
                  <a:cubicBezTo>
                    <a:pt x="207" y="17"/>
                    <a:pt x="207" y="17"/>
                    <a:pt x="207" y="17"/>
                  </a:cubicBezTo>
                  <a:cubicBezTo>
                    <a:pt x="208" y="16"/>
                    <a:pt x="208" y="16"/>
                    <a:pt x="209" y="15"/>
                  </a:cubicBezTo>
                  <a:cubicBezTo>
                    <a:pt x="209" y="15"/>
                    <a:pt x="209" y="15"/>
                    <a:pt x="209" y="16"/>
                  </a:cubicBezTo>
                  <a:cubicBezTo>
                    <a:pt x="209" y="16"/>
                    <a:pt x="209" y="15"/>
                    <a:pt x="209" y="15"/>
                  </a:cubicBezTo>
                  <a:cubicBezTo>
                    <a:pt x="209" y="15"/>
                    <a:pt x="209" y="16"/>
                    <a:pt x="210" y="16"/>
                  </a:cubicBezTo>
                  <a:cubicBezTo>
                    <a:pt x="210" y="16"/>
                    <a:pt x="210" y="16"/>
                    <a:pt x="209" y="17"/>
                  </a:cubicBezTo>
                  <a:cubicBezTo>
                    <a:pt x="209" y="17"/>
                    <a:pt x="209" y="17"/>
                    <a:pt x="209" y="17"/>
                  </a:cubicBezTo>
                  <a:cubicBezTo>
                    <a:pt x="209" y="17"/>
                    <a:pt x="209" y="17"/>
                    <a:pt x="209" y="18"/>
                  </a:cubicBezTo>
                  <a:cubicBezTo>
                    <a:pt x="209" y="18"/>
                    <a:pt x="208" y="18"/>
                    <a:pt x="208" y="18"/>
                  </a:cubicBezTo>
                  <a:cubicBezTo>
                    <a:pt x="208" y="18"/>
                    <a:pt x="208" y="18"/>
                    <a:pt x="208" y="18"/>
                  </a:cubicBezTo>
                  <a:cubicBezTo>
                    <a:pt x="208" y="18"/>
                    <a:pt x="207" y="17"/>
                    <a:pt x="207" y="17"/>
                  </a:cubicBezTo>
                  <a:cubicBezTo>
                    <a:pt x="206" y="17"/>
                    <a:pt x="206" y="18"/>
                    <a:pt x="205" y="18"/>
                  </a:cubicBezTo>
                  <a:cubicBezTo>
                    <a:pt x="205" y="18"/>
                    <a:pt x="205" y="18"/>
                    <a:pt x="205" y="18"/>
                  </a:cubicBezTo>
                  <a:cubicBezTo>
                    <a:pt x="205" y="18"/>
                    <a:pt x="205" y="18"/>
                    <a:pt x="205" y="18"/>
                  </a:cubicBezTo>
                  <a:cubicBezTo>
                    <a:pt x="205" y="18"/>
                    <a:pt x="205" y="18"/>
                    <a:pt x="205" y="18"/>
                  </a:cubicBezTo>
                  <a:cubicBezTo>
                    <a:pt x="205" y="18"/>
                    <a:pt x="205" y="19"/>
                    <a:pt x="205" y="19"/>
                  </a:cubicBezTo>
                  <a:cubicBezTo>
                    <a:pt x="205" y="19"/>
                    <a:pt x="205" y="19"/>
                    <a:pt x="205" y="19"/>
                  </a:cubicBezTo>
                  <a:cubicBezTo>
                    <a:pt x="205" y="19"/>
                    <a:pt x="205" y="19"/>
                    <a:pt x="205" y="19"/>
                  </a:cubicBezTo>
                  <a:cubicBezTo>
                    <a:pt x="205" y="19"/>
                    <a:pt x="205" y="19"/>
                    <a:pt x="205" y="19"/>
                  </a:cubicBezTo>
                  <a:cubicBezTo>
                    <a:pt x="204" y="18"/>
                    <a:pt x="204" y="18"/>
                    <a:pt x="204" y="18"/>
                  </a:cubicBezTo>
                  <a:cubicBezTo>
                    <a:pt x="204" y="18"/>
                    <a:pt x="204" y="18"/>
                    <a:pt x="204" y="18"/>
                  </a:cubicBezTo>
                  <a:cubicBezTo>
                    <a:pt x="204" y="18"/>
                    <a:pt x="204" y="18"/>
                    <a:pt x="204" y="18"/>
                  </a:cubicBezTo>
                  <a:cubicBezTo>
                    <a:pt x="204" y="19"/>
                    <a:pt x="204" y="19"/>
                    <a:pt x="204" y="19"/>
                  </a:cubicBezTo>
                  <a:cubicBezTo>
                    <a:pt x="204" y="19"/>
                    <a:pt x="204" y="19"/>
                    <a:pt x="204" y="19"/>
                  </a:cubicBezTo>
                  <a:cubicBezTo>
                    <a:pt x="204" y="19"/>
                    <a:pt x="204" y="19"/>
                    <a:pt x="204" y="19"/>
                  </a:cubicBezTo>
                  <a:cubicBezTo>
                    <a:pt x="204" y="19"/>
                    <a:pt x="204" y="19"/>
                    <a:pt x="204" y="19"/>
                  </a:cubicBezTo>
                  <a:cubicBezTo>
                    <a:pt x="205" y="19"/>
                    <a:pt x="205" y="19"/>
                    <a:pt x="205" y="19"/>
                  </a:cubicBezTo>
                  <a:cubicBezTo>
                    <a:pt x="205" y="19"/>
                    <a:pt x="205" y="19"/>
                    <a:pt x="205" y="19"/>
                  </a:cubicBezTo>
                  <a:cubicBezTo>
                    <a:pt x="204" y="20"/>
                    <a:pt x="203" y="20"/>
                    <a:pt x="202" y="20"/>
                  </a:cubicBezTo>
                  <a:cubicBezTo>
                    <a:pt x="202" y="20"/>
                    <a:pt x="202" y="20"/>
                    <a:pt x="202" y="20"/>
                  </a:cubicBezTo>
                  <a:cubicBezTo>
                    <a:pt x="202" y="19"/>
                    <a:pt x="202" y="19"/>
                    <a:pt x="202" y="19"/>
                  </a:cubicBezTo>
                  <a:cubicBezTo>
                    <a:pt x="202" y="19"/>
                    <a:pt x="202" y="19"/>
                    <a:pt x="202" y="19"/>
                  </a:cubicBezTo>
                  <a:cubicBezTo>
                    <a:pt x="202" y="19"/>
                    <a:pt x="202" y="19"/>
                    <a:pt x="202" y="18"/>
                  </a:cubicBezTo>
                  <a:cubicBezTo>
                    <a:pt x="202" y="18"/>
                    <a:pt x="202" y="18"/>
                    <a:pt x="202" y="18"/>
                  </a:cubicBezTo>
                  <a:cubicBezTo>
                    <a:pt x="202" y="18"/>
                    <a:pt x="202" y="18"/>
                    <a:pt x="202" y="18"/>
                  </a:cubicBezTo>
                  <a:cubicBezTo>
                    <a:pt x="202" y="18"/>
                    <a:pt x="202" y="18"/>
                    <a:pt x="202" y="18"/>
                  </a:cubicBezTo>
                  <a:cubicBezTo>
                    <a:pt x="201" y="18"/>
                    <a:pt x="201" y="18"/>
                    <a:pt x="201" y="18"/>
                  </a:cubicBezTo>
                  <a:cubicBezTo>
                    <a:pt x="201" y="18"/>
                    <a:pt x="201" y="18"/>
                    <a:pt x="200" y="18"/>
                  </a:cubicBezTo>
                  <a:cubicBezTo>
                    <a:pt x="200" y="18"/>
                    <a:pt x="200" y="18"/>
                    <a:pt x="200" y="18"/>
                  </a:cubicBezTo>
                  <a:cubicBezTo>
                    <a:pt x="200" y="18"/>
                    <a:pt x="200" y="18"/>
                    <a:pt x="200" y="18"/>
                  </a:cubicBezTo>
                  <a:cubicBezTo>
                    <a:pt x="200" y="18"/>
                    <a:pt x="200" y="18"/>
                    <a:pt x="200" y="18"/>
                  </a:cubicBezTo>
                  <a:cubicBezTo>
                    <a:pt x="200" y="18"/>
                    <a:pt x="200" y="19"/>
                    <a:pt x="200" y="19"/>
                  </a:cubicBezTo>
                  <a:cubicBezTo>
                    <a:pt x="200" y="19"/>
                    <a:pt x="200" y="19"/>
                    <a:pt x="200" y="19"/>
                  </a:cubicBezTo>
                  <a:cubicBezTo>
                    <a:pt x="200" y="19"/>
                    <a:pt x="200" y="19"/>
                    <a:pt x="200" y="19"/>
                  </a:cubicBezTo>
                  <a:cubicBezTo>
                    <a:pt x="200" y="19"/>
                    <a:pt x="199" y="19"/>
                    <a:pt x="199" y="19"/>
                  </a:cubicBezTo>
                  <a:cubicBezTo>
                    <a:pt x="200" y="19"/>
                    <a:pt x="200" y="20"/>
                    <a:pt x="200" y="20"/>
                  </a:cubicBezTo>
                  <a:cubicBezTo>
                    <a:pt x="200" y="20"/>
                    <a:pt x="200" y="20"/>
                    <a:pt x="200" y="20"/>
                  </a:cubicBezTo>
                  <a:cubicBezTo>
                    <a:pt x="199" y="20"/>
                    <a:pt x="197" y="20"/>
                    <a:pt x="196" y="20"/>
                  </a:cubicBezTo>
                  <a:cubicBezTo>
                    <a:pt x="194" y="20"/>
                    <a:pt x="191" y="21"/>
                    <a:pt x="189" y="21"/>
                  </a:cubicBezTo>
                  <a:cubicBezTo>
                    <a:pt x="188" y="20"/>
                    <a:pt x="188" y="22"/>
                    <a:pt x="187" y="21"/>
                  </a:cubicBezTo>
                  <a:cubicBezTo>
                    <a:pt x="187" y="21"/>
                    <a:pt x="186" y="21"/>
                    <a:pt x="185" y="21"/>
                  </a:cubicBezTo>
                  <a:cubicBezTo>
                    <a:pt x="184" y="21"/>
                    <a:pt x="183" y="21"/>
                    <a:pt x="182" y="21"/>
                  </a:cubicBezTo>
                  <a:cubicBezTo>
                    <a:pt x="182" y="21"/>
                    <a:pt x="182" y="22"/>
                    <a:pt x="182" y="22"/>
                  </a:cubicBezTo>
                  <a:cubicBezTo>
                    <a:pt x="181" y="21"/>
                    <a:pt x="181" y="22"/>
                    <a:pt x="180" y="21"/>
                  </a:cubicBezTo>
                  <a:cubicBezTo>
                    <a:pt x="180" y="22"/>
                    <a:pt x="180" y="21"/>
                    <a:pt x="179" y="22"/>
                  </a:cubicBezTo>
                  <a:cubicBezTo>
                    <a:pt x="179" y="22"/>
                    <a:pt x="178" y="22"/>
                    <a:pt x="178" y="22"/>
                  </a:cubicBezTo>
                  <a:cubicBezTo>
                    <a:pt x="178" y="22"/>
                    <a:pt x="178" y="22"/>
                    <a:pt x="177" y="22"/>
                  </a:cubicBezTo>
                  <a:cubicBezTo>
                    <a:pt x="177" y="22"/>
                    <a:pt x="177" y="22"/>
                    <a:pt x="177" y="22"/>
                  </a:cubicBezTo>
                  <a:cubicBezTo>
                    <a:pt x="177" y="19"/>
                    <a:pt x="176" y="17"/>
                    <a:pt x="173" y="17"/>
                  </a:cubicBezTo>
                  <a:cubicBezTo>
                    <a:pt x="171" y="17"/>
                    <a:pt x="169" y="19"/>
                    <a:pt x="169" y="22"/>
                  </a:cubicBezTo>
                  <a:cubicBezTo>
                    <a:pt x="169" y="22"/>
                    <a:pt x="169" y="22"/>
                    <a:pt x="169" y="22"/>
                  </a:cubicBezTo>
                  <a:cubicBezTo>
                    <a:pt x="169" y="22"/>
                    <a:pt x="169" y="22"/>
                    <a:pt x="169" y="22"/>
                  </a:cubicBezTo>
                  <a:cubicBezTo>
                    <a:pt x="168" y="23"/>
                    <a:pt x="166" y="23"/>
                    <a:pt x="165" y="23"/>
                  </a:cubicBezTo>
                  <a:cubicBezTo>
                    <a:pt x="165" y="23"/>
                    <a:pt x="165" y="22"/>
                    <a:pt x="165" y="23"/>
                  </a:cubicBezTo>
                  <a:cubicBezTo>
                    <a:pt x="164" y="22"/>
                    <a:pt x="164" y="23"/>
                    <a:pt x="163" y="23"/>
                  </a:cubicBezTo>
                  <a:cubicBezTo>
                    <a:pt x="163" y="23"/>
                    <a:pt x="162" y="23"/>
                    <a:pt x="162" y="23"/>
                  </a:cubicBezTo>
                  <a:cubicBezTo>
                    <a:pt x="162" y="23"/>
                    <a:pt x="161" y="23"/>
                    <a:pt x="161" y="23"/>
                  </a:cubicBezTo>
                  <a:cubicBezTo>
                    <a:pt x="160" y="23"/>
                    <a:pt x="160" y="22"/>
                    <a:pt x="160" y="22"/>
                  </a:cubicBezTo>
                  <a:cubicBezTo>
                    <a:pt x="159" y="22"/>
                    <a:pt x="158" y="23"/>
                    <a:pt x="157" y="23"/>
                  </a:cubicBezTo>
                  <a:cubicBezTo>
                    <a:pt x="157" y="23"/>
                    <a:pt x="157" y="23"/>
                    <a:pt x="156" y="23"/>
                  </a:cubicBezTo>
                  <a:cubicBezTo>
                    <a:pt x="156" y="23"/>
                    <a:pt x="156" y="23"/>
                    <a:pt x="155" y="23"/>
                  </a:cubicBezTo>
                  <a:cubicBezTo>
                    <a:pt x="155" y="23"/>
                    <a:pt x="154" y="23"/>
                    <a:pt x="153" y="23"/>
                  </a:cubicBezTo>
                  <a:cubicBezTo>
                    <a:pt x="153" y="23"/>
                    <a:pt x="152" y="24"/>
                    <a:pt x="152" y="23"/>
                  </a:cubicBezTo>
                  <a:cubicBezTo>
                    <a:pt x="151" y="23"/>
                    <a:pt x="151" y="23"/>
                    <a:pt x="151" y="23"/>
                  </a:cubicBezTo>
                  <a:cubicBezTo>
                    <a:pt x="150" y="23"/>
                    <a:pt x="149" y="24"/>
                    <a:pt x="148" y="23"/>
                  </a:cubicBezTo>
                  <a:cubicBezTo>
                    <a:pt x="147" y="24"/>
                    <a:pt x="147" y="23"/>
                    <a:pt x="146" y="24"/>
                  </a:cubicBezTo>
                  <a:cubicBezTo>
                    <a:pt x="145" y="23"/>
                    <a:pt x="144" y="23"/>
                    <a:pt x="143" y="24"/>
                  </a:cubicBezTo>
                  <a:cubicBezTo>
                    <a:pt x="140" y="23"/>
                    <a:pt x="136" y="24"/>
                    <a:pt x="133" y="24"/>
                  </a:cubicBezTo>
                  <a:cubicBezTo>
                    <a:pt x="132" y="24"/>
                    <a:pt x="131" y="23"/>
                    <a:pt x="130" y="24"/>
                  </a:cubicBezTo>
                  <a:cubicBezTo>
                    <a:pt x="130" y="23"/>
                    <a:pt x="129" y="24"/>
                    <a:pt x="129" y="24"/>
                  </a:cubicBezTo>
                  <a:cubicBezTo>
                    <a:pt x="128" y="24"/>
                    <a:pt x="127" y="23"/>
                    <a:pt x="126" y="24"/>
                  </a:cubicBezTo>
                  <a:cubicBezTo>
                    <a:pt x="126" y="23"/>
                    <a:pt x="125" y="24"/>
                    <a:pt x="124" y="24"/>
                  </a:cubicBezTo>
                  <a:cubicBezTo>
                    <a:pt x="124" y="24"/>
                    <a:pt x="124" y="23"/>
                    <a:pt x="124" y="23"/>
                  </a:cubicBezTo>
                  <a:cubicBezTo>
                    <a:pt x="123" y="24"/>
                    <a:pt x="122" y="23"/>
                    <a:pt x="122" y="23"/>
                  </a:cubicBezTo>
                  <a:cubicBezTo>
                    <a:pt x="122" y="23"/>
                    <a:pt x="122" y="23"/>
                    <a:pt x="122" y="23"/>
                  </a:cubicBezTo>
                  <a:cubicBezTo>
                    <a:pt x="120" y="23"/>
                    <a:pt x="118" y="24"/>
                    <a:pt x="116" y="23"/>
                  </a:cubicBezTo>
                  <a:cubicBezTo>
                    <a:pt x="116" y="24"/>
                    <a:pt x="115" y="23"/>
                    <a:pt x="114" y="23"/>
                  </a:cubicBezTo>
                  <a:cubicBezTo>
                    <a:pt x="111" y="23"/>
                    <a:pt x="109" y="24"/>
                    <a:pt x="107" y="23"/>
                  </a:cubicBezTo>
                  <a:cubicBezTo>
                    <a:pt x="106" y="23"/>
                    <a:pt x="105" y="23"/>
                    <a:pt x="104" y="23"/>
                  </a:cubicBezTo>
                  <a:cubicBezTo>
                    <a:pt x="102" y="23"/>
                    <a:pt x="100" y="23"/>
                    <a:pt x="98" y="23"/>
                  </a:cubicBezTo>
                  <a:cubicBezTo>
                    <a:pt x="97" y="22"/>
                    <a:pt x="96" y="23"/>
                    <a:pt x="96" y="22"/>
                  </a:cubicBezTo>
                  <a:cubicBezTo>
                    <a:pt x="95" y="23"/>
                    <a:pt x="94" y="22"/>
                    <a:pt x="93" y="22"/>
                  </a:cubicBezTo>
                  <a:cubicBezTo>
                    <a:pt x="92" y="22"/>
                    <a:pt x="90" y="22"/>
                    <a:pt x="89" y="22"/>
                  </a:cubicBezTo>
                  <a:cubicBezTo>
                    <a:pt x="88" y="22"/>
                    <a:pt x="87" y="22"/>
                    <a:pt x="86" y="22"/>
                  </a:cubicBezTo>
                  <a:cubicBezTo>
                    <a:pt x="78" y="21"/>
                    <a:pt x="70" y="20"/>
                    <a:pt x="61" y="19"/>
                  </a:cubicBezTo>
                  <a:cubicBezTo>
                    <a:pt x="58" y="19"/>
                    <a:pt x="56" y="18"/>
                    <a:pt x="53" y="18"/>
                  </a:cubicBezTo>
                  <a:cubicBezTo>
                    <a:pt x="52" y="18"/>
                    <a:pt x="52" y="18"/>
                    <a:pt x="52" y="18"/>
                  </a:cubicBezTo>
                  <a:cubicBezTo>
                    <a:pt x="53" y="18"/>
                    <a:pt x="54" y="18"/>
                    <a:pt x="56" y="19"/>
                  </a:cubicBezTo>
                  <a:cubicBezTo>
                    <a:pt x="57" y="18"/>
                    <a:pt x="57" y="20"/>
                    <a:pt x="58" y="19"/>
                  </a:cubicBezTo>
                  <a:cubicBezTo>
                    <a:pt x="59" y="20"/>
                    <a:pt x="60" y="19"/>
                    <a:pt x="61" y="20"/>
                  </a:cubicBezTo>
                  <a:cubicBezTo>
                    <a:pt x="62" y="20"/>
                    <a:pt x="62" y="20"/>
                    <a:pt x="62" y="20"/>
                  </a:cubicBezTo>
                  <a:cubicBezTo>
                    <a:pt x="62" y="20"/>
                    <a:pt x="62" y="20"/>
                    <a:pt x="62" y="20"/>
                  </a:cubicBezTo>
                  <a:cubicBezTo>
                    <a:pt x="62" y="20"/>
                    <a:pt x="64" y="20"/>
                    <a:pt x="64" y="20"/>
                  </a:cubicBezTo>
                  <a:cubicBezTo>
                    <a:pt x="65" y="20"/>
                    <a:pt x="66" y="20"/>
                    <a:pt x="67" y="21"/>
                  </a:cubicBezTo>
                  <a:cubicBezTo>
                    <a:pt x="67" y="20"/>
                    <a:pt x="68" y="21"/>
                    <a:pt x="68" y="21"/>
                  </a:cubicBezTo>
                  <a:cubicBezTo>
                    <a:pt x="72" y="21"/>
                    <a:pt x="76" y="22"/>
                    <a:pt x="80" y="22"/>
                  </a:cubicBezTo>
                  <a:cubicBezTo>
                    <a:pt x="88" y="23"/>
                    <a:pt x="98" y="23"/>
                    <a:pt x="106" y="24"/>
                  </a:cubicBezTo>
                  <a:cubicBezTo>
                    <a:pt x="115" y="25"/>
                    <a:pt x="124" y="24"/>
                    <a:pt x="133" y="25"/>
                  </a:cubicBezTo>
                  <a:cubicBezTo>
                    <a:pt x="141" y="25"/>
                    <a:pt x="149" y="25"/>
                    <a:pt x="157" y="24"/>
                  </a:cubicBezTo>
                  <a:cubicBezTo>
                    <a:pt x="157" y="25"/>
                    <a:pt x="156" y="25"/>
                    <a:pt x="156" y="25"/>
                  </a:cubicBezTo>
                  <a:cubicBezTo>
                    <a:pt x="156" y="26"/>
                    <a:pt x="157" y="26"/>
                    <a:pt x="157" y="27"/>
                  </a:cubicBezTo>
                  <a:cubicBezTo>
                    <a:pt x="150" y="27"/>
                    <a:pt x="143" y="27"/>
                    <a:pt x="136" y="27"/>
                  </a:cubicBezTo>
                  <a:cubicBezTo>
                    <a:pt x="113" y="27"/>
                    <a:pt x="113" y="27"/>
                    <a:pt x="113" y="27"/>
                  </a:cubicBezTo>
                  <a:cubicBezTo>
                    <a:pt x="105" y="26"/>
                    <a:pt x="96" y="26"/>
                    <a:pt x="89" y="25"/>
                  </a:cubicBezTo>
                  <a:cubicBezTo>
                    <a:pt x="89" y="25"/>
                    <a:pt x="89" y="25"/>
                    <a:pt x="89" y="25"/>
                  </a:cubicBezTo>
                  <a:cubicBezTo>
                    <a:pt x="88" y="25"/>
                    <a:pt x="86" y="25"/>
                    <a:pt x="85" y="25"/>
                  </a:cubicBezTo>
                  <a:cubicBezTo>
                    <a:pt x="82" y="25"/>
                    <a:pt x="78" y="25"/>
                    <a:pt x="74" y="24"/>
                  </a:cubicBezTo>
                  <a:cubicBezTo>
                    <a:pt x="74" y="25"/>
                    <a:pt x="74" y="25"/>
                    <a:pt x="74" y="25"/>
                  </a:cubicBezTo>
                  <a:cubicBezTo>
                    <a:pt x="73" y="26"/>
                    <a:pt x="72" y="25"/>
                    <a:pt x="70" y="25"/>
                  </a:cubicBezTo>
                  <a:cubicBezTo>
                    <a:pt x="70" y="24"/>
                    <a:pt x="69" y="25"/>
                    <a:pt x="68" y="24"/>
                  </a:cubicBezTo>
                  <a:cubicBezTo>
                    <a:pt x="68" y="25"/>
                    <a:pt x="68" y="25"/>
                    <a:pt x="68" y="25"/>
                  </a:cubicBezTo>
                  <a:cubicBezTo>
                    <a:pt x="67" y="24"/>
                    <a:pt x="67" y="24"/>
                    <a:pt x="67" y="24"/>
                  </a:cubicBezTo>
                  <a:cubicBezTo>
                    <a:pt x="67" y="25"/>
                    <a:pt x="68" y="25"/>
                    <a:pt x="68" y="25"/>
                  </a:cubicBezTo>
                  <a:cubicBezTo>
                    <a:pt x="68" y="25"/>
                    <a:pt x="68" y="25"/>
                    <a:pt x="68" y="25"/>
                  </a:cubicBezTo>
                  <a:cubicBezTo>
                    <a:pt x="70" y="26"/>
                    <a:pt x="72" y="25"/>
                    <a:pt x="74" y="26"/>
                  </a:cubicBezTo>
                  <a:cubicBezTo>
                    <a:pt x="77" y="26"/>
                    <a:pt x="79" y="27"/>
                    <a:pt x="82" y="26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5" y="27"/>
                    <a:pt x="88" y="27"/>
                    <a:pt x="91" y="27"/>
                  </a:cubicBezTo>
                  <a:cubicBezTo>
                    <a:pt x="91" y="27"/>
                    <a:pt x="91" y="27"/>
                    <a:pt x="91" y="27"/>
                  </a:cubicBezTo>
                  <a:cubicBezTo>
                    <a:pt x="93" y="27"/>
                    <a:pt x="95" y="27"/>
                    <a:pt x="96" y="28"/>
                  </a:cubicBezTo>
                  <a:cubicBezTo>
                    <a:pt x="97" y="28"/>
                    <a:pt x="98" y="28"/>
                    <a:pt x="99" y="28"/>
                  </a:cubicBezTo>
                  <a:cubicBezTo>
                    <a:pt x="101" y="28"/>
                    <a:pt x="101" y="28"/>
                    <a:pt x="101" y="28"/>
                  </a:cubicBezTo>
                  <a:cubicBezTo>
                    <a:pt x="101" y="28"/>
                    <a:pt x="101" y="28"/>
                    <a:pt x="101" y="29"/>
                  </a:cubicBezTo>
                  <a:cubicBezTo>
                    <a:pt x="101" y="29"/>
                    <a:pt x="101" y="29"/>
                    <a:pt x="101" y="29"/>
                  </a:cubicBezTo>
                  <a:cubicBezTo>
                    <a:pt x="100" y="29"/>
                    <a:pt x="100" y="29"/>
                    <a:pt x="100" y="29"/>
                  </a:cubicBezTo>
                  <a:cubicBezTo>
                    <a:pt x="99" y="29"/>
                    <a:pt x="98" y="29"/>
                    <a:pt x="98" y="29"/>
                  </a:cubicBezTo>
                  <a:cubicBezTo>
                    <a:pt x="97" y="29"/>
                    <a:pt x="96" y="29"/>
                    <a:pt x="96" y="29"/>
                  </a:cubicBezTo>
                  <a:cubicBezTo>
                    <a:pt x="96" y="29"/>
                    <a:pt x="95" y="29"/>
                    <a:pt x="95" y="29"/>
                  </a:cubicBezTo>
                  <a:cubicBezTo>
                    <a:pt x="94" y="29"/>
                    <a:pt x="94" y="29"/>
                    <a:pt x="94" y="29"/>
                  </a:cubicBezTo>
                  <a:cubicBezTo>
                    <a:pt x="94" y="28"/>
                    <a:pt x="93" y="29"/>
                    <a:pt x="92" y="29"/>
                  </a:cubicBezTo>
                  <a:cubicBezTo>
                    <a:pt x="92" y="29"/>
                    <a:pt x="92" y="29"/>
                    <a:pt x="92" y="29"/>
                  </a:cubicBezTo>
                  <a:cubicBezTo>
                    <a:pt x="92" y="28"/>
                    <a:pt x="92" y="29"/>
                    <a:pt x="91" y="28"/>
                  </a:cubicBezTo>
                  <a:cubicBezTo>
                    <a:pt x="91" y="29"/>
                    <a:pt x="91" y="28"/>
                    <a:pt x="90" y="28"/>
                  </a:cubicBezTo>
                  <a:cubicBezTo>
                    <a:pt x="90" y="28"/>
                    <a:pt x="90" y="28"/>
                    <a:pt x="89" y="28"/>
                  </a:cubicBezTo>
                  <a:cubicBezTo>
                    <a:pt x="88" y="28"/>
                    <a:pt x="87" y="28"/>
                    <a:pt x="86" y="28"/>
                  </a:cubicBezTo>
                  <a:cubicBezTo>
                    <a:pt x="81" y="27"/>
                    <a:pt x="77" y="27"/>
                    <a:pt x="72" y="26"/>
                  </a:cubicBezTo>
                  <a:cubicBezTo>
                    <a:pt x="72" y="27"/>
                    <a:pt x="72" y="27"/>
                    <a:pt x="72" y="27"/>
                  </a:cubicBezTo>
                  <a:cubicBezTo>
                    <a:pt x="68" y="26"/>
                    <a:pt x="63" y="26"/>
                    <a:pt x="59" y="25"/>
                  </a:cubicBezTo>
                  <a:cubicBezTo>
                    <a:pt x="56" y="24"/>
                    <a:pt x="54" y="24"/>
                    <a:pt x="51" y="24"/>
                  </a:cubicBezTo>
                  <a:cubicBezTo>
                    <a:pt x="51" y="24"/>
                    <a:pt x="50" y="24"/>
                    <a:pt x="50" y="24"/>
                  </a:cubicBezTo>
                  <a:cubicBezTo>
                    <a:pt x="50" y="24"/>
                    <a:pt x="50" y="24"/>
                    <a:pt x="50" y="24"/>
                  </a:cubicBezTo>
                  <a:cubicBezTo>
                    <a:pt x="49" y="23"/>
                    <a:pt x="49" y="23"/>
                    <a:pt x="48" y="23"/>
                  </a:cubicBezTo>
                  <a:cubicBezTo>
                    <a:pt x="48" y="23"/>
                    <a:pt x="48" y="23"/>
                    <a:pt x="48" y="23"/>
                  </a:cubicBezTo>
                  <a:cubicBezTo>
                    <a:pt x="47" y="23"/>
                    <a:pt x="45" y="23"/>
                    <a:pt x="44" y="23"/>
                  </a:cubicBezTo>
                  <a:cubicBezTo>
                    <a:pt x="44" y="23"/>
                    <a:pt x="43" y="23"/>
                    <a:pt x="43" y="23"/>
                  </a:cubicBezTo>
                  <a:cubicBezTo>
                    <a:pt x="40" y="23"/>
                    <a:pt x="38" y="22"/>
                    <a:pt x="35" y="22"/>
                  </a:cubicBezTo>
                  <a:cubicBezTo>
                    <a:pt x="31" y="21"/>
                    <a:pt x="31" y="21"/>
                    <a:pt x="31" y="21"/>
                  </a:cubicBezTo>
                  <a:cubicBezTo>
                    <a:pt x="31" y="21"/>
                    <a:pt x="31" y="21"/>
                    <a:pt x="31" y="21"/>
                  </a:cubicBezTo>
                  <a:cubicBezTo>
                    <a:pt x="33" y="22"/>
                    <a:pt x="36" y="22"/>
                    <a:pt x="38" y="23"/>
                  </a:cubicBezTo>
                  <a:cubicBezTo>
                    <a:pt x="38" y="23"/>
                    <a:pt x="38" y="23"/>
                    <a:pt x="38" y="23"/>
                  </a:cubicBezTo>
                  <a:cubicBezTo>
                    <a:pt x="38" y="23"/>
                    <a:pt x="38" y="23"/>
                    <a:pt x="38" y="23"/>
                  </a:cubicBezTo>
                  <a:cubicBezTo>
                    <a:pt x="38" y="23"/>
                    <a:pt x="38" y="23"/>
                    <a:pt x="38" y="23"/>
                  </a:cubicBezTo>
                  <a:cubicBezTo>
                    <a:pt x="40" y="24"/>
                    <a:pt x="43" y="24"/>
                    <a:pt x="46" y="24"/>
                  </a:cubicBezTo>
                  <a:cubicBezTo>
                    <a:pt x="46" y="25"/>
                    <a:pt x="47" y="25"/>
                    <a:pt x="48" y="25"/>
                  </a:cubicBezTo>
                  <a:cubicBezTo>
                    <a:pt x="49" y="25"/>
                    <a:pt x="49" y="26"/>
                    <a:pt x="50" y="25"/>
                  </a:cubicBezTo>
                  <a:cubicBezTo>
                    <a:pt x="50" y="26"/>
                    <a:pt x="52" y="26"/>
                    <a:pt x="53" y="26"/>
                  </a:cubicBezTo>
                  <a:cubicBezTo>
                    <a:pt x="54" y="26"/>
                    <a:pt x="56" y="27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8" y="27"/>
                    <a:pt x="58" y="27"/>
                    <a:pt x="58" y="27"/>
                  </a:cubicBezTo>
                  <a:cubicBezTo>
                    <a:pt x="58" y="27"/>
                    <a:pt x="58" y="27"/>
                    <a:pt x="58" y="27"/>
                  </a:cubicBezTo>
                  <a:cubicBezTo>
                    <a:pt x="60" y="27"/>
                    <a:pt x="62" y="28"/>
                    <a:pt x="64" y="28"/>
                  </a:cubicBezTo>
                  <a:cubicBezTo>
                    <a:pt x="65" y="28"/>
                    <a:pt x="65" y="28"/>
                    <a:pt x="66" y="28"/>
                  </a:cubicBezTo>
                  <a:cubicBezTo>
                    <a:pt x="68" y="29"/>
                    <a:pt x="70" y="29"/>
                    <a:pt x="73" y="29"/>
                  </a:cubicBezTo>
                  <a:cubicBezTo>
                    <a:pt x="73" y="30"/>
                    <a:pt x="73" y="30"/>
                    <a:pt x="73" y="30"/>
                  </a:cubicBezTo>
                  <a:cubicBezTo>
                    <a:pt x="75" y="30"/>
                    <a:pt x="77" y="30"/>
                    <a:pt x="78" y="30"/>
                  </a:cubicBezTo>
                  <a:cubicBezTo>
                    <a:pt x="78" y="30"/>
                    <a:pt x="79" y="31"/>
                    <a:pt x="79" y="30"/>
                  </a:cubicBezTo>
                  <a:cubicBezTo>
                    <a:pt x="79" y="31"/>
                    <a:pt x="80" y="30"/>
                    <a:pt x="80" y="31"/>
                  </a:cubicBezTo>
                  <a:cubicBezTo>
                    <a:pt x="81" y="30"/>
                    <a:pt x="82" y="31"/>
                    <a:pt x="83" y="31"/>
                  </a:cubicBezTo>
                  <a:cubicBezTo>
                    <a:pt x="83" y="31"/>
                    <a:pt x="84" y="31"/>
                    <a:pt x="84" y="31"/>
                  </a:cubicBezTo>
                  <a:cubicBezTo>
                    <a:pt x="87" y="32"/>
                    <a:pt x="90" y="31"/>
                    <a:pt x="94" y="32"/>
                  </a:cubicBezTo>
                  <a:cubicBezTo>
                    <a:pt x="94" y="32"/>
                    <a:pt x="95" y="32"/>
                    <a:pt x="96" y="32"/>
                  </a:cubicBezTo>
                  <a:cubicBezTo>
                    <a:pt x="96" y="32"/>
                    <a:pt x="97" y="32"/>
                    <a:pt x="97" y="32"/>
                  </a:cubicBezTo>
                  <a:cubicBezTo>
                    <a:pt x="109" y="34"/>
                    <a:pt x="123" y="33"/>
                    <a:pt x="136" y="34"/>
                  </a:cubicBezTo>
                  <a:cubicBezTo>
                    <a:pt x="136" y="34"/>
                    <a:pt x="136" y="34"/>
                    <a:pt x="136" y="34"/>
                  </a:cubicBezTo>
                  <a:cubicBezTo>
                    <a:pt x="137" y="34"/>
                    <a:pt x="137" y="34"/>
                    <a:pt x="137" y="34"/>
                  </a:cubicBezTo>
                  <a:cubicBezTo>
                    <a:pt x="136" y="34"/>
                    <a:pt x="135" y="34"/>
                    <a:pt x="135" y="34"/>
                  </a:cubicBezTo>
                  <a:cubicBezTo>
                    <a:pt x="130" y="34"/>
                    <a:pt x="124" y="34"/>
                    <a:pt x="119" y="34"/>
                  </a:cubicBezTo>
                  <a:cubicBezTo>
                    <a:pt x="116" y="34"/>
                    <a:pt x="112" y="34"/>
                    <a:pt x="108" y="34"/>
                  </a:cubicBezTo>
                  <a:cubicBezTo>
                    <a:pt x="108" y="34"/>
                    <a:pt x="108" y="34"/>
                    <a:pt x="107" y="34"/>
                  </a:cubicBezTo>
                  <a:cubicBezTo>
                    <a:pt x="103" y="34"/>
                    <a:pt x="100" y="33"/>
                    <a:pt x="95" y="33"/>
                  </a:cubicBezTo>
                  <a:cubicBezTo>
                    <a:pt x="94" y="33"/>
                    <a:pt x="92" y="33"/>
                    <a:pt x="91" y="33"/>
                  </a:cubicBezTo>
                  <a:cubicBezTo>
                    <a:pt x="86" y="32"/>
                    <a:pt x="81" y="32"/>
                    <a:pt x="77" y="31"/>
                  </a:cubicBezTo>
                  <a:cubicBezTo>
                    <a:pt x="75" y="32"/>
                    <a:pt x="73" y="31"/>
                    <a:pt x="70" y="31"/>
                  </a:cubicBezTo>
                  <a:cubicBezTo>
                    <a:pt x="64" y="31"/>
                    <a:pt x="59" y="30"/>
                    <a:pt x="53" y="29"/>
                  </a:cubicBezTo>
                  <a:cubicBezTo>
                    <a:pt x="53" y="29"/>
                    <a:pt x="53" y="29"/>
                    <a:pt x="53" y="29"/>
                  </a:cubicBezTo>
                  <a:cubicBezTo>
                    <a:pt x="52" y="29"/>
                    <a:pt x="52" y="30"/>
                    <a:pt x="51" y="29"/>
                  </a:cubicBezTo>
                  <a:cubicBezTo>
                    <a:pt x="51" y="30"/>
                    <a:pt x="51" y="30"/>
                    <a:pt x="51" y="30"/>
                  </a:cubicBezTo>
                  <a:cubicBezTo>
                    <a:pt x="48" y="29"/>
                    <a:pt x="43" y="28"/>
                    <a:pt x="40" y="28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37" y="28"/>
                    <a:pt x="33" y="27"/>
                    <a:pt x="31" y="27"/>
                  </a:cubicBezTo>
                  <a:cubicBezTo>
                    <a:pt x="27" y="27"/>
                    <a:pt x="24" y="26"/>
                    <a:pt x="21" y="26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20" y="26"/>
                    <a:pt x="21" y="26"/>
                    <a:pt x="22" y="27"/>
                  </a:cubicBezTo>
                  <a:cubicBezTo>
                    <a:pt x="24" y="27"/>
                    <a:pt x="26" y="27"/>
                    <a:pt x="28" y="28"/>
                  </a:cubicBezTo>
                  <a:cubicBezTo>
                    <a:pt x="29" y="27"/>
                    <a:pt x="29" y="28"/>
                    <a:pt x="30" y="29"/>
                  </a:cubicBezTo>
                  <a:cubicBezTo>
                    <a:pt x="31" y="29"/>
                    <a:pt x="31" y="29"/>
                    <a:pt x="31" y="29"/>
                  </a:cubicBezTo>
                  <a:cubicBezTo>
                    <a:pt x="31" y="29"/>
                    <a:pt x="31" y="29"/>
                    <a:pt x="31" y="29"/>
                  </a:cubicBezTo>
                  <a:cubicBezTo>
                    <a:pt x="29" y="29"/>
                    <a:pt x="28" y="28"/>
                    <a:pt x="27" y="29"/>
                  </a:cubicBezTo>
                  <a:cubicBezTo>
                    <a:pt x="26" y="28"/>
                    <a:pt x="24" y="28"/>
                    <a:pt x="22" y="28"/>
                  </a:cubicBezTo>
                  <a:cubicBezTo>
                    <a:pt x="22" y="28"/>
                    <a:pt x="21" y="27"/>
                    <a:pt x="21" y="28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20" y="28"/>
                    <a:pt x="20" y="27"/>
                    <a:pt x="20" y="28"/>
                  </a:cubicBezTo>
                  <a:cubicBezTo>
                    <a:pt x="19" y="27"/>
                    <a:pt x="18" y="27"/>
                    <a:pt x="17" y="27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27"/>
                    <a:pt x="16" y="27"/>
                    <a:pt x="16" y="27"/>
                  </a:cubicBezTo>
                  <a:cubicBezTo>
                    <a:pt x="16" y="28"/>
                    <a:pt x="15" y="27"/>
                    <a:pt x="14" y="27"/>
                  </a:cubicBezTo>
                  <a:cubicBezTo>
                    <a:pt x="14" y="27"/>
                    <a:pt x="13" y="27"/>
                    <a:pt x="13" y="27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8" y="28"/>
                    <a:pt x="18" y="28"/>
                    <a:pt x="19" y="28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20" y="28"/>
                    <a:pt x="20" y="28"/>
                    <a:pt x="20" y="28"/>
                  </a:cubicBezTo>
                  <a:cubicBezTo>
                    <a:pt x="20" y="28"/>
                    <a:pt x="20" y="28"/>
                    <a:pt x="20" y="28"/>
                  </a:cubicBezTo>
                  <a:cubicBezTo>
                    <a:pt x="20" y="28"/>
                    <a:pt x="20" y="28"/>
                    <a:pt x="20" y="28"/>
                  </a:cubicBezTo>
                  <a:cubicBezTo>
                    <a:pt x="20" y="28"/>
                    <a:pt x="20" y="28"/>
                    <a:pt x="20" y="28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21" y="28"/>
                    <a:pt x="21" y="29"/>
                    <a:pt x="21" y="28"/>
                  </a:cubicBezTo>
                  <a:cubicBezTo>
                    <a:pt x="23" y="29"/>
                    <a:pt x="25" y="29"/>
                    <a:pt x="27" y="29"/>
                  </a:cubicBezTo>
                  <a:cubicBezTo>
                    <a:pt x="28" y="29"/>
                    <a:pt x="29" y="30"/>
                    <a:pt x="31" y="30"/>
                  </a:cubicBezTo>
                  <a:cubicBezTo>
                    <a:pt x="31" y="30"/>
                    <a:pt x="31" y="30"/>
                    <a:pt x="31" y="30"/>
                  </a:cubicBezTo>
                  <a:cubicBezTo>
                    <a:pt x="31" y="30"/>
                    <a:pt x="32" y="30"/>
                    <a:pt x="33" y="30"/>
                  </a:cubicBezTo>
                  <a:cubicBezTo>
                    <a:pt x="33" y="30"/>
                    <a:pt x="34" y="30"/>
                    <a:pt x="35" y="30"/>
                  </a:cubicBezTo>
                  <a:cubicBezTo>
                    <a:pt x="38" y="30"/>
                    <a:pt x="40" y="31"/>
                    <a:pt x="43" y="31"/>
                  </a:cubicBezTo>
                  <a:cubicBezTo>
                    <a:pt x="47" y="32"/>
                    <a:pt x="52" y="33"/>
                    <a:pt x="56" y="34"/>
                  </a:cubicBezTo>
                  <a:cubicBezTo>
                    <a:pt x="57" y="34"/>
                    <a:pt x="57" y="34"/>
                    <a:pt x="57" y="34"/>
                  </a:cubicBezTo>
                  <a:cubicBezTo>
                    <a:pt x="55" y="35"/>
                    <a:pt x="53" y="34"/>
                    <a:pt x="52" y="34"/>
                  </a:cubicBezTo>
                  <a:cubicBezTo>
                    <a:pt x="44" y="33"/>
                    <a:pt x="37" y="32"/>
                    <a:pt x="29" y="31"/>
                  </a:cubicBezTo>
                  <a:cubicBezTo>
                    <a:pt x="29" y="31"/>
                    <a:pt x="29" y="31"/>
                    <a:pt x="29" y="31"/>
                  </a:cubicBezTo>
                  <a:cubicBezTo>
                    <a:pt x="29" y="31"/>
                    <a:pt x="29" y="32"/>
                    <a:pt x="29" y="32"/>
                  </a:cubicBezTo>
                  <a:cubicBezTo>
                    <a:pt x="29" y="32"/>
                    <a:pt x="28" y="32"/>
                    <a:pt x="27" y="32"/>
                  </a:cubicBezTo>
                  <a:cubicBezTo>
                    <a:pt x="27" y="32"/>
                    <a:pt x="27" y="32"/>
                    <a:pt x="27" y="32"/>
                  </a:cubicBezTo>
                  <a:cubicBezTo>
                    <a:pt x="29" y="33"/>
                    <a:pt x="31" y="32"/>
                    <a:pt x="32" y="33"/>
                  </a:cubicBezTo>
                  <a:cubicBezTo>
                    <a:pt x="33" y="33"/>
                    <a:pt x="34" y="34"/>
                    <a:pt x="36" y="34"/>
                  </a:cubicBezTo>
                  <a:cubicBezTo>
                    <a:pt x="39" y="35"/>
                    <a:pt x="43" y="35"/>
                    <a:pt x="46" y="36"/>
                  </a:cubicBezTo>
                  <a:cubicBezTo>
                    <a:pt x="45" y="36"/>
                    <a:pt x="44" y="35"/>
                    <a:pt x="43" y="36"/>
                  </a:cubicBezTo>
                  <a:cubicBezTo>
                    <a:pt x="44" y="36"/>
                    <a:pt x="44" y="36"/>
                    <a:pt x="44" y="36"/>
                  </a:cubicBezTo>
                  <a:cubicBezTo>
                    <a:pt x="42" y="35"/>
                    <a:pt x="40" y="35"/>
                    <a:pt x="38" y="35"/>
                  </a:cubicBezTo>
                  <a:cubicBezTo>
                    <a:pt x="38" y="35"/>
                    <a:pt x="38" y="35"/>
                    <a:pt x="38" y="35"/>
                  </a:cubicBezTo>
                  <a:cubicBezTo>
                    <a:pt x="37" y="35"/>
                    <a:pt x="37" y="35"/>
                    <a:pt x="36" y="35"/>
                  </a:cubicBezTo>
                  <a:cubicBezTo>
                    <a:pt x="35" y="35"/>
                    <a:pt x="34" y="34"/>
                    <a:pt x="33" y="34"/>
                  </a:cubicBezTo>
                  <a:cubicBezTo>
                    <a:pt x="33" y="35"/>
                    <a:pt x="34" y="34"/>
                    <a:pt x="34" y="35"/>
                  </a:cubicBezTo>
                  <a:cubicBezTo>
                    <a:pt x="33" y="36"/>
                    <a:pt x="32" y="35"/>
                    <a:pt x="30" y="35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8" y="34"/>
                    <a:pt x="25" y="35"/>
                    <a:pt x="24" y="34"/>
                  </a:cubicBezTo>
                  <a:cubicBezTo>
                    <a:pt x="19" y="33"/>
                    <a:pt x="13" y="32"/>
                    <a:pt x="8" y="32"/>
                  </a:cubicBezTo>
                  <a:cubicBezTo>
                    <a:pt x="8" y="31"/>
                    <a:pt x="7" y="32"/>
                    <a:pt x="7" y="32"/>
                  </a:cubicBezTo>
                  <a:cubicBezTo>
                    <a:pt x="7" y="31"/>
                    <a:pt x="7" y="31"/>
                    <a:pt x="7" y="31"/>
                  </a:cubicBezTo>
                  <a:cubicBezTo>
                    <a:pt x="6" y="31"/>
                    <a:pt x="7" y="31"/>
                    <a:pt x="7" y="32"/>
                  </a:cubicBezTo>
                  <a:cubicBezTo>
                    <a:pt x="7" y="32"/>
                    <a:pt x="6" y="32"/>
                    <a:pt x="6" y="32"/>
                  </a:cubicBezTo>
                  <a:cubicBezTo>
                    <a:pt x="7" y="32"/>
                    <a:pt x="8" y="32"/>
                    <a:pt x="9" y="32"/>
                  </a:cubicBezTo>
                  <a:cubicBezTo>
                    <a:pt x="13" y="33"/>
                    <a:pt x="17" y="33"/>
                    <a:pt x="20" y="35"/>
                  </a:cubicBezTo>
                  <a:cubicBezTo>
                    <a:pt x="21" y="35"/>
                    <a:pt x="23" y="35"/>
                    <a:pt x="24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5" y="35"/>
                    <a:pt x="25" y="36"/>
                    <a:pt x="26" y="36"/>
                  </a:cubicBezTo>
                  <a:cubicBezTo>
                    <a:pt x="28" y="36"/>
                    <a:pt x="29" y="36"/>
                    <a:pt x="31" y="36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32" y="36"/>
                    <a:pt x="32" y="36"/>
                    <a:pt x="32" y="36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6"/>
                    <a:pt x="32" y="37"/>
                    <a:pt x="32" y="37"/>
                  </a:cubicBezTo>
                  <a:cubicBezTo>
                    <a:pt x="34" y="37"/>
                    <a:pt x="36" y="37"/>
                    <a:pt x="37" y="37"/>
                  </a:cubicBezTo>
                  <a:cubicBezTo>
                    <a:pt x="38" y="38"/>
                    <a:pt x="39" y="37"/>
                    <a:pt x="39" y="38"/>
                  </a:cubicBezTo>
                  <a:cubicBezTo>
                    <a:pt x="39" y="38"/>
                    <a:pt x="39" y="38"/>
                    <a:pt x="39" y="38"/>
                  </a:cubicBezTo>
                  <a:cubicBezTo>
                    <a:pt x="39" y="38"/>
                    <a:pt x="40" y="38"/>
                    <a:pt x="41" y="38"/>
                  </a:cubicBezTo>
                  <a:cubicBezTo>
                    <a:pt x="41" y="38"/>
                    <a:pt x="42" y="38"/>
                    <a:pt x="43" y="38"/>
                  </a:cubicBezTo>
                  <a:cubicBezTo>
                    <a:pt x="45" y="39"/>
                    <a:pt x="47" y="39"/>
                    <a:pt x="49" y="39"/>
                  </a:cubicBezTo>
                  <a:cubicBezTo>
                    <a:pt x="50" y="39"/>
                    <a:pt x="52" y="39"/>
                    <a:pt x="53" y="40"/>
                  </a:cubicBezTo>
                  <a:cubicBezTo>
                    <a:pt x="54" y="39"/>
                    <a:pt x="54" y="40"/>
                    <a:pt x="55" y="40"/>
                  </a:cubicBezTo>
                  <a:cubicBezTo>
                    <a:pt x="56" y="41"/>
                    <a:pt x="56" y="39"/>
                    <a:pt x="56" y="40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1" y="41"/>
                    <a:pt x="63" y="42"/>
                    <a:pt x="64" y="41"/>
                  </a:cubicBezTo>
                  <a:cubicBezTo>
                    <a:pt x="64" y="41"/>
                    <a:pt x="65" y="41"/>
                    <a:pt x="65" y="41"/>
                  </a:cubicBezTo>
                  <a:cubicBezTo>
                    <a:pt x="66" y="42"/>
                    <a:pt x="68" y="42"/>
                    <a:pt x="70" y="42"/>
                  </a:cubicBezTo>
                  <a:cubicBezTo>
                    <a:pt x="73" y="42"/>
                    <a:pt x="77" y="44"/>
                    <a:pt x="80" y="43"/>
                  </a:cubicBezTo>
                  <a:cubicBezTo>
                    <a:pt x="81" y="44"/>
                    <a:pt x="82" y="43"/>
                    <a:pt x="82" y="44"/>
                  </a:cubicBezTo>
                  <a:cubicBezTo>
                    <a:pt x="83" y="44"/>
                    <a:pt x="85" y="44"/>
                    <a:pt x="86" y="44"/>
                  </a:cubicBezTo>
                  <a:cubicBezTo>
                    <a:pt x="86" y="44"/>
                    <a:pt x="86" y="44"/>
                    <a:pt x="86" y="44"/>
                  </a:cubicBezTo>
                  <a:cubicBezTo>
                    <a:pt x="92" y="45"/>
                    <a:pt x="98" y="45"/>
                    <a:pt x="104" y="45"/>
                  </a:cubicBezTo>
                  <a:cubicBezTo>
                    <a:pt x="104" y="45"/>
                    <a:pt x="104" y="46"/>
                    <a:pt x="104" y="45"/>
                  </a:cubicBezTo>
                  <a:cubicBezTo>
                    <a:pt x="114" y="46"/>
                    <a:pt x="125" y="46"/>
                    <a:pt x="135" y="46"/>
                  </a:cubicBezTo>
                  <a:cubicBezTo>
                    <a:pt x="135" y="46"/>
                    <a:pt x="135" y="46"/>
                    <a:pt x="135" y="46"/>
                  </a:cubicBezTo>
                  <a:cubicBezTo>
                    <a:pt x="135" y="47"/>
                    <a:pt x="134" y="47"/>
                    <a:pt x="134" y="48"/>
                  </a:cubicBezTo>
                  <a:cubicBezTo>
                    <a:pt x="132" y="48"/>
                    <a:pt x="131" y="48"/>
                    <a:pt x="129" y="48"/>
                  </a:cubicBezTo>
                  <a:cubicBezTo>
                    <a:pt x="129" y="48"/>
                    <a:pt x="128" y="48"/>
                    <a:pt x="128" y="48"/>
                  </a:cubicBezTo>
                  <a:cubicBezTo>
                    <a:pt x="125" y="48"/>
                    <a:pt x="122" y="48"/>
                    <a:pt x="119" y="48"/>
                  </a:cubicBezTo>
                  <a:cubicBezTo>
                    <a:pt x="117" y="48"/>
                    <a:pt x="115" y="48"/>
                    <a:pt x="113" y="48"/>
                  </a:cubicBezTo>
                  <a:cubicBezTo>
                    <a:pt x="111" y="48"/>
                    <a:pt x="109" y="48"/>
                    <a:pt x="106" y="48"/>
                  </a:cubicBezTo>
                  <a:cubicBezTo>
                    <a:pt x="106" y="48"/>
                    <a:pt x="106" y="48"/>
                    <a:pt x="105" y="48"/>
                  </a:cubicBezTo>
                  <a:cubicBezTo>
                    <a:pt x="104" y="48"/>
                    <a:pt x="104" y="48"/>
                    <a:pt x="104" y="48"/>
                  </a:cubicBezTo>
                  <a:cubicBezTo>
                    <a:pt x="104" y="47"/>
                    <a:pt x="104" y="48"/>
                    <a:pt x="104" y="48"/>
                  </a:cubicBezTo>
                  <a:cubicBezTo>
                    <a:pt x="100" y="47"/>
                    <a:pt x="96" y="47"/>
                    <a:pt x="92" y="47"/>
                  </a:cubicBezTo>
                  <a:cubicBezTo>
                    <a:pt x="90" y="47"/>
                    <a:pt x="90" y="47"/>
                    <a:pt x="90" y="47"/>
                  </a:cubicBezTo>
                  <a:cubicBezTo>
                    <a:pt x="89" y="46"/>
                    <a:pt x="89" y="47"/>
                    <a:pt x="89" y="47"/>
                  </a:cubicBezTo>
                  <a:cubicBezTo>
                    <a:pt x="86" y="46"/>
                    <a:pt x="83" y="46"/>
                    <a:pt x="79" y="46"/>
                  </a:cubicBezTo>
                  <a:cubicBezTo>
                    <a:pt x="79" y="46"/>
                    <a:pt x="79" y="46"/>
                    <a:pt x="79" y="46"/>
                  </a:cubicBezTo>
                  <a:cubicBezTo>
                    <a:pt x="74" y="45"/>
                    <a:pt x="70" y="44"/>
                    <a:pt x="65" y="44"/>
                  </a:cubicBezTo>
                  <a:cubicBezTo>
                    <a:pt x="64" y="44"/>
                    <a:pt x="64" y="44"/>
                    <a:pt x="63" y="44"/>
                  </a:cubicBezTo>
                  <a:cubicBezTo>
                    <a:pt x="61" y="44"/>
                    <a:pt x="60" y="43"/>
                    <a:pt x="58" y="43"/>
                  </a:cubicBezTo>
                  <a:cubicBezTo>
                    <a:pt x="64" y="44"/>
                    <a:pt x="64" y="44"/>
                    <a:pt x="64" y="44"/>
                  </a:cubicBezTo>
                  <a:cubicBezTo>
                    <a:pt x="64" y="44"/>
                    <a:pt x="64" y="45"/>
                    <a:pt x="64" y="44"/>
                  </a:cubicBezTo>
                  <a:cubicBezTo>
                    <a:pt x="70" y="45"/>
                    <a:pt x="70" y="45"/>
                    <a:pt x="70" y="45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71" y="45"/>
                    <a:pt x="72" y="45"/>
                    <a:pt x="73" y="45"/>
                  </a:cubicBezTo>
                  <a:cubicBezTo>
                    <a:pt x="73" y="45"/>
                    <a:pt x="73" y="45"/>
                    <a:pt x="73" y="46"/>
                  </a:cubicBezTo>
                  <a:cubicBezTo>
                    <a:pt x="73" y="46"/>
                    <a:pt x="74" y="46"/>
                    <a:pt x="74" y="46"/>
                  </a:cubicBezTo>
                  <a:cubicBezTo>
                    <a:pt x="76" y="46"/>
                    <a:pt x="78" y="47"/>
                    <a:pt x="79" y="46"/>
                  </a:cubicBezTo>
                  <a:cubicBezTo>
                    <a:pt x="80" y="47"/>
                    <a:pt x="80" y="47"/>
                    <a:pt x="80" y="47"/>
                  </a:cubicBezTo>
                  <a:cubicBezTo>
                    <a:pt x="81" y="47"/>
                    <a:pt x="83" y="46"/>
                    <a:pt x="83" y="48"/>
                  </a:cubicBezTo>
                  <a:cubicBezTo>
                    <a:pt x="82" y="48"/>
                    <a:pt x="82" y="48"/>
                    <a:pt x="81" y="48"/>
                  </a:cubicBezTo>
                  <a:cubicBezTo>
                    <a:pt x="80" y="48"/>
                    <a:pt x="80" y="48"/>
                    <a:pt x="80" y="48"/>
                  </a:cubicBezTo>
                  <a:cubicBezTo>
                    <a:pt x="80" y="48"/>
                    <a:pt x="80" y="48"/>
                    <a:pt x="80" y="48"/>
                  </a:cubicBezTo>
                  <a:cubicBezTo>
                    <a:pt x="80" y="48"/>
                    <a:pt x="79" y="48"/>
                    <a:pt x="78" y="48"/>
                  </a:cubicBezTo>
                  <a:cubicBezTo>
                    <a:pt x="78" y="47"/>
                    <a:pt x="77" y="48"/>
                    <a:pt x="77" y="48"/>
                  </a:cubicBezTo>
                  <a:cubicBezTo>
                    <a:pt x="76" y="48"/>
                    <a:pt x="75" y="47"/>
                    <a:pt x="74" y="48"/>
                  </a:cubicBezTo>
                  <a:cubicBezTo>
                    <a:pt x="73" y="47"/>
                    <a:pt x="72" y="48"/>
                    <a:pt x="71" y="47"/>
                  </a:cubicBezTo>
                  <a:cubicBezTo>
                    <a:pt x="71" y="47"/>
                    <a:pt x="70" y="47"/>
                    <a:pt x="69" y="48"/>
                  </a:cubicBezTo>
                  <a:cubicBezTo>
                    <a:pt x="66" y="47"/>
                    <a:pt x="62" y="47"/>
                    <a:pt x="57" y="46"/>
                  </a:cubicBezTo>
                  <a:cubicBezTo>
                    <a:pt x="57" y="46"/>
                    <a:pt x="57" y="46"/>
                    <a:pt x="56" y="46"/>
                  </a:cubicBezTo>
                  <a:cubicBezTo>
                    <a:pt x="52" y="45"/>
                    <a:pt x="48" y="45"/>
                    <a:pt x="44" y="44"/>
                  </a:cubicBezTo>
                  <a:cubicBezTo>
                    <a:pt x="43" y="45"/>
                    <a:pt x="43" y="44"/>
                    <a:pt x="43" y="44"/>
                  </a:cubicBezTo>
                  <a:cubicBezTo>
                    <a:pt x="43" y="44"/>
                    <a:pt x="43" y="44"/>
                    <a:pt x="43" y="44"/>
                  </a:cubicBezTo>
                  <a:cubicBezTo>
                    <a:pt x="43" y="45"/>
                    <a:pt x="43" y="45"/>
                    <a:pt x="43" y="45"/>
                  </a:cubicBezTo>
                  <a:cubicBezTo>
                    <a:pt x="43" y="45"/>
                    <a:pt x="44" y="45"/>
                    <a:pt x="44" y="45"/>
                  </a:cubicBezTo>
                  <a:cubicBezTo>
                    <a:pt x="47" y="45"/>
                    <a:pt x="50" y="46"/>
                    <a:pt x="54" y="46"/>
                  </a:cubicBezTo>
                  <a:cubicBezTo>
                    <a:pt x="55" y="46"/>
                    <a:pt x="55" y="46"/>
                    <a:pt x="56" y="46"/>
                  </a:cubicBezTo>
                  <a:cubicBezTo>
                    <a:pt x="56" y="46"/>
                    <a:pt x="57" y="47"/>
                    <a:pt x="57" y="46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9" y="47"/>
                    <a:pt x="61" y="47"/>
                    <a:pt x="62" y="47"/>
                  </a:cubicBezTo>
                  <a:cubicBezTo>
                    <a:pt x="64" y="48"/>
                    <a:pt x="66" y="48"/>
                    <a:pt x="68" y="48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71" y="48"/>
                    <a:pt x="74" y="48"/>
                    <a:pt x="76" y="49"/>
                  </a:cubicBezTo>
                  <a:cubicBezTo>
                    <a:pt x="80" y="49"/>
                    <a:pt x="84" y="49"/>
                    <a:pt x="88" y="50"/>
                  </a:cubicBezTo>
                  <a:cubicBezTo>
                    <a:pt x="88" y="50"/>
                    <a:pt x="89" y="50"/>
                    <a:pt x="90" y="50"/>
                  </a:cubicBezTo>
                  <a:cubicBezTo>
                    <a:pt x="92" y="50"/>
                    <a:pt x="93" y="50"/>
                    <a:pt x="95" y="50"/>
                  </a:cubicBezTo>
                  <a:cubicBezTo>
                    <a:pt x="96" y="51"/>
                    <a:pt x="97" y="51"/>
                    <a:pt x="97" y="50"/>
                  </a:cubicBezTo>
                  <a:cubicBezTo>
                    <a:pt x="98" y="51"/>
                    <a:pt x="98" y="50"/>
                    <a:pt x="98" y="51"/>
                  </a:cubicBezTo>
                  <a:cubicBezTo>
                    <a:pt x="98" y="50"/>
                    <a:pt x="99" y="51"/>
                    <a:pt x="100" y="51"/>
                  </a:cubicBezTo>
                  <a:cubicBezTo>
                    <a:pt x="100" y="51"/>
                    <a:pt x="101" y="51"/>
                    <a:pt x="101" y="51"/>
                  </a:cubicBezTo>
                  <a:cubicBezTo>
                    <a:pt x="105" y="51"/>
                    <a:pt x="108" y="51"/>
                    <a:pt x="111" y="51"/>
                  </a:cubicBezTo>
                  <a:cubicBezTo>
                    <a:pt x="112" y="52"/>
                    <a:pt x="112" y="51"/>
                    <a:pt x="113" y="51"/>
                  </a:cubicBezTo>
                  <a:cubicBezTo>
                    <a:pt x="114" y="52"/>
                    <a:pt x="116" y="51"/>
                    <a:pt x="117" y="51"/>
                  </a:cubicBezTo>
                  <a:cubicBezTo>
                    <a:pt x="118" y="51"/>
                    <a:pt x="119" y="51"/>
                    <a:pt x="121" y="52"/>
                  </a:cubicBezTo>
                  <a:cubicBezTo>
                    <a:pt x="122" y="52"/>
                    <a:pt x="123" y="51"/>
                    <a:pt x="124" y="51"/>
                  </a:cubicBezTo>
                  <a:cubicBezTo>
                    <a:pt x="124" y="51"/>
                    <a:pt x="124" y="51"/>
                    <a:pt x="124" y="51"/>
                  </a:cubicBezTo>
                  <a:cubicBezTo>
                    <a:pt x="128" y="51"/>
                    <a:pt x="132" y="52"/>
                    <a:pt x="136" y="52"/>
                  </a:cubicBezTo>
                  <a:cubicBezTo>
                    <a:pt x="136" y="52"/>
                    <a:pt x="137" y="52"/>
                    <a:pt x="137" y="52"/>
                  </a:cubicBezTo>
                  <a:cubicBezTo>
                    <a:pt x="138" y="52"/>
                    <a:pt x="138" y="52"/>
                    <a:pt x="139" y="52"/>
                  </a:cubicBezTo>
                  <a:cubicBezTo>
                    <a:pt x="141" y="52"/>
                    <a:pt x="144" y="51"/>
                    <a:pt x="146" y="51"/>
                  </a:cubicBezTo>
                  <a:cubicBezTo>
                    <a:pt x="146" y="52"/>
                    <a:pt x="147" y="53"/>
                    <a:pt x="147" y="53"/>
                  </a:cubicBezTo>
                  <a:cubicBezTo>
                    <a:pt x="148" y="53"/>
                    <a:pt x="149" y="52"/>
                    <a:pt x="149" y="51"/>
                  </a:cubicBezTo>
                  <a:cubicBezTo>
                    <a:pt x="151" y="51"/>
                    <a:pt x="154" y="51"/>
                    <a:pt x="156" y="51"/>
                  </a:cubicBezTo>
                  <a:cubicBezTo>
                    <a:pt x="157" y="52"/>
                    <a:pt x="157" y="52"/>
                    <a:pt x="157" y="52"/>
                  </a:cubicBezTo>
                  <a:cubicBezTo>
                    <a:pt x="158" y="52"/>
                    <a:pt x="158" y="52"/>
                    <a:pt x="158" y="51"/>
                  </a:cubicBezTo>
                  <a:cubicBezTo>
                    <a:pt x="163" y="51"/>
                    <a:pt x="167" y="51"/>
                    <a:pt x="172" y="51"/>
                  </a:cubicBezTo>
                  <a:cubicBezTo>
                    <a:pt x="172" y="51"/>
                    <a:pt x="172" y="51"/>
                    <a:pt x="172" y="51"/>
                  </a:cubicBezTo>
                  <a:cubicBezTo>
                    <a:pt x="173" y="51"/>
                    <a:pt x="173" y="51"/>
                    <a:pt x="173" y="50"/>
                  </a:cubicBezTo>
                  <a:cubicBezTo>
                    <a:pt x="177" y="50"/>
                    <a:pt x="181" y="50"/>
                    <a:pt x="185" y="50"/>
                  </a:cubicBezTo>
                  <a:cubicBezTo>
                    <a:pt x="185" y="50"/>
                    <a:pt x="185" y="50"/>
                    <a:pt x="185" y="50"/>
                  </a:cubicBezTo>
                  <a:cubicBezTo>
                    <a:pt x="186" y="50"/>
                    <a:pt x="186" y="50"/>
                    <a:pt x="186" y="49"/>
                  </a:cubicBezTo>
                  <a:cubicBezTo>
                    <a:pt x="188" y="49"/>
                    <a:pt x="191" y="49"/>
                    <a:pt x="193" y="49"/>
                  </a:cubicBezTo>
                  <a:cubicBezTo>
                    <a:pt x="193" y="49"/>
                    <a:pt x="193" y="49"/>
                    <a:pt x="193" y="49"/>
                  </a:cubicBezTo>
                  <a:cubicBezTo>
                    <a:pt x="193" y="49"/>
                    <a:pt x="193" y="49"/>
                    <a:pt x="193" y="49"/>
                  </a:cubicBezTo>
                  <a:cubicBezTo>
                    <a:pt x="193" y="49"/>
                    <a:pt x="194" y="49"/>
                    <a:pt x="194" y="49"/>
                  </a:cubicBezTo>
                  <a:cubicBezTo>
                    <a:pt x="194" y="49"/>
                    <a:pt x="194" y="49"/>
                    <a:pt x="194" y="49"/>
                  </a:cubicBezTo>
                  <a:cubicBezTo>
                    <a:pt x="194" y="49"/>
                    <a:pt x="194" y="49"/>
                    <a:pt x="194" y="49"/>
                  </a:cubicBezTo>
                  <a:cubicBezTo>
                    <a:pt x="194" y="49"/>
                    <a:pt x="194" y="49"/>
                    <a:pt x="194" y="49"/>
                  </a:cubicBezTo>
                  <a:cubicBezTo>
                    <a:pt x="196" y="49"/>
                    <a:pt x="197" y="48"/>
                    <a:pt x="199" y="48"/>
                  </a:cubicBezTo>
                  <a:cubicBezTo>
                    <a:pt x="199" y="48"/>
                    <a:pt x="199" y="49"/>
                    <a:pt x="199" y="49"/>
                  </a:cubicBezTo>
                  <a:cubicBezTo>
                    <a:pt x="198" y="49"/>
                    <a:pt x="198" y="49"/>
                    <a:pt x="198" y="49"/>
                  </a:cubicBezTo>
                  <a:cubicBezTo>
                    <a:pt x="196" y="49"/>
                    <a:pt x="194" y="49"/>
                    <a:pt x="193" y="49"/>
                  </a:cubicBezTo>
                  <a:cubicBezTo>
                    <a:pt x="193" y="50"/>
                    <a:pt x="193" y="50"/>
                    <a:pt x="193" y="50"/>
                  </a:cubicBezTo>
                  <a:cubicBezTo>
                    <a:pt x="192" y="50"/>
                    <a:pt x="191" y="50"/>
                    <a:pt x="190" y="50"/>
                  </a:cubicBezTo>
                  <a:cubicBezTo>
                    <a:pt x="189" y="50"/>
                    <a:pt x="189" y="50"/>
                    <a:pt x="188" y="50"/>
                  </a:cubicBezTo>
                  <a:cubicBezTo>
                    <a:pt x="188" y="50"/>
                    <a:pt x="188" y="50"/>
                    <a:pt x="188" y="50"/>
                  </a:cubicBezTo>
                  <a:cubicBezTo>
                    <a:pt x="187" y="50"/>
                    <a:pt x="185" y="51"/>
                    <a:pt x="183" y="50"/>
                  </a:cubicBezTo>
                  <a:cubicBezTo>
                    <a:pt x="182" y="51"/>
                    <a:pt x="181" y="51"/>
                    <a:pt x="179" y="51"/>
                  </a:cubicBezTo>
                  <a:cubicBezTo>
                    <a:pt x="180" y="51"/>
                    <a:pt x="180" y="51"/>
                    <a:pt x="180" y="51"/>
                  </a:cubicBezTo>
                  <a:cubicBezTo>
                    <a:pt x="180" y="51"/>
                    <a:pt x="180" y="51"/>
                    <a:pt x="180" y="51"/>
                  </a:cubicBezTo>
                  <a:cubicBezTo>
                    <a:pt x="179" y="52"/>
                    <a:pt x="179" y="52"/>
                    <a:pt x="178" y="52"/>
                  </a:cubicBezTo>
                  <a:cubicBezTo>
                    <a:pt x="178" y="52"/>
                    <a:pt x="177" y="52"/>
                    <a:pt x="177" y="52"/>
                  </a:cubicBezTo>
                  <a:cubicBezTo>
                    <a:pt x="177" y="51"/>
                    <a:pt x="176" y="52"/>
                    <a:pt x="176" y="52"/>
                  </a:cubicBezTo>
                  <a:cubicBezTo>
                    <a:pt x="175" y="51"/>
                    <a:pt x="175" y="51"/>
                    <a:pt x="175" y="51"/>
                  </a:cubicBezTo>
                  <a:cubicBezTo>
                    <a:pt x="175" y="52"/>
                    <a:pt x="175" y="52"/>
                    <a:pt x="175" y="52"/>
                  </a:cubicBezTo>
                  <a:cubicBezTo>
                    <a:pt x="174" y="51"/>
                    <a:pt x="174" y="52"/>
                    <a:pt x="173" y="52"/>
                  </a:cubicBezTo>
                  <a:cubicBezTo>
                    <a:pt x="174" y="52"/>
                    <a:pt x="174" y="52"/>
                    <a:pt x="174" y="52"/>
                  </a:cubicBezTo>
                  <a:cubicBezTo>
                    <a:pt x="164" y="52"/>
                    <a:pt x="155" y="53"/>
                    <a:pt x="146" y="53"/>
                  </a:cubicBezTo>
                  <a:cubicBezTo>
                    <a:pt x="145" y="53"/>
                    <a:pt x="145" y="53"/>
                    <a:pt x="145" y="53"/>
                  </a:cubicBezTo>
                  <a:cubicBezTo>
                    <a:pt x="145" y="53"/>
                    <a:pt x="145" y="53"/>
                    <a:pt x="145" y="53"/>
                  </a:cubicBezTo>
                  <a:cubicBezTo>
                    <a:pt x="142" y="53"/>
                    <a:pt x="140" y="53"/>
                    <a:pt x="137" y="53"/>
                  </a:cubicBezTo>
                  <a:cubicBezTo>
                    <a:pt x="136" y="53"/>
                    <a:pt x="136" y="53"/>
                    <a:pt x="136" y="53"/>
                  </a:cubicBezTo>
                  <a:cubicBezTo>
                    <a:pt x="134" y="53"/>
                    <a:pt x="132" y="53"/>
                    <a:pt x="129" y="53"/>
                  </a:cubicBezTo>
                  <a:cubicBezTo>
                    <a:pt x="129" y="53"/>
                    <a:pt x="129" y="53"/>
                    <a:pt x="129" y="53"/>
                  </a:cubicBezTo>
                  <a:cubicBezTo>
                    <a:pt x="129" y="53"/>
                    <a:pt x="129" y="53"/>
                    <a:pt x="129" y="53"/>
                  </a:cubicBezTo>
                  <a:cubicBezTo>
                    <a:pt x="129" y="53"/>
                    <a:pt x="129" y="53"/>
                    <a:pt x="129" y="53"/>
                  </a:cubicBezTo>
                  <a:cubicBezTo>
                    <a:pt x="129" y="53"/>
                    <a:pt x="128" y="53"/>
                    <a:pt x="127" y="53"/>
                  </a:cubicBezTo>
                  <a:cubicBezTo>
                    <a:pt x="128" y="53"/>
                    <a:pt x="128" y="53"/>
                    <a:pt x="129" y="53"/>
                  </a:cubicBezTo>
                  <a:cubicBezTo>
                    <a:pt x="129" y="53"/>
                    <a:pt x="129" y="53"/>
                    <a:pt x="129" y="53"/>
                  </a:cubicBezTo>
                  <a:cubicBezTo>
                    <a:pt x="129" y="53"/>
                    <a:pt x="129" y="53"/>
                    <a:pt x="129" y="53"/>
                  </a:cubicBezTo>
                  <a:cubicBezTo>
                    <a:pt x="129" y="53"/>
                    <a:pt x="129" y="53"/>
                    <a:pt x="129" y="53"/>
                  </a:cubicBezTo>
                  <a:cubicBezTo>
                    <a:pt x="130" y="53"/>
                    <a:pt x="131" y="53"/>
                    <a:pt x="131" y="54"/>
                  </a:cubicBezTo>
                  <a:cubicBezTo>
                    <a:pt x="131" y="54"/>
                    <a:pt x="130" y="54"/>
                    <a:pt x="129" y="54"/>
                  </a:cubicBezTo>
                  <a:cubicBezTo>
                    <a:pt x="128" y="54"/>
                    <a:pt x="127" y="53"/>
                    <a:pt x="125" y="53"/>
                  </a:cubicBezTo>
                  <a:cubicBezTo>
                    <a:pt x="124" y="53"/>
                    <a:pt x="122" y="53"/>
                    <a:pt x="121" y="53"/>
                  </a:cubicBezTo>
                  <a:cubicBezTo>
                    <a:pt x="121" y="53"/>
                    <a:pt x="120" y="53"/>
                    <a:pt x="120" y="53"/>
                  </a:cubicBezTo>
                  <a:cubicBezTo>
                    <a:pt x="119" y="53"/>
                    <a:pt x="119" y="53"/>
                    <a:pt x="119" y="53"/>
                  </a:cubicBezTo>
                  <a:cubicBezTo>
                    <a:pt x="119" y="53"/>
                    <a:pt x="118" y="53"/>
                    <a:pt x="118" y="53"/>
                  </a:cubicBezTo>
                  <a:cubicBezTo>
                    <a:pt x="117" y="53"/>
                    <a:pt x="115" y="53"/>
                    <a:pt x="114" y="53"/>
                  </a:cubicBezTo>
                  <a:cubicBezTo>
                    <a:pt x="114" y="53"/>
                    <a:pt x="114" y="53"/>
                    <a:pt x="114" y="53"/>
                  </a:cubicBezTo>
                  <a:cubicBezTo>
                    <a:pt x="114" y="53"/>
                    <a:pt x="113" y="53"/>
                    <a:pt x="113" y="53"/>
                  </a:cubicBezTo>
                  <a:cubicBezTo>
                    <a:pt x="112" y="53"/>
                    <a:pt x="110" y="53"/>
                    <a:pt x="109" y="53"/>
                  </a:cubicBezTo>
                  <a:cubicBezTo>
                    <a:pt x="108" y="53"/>
                    <a:pt x="107" y="53"/>
                    <a:pt x="107" y="53"/>
                  </a:cubicBezTo>
                  <a:cubicBezTo>
                    <a:pt x="105" y="52"/>
                    <a:pt x="104" y="53"/>
                    <a:pt x="103" y="53"/>
                  </a:cubicBezTo>
                  <a:cubicBezTo>
                    <a:pt x="101" y="52"/>
                    <a:pt x="99" y="52"/>
                    <a:pt x="97" y="52"/>
                  </a:cubicBezTo>
                  <a:cubicBezTo>
                    <a:pt x="97" y="52"/>
                    <a:pt x="97" y="52"/>
                    <a:pt x="97" y="52"/>
                  </a:cubicBezTo>
                  <a:cubicBezTo>
                    <a:pt x="95" y="52"/>
                    <a:pt x="94" y="52"/>
                    <a:pt x="92" y="52"/>
                  </a:cubicBezTo>
                  <a:cubicBezTo>
                    <a:pt x="89" y="51"/>
                    <a:pt x="86" y="52"/>
                    <a:pt x="83" y="51"/>
                  </a:cubicBezTo>
                  <a:cubicBezTo>
                    <a:pt x="83" y="51"/>
                    <a:pt x="83" y="51"/>
                    <a:pt x="82" y="51"/>
                  </a:cubicBezTo>
                  <a:cubicBezTo>
                    <a:pt x="82" y="51"/>
                    <a:pt x="83" y="51"/>
                    <a:pt x="83" y="51"/>
                  </a:cubicBezTo>
                  <a:cubicBezTo>
                    <a:pt x="83" y="51"/>
                    <a:pt x="84" y="51"/>
                    <a:pt x="84" y="51"/>
                  </a:cubicBezTo>
                  <a:cubicBezTo>
                    <a:pt x="84" y="52"/>
                    <a:pt x="83" y="51"/>
                    <a:pt x="82" y="52"/>
                  </a:cubicBezTo>
                  <a:cubicBezTo>
                    <a:pt x="81" y="51"/>
                    <a:pt x="80" y="52"/>
                    <a:pt x="79" y="51"/>
                  </a:cubicBezTo>
                  <a:cubicBezTo>
                    <a:pt x="78" y="51"/>
                    <a:pt x="77" y="51"/>
                    <a:pt x="76" y="51"/>
                  </a:cubicBezTo>
                  <a:cubicBezTo>
                    <a:pt x="76" y="51"/>
                    <a:pt x="76" y="51"/>
                    <a:pt x="76" y="51"/>
                  </a:cubicBezTo>
                  <a:cubicBezTo>
                    <a:pt x="76" y="51"/>
                    <a:pt x="76" y="51"/>
                    <a:pt x="76" y="51"/>
                  </a:cubicBezTo>
                  <a:cubicBezTo>
                    <a:pt x="76" y="51"/>
                    <a:pt x="76" y="51"/>
                    <a:pt x="76" y="51"/>
                  </a:cubicBezTo>
                  <a:cubicBezTo>
                    <a:pt x="76" y="51"/>
                    <a:pt x="76" y="51"/>
                    <a:pt x="76" y="51"/>
                  </a:cubicBezTo>
                  <a:cubicBezTo>
                    <a:pt x="70" y="50"/>
                    <a:pt x="65" y="50"/>
                    <a:pt x="59" y="49"/>
                  </a:cubicBezTo>
                  <a:cubicBezTo>
                    <a:pt x="56" y="49"/>
                    <a:pt x="52" y="48"/>
                    <a:pt x="49" y="48"/>
                  </a:cubicBezTo>
                  <a:cubicBezTo>
                    <a:pt x="48" y="48"/>
                    <a:pt x="47" y="47"/>
                    <a:pt x="46" y="48"/>
                  </a:cubicBezTo>
                  <a:cubicBezTo>
                    <a:pt x="45" y="48"/>
                    <a:pt x="44" y="47"/>
                    <a:pt x="44" y="47"/>
                  </a:cubicBezTo>
                  <a:cubicBezTo>
                    <a:pt x="41" y="47"/>
                    <a:pt x="37" y="47"/>
                    <a:pt x="34" y="46"/>
                  </a:cubicBezTo>
                  <a:cubicBezTo>
                    <a:pt x="30" y="46"/>
                    <a:pt x="26" y="45"/>
                    <a:pt x="22" y="45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1" y="46"/>
                    <a:pt x="20" y="45"/>
                    <a:pt x="19" y="45"/>
                  </a:cubicBezTo>
                  <a:cubicBezTo>
                    <a:pt x="13" y="45"/>
                    <a:pt x="7" y="43"/>
                    <a:pt x="0" y="43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43"/>
                    <a:pt x="1" y="43"/>
                    <a:pt x="1" y="43"/>
                  </a:cubicBezTo>
                  <a:cubicBezTo>
                    <a:pt x="6" y="44"/>
                    <a:pt x="12" y="45"/>
                    <a:pt x="17" y="46"/>
                  </a:cubicBezTo>
                  <a:cubicBezTo>
                    <a:pt x="17" y="46"/>
                    <a:pt x="18" y="46"/>
                    <a:pt x="18" y="46"/>
                  </a:cubicBezTo>
                  <a:cubicBezTo>
                    <a:pt x="23" y="47"/>
                    <a:pt x="27" y="47"/>
                    <a:pt x="31" y="48"/>
                  </a:cubicBezTo>
                  <a:cubicBezTo>
                    <a:pt x="33" y="48"/>
                    <a:pt x="34" y="48"/>
                    <a:pt x="36" y="49"/>
                  </a:cubicBezTo>
                  <a:cubicBezTo>
                    <a:pt x="36" y="49"/>
                    <a:pt x="36" y="49"/>
                    <a:pt x="36" y="49"/>
                  </a:cubicBezTo>
                  <a:cubicBezTo>
                    <a:pt x="35" y="49"/>
                    <a:pt x="35" y="49"/>
                    <a:pt x="34" y="49"/>
                  </a:cubicBezTo>
                  <a:cubicBezTo>
                    <a:pt x="34" y="49"/>
                    <a:pt x="34" y="49"/>
                    <a:pt x="33" y="49"/>
                  </a:cubicBezTo>
                  <a:cubicBezTo>
                    <a:pt x="33" y="48"/>
                    <a:pt x="32" y="49"/>
                    <a:pt x="31" y="48"/>
                  </a:cubicBezTo>
                  <a:cubicBezTo>
                    <a:pt x="30" y="48"/>
                    <a:pt x="30" y="49"/>
                    <a:pt x="30" y="48"/>
                  </a:cubicBezTo>
                  <a:cubicBezTo>
                    <a:pt x="29" y="49"/>
                    <a:pt x="28" y="48"/>
                    <a:pt x="27" y="48"/>
                  </a:cubicBezTo>
                  <a:cubicBezTo>
                    <a:pt x="28" y="49"/>
                    <a:pt x="28" y="48"/>
                    <a:pt x="29" y="49"/>
                  </a:cubicBezTo>
                  <a:cubicBezTo>
                    <a:pt x="33" y="50"/>
                    <a:pt x="39" y="50"/>
                    <a:pt x="44" y="51"/>
                  </a:cubicBezTo>
                  <a:cubicBezTo>
                    <a:pt x="44" y="51"/>
                    <a:pt x="44" y="51"/>
                    <a:pt x="44" y="51"/>
                  </a:cubicBezTo>
                  <a:cubicBezTo>
                    <a:pt x="46" y="51"/>
                    <a:pt x="49" y="51"/>
                    <a:pt x="51" y="52"/>
                  </a:cubicBezTo>
                  <a:cubicBezTo>
                    <a:pt x="51" y="52"/>
                    <a:pt x="51" y="52"/>
                    <a:pt x="51" y="52"/>
                  </a:cubicBezTo>
                  <a:cubicBezTo>
                    <a:pt x="52" y="52"/>
                    <a:pt x="52" y="52"/>
                    <a:pt x="52" y="52"/>
                  </a:cubicBezTo>
                  <a:cubicBezTo>
                    <a:pt x="51" y="52"/>
                    <a:pt x="51" y="52"/>
                    <a:pt x="51" y="52"/>
                  </a:cubicBezTo>
                  <a:cubicBezTo>
                    <a:pt x="51" y="52"/>
                    <a:pt x="51" y="52"/>
                    <a:pt x="51" y="52"/>
                  </a:cubicBezTo>
                  <a:cubicBezTo>
                    <a:pt x="51" y="52"/>
                    <a:pt x="51" y="52"/>
                    <a:pt x="51" y="52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48" y="52"/>
                    <a:pt x="47" y="52"/>
                    <a:pt x="46" y="52"/>
                  </a:cubicBezTo>
                  <a:cubicBezTo>
                    <a:pt x="46" y="52"/>
                    <a:pt x="47" y="52"/>
                    <a:pt x="48" y="52"/>
                  </a:cubicBezTo>
                  <a:cubicBezTo>
                    <a:pt x="48" y="52"/>
                    <a:pt x="49" y="52"/>
                    <a:pt x="49" y="52"/>
                  </a:cubicBezTo>
                  <a:cubicBezTo>
                    <a:pt x="50" y="52"/>
                    <a:pt x="50" y="53"/>
                    <a:pt x="50" y="52"/>
                  </a:cubicBezTo>
                  <a:cubicBezTo>
                    <a:pt x="51" y="53"/>
                    <a:pt x="52" y="52"/>
                    <a:pt x="52" y="53"/>
                  </a:cubicBezTo>
                  <a:cubicBezTo>
                    <a:pt x="53" y="53"/>
                    <a:pt x="53" y="52"/>
                    <a:pt x="54" y="53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5" y="53"/>
                    <a:pt x="56" y="54"/>
                    <a:pt x="57" y="53"/>
                  </a:cubicBezTo>
                  <a:cubicBezTo>
                    <a:pt x="57" y="54"/>
                    <a:pt x="57" y="54"/>
                    <a:pt x="57" y="54"/>
                  </a:cubicBezTo>
                  <a:cubicBezTo>
                    <a:pt x="60" y="54"/>
                    <a:pt x="64" y="55"/>
                    <a:pt x="67" y="55"/>
                  </a:cubicBezTo>
                  <a:cubicBezTo>
                    <a:pt x="67" y="55"/>
                    <a:pt x="67" y="55"/>
                    <a:pt x="67" y="55"/>
                  </a:cubicBezTo>
                  <a:cubicBezTo>
                    <a:pt x="67" y="55"/>
                    <a:pt x="67" y="55"/>
                    <a:pt x="67" y="55"/>
                  </a:cubicBezTo>
                  <a:cubicBezTo>
                    <a:pt x="67" y="55"/>
                    <a:pt x="68" y="55"/>
                    <a:pt x="68" y="55"/>
                  </a:cubicBezTo>
                  <a:cubicBezTo>
                    <a:pt x="68" y="55"/>
                    <a:pt x="68" y="55"/>
                    <a:pt x="68" y="55"/>
                  </a:cubicBezTo>
                  <a:cubicBezTo>
                    <a:pt x="68" y="55"/>
                    <a:pt x="68" y="55"/>
                    <a:pt x="68" y="55"/>
                  </a:cubicBezTo>
                  <a:cubicBezTo>
                    <a:pt x="68" y="55"/>
                    <a:pt x="68" y="55"/>
                    <a:pt x="68" y="55"/>
                  </a:cubicBezTo>
                  <a:cubicBezTo>
                    <a:pt x="68" y="55"/>
                    <a:pt x="68" y="55"/>
                    <a:pt x="68" y="55"/>
                  </a:cubicBezTo>
                  <a:cubicBezTo>
                    <a:pt x="73" y="55"/>
                    <a:pt x="79" y="57"/>
                    <a:pt x="84" y="57"/>
                  </a:cubicBezTo>
                  <a:cubicBezTo>
                    <a:pt x="84" y="57"/>
                    <a:pt x="84" y="57"/>
                    <a:pt x="84" y="57"/>
                  </a:cubicBezTo>
                  <a:cubicBezTo>
                    <a:pt x="84" y="57"/>
                    <a:pt x="84" y="57"/>
                    <a:pt x="84" y="57"/>
                  </a:cubicBezTo>
                  <a:cubicBezTo>
                    <a:pt x="86" y="57"/>
                    <a:pt x="86" y="57"/>
                    <a:pt x="86" y="57"/>
                  </a:cubicBezTo>
                  <a:cubicBezTo>
                    <a:pt x="87" y="58"/>
                    <a:pt x="88" y="58"/>
                    <a:pt x="89" y="58"/>
                  </a:cubicBezTo>
                  <a:cubicBezTo>
                    <a:pt x="89" y="58"/>
                    <a:pt x="90" y="58"/>
                    <a:pt x="90" y="58"/>
                  </a:cubicBezTo>
                  <a:cubicBezTo>
                    <a:pt x="90" y="58"/>
                    <a:pt x="90" y="58"/>
                    <a:pt x="90" y="58"/>
                  </a:cubicBezTo>
                  <a:cubicBezTo>
                    <a:pt x="91" y="58"/>
                    <a:pt x="92" y="58"/>
                    <a:pt x="93" y="58"/>
                  </a:cubicBezTo>
                  <a:cubicBezTo>
                    <a:pt x="94" y="58"/>
                    <a:pt x="94" y="58"/>
                    <a:pt x="95" y="58"/>
                  </a:cubicBezTo>
                  <a:cubicBezTo>
                    <a:pt x="97" y="59"/>
                    <a:pt x="99" y="58"/>
                    <a:pt x="102" y="59"/>
                  </a:cubicBezTo>
                  <a:cubicBezTo>
                    <a:pt x="102" y="58"/>
                    <a:pt x="102" y="58"/>
                    <a:pt x="102" y="58"/>
                  </a:cubicBezTo>
                  <a:cubicBezTo>
                    <a:pt x="107" y="59"/>
                    <a:pt x="112" y="59"/>
                    <a:pt x="117" y="59"/>
                  </a:cubicBezTo>
                  <a:cubicBezTo>
                    <a:pt x="120" y="59"/>
                    <a:pt x="124" y="59"/>
                    <a:pt x="127" y="59"/>
                  </a:cubicBezTo>
                  <a:cubicBezTo>
                    <a:pt x="130" y="60"/>
                    <a:pt x="134" y="59"/>
                    <a:pt x="138" y="60"/>
                  </a:cubicBezTo>
                  <a:cubicBezTo>
                    <a:pt x="138" y="59"/>
                    <a:pt x="138" y="59"/>
                    <a:pt x="138" y="60"/>
                  </a:cubicBezTo>
                  <a:cubicBezTo>
                    <a:pt x="141" y="60"/>
                    <a:pt x="143" y="59"/>
                    <a:pt x="146" y="59"/>
                  </a:cubicBezTo>
                  <a:cubicBezTo>
                    <a:pt x="147" y="59"/>
                    <a:pt x="148" y="60"/>
                    <a:pt x="149" y="59"/>
                  </a:cubicBezTo>
                  <a:cubicBezTo>
                    <a:pt x="150" y="60"/>
                    <a:pt x="151" y="59"/>
                    <a:pt x="152" y="59"/>
                  </a:cubicBezTo>
                  <a:cubicBezTo>
                    <a:pt x="153" y="59"/>
                    <a:pt x="155" y="59"/>
                    <a:pt x="156" y="59"/>
                  </a:cubicBezTo>
                  <a:cubicBezTo>
                    <a:pt x="156" y="59"/>
                    <a:pt x="157" y="59"/>
                    <a:pt x="157" y="59"/>
                  </a:cubicBezTo>
                  <a:cubicBezTo>
                    <a:pt x="157" y="59"/>
                    <a:pt x="157" y="59"/>
                    <a:pt x="157" y="59"/>
                  </a:cubicBezTo>
                  <a:cubicBezTo>
                    <a:pt x="158" y="59"/>
                    <a:pt x="158" y="59"/>
                    <a:pt x="159" y="59"/>
                  </a:cubicBezTo>
                  <a:cubicBezTo>
                    <a:pt x="161" y="59"/>
                    <a:pt x="162" y="59"/>
                    <a:pt x="164" y="59"/>
                  </a:cubicBezTo>
                  <a:cubicBezTo>
                    <a:pt x="165" y="59"/>
                    <a:pt x="167" y="59"/>
                    <a:pt x="168" y="59"/>
                  </a:cubicBezTo>
                  <a:cubicBezTo>
                    <a:pt x="169" y="59"/>
                    <a:pt x="169" y="59"/>
                    <a:pt x="169" y="60"/>
                  </a:cubicBezTo>
                  <a:cubicBezTo>
                    <a:pt x="168" y="60"/>
                    <a:pt x="168" y="60"/>
                    <a:pt x="167" y="60"/>
                  </a:cubicBezTo>
                  <a:cubicBezTo>
                    <a:pt x="166" y="60"/>
                    <a:pt x="165" y="60"/>
                    <a:pt x="164" y="60"/>
                  </a:cubicBezTo>
                  <a:cubicBezTo>
                    <a:pt x="164" y="60"/>
                    <a:pt x="163" y="59"/>
                    <a:pt x="163" y="59"/>
                  </a:cubicBezTo>
                  <a:cubicBezTo>
                    <a:pt x="162" y="59"/>
                    <a:pt x="162" y="60"/>
                    <a:pt x="162" y="60"/>
                  </a:cubicBezTo>
                  <a:cubicBezTo>
                    <a:pt x="162" y="60"/>
                    <a:pt x="162" y="60"/>
                    <a:pt x="161" y="60"/>
                  </a:cubicBezTo>
                  <a:cubicBezTo>
                    <a:pt x="159" y="60"/>
                    <a:pt x="156" y="60"/>
                    <a:pt x="154" y="60"/>
                  </a:cubicBezTo>
                  <a:cubicBezTo>
                    <a:pt x="151" y="61"/>
                    <a:pt x="148" y="60"/>
                    <a:pt x="145" y="61"/>
                  </a:cubicBezTo>
                  <a:cubicBezTo>
                    <a:pt x="145" y="61"/>
                    <a:pt x="144" y="61"/>
                    <a:pt x="144" y="61"/>
                  </a:cubicBezTo>
                  <a:cubicBezTo>
                    <a:pt x="144" y="60"/>
                    <a:pt x="143" y="60"/>
                    <a:pt x="143" y="60"/>
                  </a:cubicBezTo>
                  <a:cubicBezTo>
                    <a:pt x="142" y="60"/>
                    <a:pt x="142" y="60"/>
                    <a:pt x="142" y="61"/>
                  </a:cubicBezTo>
                  <a:cubicBezTo>
                    <a:pt x="142" y="61"/>
                    <a:pt x="142" y="61"/>
                    <a:pt x="142" y="61"/>
                  </a:cubicBezTo>
                  <a:cubicBezTo>
                    <a:pt x="139" y="61"/>
                    <a:pt x="136" y="61"/>
                    <a:pt x="133" y="61"/>
                  </a:cubicBezTo>
                  <a:cubicBezTo>
                    <a:pt x="133" y="61"/>
                    <a:pt x="132" y="61"/>
                    <a:pt x="132" y="61"/>
                  </a:cubicBezTo>
                  <a:cubicBezTo>
                    <a:pt x="132" y="61"/>
                    <a:pt x="132" y="61"/>
                    <a:pt x="132" y="61"/>
                  </a:cubicBezTo>
                  <a:cubicBezTo>
                    <a:pt x="132" y="60"/>
                    <a:pt x="132" y="60"/>
                    <a:pt x="131" y="60"/>
                  </a:cubicBezTo>
                  <a:cubicBezTo>
                    <a:pt x="130" y="60"/>
                    <a:pt x="130" y="60"/>
                    <a:pt x="130" y="61"/>
                  </a:cubicBezTo>
                  <a:cubicBezTo>
                    <a:pt x="130" y="61"/>
                    <a:pt x="130" y="61"/>
                    <a:pt x="130" y="61"/>
                  </a:cubicBezTo>
                  <a:cubicBezTo>
                    <a:pt x="128" y="61"/>
                    <a:pt x="128" y="61"/>
                    <a:pt x="128" y="61"/>
                  </a:cubicBezTo>
                  <a:cubicBezTo>
                    <a:pt x="128" y="61"/>
                    <a:pt x="128" y="61"/>
                    <a:pt x="127" y="61"/>
                  </a:cubicBezTo>
                  <a:cubicBezTo>
                    <a:pt x="127" y="61"/>
                    <a:pt x="126" y="60"/>
                    <a:pt x="126" y="61"/>
                  </a:cubicBezTo>
                  <a:cubicBezTo>
                    <a:pt x="126" y="61"/>
                    <a:pt x="125" y="60"/>
                    <a:pt x="125" y="61"/>
                  </a:cubicBezTo>
                  <a:cubicBezTo>
                    <a:pt x="123" y="61"/>
                    <a:pt x="121" y="61"/>
                    <a:pt x="119" y="60"/>
                  </a:cubicBezTo>
                  <a:cubicBezTo>
                    <a:pt x="118" y="61"/>
                    <a:pt x="118" y="60"/>
                    <a:pt x="117" y="60"/>
                  </a:cubicBezTo>
                  <a:cubicBezTo>
                    <a:pt x="111" y="60"/>
                    <a:pt x="105" y="60"/>
                    <a:pt x="98" y="60"/>
                  </a:cubicBezTo>
                  <a:cubicBezTo>
                    <a:pt x="96" y="59"/>
                    <a:pt x="95" y="59"/>
                    <a:pt x="93" y="59"/>
                  </a:cubicBezTo>
                  <a:cubicBezTo>
                    <a:pt x="92" y="59"/>
                    <a:pt x="92" y="59"/>
                    <a:pt x="92" y="59"/>
                  </a:cubicBezTo>
                  <a:cubicBezTo>
                    <a:pt x="88" y="59"/>
                    <a:pt x="83" y="58"/>
                    <a:pt x="79" y="58"/>
                  </a:cubicBezTo>
                  <a:cubicBezTo>
                    <a:pt x="78" y="58"/>
                    <a:pt x="78" y="58"/>
                    <a:pt x="77" y="58"/>
                  </a:cubicBezTo>
                  <a:cubicBezTo>
                    <a:pt x="77" y="58"/>
                    <a:pt x="77" y="58"/>
                    <a:pt x="77" y="58"/>
                  </a:cubicBezTo>
                  <a:cubicBezTo>
                    <a:pt x="73" y="57"/>
                    <a:pt x="68" y="57"/>
                    <a:pt x="64" y="57"/>
                  </a:cubicBezTo>
                  <a:cubicBezTo>
                    <a:pt x="61" y="56"/>
                    <a:pt x="58" y="56"/>
                    <a:pt x="56" y="56"/>
                  </a:cubicBezTo>
                  <a:cubicBezTo>
                    <a:pt x="56" y="56"/>
                    <a:pt x="56" y="56"/>
                    <a:pt x="56" y="56"/>
                  </a:cubicBezTo>
                  <a:cubicBezTo>
                    <a:pt x="54" y="55"/>
                    <a:pt x="51" y="55"/>
                    <a:pt x="49" y="55"/>
                  </a:cubicBezTo>
                  <a:cubicBezTo>
                    <a:pt x="49" y="55"/>
                    <a:pt x="47" y="55"/>
                    <a:pt x="46" y="54"/>
                  </a:cubicBezTo>
                  <a:cubicBezTo>
                    <a:pt x="46" y="54"/>
                    <a:pt x="45" y="54"/>
                    <a:pt x="44" y="54"/>
                  </a:cubicBezTo>
                  <a:cubicBezTo>
                    <a:pt x="44" y="54"/>
                    <a:pt x="43" y="54"/>
                    <a:pt x="43" y="54"/>
                  </a:cubicBezTo>
                  <a:cubicBezTo>
                    <a:pt x="44" y="54"/>
                    <a:pt x="44" y="54"/>
                    <a:pt x="44" y="54"/>
                  </a:cubicBezTo>
                  <a:cubicBezTo>
                    <a:pt x="45" y="54"/>
                    <a:pt x="45" y="55"/>
                    <a:pt x="45" y="55"/>
                  </a:cubicBezTo>
                  <a:cubicBezTo>
                    <a:pt x="46" y="55"/>
                    <a:pt x="46" y="55"/>
                    <a:pt x="47" y="55"/>
                  </a:cubicBezTo>
                  <a:cubicBezTo>
                    <a:pt x="49" y="55"/>
                    <a:pt x="51" y="56"/>
                    <a:pt x="53" y="56"/>
                  </a:cubicBezTo>
                  <a:cubicBezTo>
                    <a:pt x="54" y="56"/>
                    <a:pt x="55" y="56"/>
                    <a:pt x="56" y="56"/>
                  </a:cubicBezTo>
                  <a:cubicBezTo>
                    <a:pt x="56" y="56"/>
                    <a:pt x="56" y="56"/>
                    <a:pt x="56" y="56"/>
                  </a:cubicBezTo>
                  <a:cubicBezTo>
                    <a:pt x="58" y="57"/>
                    <a:pt x="60" y="57"/>
                    <a:pt x="62" y="57"/>
                  </a:cubicBezTo>
                  <a:cubicBezTo>
                    <a:pt x="64" y="58"/>
                    <a:pt x="67" y="58"/>
                    <a:pt x="69" y="58"/>
                  </a:cubicBezTo>
                  <a:cubicBezTo>
                    <a:pt x="69" y="58"/>
                    <a:pt x="70" y="58"/>
                    <a:pt x="70" y="58"/>
                  </a:cubicBezTo>
                  <a:cubicBezTo>
                    <a:pt x="72" y="58"/>
                    <a:pt x="75" y="59"/>
                    <a:pt x="78" y="59"/>
                  </a:cubicBezTo>
                  <a:cubicBezTo>
                    <a:pt x="79" y="60"/>
                    <a:pt x="80" y="59"/>
                    <a:pt x="81" y="59"/>
                  </a:cubicBezTo>
                  <a:cubicBezTo>
                    <a:pt x="82" y="59"/>
                    <a:pt x="83" y="60"/>
                    <a:pt x="84" y="59"/>
                  </a:cubicBezTo>
                  <a:cubicBezTo>
                    <a:pt x="84" y="60"/>
                    <a:pt x="85" y="59"/>
                    <a:pt x="85" y="60"/>
                  </a:cubicBezTo>
                  <a:cubicBezTo>
                    <a:pt x="87" y="60"/>
                    <a:pt x="88" y="60"/>
                    <a:pt x="89" y="60"/>
                  </a:cubicBezTo>
                  <a:cubicBezTo>
                    <a:pt x="90" y="60"/>
                    <a:pt x="90" y="60"/>
                    <a:pt x="90" y="60"/>
                  </a:cubicBezTo>
                  <a:cubicBezTo>
                    <a:pt x="91" y="60"/>
                    <a:pt x="91" y="60"/>
                    <a:pt x="92" y="60"/>
                  </a:cubicBezTo>
                  <a:cubicBezTo>
                    <a:pt x="93" y="61"/>
                    <a:pt x="94" y="60"/>
                    <a:pt x="95" y="60"/>
                  </a:cubicBezTo>
                  <a:cubicBezTo>
                    <a:pt x="95" y="60"/>
                    <a:pt x="96" y="60"/>
                    <a:pt x="96" y="61"/>
                  </a:cubicBezTo>
                  <a:cubicBezTo>
                    <a:pt x="97" y="61"/>
                    <a:pt x="97" y="61"/>
                    <a:pt x="98" y="61"/>
                  </a:cubicBezTo>
                  <a:cubicBezTo>
                    <a:pt x="98" y="61"/>
                    <a:pt x="98" y="61"/>
                    <a:pt x="98" y="61"/>
                  </a:cubicBezTo>
                  <a:cubicBezTo>
                    <a:pt x="99" y="61"/>
                    <a:pt x="101" y="61"/>
                    <a:pt x="102" y="61"/>
                  </a:cubicBezTo>
                  <a:cubicBezTo>
                    <a:pt x="102" y="61"/>
                    <a:pt x="102" y="61"/>
                    <a:pt x="102" y="61"/>
                  </a:cubicBezTo>
                  <a:cubicBezTo>
                    <a:pt x="102" y="61"/>
                    <a:pt x="103" y="60"/>
                    <a:pt x="103" y="61"/>
                  </a:cubicBezTo>
                  <a:cubicBezTo>
                    <a:pt x="104" y="61"/>
                    <a:pt x="104" y="61"/>
                    <a:pt x="105" y="61"/>
                  </a:cubicBezTo>
                  <a:cubicBezTo>
                    <a:pt x="105" y="61"/>
                    <a:pt x="106" y="61"/>
                    <a:pt x="106" y="61"/>
                  </a:cubicBezTo>
                  <a:cubicBezTo>
                    <a:pt x="108" y="61"/>
                    <a:pt x="109" y="61"/>
                    <a:pt x="110" y="61"/>
                  </a:cubicBezTo>
                  <a:cubicBezTo>
                    <a:pt x="111" y="61"/>
                    <a:pt x="111" y="61"/>
                    <a:pt x="111" y="61"/>
                  </a:cubicBezTo>
                  <a:cubicBezTo>
                    <a:pt x="112" y="62"/>
                    <a:pt x="113" y="61"/>
                    <a:pt x="114" y="61"/>
                  </a:cubicBezTo>
                  <a:cubicBezTo>
                    <a:pt x="116" y="61"/>
                    <a:pt x="118" y="61"/>
                    <a:pt x="120" y="61"/>
                  </a:cubicBezTo>
                  <a:cubicBezTo>
                    <a:pt x="120" y="62"/>
                    <a:pt x="120" y="61"/>
                    <a:pt x="121" y="61"/>
                  </a:cubicBezTo>
                  <a:cubicBezTo>
                    <a:pt x="121" y="62"/>
                    <a:pt x="121" y="61"/>
                    <a:pt x="122" y="62"/>
                  </a:cubicBezTo>
                  <a:cubicBezTo>
                    <a:pt x="122" y="61"/>
                    <a:pt x="123" y="62"/>
                    <a:pt x="123" y="62"/>
                  </a:cubicBezTo>
                  <a:cubicBezTo>
                    <a:pt x="123" y="62"/>
                    <a:pt x="123" y="62"/>
                    <a:pt x="124" y="62"/>
                  </a:cubicBezTo>
                  <a:cubicBezTo>
                    <a:pt x="124" y="62"/>
                    <a:pt x="125" y="63"/>
                    <a:pt x="125" y="62"/>
                  </a:cubicBezTo>
                  <a:cubicBezTo>
                    <a:pt x="127" y="62"/>
                    <a:pt x="129" y="63"/>
                    <a:pt x="130" y="63"/>
                  </a:cubicBezTo>
                  <a:cubicBezTo>
                    <a:pt x="132" y="63"/>
                    <a:pt x="134" y="62"/>
                    <a:pt x="136" y="63"/>
                  </a:cubicBezTo>
                  <a:cubicBezTo>
                    <a:pt x="136" y="63"/>
                    <a:pt x="136" y="63"/>
                    <a:pt x="136" y="63"/>
                  </a:cubicBezTo>
                  <a:cubicBezTo>
                    <a:pt x="137" y="63"/>
                    <a:pt x="137" y="62"/>
                    <a:pt x="138" y="63"/>
                  </a:cubicBezTo>
                  <a:cubicBezTo>
                    <a:pt x="140" y="63"/>
                    <a:pt x="141" y="63"/>
                    <a:pt x="142" y="63"/>
                  </a:cubicBezTo>
                  <a:cubicBezTo>
                    <a:pt x="143" y="62"/>
                    <a:pt x="143" y="63"/>
                    <a:pt x="144" y="63"/>
                  </a:cubicBezTo>
                  <a:cubicBezTo>
                    <a:pt x="150" y="63"/>
                    <a:pt x="155" y="62"/>
                    <a:pt x="161" y="62"/>
                  </a:cubicBezTo>
                  <a:cubicBezTo>
                    <a:pt x="163" y="63"/>
                    <a:pt x="164" y="62"/>
                    <a:pt x="166" y="62"/>
                  </a:cubicBezTo>
                  <a:cubicBezTo>
                    <a:pt x="166" y="62"/>
                    <a:pt x="166" y="62"/>
                    <a:pt x="166" y="62"/>
                  </a:cubicBezTo>
                  <a:cubicBezTo>
                    <a:pt x="169" y="62"/>
                    <a:pt x="171" y="62"/>
                    <a:pt x="174" y="62"/>
                  </a:cubicBezTo>
                  <a:cubicBezTo>
                    <a:pt x="175" y="62"/>
                    <a:pt x="176" y="62"/>
                    <a:pt x="176" y="62"/>
                  </a:cubicBezTo>
                  <a:cubicBezTo>
                    <a:pt x="176" y="62"/>
                    <a:pt x="176" y="62"/>
                    <a:pt x="176" y="62"/>
                  </a:cubicBezTo>
                  <a:cubicBezTo>
                    <a:pt x="176" y="63"/>
                    <a:pt x="176" y="63"/>
                    <a:pt x="176" y="63"/>
                  </a:cubicBezTo>
                  <a:cubicBezTo>
                    <a:pt x="174" y="63"/>
                    <a:pt x="173" y="63"/>
                    <a:pt x="171" y="63"/>
                  </a:cubicBezTo>
                  <a:cubicBezTo>
                    <a:pt x="169" y="63"/>
                    <a:pt x="168" y="63"/>
                    <a:pt x="167" y="63"/>
                  </a:cubicBezTo>
                  <a:cubicBezTo>
                    <a:pt x="166" y="64"/>
                    <a:pt x="166" y="63"/>
                    <a:pt x="166" y="63"/>
                  </a:cubicBezTo>
                  <a:cubicBezTo>
                    <a:pt x="165" y="64"/>
                    <a:pt x="164" y="63"/>
                    <a:pt x="163" y="64"/>
                  </a:cubicBezTo>
                  <a:cubicBezTo>
                    <a:pt x="163" y="63"/>
                    <a:pt x="163" y="64"/>
                    <a:pt x="163" y="64"/>
                  </a:cubicBezTo>
                  <a:cubicBezTo>
                    <a:pt x="161" y="64"/>
                    <a:pt x="160" y="63"/>
                    <a:pt x="158" y="64"/>
                  </a:cubicBezTo>
                  <a:cubicBezTo>
                    <a:pt x="156" y="64"/>
                    <a:pt x="153" y="64"/>
                    <a:pt x="151" y="64"/>
                  </a:cubicBezTo>
                  <a:cubicBezTo>
                    <a:pt x="149" y="64"/>
                    <a:pt x="147" y="64"/>
                    <a:pt x="145" y="64"/>
                  </a:cubicBezTo>
                  <a:cubicBezTo>
                    <a:pt x="144" y="64"/>
                    <a:pt x="143" y="64"/>
                    <a:pt x="142" y="64"/>
                  </a:cubicBezTo>
                  <a:cubicBezTo>
                    <a:pt x="141" y="64"/>
                    <a:pt x="141" y="64"/>
                    <a:pt x="140" y="64"/>
                  </a:cubicBezTo>
                  <a:cubicBezTo>
                    <a:pt x="137" y="64"/>
                    <a:pt x="133" y="64"/>
                    <a:pt x="130" y="64"/>
                  </a:cubicBezTo>
                  <a:cubicBezTo>
                    <a:pt x="128" y="64"/>
                    <a:pt x="126" y="64"/>
                    <a:pt x="125" y="64"/>
                  </a:cubicBezTo>
                  <a:cubicBezTo>
                    <a:pt x="124" y="64"/>
                    <a:pt x="123" y="64"/>
                    <a:pt x="122" y="64"/>
                  </a:cubicBezTo>
                  <a:cubicBezTo>
                    <a:pt x="122" y="64"/>
                    <a:pt x="122" y="64"/>
                    <a:pt x="122" y="64"/>
                  </a:cubicBezTo>
                  <a:cubicBezTo>
                    <a:pt x="122" y="64"/>
                    <a:pt x="122" y="64"/>
                    <a:pt x="122" y="64"/>
                  </a:cubicBezTo>
                  <a:cubicBezTo>
                    <a:pt x="122" y="64"/>
                    <a:pt x="122" y="64"/>
                    <a:pt x="122" y="64"/>
                  </a:cubicBezTo>
                  <a:cubicBezTo>
                    <a:pt x="119" y="64"/>
                    <a:pt x="116" y="64"/>
                    <a:pt x="113" y="64"/>
                  </a:cubicBezTo>
                  <a:cubicBezTo>
                    <a:pt x="112" y="64"/>
                    <a:pt x="112" y="64"/>
                    <a:pt x="112" y="64"/>
                  </a:cubicBezTo>
                  <a:cubicBezTo>
                    <a:pt x="112" y="64"/>
                    <a:pt x="112" y="64"/>
                    <a:pt x="112" y="64"/>
                  </a:cubicBezTo>
                  <a:cubicBezTo>
                    <a:pt x="111" y="64"/>
                    <a:pt x="110" y="64"/>
                    <a:pt x="109" y="64"/>
                  </a:cubicBezTo>
                  <a:cubicBezTo>
                    <a:pt x="106" y="64"/>
                    <a:pt x="103" y="64"/>
                    <a:pt x="100" y="63"/>
                  </a:cubicBezTo>
                  <a:cubicBezTo>
                    <a:pt x="99" y="64"/>
                    <a:pt x="99" y="63"/>
                    <a:pt x="98" y="63"/>
                  </a:cubicBezTo>
                  <a:cubicBezTo>
                    <a:pt x="97" y="63"/>
                    <a:pt x="95" y="63"/>
                    <a:pt x="94" y="63"/>
                  </a:cubicBezTo>
                  <a:cubicBezTo>
                    <a:pt x="93" y="63"/>
                    <a:pt x="92" y="63"/>
                    <a:pt x="90" y="63"/>
                  </a:cubicBezTo>
                  <a:cubicBezTo>
                    <a:pt x="87" y="62"/>
                    <a:pt x="83" y="63"/>
                    <a:pt x="80" y="62"/>
                  </a:cubicBezTo>
                  <a:cubicBezTo>
                    <a:pt x="79" y="62"/>
                    <a:pt x="79" y="62"/>
                    <a:pt x="78" y="62"/>
                  </a:cubicBezTo>
                  <a:cubicBezTo>
                    <a:pt x="77" y="62"/>
                    <a:pt x="75" y="61"/>
                    <a:pt x="74" y="61"/>
                  </a:cubicBezTo>
                  <a:cubicBezTo>
                    <a:pt x="73" y="61"/>
                    <a:pt x="73" y="61"/>
                    <a:pt x="73" y="61"/>
                  </a:cubicBezTo>
                  <a:cubicBezTo>
                    <a:pt x="71" y="62"/>
                    <a:pt x="68" y="61"/>
                    <a:pt x="66" y="61"/>
                  </a:cubicBezTo>
                  <a:cubicBezTo>
                    <a:pt x="64" y="61"/>
                    <a:pt x="63" y="60"/>
                    <a:pt x="62" y="61"/>
                  </a:cubicBezTo>
                  <a:cubicBezTo>
                    <a:pt x="61" y="60"/>
                    <a:pt x="61" y="61"/>
                    <a:pt x="60" y="61"/>
                  </a:cubicBezTo>
                  <a:cubicBezTo>
                    <a:pt x="60" y="61"/>
                    <a:pt x="60" y="61"/>
                    <a:pt x="60" y="61"/>
                  </a:cubicBezTo>
                  <a:cubicBezTo>
                    <a:pt x="58" y="61"/>
                    <a:pt x="56" y="60"/>
                    <a:pt x="55" y="60"/>
                  </a:cubicBezTo>
                  <a:cubicBezTo>
                    <a:pt x="55" y="60"/>
                    <a:pt x="55" y="60"/>
                    <a:pt x="55" y="60"/>
                  </a:cubicBezTo>
                  <a:cubicBezTo>
                    <a:pt x="50" y="59"/>
                    <a:pt x="50" y="59"/>
                    <a:pt x="50" y="59"/>
                  </a:cubicBezTo>
                  <a:cubicBezTo>
                    <a:pt x="50" y="59"/>
                    <a:pt x="50" y="59"/>
                    <a:pt x="50" y="59"/>
                  </a:cubicBezTo>
                  <a:cubicBezTo>
                    <a:pt x="49" y="59"/>
                    <a:pt x="48" y="59"/>
                    <a:pt x="48" y="59"/>
                  </a:cubicBezTo>
                  <a:cubicBezTo>
                    <a:pt x="47" y="59"/>
                    <a:pt x="47" y="59"/>
                    <a:pt x="47" y="59"/>
                  </a:cubicBezTo>
                  <a:cubicBezTo>
                    <a:pt x="42" y="58"/>
                    <a:pt x="42" y="58"/>
                    <a:pt x="42" y="58"/>
                  </a:cubicBezTo>
                  <a:cubicBezTo>
                    <a:pt x="42" y="58"/>
                    <a:pt x="42" y="59"/>
                    <a:pt x="42" y="59"/>
                  </a:cubicBezTo>
                  <a:cubicBezTo>
                    <a:pt x="46" y="60"/>
                    <a:pt x="51" y="60"/>
                    <a:pt x="55" y="60"/>
                  </a:cubicBezTo>
                  <a:cubicBezTo>
                    <a:pt x="55" y="61"/>
                    <a:pt x="56" y="61"/>
                    <a:pt x="56" y="61"/>
                  </a:cubicBezTo>
                  <a:cubicBezTo>
                    <a:pt x="56" y="61"/>
                    <a:pt x="57" y="61"/>
                    <a:pt x="57" y="61"/>
                  </a:cubicBezTo>
                  <a:cubicBezTo>
                    <a:pt x="57" y="61"/>
                    <a:pt x="57" y="61"/>
                    <a:pt x="57" y="61"/>
                  </a:cubicBezTo>
                  <a:cubicBezTo>
                    <a:pt x="57" y="61"/>
                    <a:pt x="57" y="61"/>
                    <a:pt x="57" y="61"/>
                  </a:cubicBezTo>
                  <a:cubicBezTo>
                    <a:pt x="57" y="61"/>
                    <a:pt x="57" y="62"/>
                    <a:pt x="58" y="62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8" y="62"/>
                    <a:pt x="59" y="62"/>
                    <a:pt x="60" y="62"/>
                  </a:cubicBezTo>
                  <a:cubicBezTo>
                    <a:pt x="61" y="62"/>
                    <a:pt x="63" y="62"/>
                    <a:pt x="64" y="63"/>
                  </a:cubicBezTo>
                  <a:cubicBezTo>
                    <a:pt x="64" y="63"/>
                    <a:pt x="64" y="63"/>
                    <a:pt x="64" y="63"/>
                  </a:cubicBezTo>
                  <a:cubicBezTo>
                    <a:pt x="63" y="63"/>
                    <a:pt x="62" y="63"/>
                    <a:pt x="61" y="63"/>
                  </a:cubicBezTo>
                  <a:cubicBezTo>
                    <a:pt x="61" y="63"/>
                    <a:pt x="61" y="63"/>
                    <a:pt x="61" y="63"/>
                  </a:cubicBezTo>
                  <a:cubicBezTo>
                    <a:pt x="61" y="63"/>
                    <a:pt x="61" y="63"/>
                    <a:pt x="61" y="63"/>
                  </a:cubicBezTo>
                  <a:cubicBezTo>
                    <a:pt x="61" y="63"/>
                    <a:pt x="60" y="63"/>
                    <a:pt x="60" y="63"/>
                  </a:cubicBezTo>
                  <a:cubicBezTo>
                    <a:pt x="63" y="63"/>
                    <a:pt x="66" y="64"/>
                    <a:pt x="69" y="64"/>
                  </a:cubicBezTo>
                  <a:cubicBezTo>
                    <a:pt x="74" y="65"/>
                    <a:pt x="74" y="65"/>
                    <a:pt x="74" y="65"/>
                  </a:cubicBezTo>
                  <a:cubicBezTo>
                    <a:pt x="75" y="65"/>
                    <a:pt x="76" y="65"/>
                    <a:pt x="77" y="65"/>
                  </a:cubicBezTo>
                  <a:cubicBezTo>
                    <a:pt x="77" y="66"/>
                    <a:pt x="77" y="65"/>
                    <a:pt x="78" y="65"/>
                  </a:cubicBezTo>
                  <a:cubicBezTo>
                    <a:pt x="78" y="66"/>
                    <a:pt x="79" y="65"/>
                    <a:pt x="79" y="66"/>
                  </a:cubicBezTo>
                  <a:cubicBezTo>
                    <a:pt x="79" y="66"/>
                    <a:pt x="79" y="66"/>
                    <a:pt x="79" y="66"/>
                  </a:cubicBezTo>
                  <a:cubicBezTo>
                    <a:pt x="71" y="65"/>
                    <a:pt x="63" y="65"/>
                    <a:pt x="55" y="63"/>
                  </a:cubicBezTo>
                  <a:cubicBezTo>
                    <a:pt x="55" y="63"/>
                    <a:pt x="55" y="63"/>
                    <a:pt x="55" y="63"/>
                  </a:cubicBezTo>
                  <a:cubicBezTo>
                    <a:pt x="49" y="62"/>
                    <a:pt x="42" y="62"/>
                    <a:pt x="35" y="61"/>
                  </a:cubicBezTo>
                  <a:cubicBezTo>
                    <a:pt x="30" y="61"/>
                    <a:pt x="26" y="59"/>
                    <a:pt x="21" y="59"/>
                  </a:cubicBezTo>
                  <a:cubicBezTo>
                    <a:pt x="20" y="59"/>
                    <a:pt x="20" y="59"/>
                    <a:pt x="19" y="60"/>
                  </a:cubicBezTo>
                  <a:cubicBezTo>
                    <a:pt x="20" y="60"/>
                    <a:pt x="20" y="60"/>
                    <a:pt x="21" y="60"/>
                  </a:cubicBezTo>
                  <a:cubicBezTo>
                    <a:pt x="22" y="60"/>
                    <a:pt x="24" y="60"/>
                    <a:pt x="26" y="61"/>
                  </a:cubicBezTo>
                  <a:cubicBezTo>
                    <a:pt x="27" y="62"/>
                    <a:pt x="28" y="62"/>
                    <a:pt x="29" y="62"/>
                  </a:cubicBezTo>
                  <a:cubicBezTo>
                    <a:pt x="30" y="62"/>
                    <a:pt x="31" y="62"/>
                    <a:pt x="32" y="62"/>
                  </a:cubicBezTo>
                  <a:cubicBezTo>
                    <a:pt x="33" y="62"/>
                    <a:pt x="34" y="63"/>
                    <a:pt x="35" y="63"/>
                  </a:cubicBezTo>
                  <a:cubicBezTo>
                    <a:pt x="35" y="63"/>
                    <a:pt x="36" y="63"/>
                    <a:pt x="36" y="63"/>
                  </a:cubicBezTo>
                  <a:cubicBezTo>
                    <a:pt x="36" y="63"/>
                    <a:pt x="36" y="63"/>
                    <a:pt x="36" y="63"/>
                  </a:cubicBezTo>
                  <a:cubicBezTo>
                    <a:pt x="36" y="63"/>
                    <a:pt x="35" y="63"/>
                    <a:pt x="34" y="63"/>
                  </a:cubicBezTo>
                  <a:cubicBezTo>
                    <a:pt x="40" y="64"/>
                    <a:pt x="40" y="64"/>
                    <a:pt x="40" y="64"/>
                  </a:cubicBezTo>
                  <a:cubicBezTo>
                    <a:pt x="40" y="64"/>
                    <a:pt x="41" y="64"/>
                    <a:pt x="41" y="64"/>
                  </a:cubicBezTo>
                  <a:cubicBezTo>
                    <a:pt x="42" y="64"/>
                    <a:pt x="43" y="64"/>
                    <a:pt x="44" y="64"/>
                  </a:cubicBezTo>
                  <a:cubicBezTo>
                    <a:pt x="47" y="65"/>
                    <a:pt x="49" y="65"/>
                    <a:pt x="52" y="65"/>
                  </a:cubicBezTo>
                  <a:cubicBezTo>
                    <a:pt x="52" y="66"/>
                    <a:pt x="53" y="65"/>
                    <a:pt x="54" y="66"/>
                  </a:cubicBezTo>
                  <a:cubicBezTo>
                    <a:pt x="59" y="67"/>
                    <a:pt x="65" y="68"/>
                    <a:pt x="71" y="68"/>
                  </a:cubicBezTo>
                  <a:cubicBezTo>
                    <a:pt x="71" y="68"/>
                    <a:pt x="71" y="68"/>
                    <a:pt x="71" y="68"/>
                  </a:cubicBezTo>
                  <a:cubicBezTo>
                    <a:pt x="73" y="68"/>
                    <a:pt x="74" y="68"/>
                    <a:pt x="75" y="69"/>
                  </a:cubicBezTo>
                  <a:cubicBezTo>
                    <a:pt x="76" y="68"/>
                    <a:pt x="77" y="69"/>
                    <a:pt x="77" y="69"/>
                  </a:cubicBezTo>
                  <a:cubicBezTo>
                    <a:pt x="80" y="69"/>
                    <a:pt x="82" y="69"/>
                    <a:pt x="84" y="69"/>
                  </a:cubicBezTo>
                  <a:cubicBezTo>
                    <a:pt x="86" y="69"/>
                    <a:pt x="88" y="70"/>
                    <a:pt x="90" y="70"/>
                  </a:cubicBezTo>
                  <a:cubicBezTo>
                    <a:pt x="91" y="70"/>
                    <a:pt x="91" y="70"/>
                    <a:pt x="92" y="70"/>
                  </a:cubicBezTo>
                  <a:cubicBezTo>
                    <a:pt x="96" y="70"/>
                    <a:pt x="100" y="71"/>
                    <a:pt x="104" y="71"/>
                  </a:cubicBezTo>
                  <a:cubicBezTo>
                    <a:pt x="106" y="71"/>
                    <a:pt x="108" y="71"/>
                    <a:pt x="110" y="71"/>
                  </a:cubicBezTo>
                  <a:cubicBezTo>
                    <a:pt x="113" y="71"/>
                    <a:pt x="114" y="71"/>
                    <a:pt x="117" y="71"/>
                  </a:cubicBezTo>
                  <a:cubicBezTo>
                    <a:pt x="120" y="72"/>
                    <a:pt x="124" y="71"/>
                    <a:pt x="128" y="72"/>
                  </a:cubicBezTo>
                  <a:cubicBezTo>
                    <a:pt x="129" y="72"/>
                    <a:pt x="130" y="71"/>
                    <a:pt x="130" y="72"/>
                  </a:cubicBezTo>
                  <a:cubicBezTo>
                    <a:pt x="130" y="72"/>
                    <a:pt x="130" y="72"/>
                    <a:pt x="130" y="72"/>
                  </a:cubicBezTo>
                  <a:cubicBezTo>
                    <a:pt x="130" y="72"/>
                    <a:pt x="130" y="72"/>
                    <a:pt x="130" y="72"/>
                  </a:cubicBezTo>
                  <a:cubicBezTo>
                    <a:pt x="130" y="73"/>
                    <a:pt x="129" y="72"/>
                    <a:pt x="128" y="72"/>
                  </a:cubicBezTo>
                  <a:cubicBezTo>
                    <a:pt x="124" y="73"/>
                    <a:pt x="119" y="72"/>
                    <a:pt x="115" y="72"/>
                  </a:cubicBezTo>
                  <a:cubicBezTo>
                    <a:pt x="113" y="72"/>
                    <a:pt x="112" y="73"/>
                    <a:pt x="110" y="72"/>
                  </a:cubicBezTo>
                  <a:cubicBezTo>
                    <a:pt x="106" y="72"/>
                    <a:pt x="102" y="72"/>
                    <a:pt x="98" y="72"/>
                  </a:cubicBezTo>
                  <a:cubicBezTo>
                    <a:pt x="98" y="72"/>
                    <a:pt x="98" y="72"/>
                    <a:pt x="98" y="72"/>
                  </a:cubicBezTo>
                  <a:cubicBezTo>
                    <a:pt x="98" y="72"/>
                    <a:pt x="98" y="72"/>
                    <a:pt x="98" y="72"/>
                  </a:cubicBezTo>
                  <a:cubicBezTo>
                    <a:pt x="97" y="72"/>
                    <a:pt x="97" y="72"/>
                    <a:pt x="97" y="72"/>
                  </a:cubicBezTo>
                  <a:cubicBezTo>
                    <a:pt x="97" y="72"/>
                    <a:pt x="97" y="72"/>
                    <a:pt x="97" y="72"/>
                  </a:cubicBezTo>
                  <a:cubicBezTo>
                    <a:pt x="99" y="72"/>
                    <a:pt x="100" y="72"/>
                    <a:pt x="102" y="72"/>
                  </a:cubicBezTo>
                  <a:cubicBezTo>
                    <a:pt x="101" y="73"/>
                    <a:pt x="100" y="72"/>
                    <a:pt x="99" y="72"/>
                  </a:cubicBezTo>
                  <a:cubicBezTo>
                    <a:pt x="99" y="73"/>
                    <a:pt x="98" y="73"/>
                    <a:pt x="98" y="73"/>
                  </a:cubicBezTo>
                  <a:cubicBezTo>
                    <a:pt x="97" y="73"/>
                    <a:pt x="96" y="73"/>
                    <a:pt x="95" y="73"/>
                  </a:cubicBezTo>
                  <a:cubicBezTo>
                    <a:pt x="102" y="74"/>
                    <a:pt x="109" y="74"/>
                    <a:pt x="116" y="74"/>
                  </a:cubicBezTo>
                  <a:cubicBezTo>
                    <a:pt x="119" y="74"/>
                    <a:pt x="121" y="75"/>
                    <a:pt x="124" y="74"/>
                  </a:cubicBezTo>
                  <a:cubicBezTo>
                    <a:pt x="132" y="74"/>
                    <a:pt x="139" y="75"/>
                    <a:pt x="146" y="75"/>
                  </a:cubicBezTo>
                  <a:cubicBezTo>
                    <a:pt x="148" y="75"/>
                    <a:pt x="151" y="74"/>
                    <a:pt x="152" y="75"/>
                  </a:cubicBezTo>
                  <a:cubicBezTo>
                    <a:pt x="154" y="75"/>
                    <a:pt x="155" y="76"/>
                    <a:pt x="155" y="75"/>
                  </a:cubicBezTo>
                  <a:cubicBezTo>
                    <a:pt x="156" y="75"/>
                    <a:pt x="156" y="75"/>
                    <a:pt x="157" y="75"/>
                  </a:cubicBezTo>
                  <a:cubicBezTo>
                    <a:pt x="157" y="75"/>
                    <a:pt x="157" y="75"/>
                    <a:pt x="157" y="75"/>
                  </a:cubicBezTo>
                  <a:cubicBezTo>
                    <a:pt x="157" y="75"/>
                    <a:pt x="157" y="75"/>
                    <a:pt x="157" y="75"/>
                  </a:cubicBezTo>
                  <a:cubicBezTo>
                    <a:pt x="157" y="75"/>
                    <a:pt x="158" y="75"/>
                    <a:pt x="158" y="75"/>
                  </a:cubicBezTo>
                  <a:cubicBezTo>
                    <a:pt x="159" y="75"/>
                    <a:pt x="159" y="75"/>
                    <a:pt x="159" y="75"/>
                  </a:cubicBezTo>
                  <a:cubicBezTo>
                    <a:pt x="159" y="75"/>
                    <a:pt x="159" y="75"/>
                    <a:pt x="159" y="75"/>
                  </a:cubicBezTo>
                  <a:cubicBezTo>
                    <a:pt x="159" y="75"/>
                    <a:pt x="159" y="75"/>
                    <a:pt x="159" y="75"/>
                  </a:cubicBezTo>
                  <a:cubicBezTo>
                    <a:pt x="158" y="76"/>
                    <a:pt x="157" y="75"/>
                    <a:pt x="156" y="76"/>
                  </a:cubicBezTo>
                  <a:cubicBezTo>
                    <a:pt x="154" y="76"/>
                    <a:pt x="152" y="75"/>
                    <a:pt x="150" y="76"/>
                  </a:cubicBezTo>
                  <a:cubicBezTo>
                    <a:pt x="151" y="76"/>
                    <a:pt x="152" y="75"/>
                    <a:pt x="153" y="76"/>
                  </a:cubicBezTo>
                  <a:cubicBezTo>
                    <a:pt x="152" y="76"/>
                    <a:pt x="151" y="76"/>
                    <a:pt x="150" y="76"/>
                  </a:cubicBezTo>
                  <a:cubicBezTo>
                    <a:pt x="150" y="76"/>
                    <a:pt x="150" y="76"/>
                    <a:pt x="150" y="76"/>
                  </a:cubicBezTo>
                  <a:cubicBezTo>
                    <a:pt x="149" y="76"/>
                    <a:pt x="147" y="76"/>
                    <a:pt x="146" y="76"/>
                  </a:cubicBezTo>
                  <a:cubicBezTo>
                    <a:pt x="143" y="76"/>
                    <a:pt x="143" y="76"/>
                    <a:pt x="143" y="76"/>
                  </a:cubicBezTo>
                  <a:cubicBezTo>
                    <a:pt x="143" y="76"/>
                    <a:pt x="143" y="76"/>
                    <a:pt x="143" y="76"/>
                  </a:cubicBezTo>
                  <a:cubicBezTo>
                    <a:pt x="141" y="76"/>
                    <a:pt x="141" y="76"/>
                    <a:pt x="141" y="76"/>
                  </a:cubicBezTo>
                  <a:cubicBezTo>
                    <a:pt x="141" y="76"/>
                    <a:pt x="141" y="76"/>
                    <a:pt x="141" y="76"/>
                  </a:cubicBezTo>
                  <a:cubicBezTo>
                    <a:pt x="140" y="76"/>
                    <a:pt x="137" y="76"/>
                    <a:pt x="136" y="76"/>
                  </a:cubicBezTo>
                  <a:cubicBezTo>
                    <a:pt x="135" y="76"/>
                    <a:pt x="133" y="75"/>
                    <a:pt x="132" y="76"/>
                  </a:cubicBezTo>
                  <a:cubicBezTo>
                    <a:pt x="131" y="76"/>
                    <a:pt x="131" y="76"/>
                    <a:pt x="131" y="76"/>
                  </a:cubicBezTo>
                  <a:cubicBezTo>
                    <a:pt x="130" y="76"/>
                    <a:pt x="130" y="76"/>
                    <a:pt x="130" y="76"/>
                  </a:cubicBezTo>
                  <a:cubicBezTo>
                    <a:pt x="125" y="76"/>
                    <a:pt x="125" y="76"/>
                    <a:pt x="125" y="76"/>
                  </a:cubicBezTo>
                  <a:cubicBezTo>
                    <a:pt x="124" y="76"/>
                    <a:pt x="123" y="76"/>
                    <a:pt x="122" y="76"/>
                  </a:cubicBezTo>
                  <a:cubicBezTo>
                    <a:pt x="122" y="76"/>
                    <a:pt x="122" y="76"/>
                    <a:pt x="122" y="76"/>
                  </a:cubicBezTo>
                  <a:cubicBezTo>
                    <a:pt x="121" y="76"/>
                    <a:pt x="119" y="75"/>
                    <a:pt x="118" y="76"/>
                  </a:cubicBezTo>
                  <a:cubicBezTo>
                    <a:pt x="117" y="75"/>
                    <a:pt x="116" y="75"/>
                    <a:pt x="115" y="75"/>
                  </a:cubicBezTo>
                  <a:cubicBezTo>
                    <a:pt x="116" y="76"/>
                    <a:pt x="117" y="75"/>
                    <a:pt x="117" y="76"/>
                  </a:cubicBezTo>
                  <a:cubicBezTo>
                    <a:pt x="116" y="76"/>
                    <a:pt x="116" y="76"/>
                    <a:pt x="115" y="76"/>
                  </a:cubicBezTo>
                  <a:cubicBezTo>
                    <a:pt x="115" y="75"/>
                    <a:pt x="113" y="76"/>
                    <a:pt x="112" y="75"/>
                  </a:cubicBezTo>
                  <a:cubicBezTo>
                    <a:pt x="111" y="76"/>
                    <a:pt x="110" y="75"/>
                    <a:pt x="108" y="76"/>
                  </a:cubicBezTo>
                  <a:cubicBezTo>
                    <a:pt x="108" y="75"/>
                    <a:pt x="108" y="75"/>
                    <a:pt x="108" y="75"/>
                  </a:cubicBezTo>
                  <a:cubicBezTo>
                    <a:pt x="108" y="75"/>
                    <a:pt x="108" y="75"/>
                    <a:pt x="108" y="75"/>
                  </a:cubicBezTo>
                  <a:cubicBezTo>
                    <a:pt x="108" y="75"/>
                    <a:pt x="107" y="75"/>
                    <a:pt x="107" y="75"/>
                  </a:cubicBezTo>
                  <a:cubicBezTo>
                    <a:pt x="106" y="76"/>
                    <a:pt x="106" y="76"/>
                    <a:pt x="106" y="76"/>
                  </a:cubicBezTo>
                  <a:cubicBezTo>
                    <a:pt x="106" y="75"/>
                    <a:pt x="105" y="76"/>
                    <a:pt x="105" y="76"/>
                  </a:cubicBezTo>
                  <a:cubicBezTo>
                    <a:pt x="104" y="75"/>
                    <a:pt x="103" y="76"/>
                    <a:pt x="102" y="75"/>
                  </a:cubicBezTo>
                  <a:cubicBezTo>
                    <a:pt x="101" y="75"/>
                    <a:pt x="100" y="75"/>
                    <a:pt x="99" y="75"/>
                  </a:cubicBezTo>
                  <a:cubicBezTo>
                    <a:pt x="102" y="75"/>
                    <a:pt x="104" y="76"/>
                    <a:pt x="107" y="76"/>
                  </a:cubicBezTo>
                  <a:cubicBezTo>
                    <a:pt x="107" y="76"/>
                    <a:pt x="107" y="76"/>
                    <a:pt x="107" y="76"/>
                  </a:cubicBezTo>
                  <a:cubicBezTo>
                    <a:pt x="106" y="77"/>
                    <a:pt x="105" y="76"/>
                    <a:pt x="104" y="76"/>
                  </a:cubicBezTo>
                  <a:cubicBezTo>
                    <a:pt x="96" y="76"/>
                    <a:pt x="88" y="75"/>
                    <a:pt x="79" y="75"/>
                  </a:cubicBezTo>
                  <a:cubicBezTo>
                    <a:pt x="76" y="74"/>
                    <a:pt x="72" y="74"/>
                    <a:pt x="69" y="73"/>
                  </a:cubicBezTo>
                  <a:cubicBezTo>
                    <a:pt x="68" y="73"/>
                    <a:pt x="66" y="73"/>
                    <a:pt x="65" y="73"/>
                  </a:cubicBezTo>
                  <a:cubicBezTo>
                    <a:pt x="64" y="73"/>
                    <a:pt x="64" y="73"/>
                    <a:pt x="63" y="73"/>
                  </a:cubicBezTo>
                  <a:cubicBezTo>
                    <a:pt x="63" y="73"/>
                    <a:pt x="63" y="73"/>
                    <a:pt x="63" y="73"/>
                  </a:cubicBezTo>
                  <a:cubicBezTo>
                    <a:pt x="63" y="73"/>
                    <a:pt x="63" y="73"/>
                    <a:pt x="63" y="73"/>
                  </a:cubicBezTo>
                  <a:cubicBezTo>
                    <a:pt x="63" y="73"/>
                    <a:pt x="63" y="73"/>
                    <a:pt x="63" y="73"/>
                  </a:cubicBezTo>
                  <a:cubicBezTo>
                    <a:pt x="63" y="73"/>
                    <a:pt x="63" y="73"/>
                    <a:pt x="63" y="73"/>
                  </a:cubicBezTo>
                  <a:cubicBezTo>
                    <a:pt x="63" y="73"/>
                    <a:pt x="62" y="73"/>
                    <a:pt x="62" y="72"/>
                  </a:cubicBezTo>
                  <a:cubicBezTo>
                    <a:pt x="62" y="73"/>
                    <a:pt x="62" y="73"/>
                    <a:pt x="62" y="73"/>
                  </a:cubicBezTo>
                  <a:cubicBezTo>
                    <a:pt x="61" y="72"/>
                    <a:pt x="60" y="73"/>
                    <a:pt x="59" y="72"/>
                  </a:cubicBezTo>
                  <a:cubicBezTo>
                    <a:pt x="59" y="72"/>
                    <a:pt x="59" y="72"/>
                    <a:pt x="59" y="72"/>
                  </a:cubicBezTo>
                  <a:cubicBezTo>
                    <a:pt x="55" y="72"/>
                    <a:pt x="50" y="71"/>
                    <a:pt x="46" y="70"/>
                  </a:cubicBezTo>
                  <a:cubicBezTo>
                    <a:pt x="45" y="70"/>
                    <a:pt x="44" y="70"/>
                    <a:pt x="43" y="70"/>
                  </a:cubicBezTo>
                  <a:cubicBezTo>
                    <a:pt x="44" y="70"/>
                    <a:pt x="44" y="70"/>
                    <a:pt x="44" y="70"/>
                  </a:cubicBezTo>
                  <a:cubicBezTo>
                    <a:pt x="43" y="70"/>
                    <a:pt x="43" y="70"/>
                    <a:pt x="43" y="70"/>
                  </a:cubicBezTo>
                  <a:cubicBezTo>
                    <a:pt x="43" y="70"/>
                    <a:pt x="43" y="70"/>
                    <a:pt x="43" y="70"/>
                  </a:cubicBezTo>
                  <a:cubicBezTo>
                    <a:pt x="43" y="70"/>
                    <a:pt x="42" y="70"/>
                    <a:pt x="42" y="70"/>
                  </a:cubicBezTo>
                  <a:cubicBezTo>
                    <a:pt x="41" y="69"/>
                    <a:pt x="40" y="70"/>
                    <a:pt x="39" y="69"/>
                  </a:cubicBezTo>
                  <a:cubicBezTo>
                    <a:pt x="39" y="69"/>
                    <a:pt x="39" y="69"/>
                    <a:pt x="39" y="69"/>
                  </a:cubicBezTo>
                  <a:cubicBezTo>
                    <a:pt x="39" y="69"/>
                    <a:pt x="39" y="70"/>
                    <a:pt x="39" y="69"/>
                  </a:cubicBezTo>
                  <a:cubicBezTo>
                    <a:pt x="39" y="69"/>
                    <a:pt x="39" y="69"/>
                    <a:pt x="39" y="69"/>
                  </a:cubicBezTo>
                  <a:cubicBezTo>
                    <a:pt x="38" y="69"/>
                    <a:pt x="38" y="69"/>
                    <a:pt x="38" y="69"/>
                  </a:cubicBezTo>
                  <a:cubicBezTo>
                    <a:pt x="39" y="69"/>
                    <a:pt x="39" y="69"/>
                    <a:pt x="39" y="69"/>
                  </a:cubicBezTo>
                  <a:cubicBezTo>
                    <a:pt x="38" y="70"/>
                    <a:pt x="37" y="69"/>
                    <a:pt x="36" y="70"/>
                  </a:cubicBezTo>
                  <a:cubicBezTo>
                    <a:pt x="32" y="69"/>
                    <a:pt x="26" y="69"/>
                    <a:pt x="22" y="68"/>
                  </a:cubicBezTo>
                  <a:cubicBezTo>
                    <a:pt x="25" y="68"/>
                    <a:pt x="28" y="68"/>
                    <a:pt x="31" y="69"/>
                  </a:cubicBezTo>
                  <a:cubicBezTo>
                    <a:pt x="31" y="69"/>
                    <a:pt x="32" y="69"/>
                    <a:pt x="32" y="69"/>
                  </a:cubicBezTo>
                  <a:cubicBezTo>
                    <a:pt x="34" y="70"/>
                    <a:pt x="37" y="70"/>
                    <a:pt x="40" y="70"/>
                  </a:cubicBezTo>
                  <a:cubicBezTo>
                    <a:pt x="41" y="71"/>
                    <a:pt x="41" y="70"/>
                    <a:pt x="41" y="71"/>
                  </a:cubicBezTo>
                  <a:cubicBezTo>
                    <a:pt x="43" y="71"/>
                    <a:pt x="46" y="71"/>
                    <a:pt x="48" y="72"/>
                  </a:cubicBezTo>
                  <a:cubicBezTo>
                    <a:pt x="48" y="71"/>
                    <a:pt x="49" y="72"/>
                    <a:pt x="49" y="72"/>
                  </a:cubicBezTo>
                  <a:cubicBezTo>
                    <a:pt x="50" y="72"/>
                    <a:pt x="52" y="72"/>
                    <a:pt x="53" y="72"/>
                  </a:cubicBezTo>
                  <a:cubicBezTo>
                    <a:pt x="56" y="73"/>
                    <a:pt x="59" y="72"/>
                    <a:pt x="61" y="73"/>
                  </a:cubicBezTo>
                  <a:cubicBezTo>
                    <a:pt x="63" y="73"/>
                    <a:pt x="66" y="74"/>
                    <a:pt x="68" y="74"/>
                  </a:cubicBezTo>
                  <a:cubicBezTo>
                    <a:pt x="68" y="74"/>
                    <a:pt x="68" y="74"/>
                    <a:pt x="69" y="74"/>
                  </a:cubicBezTo>
                  <a:cubicBezTo>
                    <a:pt x="72" y="75"/>
                    <a:pt x="76" y="75"/>
                    <a:pt x="80" y="75"/>
                  </a:cubicBezTo>
                  <a:cubicBezTo>
                    <a:pt x="84" y="76"/>
                    <a:pt x="88" y="76"/>
                    <a:pt x="92" y="77"/>
                  </a:cubicBezTo>
                  <a:cubicBezTo>
                    <a:pt x="95" y="77"/>
                    <a:pt x="98" y="77"/>
                    <a:pt x="100" y="77"/>
                  </a:cubicBezTo>
                  <a:cubicBezTo>
                    <a:pt x="106" y="77"/>
                    <a:pt x="112" y="77"/>
                    <a:pt x="118" y="78"/>
                  </a:cubicBezTo>
                  <a:cubicBezTo>
                    <a:pt x="120" y="77"/>
                    <a:pt x="123" y="78"/>
                    <a:pt x="125" y="78"/>
                  </a:cubicBezTo>
                  <a:cubicBezTo>
                    <a:pt x="129" y="78"/>
                    <a:pt x="133" y="78"/>
                    <a:pt x="137" y="78"/>
                  </a:cubicBezTo>
                  <a:cubicBezTo>
                    <a:pt x="138" y="78"/>
                    <a:pt x="138" y="78"/>
                    <a:pt x="139" y="78"/>
                  </a:cubicBezTo>
                  <a:cubicBezTo>
                    <a:pt x="139" y="78"/>
                    <a:pt x="139" y="78"/>
                    <a:pt x="139" y="78"/>
                  </a:cubicBezTo>
                  <a:cubicBezTo>
                    <a:pt x="139" y="78"/>
                    <a:pt x="140" y="78"/>
                    <a:pt x="140" y="78"/>
                  </a:cubicBezTo>
                  <a:cubicBezTo>
                    <a:pt x="140" y="78"/>
                    <a:pt x="140" y="78"/>
                    <a:pt x="140" y="78"/>
                  </a:cubicBezTo>
                  <a:cubicBezTo>
                    <a:pt x="141" y="78"/>
                    <a:pt x="141" y="78"/>
                    <a:pt x="141" y="78"/>
                  </a:cubicBezTo>
                  <a:cubicBezTo>
                    <a:pt x="142" y="78"/>
                    <a:pt x="142" y="78"/>
                    <a:pt x="142" y="78"/>
                  </a:cubicBezTo>
                  <a:cubicBezTo>
                    <a:pt x="147" y="78"/>
                    <a:pt x="153" y="78"/>
                    <a:pt x="159" y="78"/>
                  </a:cubicBezTo>
                  <a:cubicBezTo>
                    <a:pt x="159" y="78"/>
                    <a:pt x="159" y="78"/>
                    <a:pt x="159" y="78"/>
                  </a:cubicBezTo>
                  <a:cubicBezTo>
                    <a:pt x="158" y="78"/>
                    <a:pt x="158" y="78"/>
                    <a:pt x="158" y="78"/>
                  </a:cubicBezTo>
                  <a:cubicBezTo>
                    <a:pt x="159" y="78"/>
                    <a:pt x="159" y="78"/>
                    <a:pt x="159" y="78"/>
                  </a:cubicBezTo>
                  <a:cubicBezTo>
                    <a:pt x="158" y="79"/>
                    <a:pt x="156" y="78"/>
                    <a:pt x="155" y="78"/>
                  </a:cubicBezTo>
                  <a:cubicBezTo>
                    <a:pt x="155" y="80"/>
                    <a:pt x="153" y="79"/>
                    <a:pt x="153" y="79"/>
                  </a:cubicBezTo>
                  <a:cubicBezTo>
                    <a:pt x="152" y="79"/>
                    <a:pt x="152" y="79"/>
                    <a:pt x="151" y="79"/>
                  </a:cubicBezTo>
                  <a:cubicBezTo>
                    <a:pt x="151" y="79"/>
                    <a:pt x="150" y="78"/>
                    <a:pt x="150" y="78"/>
                  </a:cubicBezTo>
                  <a:cubicBezTo>
                    <a:pt x="149" y="78"/>
                    <a:pt x="149" y="79"/>
                    <a:pt x="148" y="79"/>
                  </a:cubicBezTo>
                  <a:cubicBezTo>
                    <a:pt x="145" y="79"/>
                    <a:pt x="142" y="80"/>
                    <a:pt x="139" y="80"/>
                  </a:cubicBezTo>
                  <a:cubicBezTo>
                    <a:pt x="138" y="80"/>
                    <a:pt x="137" y="79"/>
                    <a:pt x="136" y="80"/>
                  </a:cubicBezTo>
                  <a:cubicBezTo>
                    <a:pt x="136" y="80"/>
                    <a:pt x="135" y="80"/>
                    <a:pt x="135" y="80"/>
                  </a:cubicBezTo>
                  <a:cubicBezTo>
                    <a:pt x="133" y="80"/>
                    <a:pt x="132" y="79"/>
                    <a:pt x="131" y="80"/>
                  </a:cubicBezTo>
                  <a:cubicBezTo>
                    <a:pt x="131" y="80"/>
                    <a:pt x="130" y="80"/>
                    <a:pt x="130" y="80"/>
                  </a:cubicBezTo>
                  <a:cubicBezTo>
                    <a:pt x="129" y="80"/>
                    <a:pt x="129" y="80"/>
                    <a:pt x="129" y="80"/>
                  </a:cubicBezTo>
                  <a:cubicBezTo>
                    <a:pt x="126" y="80"/>
                    <a:pt x="123" y="79"/>
                    <a:pt x="121" y="80"/>
                  </a:cubicBezTo>
                  <a:cubicBezTo>
                    <a:pt x="117" y="79"/>
                    <a:pt x="114" y="80"/>
                    <a:pt x="110" y="79"/>
                  </a:cubicBezTo>
                  <a:cubicBezTo>
                    <a:pt x="105" y="79"/>
                    <a:pt x="100" y="78"/>
                    <a:pt x="95" y="78"/>
                  </a:cubicBezTo>
                  <a:cubicBezTo>
                    <a:pt x="102" y="79"/>
                    <a:pt x="109" y="80"/>
                    <a:pt x="116" y="80"/>
                  </a:cubicBezTo>
                  <a:cubicBezTo>
                    <a:pt x="117" y="80"/>
                    <a:pt x="118" y="79"/>
                    <a:pt x="120" y="80"/>
                  </a:cubicBezTo>
                  <a:cubicBezTo>
                    <a:pt x="120" y="80"/>
                    <a:pt x="119" y="80"/>
                    <a:pt x="118" y="80"/>
                  </a:cubicBezTo>
                  <a:cubicBezTo>
                    <a:pt x="118" y="80"/>
                    <a:pt x="117" y="80"/>
                    <a:pt x="116" y="80"/>
                  </a:cubicBezTo>
                  <a:cubicBezTo>
                    <a:pt x="116" y="80"/>
                    <a:pt x="116" y="80"/>
                    <a:pt x="115" y="80"/>
                  </a:cubicBezTo>
                  <a:cubicBezTo>
                    <a:pt x="114" y="80"/>
                    <a:pt x="112" y="80"/>
                    <a:pt x="111" y="80"/>
                  </a:cubicBezTo>
                  <a:cubicBezTo>
                    <a:pt x="110" y="80"/>
                    <a:pt x="110" y="80"/>
                    <a:pt x="109" y="80"/>
                  </a:cubicBezTo>
                  <a:cubicBezTo>
                    <a:pt x="108" y="80"/>
                    <a:pt x="107" y="79"/>
                    <a:pt x="106" y="80"/>
                  </a:cubicBezTo>
                  <a:cubicBezTo>
                    <a:pt x="99" y="79"/>
                    <a:pt x="92" y="79"/>
                    <a:pt x="85" y="79"/>
                  </a:cubicBezTo>
                  <a:cubicBezTo>
                    <a:pt x="82" y="78"/>
                    <a:pt x="79" y="78"/>
                    <a:pt x="75" y="78"/>
                  </a:cubicBezTo>
                  <a:cubicBezTo>
                    <a:pt x="74" y="77"/>
                    <a:pt x="73" y="78"/>
                    <a:pt x="72" y="77"/>
                  </a:cubicBezTo>
                  <a:cubicBezTo>
                    <a:pt x="71" y="77"/>
                    <a:pt x="69" y="77"/>
                    <a:pt x="67" y="77"/>
                  </a:cubicBezTo>
                  <a:cubicBezTo>
                    <a:pt x="64" y="76"/>
                    <a:pt x="61" y="76"/>
                    <a:pt x="58" y="76"/>
                  </a:cubicBezTo>
                  <a:cubicBezTo>
                    <a:pt x="54" y="75"/>
                    <a:pt x="50" y="74"/>
                    <a:pt x="46" y="74"/>
                  </a:cubicBezTo>
                  <a:cubicBezTo>
                    <a:pt x="45" y="74"/>
                    <a:pt x="42" y="74"/>
                    <a:pt x="41" y="73"/>
                  </a:cubicBezTo>
                  <a:cubicBezTo>
                    <a:pt x="41" y="73"/>
                    <a:pt x="41" y="73"/>
                    <a:pt x="41" y="73"/>
                  </a:cubicBezTo>
                  <a:cubicBezTo>
                    <a:pt x="41" y="73"/>
                    <a:pt x="41" y="73"/>
                    <a:pt x="41" y="73"/>
                  </a:cubicBezTo>
                  <a:cubicBezTo>
                    <a:pt x="41" y="73"/>
                    <a:pt x="41" y="73"/>
                    <a:pt x="41" y="73"/>
                  </a:cubicBezTo>
                  <a:cubicBezTo>
                    <a:pt x="40" y="73"/>
                    <a:pt x="40" y="73"/>
                    <a:pt x="40" y="73"/>
                  </a:cubicBezTo>
                  <a:cubicBezTo>
                    <a:pt x="40" y="73"/>
                    <a:pt x="40" y="73"/>
                    <a:pt x="40" y="73"/>
                  </a:cubicBezTo>
                  <a:cubicBezTo>
                    <a:pt x="40" y="73"/>
                    <a:pt x="39" y="73"/>
                    <a:pt x="39" y="73"/>
                  </a:cubicBezTo>
                  <a:cubicBezTo>
                    <a:pt x="38" y="73"/>
                    <a:pt x="37" y="73"/>
                    <a:pt x="35" y="73"/>
                  </a:cubicBezTo>
                  <a:cubicBezTo>
                    <a:pt x="35" y="73"/>
                    <a:pt x="35" y="72"/>
                    <a:pt x="35" y="73"/>
                  </a:cubicBezTo>
                  <a:cubicBezTo>
                    <a:pt x="32" y="72"/>
                    <a:pt x="28" y="72"/>
                    <a:pt x="25" y="71"/>
                  </a:cubicBezTo>
                  <a:cubicBezTo>
                    <a:pt x="25" y="72"/>
                    <a:pt x="24" y="71"/>
                    <a:pt x="24" y="71"/>
                  </a:cubicBezTo>
                  <a:cubicBezTo>
                    <a:pt x="24" y="71"/>
                    <a:pt x="25" y="71"/>
                    <a:pt x="25" y="72"/>
                  </a:cubicBezTo>
                  <a:cubicBezTo>
                    <a:pt x="23" y="72"/>
                    <a:pt x="22" y="72"/>
                    <a:pt x="21" y="72"/>
                  </a:cubicBezTo>
                  <a:cubicBezTo>
                    <a:pt x="18" y="71"/>
                    <a:pt x="18" y="71"/>
                    <a:pt x="18" y="71"/>
                  </a:cubicBezTo>
                  <a:cubicBezTo>
                    <a:pt x="18" y="71"/>
                    <a:pt x="18" y="71"/>
                    <a:pt x="18" y="71"/>
                  </a:cubicBezTo>
                  <a:cubicBezTo>
                    <a:pt x="16" y="71"/>
                    <a:pt x="16" y="71"/>
                    <a:pt x="16" y="71"/>
                  </a:cubicBezTo>
                  <a:cubicBezTo>
                    <a:pt x="17" y="71"/>
                    <a:pt x="18" y="72"/>
                    <a:pt x="19" y="72"/>
                  </a:cubicBezTo>
                  <a:cubicBezTo>
                    <a:pt x="19" y="72"/>
                    <a:pt x="19" y="72"/>
                    <a:pt x="19" y="72"/>
                  </a:cubicBezTo>
                  <a:cubicBezTo>
                    <a:pt x="19" y="72"/>
                    <a:pt x="20" y="72"/>
                    <a:pt x="20" y="72"/>
                  </a:cubicBezTo>
                  <a:cubicBezTo>
                    <a:pt x="22" y="73"/>
                    <a:pt x="24" y="72"/>
                    <a:pt x="26" y="73"/>
                  </a:cubicBezTo>
                  <a:cubicBezTo>
                    <a:pt x="27" y="73"/>
                    <a:pt x="28" y="73"/>
                    <a:pt x="29" y="73"/>
                  </a:cubicBezTo>
                  <a:cubicBezTo>
                    <a:pt x="30" y="74"/>
                    <a:pt x="31" y="74"/>
                    <a:pt x="32" y="74"/>
                  </a:cubicBezTo>
                  <a:cubicBezTo>
                    <a:pt x="32" y="73"/>
                    <a:pt x="33" y="74"/>
                    <a:pt x="33" y="74"/>
                  </a:cubicBezTo>
                  <a:cubicBezTo>
                    <a:pt x="35" y="74"/>
                    <a:pt x="36" y="75"/>
                    <a:pt x="38" y="75"/>
                  </a:cubicBezTo>
                  <a:cubicBezTo>
                    <a:pt x="38" y="75"/>
                    <a:pt x="39" y="75"/>
                    <a:pt x="40" y="75"/>
                  </a:cubicBezTo>
                  <a:cubicBezTo>
                    <a:pt x="45" y="76"/>
                    <a:pt x="50" y="76"/>
                    <a:pt x="55" y="77"/>
                  </a:cubicBezTo>
                  <a:cubicBezTo>
                    <a:pt x="57" y="78"/>
                    <a:pt x="60" y="78"/>
                    <a:pt x="62" y="78"/>
                  </a:cubicBezTo>
                  <a:cubicBezTo>
                    <a:pt x="63" y="78"/>
                    <a:pt x="64" y="79"/>
                    <a:pt x="65" y="79"/>
                  </a:cubicBezTo>
                  <a:cubicBezTo>
                    <a:pt x="67" y="79"/>
                    <a:pt x="68" y="79"/>
                    <a:pt x="69" y="79"/>
                  </a:cubicBezTo>
                  <a:cubicBezTo>
                    <a:pt x="70" y="79"/>
                    <a:pt x="70" y="80"/>
                    <a:pt x="71" y="79"/>
                  </a:cubicBezTo>
                  <a:cubicBezTo>
                    <a:pt x="72" y="80"/>
                    <a:pt x="73" y="80"/>
                    <a:pt x="74" y="79"/>
                  </a:cubicBezTo>
                  <a:cubicBezTo>
                    <a:pt x="74" y="80"/>
                    <a:pt x="75" y="80"/>
                    <a:pt x="76" y="80"/>
                  </a:cubicBezTo>
                  <a:cubicBezTo>
                    <a:pt x="76" y="80"/>
                    <a:pt x="77" y="80"/>
                    <a:pt x="78" y="80"/>
                  </a:cubicBezTo>
                  <a:cubicBezTo>
                    <a:pt x="78" y="80"/>
                    <a:pt x="78" y="80"/>
                    <a:pt x="78" y="80"/>
                  </a:cubicBezTo>
                  <a:cubicBezTo>
                    <a:pt x="81" y="80"/>
                    <a:pt x="83" y="81"/>
                    <a:pt x="85" y="81"/>
                  </a:cubicBezTo>
                  <a:cubicBezTo>
                    <a:pt x="86" y="80"/>
                    <a:pt x="86" y="81"/>
                    <a:pt x="87" y="81"/>
                  </a:cubicBezTo>
                  <a:cubicBezTo>
                    <a:pt x="88" y="81"/>
                    <a:pt x="90" y="82"/>
                    <a:pt x="91" y="81"/>
                  </a:cubicBezTo>
                  <a:cubicBezTo>
                    <a:pt x="92" y="81"/>
                    <a:pt x="92" y="82"/>
                    <a:pt x="93" y="81"/>
                  </a:cubicBezTo>
                  <a:cubicBezTo>
                    <a:pt x="94" y="82"/>
                    <a:pt x="95" y="82"/>
                    <a:pt x="96" y="82"/>
                  </a:cubicBezTo>
                  <a:cubicBezTo>
                    <a:pt x="96" y="82"/>
                    <a:pt x="97" y="82"/>
                    <a:pt x="97" y="82"/>
                  </a:cubicBezTo>
                  <a:cubicBezTo>
                    <a:pt x="97" y="82"/>
                    <a:pt x="97" y="82"/>
                    <a:pt x="96" y="82"/>
                  </a:cubicBezTo>
                  <a:cubicBezTo>
                    <a:pt x="88" y="82"/>
                    <a:pt x="80" y="81"/>
                    <a:pt x="71" y="80"/>
                  </a:cubicBezTo>
                  <a:cubicBezTo>
                    <a:pt x="72" y="81"/>
                    <a:pt x="71" y="80"/>
                    <a:pt x="71" y="81"/>
                  </a:cubicBezTo>
                  <a:cubicBezTo>
                    <a:pt x="71" y="80"/>
                    <a:pt x="70" y="80"/>
                    <a:pt x="70" y="81"/>
                  </a:cubicBezTo>
                  <a:cubicBezTo>
                    <a:pt x="68" y="81"/>
                    <a:pt x="66" y="80"/>
                    <a:pt x="64" y="80"/>
                  </a:cubicBezTo>
                  <a:cubicBezTo>
                    <a:pt x="62" y="80"/>
                    <a:pt x="61" y="80"/>
                    <a:pt x="60" y="79"/>
                  </a:cubicBezTo>
                  <a:cubicBezTo>
                    <a:pt x="60" y="80"/>
                    <a:pt x="59" y="79"/>
                    <a:pt x="59" y="79"/>
                  </a:cubicBezTo>
                  <a:cubicBezTo>
                    <a:pt x="58" y="79"/>
                    <a:pt x="58" y="79"/>
                    <a:pt x="57" y="79"/>
                  </a:cubicBezTo>
                  <a:cubicBezTo>
                    <a:pt x="57" y="79"/>
                    <a:pt x="57" y="79"/>
                    <a:pt x="57" y="79"/>
                  </a:cubicBezTo>
                  <a:cubicBezTo>
                    <a:pt x="53" y="79"/>
                    <a:pt x="50" y="78"/>
                    <a:pt x="47" y="78"/>
                  </a:cubicBezTo>
                  <a:cubicBezTo>
                    <a:pt x="40" y="77"/>
                    <a:pt x="32" y="76"/>
                    <a:pt x="25" y="75"/>
                  </a:cubicBezTo>
                  <a:cubicBezTo>
                    <a:pt x="25" y="75"/>
                    <a:pt x="25" y="75"/>
                    <a:pt x="25" y="75"/>
                  </a:cubicBezTo>
                  <a:cubicBezTo>
                    <a:pt x="22" y="74"/>
                    <a:pt x="18" y="74"/>
                    <a:pt x="15" y="73"/>
                  </a:cubicBezTo>
                  <a:cubicBezTo>
                    <a:pt x="15" y="73"/>
                    <a:pt x="15" y="73"/>
                    <a:pt x="15" y="73"/>
                  </a:cubicBezTo>
                  <a:cubicBezTo>
                    <a:pt x="15" y="73"/>
                    <a:pt x="14" y="74"/>
                    <a:pt x="14" y="74"/>
                  </a:cubicBezTo>
                  <a:cubicBezTo>
                    <a:pt x="15" y="74"/>
                    <a:pt x="16" y="75"/>
                    <a:pt x="17" y="75"/>
                  </a:cubicBezTo>
                  <a:cubicBezTo>
                    <a:pt x="18" y="75"/>
                    <a:pt x="18" y="76"/>
                    <a:pt x="19" y="76"/>
                  </a:cubicBezTo>
                  <a:cubicBezTo>
                    <a:pt x="19" y="76"/>
                    <a:pt x="19" y="76"/>
                    <a:pt x="19" y="76"/>
                  </a:cubicBezTo>
                  <a:cubicBezTo>
                    <a:pt x="24" y="76"/>
                    <a:pt x="29" y="77"/>
                    <a:pt x="33" y="78"/>
                  </a:cubicBezTo>
                  <a:cubicBezTo>
                    <a:pt x="33" y="78"/>
                    <a:pt x="33" y="78"/>
                    <a:pt x="33" y="78"/>
                  </a:cubicBezTo>
                  <a:cubicBezTo>
                    <a:pt x="34" y="77"/>
                    <a:pt x="34" y="78"/>
                    <a:pt x="34" y="78"/>
                  </a:cubicBezTo>
                  <a:cubicBezTo>
                    <a:pt x="39" y="78"/>
                    <a:pt x="45" y="79"/>
                    <a:pt x="51" y="80"/>
                  </a:cubicBezTo>
                  <a:cubicBezTo>
                    <a:pt x="51" y="80"/>
                    <a:pt x="52" y="80"/>
                    <a:pt x="53" y="80"/>
                  </a:cubicBezTo>
                  <a:cubicBezTo>
                    <a:pt x="56" y="81"/>
                    <a:pt x="58" y="81"/>
                    <a:pt x="61" y="81"/>
                  </a:cubicBezTo>
                  <a:cubicBezTo>
                    <a:pt x="62" y="82"/>
                    <a:pt x="63" y="82"/>
                    <a:pt x="64" y="82"/>
                  </a:cubicBezTo>
                  <a:cubicBezTo>
                    <a:pt x="65" y="82"/>
                    <a:pt x="66" y="82"/>
                    <a:pt x="68" y="82"/>
                  </a:cubicBezTo>
                  <a:cubicBezTo>
                    <a:pt x="80" y="84"/>
                    <a:pt x="93" y="84"/>
                    <a:pt x="105" y="85"/>
                  </a:cubicBezTo>
                  <a:cubicBezTo>
                    <a:pt x="110" y="85"/>
                    <a:pt x="115" y="86"/>
                    <a:pt x="120" y="85"/>
                  </a:cubicBezTo>
                  <a:cubicBezTo>
                    <a:pt x="124" y="86"/>
                    <a:pt x="128" y="86"/>
                    <a:pt x="132" y="86"/>
                  </a:cubicBezTo>
                  <a:cubicBezTo>
                    <a:pt x="136" y="86"/>
                    <a:pt x="140" y="85"/>
                    <a:pt x="143" y="86"/>
                  </a:cubicBezTo>
                  <a:cubicBezTo>
                    <a:pt x="143" y="86"/>
                    <a:pt x="143" y="86"/>
                    <a:pt x="143" y="86"/>
                  </a:cubicBezTo>
                  <a:cubicBezTo>
                    <a:pt x="144" y="86"/>
                    <a:pt x="144" y="86"/>
                    <a:pt x="144" y="86"/>
                  </a:cubicBezTo>
                  <a:cubicBezTo>
                    <a:pt x="144" y="86"/>
                    <a:pt x="144" y="86"/>
                    <a:pt x="144" y="86"/>
                  </a:cubicBezTo>
                  <a:cubicBezTo>
                    <a:pt x="144" y="86"/>
                    <a:pt x="145" y="86"/>
                    <a:pt x="145" y="86"/>
                  </a:cubicBezTo>
                  <a:cubicBezTo>
                    <a:pt x="152" y="86"/>
                    <a:pt x="159" y="86"/>
                    <a:pt x="165" y="86"/>
                  </a:cubicBezTo>
                  <a:cubicBezTo>
                    <a:pt x="166" y="85"/>
                    <a:pt x="166" y="86"/>
                    <a:pt x="167" y="85"/>
                  </a:cubicBezTo>
                  <a:cubicBezTo>
                    <a:pt x="168" y="86"/>
                    <a:pt x="168" y="85"/>
                    <a:pt x="169" y="85"/>
                  </a:cubicBezTo>
                  <a:cubicBezTo>
                    <a:pt x="170" y="85"/>
                    <a:pt x="172" y="85"/>
                    <a:pt x="174" y="85"/>
                  </a:cubicBezTo>
                  <a:cubicBezTo>
                    <a:pt x="177" y="85"/>
                    <a:pt x="180" y="84"/>
                    <a:pt x="183" y="84"/>
                  </a:cubicBezTo>
                  <a:cubicBezTo>
                    <a:pt x="184" y="84"/>
                    <a:pt x="185" y="84"/>
                    <a:pt x="185" y="84"/>
                  </a:cubicBezTo>
                  <a:cubicBezTo>
                    <a:pt x="186" y="84"/>
                    <a:pt x="186" y="84"/>
                    <a:pt x="187" y="84"/>
                  </a:cubicBezTo>
                  <a:cubicBezTo>
                    <a:pt x="187" y="85"/>
                    <a:pt x="188" y="85"/>
                    <a:pt x="189" y="84"/>
                  </a:cubicBezTo>
                  <a:cubicBezTo>
                    <a:pt x="189" y="84"/>
                    <a:pt x="188" y="84"/>
                    <a:pt x="188" y="84"/>
                  </a:cubicBezTo>
                  <a:cubicBezTo>
                    <a:pt x="188" y="84"/>
                    <a:pt x="188" y="84"/>
                    <a:pt x="188" y="84"/>
                  </a:cubicBezTo>
                  <a:cubicBezTo>
                    <a:pt x="189" y="84"/>
                    <a:pt x="189" y="84"/>
                    <a:pt x="189" y="84"/>
                  </a:cubicBezTo>
                  <a:cubicBezTo>
                    <a:pt x="189" y="84"/>
                    <a:pt x="189" y="84"/>
                    <a:pt x="189" y="85"/>
                  </a:cubicBezTo>
                  <a:cubicBezTo>
                    <a:pt x="191" y="85"/>
                    <a:pt x="191" y="85"/>
                    <a:pt x="191" y="85"/>
                  </a:cubicBezTo>
                  <a:cubicBezTo>
                    <a:pt x="191" y="84"/>
                    <a:pt x="190" y="84"/>
                    <a:pt x="190" y="84"/>
                  </a:cubicBezTo>
                  <a:cubicBezTo>
                    <a:pt x="191" y="84"/>
                    <a:pt x="191" y="84"/>
                    <a:pt x="192" y="84"/>
                  </a:cubicBezTo>
                  <a:cubicBezTo>
                    <a:pt x="192" y="84"/>
                    <a:pt x="192" y="84"/>
                    <a:pt x="192" y="84"/>
                  </a:cubicBezTo>
                  <a:cubicBezTo>
                    <a:pt x="192" y="84"/>
                    <a:pt x="192" y="84"/>
                    <a:pt x="192" y="84"/>
                  </a:cubicBezTo>
                  <a:cubicBezTo>
                    <a:pt x="191" y="85"/>
                    <a:pt x="187" y="89"/>
                    <a:pt x="187" y="89"/>
                  </a:cubicBezTo>
                  <a:cubicBezTo>
                    <a:pt x="187" y="89"/>
                    <a:pt x="187" y="89"/>
                    <a:pt x="187" y="89"/>
                  </a:cubicBezTo>
                  <a:cubicBezTo>
                    <a:pt x="187" y="90"/>
                    <a:pt x="187" y="90"/>
                    <a:pt x="187" y="90"/>
                  </a:cubicBezTo>
                  <a:cubicBezTo>
                    <a:pt x="187" y="90"/>
                    <a:pt x="187" y="90"/>
                    <a:pt x="187" y="90"/>
                  </a:cubicBezTo>
                  <a:cubicBezTo>
                    <a:pt x="187" y="90"/>
                    <a:pt x="187" y="90"/>
                    <a:pt x="187" y="90"/>
                  </a:cubicBezTo>
                  <a:cubicBezTo>
                    <a:pt x="187" y="90"/>
                    <a:pt x="187" y="90"/>
                    <a:pt x="187" y="90"/>
                  </a:cubicBezTo>
                  <a:cubicBezTo>
                    <a:pt x="187" y="90"/>
                    <a:pt x="187" y="90"/>
                    <a:pt x="187" y="90"/>
                  </a:cubicBezTo>
                  <a:cubicBezTo>
                    <a:pt x="187" y="90"/>
                    <a:pt x="187" y="90"/>
                    <a:pt x="187" y="90"/>
                  </a:cubicBezTo>
                  <a:cubicBezTo>
                    <a:pt x="187" y="90"/>
                    <a:pt x="187" y="90"/>
                    <a:pt x="188" y="90"/>
                  </a:cubicBezTo>
                  <a:cubicBezTo>
                    <a:pt x="188" y="90"/>
                    <a:pt x="188" y="90"/>
                    <a:pt x="188" y="90"/>
                  </a:cubicBezTo>
                  <a:cubicBezTo>
                    <a:pt x="188" y="90"/>
                    <a:pt x="188" y="90"/>
                    <a:pt x="188" y="90"/>
                  </a:cubicBezTo>
                  <a:cubicBezTo>
                    <a:pt x="187" y="90"/>
                    <a:pt x="187" y="91"/>
                    <a:pt x="187" y="91"/>
                  </a:cubicBezTo>
                  <a:cubicBezTo>
                    <a:pt x="187" y="91"/>
                    <a:pt x="187" y="91"/>
                    <a:pt x="187" y="91"/>
                  </a:cubicBezTo>
                  <a:cubicBezTo>
                    <a:pt x="187" y="91"/>
                    <a:pt x="187" y="91"/>
                    <a:pt x="188" y="91"/>
                  </a:cubicBezTo>
                  <a:cubicBezTo>
                    <a:pt x="187" y="91"/>
                    <a:pt x="187" y="91"/>
                    <a:pt x="187" y="91"/>
                  </a:cubicBezTo>
                  <a:cubicBezTo>
                    <a:pt x="187" y="93"/>
                    <a:pt x="189" y="95"/>
                    <a:pt x="191" y="95"/>
                  </a:cubicBezTo>
                  <a:cubicBezTo>
                    <a:pt x="192" y="95"/>
                    <a:pt x="194" y="93"/>
                    <a:pt x="194" y="91"/>
                  </a:cubicBezTo>
                  <a:cubicBezTo>
                    <a:pt x="194" y="91"/>
                    <a:pt x="194" y="91"/>
                    <a:pt x="194" y="90"/>
                  </a:cubicBezTo>
                  <a:cubicBezTo>
                    <a:pt x="194" y="90"/>
                    <a:pt x="194" y="90"/>
                    <a:pt x="194" y="90"/>
                  </a:cubicBezTo>
                  <a:cubicBezTo>
                    <a:pt x="194" y="90"/>
                    <a:pt x="194" y="90"/>
                    <a:pt x="194" y="90"/>
                  </a:cubicBezTo>
                  <a:cubicBezTo>
                    <a:pt x="194" y="90"/>
                    <a:pt x="194" y="90"/>
                    <a:pt x="194" y="90"/>
                  </a:cubicBezTo>
                  <a:cubicBezTo>
                    <a:pt x="194" y="89"/>
                    <a:pt x="195" y="88"/>
                    <a:pt x="196" y="87"/>
                  </a:cubicBezTo>
                  <a:cubicBezTo>
                    <a:pt x="196" y="87"/>
                    <a:pt x="196" y="87"/>
                    <a:pt x="196" y="87"/>
                  </a:cubicBezTo>
                  <a:cubicBezTo>
                    <a:pt x="196" y="87"/>
                    <a:pt x="196" y="87"/>
                    <a:pt x="196" y="87"/>
                  </a:cubicBezTo>
                  <a:cubicBezTo>
                    <a:pt x="196" y="87"/>
                    <a:pt x="196" y="87"/>
                    <a:pt x="196" y="87"/>
                  </a:cubicBezTo>
                  <a:cubicBezTo>
                    <a:pt x="195" y="88"/>
                    <a:pt x="195" y="88"/>
                    <a:pt x="195" y="88"/>
                  </a:cubicBezTo>
                  <a:cubicBezTo>
                    <a:pt x="196" y="87"/>
                    <a:pt x="196" y="87"/>
                    <a:pt x="197" y="86"/>
                  </a:cubicBezTo>
                  <a:cubicBezTo>
                    <a:pt x="197" y="86"/>
                    <a:pt x="197" y="86"/>
                    <a:pt x="197" y="86"/>
                  </a:cubicBezTo>
                  <a:cubicBezTo>
                    <a:pt x="197" y="86"/>
                    <a:pt x="198" y="86"/>
                    <a:pt x="199" y="86"/>
                  </a:cubicBezTo>
                  <a:cubicBezTo>
                    <a:pt x="200" y="86"/>
                    <a:pt x="200" y="86"/>
                    <a:pt x="200" y="87"/>
                  </a:cubicBezTo>
                  <a:cubicBezTo>
                    <a:pt x="201" y="91"/>
                    <a:pt x="203" y="87"/>
                    <a:pt x="204" y="91"/>
                  </a:cubicBezTo>
                  <a:cubicBezTo>
                    <a:pt x="204" y="90"/>
                    <a:pt x="204" y="89"/>
                    <a:pt x="205" y="89"/>
                  </a:cubicBezTo>
                  <a:cubicBezTo>
                    <a:pt x="206" y="90"/>
                    <a:pt x="206" y="91"/>
                    <a:pt x="206" y="92"/>
                  </a:cubicBezTo>
                  <a:cubicBezTo>
                    <a:pt x="207" y="91"/>
                    <a:pt x="207" y="91"/>
                    <a:pt x="207" y="91"/>
                  </a:cubicBezTo>
                  <a:cubicBezTo>
                    <a:pt x="208" y="91"/>
                    <a:pt x="208" y="91"/>
                    <a:pt x="208" y="91"/>
                  </a:cubicBezTo>
                  <a:cubicBezTo>
                    <a:pt x="208" y="91"/>
                    <a:pt x="208" y="91"/>
                    <a:pt x="208" y="91"/>
                  </a:cubicBezTo>
                  <a:cubicBezTo>
                    <a:pt x="208" y="90"/>
                    <a:pt x="208" y="90"/>
                    <a:pt x="208" y="90"/>
                  </a:cubicBezTo>
                  <a:cubicBezTo>
                    <a:pt x="208" y="90"/>
                    <a:pt x="208" y="90"/>
                    <a:pt x="208" y="90"/>
                  </a:cubicBezTo>
                  <a:cubicBezTo>
                    <a:pt x="208" y="89"/>
                    <a:pt x="208" y="89"/>
                    <a:pt x="208" y="89"/>
                  </a:cubicBezTo>
                  <a:cubicBezTo>
                    <a:pt x="208" y="89"/>
                    <a:pt x="208" y="89"/>
                    <a:pt x="208" y="89"/>
                  </a:cubicBezTo>
                  <a:cubicBezTo>
                    <a:pt x="209" y="89"/>
                    <a:pt x="210" y="89"/>
                    <a:pt x="211" y="89"/>
                  </a:cubicBezTo>
                  <a:cubicBezTo>
                    <a:pt x="212" y="92"/>
                    <a:pt x="216" y="92"/>
                    <a:pt x="216" y="95"/>
                  </a:cubicBezTo>
                  <a:cubicBezTo>
                    <a:pt x="216" y="94"/>
                    <a:pt x="217" y="94"/>
                    <a:pt x="218" y="93"/>
                  </a:cubicBezTo>
                  <a:cubicBezTo>
                    <a:pt x="220" y="94"/>
                    <a:pt x="220" y="95"/>
                    <a:pt x="221" y="96"/>
                  </a:cubicBezTo>
                  <a:cubicBezTo>
                    <a:pt x="221" y="96"/>
                    <a:pt x="222" y="96"/>
                    <a:pt x="222" y="95"/>
                  </a:cubicBezTo>
                  <a:cubicBezTo>
                    <a:pt x="221" y="94"/>
                    <a:pt x="219" y="93"/>
                    <a:pt x="218" y="91"/>
                  </a:cubicBezTo>
                  <a:cubicBezTo>
                    <a:pt x="218" y="91"/>
                    <a:pt x="219" y="91"/>
                    <a:pt x="219" y="91"/>
                  </a:cubicBezTo>
                  <a:cubicBezTo>
                    <a:pt x="219" y="92"/>
                    <a:pt x="219" y="92"/>
                    <a:pt x="220" y="92"/>
                  </a:cubicBezTo>
                  <a:cubicBezTo>
                    <a:pt x="220" y="92"/>
                    <a:pt x="219" y="92"/>
                    <a:pt x="219" y="91"/>
                  </a:cubicBezTo>
                  <a:cubicBezTo>
                    <a:pt x="220" y="91"/>
                    <a:pt x="221" y="90"/>
                    <a:pt x="221" y="89"/>
                  </a:cubicBezTo>
                  <a:cubicBezTo>
                    <a:pt x="221" y="90"/>
                    <a:pt x="222" y="91"/>
                    <a:pt x="222" y="91"/>
                  </a:cubicBezTo>
                  <a:cubicBezTo>
                    <a:pt x="222" y="90"/>
                    <a:pt x="222" y="90"/>
                    <a:pt x="221" y="89"/>
                  </a:cubicBezTo>
                  <a:cubicBezTo>
                    <a:pt x="221" y="89"/>
                    <a:pt x="221" y="89"/>
                    <a:pt x="221" y="89"/>
                  </a:cubicBezTo>
                  <a:cubicBezTo>
                    <a:pt x="222" y="89"/>
                    <a:pt x="222" y="89"/>
                    <a:pt x="223" y="89"/>
                  </a:cubicBezTo>
                  <a:cubicBezTo>
                    <a:pt x="223" y="89"/>
                    <a:pt x="223" y="89"/>
                    <a:pt x="223" y="89"/>
                  </a:cubicBezTo>
                  <a:cubicBezTo>
                    <a:pt x="224" y="90"/>
                    <a:pt x="225" y="90"/>
                    <a:pt x="226" y="90"/>
                  </a:cubicBezTo>
                  <a:cubicBezTo>
                    <a:pt x="226" y="90"/>
                    <a:pt x="226" y="89"/>
                    <a:pt x="226" y="89"/>
                  </a:cubicBezTo>
                  <a:cubicBezTo>
                    <a:pt x="227" y="89"/>
                    <a:pt x="227" y="89"/>
                    <a:pt x="227" y="90"/>
                  </a:cubicBezTo>
                  <a:cubicBezTo>
                    <a:pt x="227" y="89"/>
                    <a:pt x="227" y="89"/>
                    <a:pt x="226" y="89"/>
                  </a:cubicBezTo>
                  <a:cubicBezTo>
                    <a:pt x="226" y="88"/>
                    <a:pt x="226" y="88"/>
                    <a:pt x="225" y="88"/>
                  </a:cubicBezTo>
                  <a:cubicBezTo>
                    <a:pt x="225" y="88"/>
                    <a:pt x="225" y="88"/>
                    <a:pt x="225" y="88"/>
                  </a:cubicBezTo>
                  <a:cubicBezTo>
                    <a:pt x="225" y="88"/>
                    <a:pt x="225" y="88"/>
                    <a:pt x="225" y="88"/>
                  </a:cubicBezTo>
                  <a:cubicBezTo>
                    <a:pt x="225" y="88"/>
                    <a:pt x="225" y="88"/>
                    <a:pt x="225" y="88"/>
                  </a:cubicBezTo>
                  <a:cubicBezTo>
                    <a:pt x="225" y="88"/>
                    <a:pt x="225" y="88"/>
                    <a:pt x="225" y="88"/>
                  </a:cubicBezTo>
                  <a:cubicBezTo>
                    <a:pt x="224" y="87"/>
                    <a:pt x="224" y="87"/>
                    <a:pt x="224" y="87"/>
                  </a:cubicBezTo>
                  <a:cubicBezTo>
                    <a:pt x="224" y="87"/>
                    <a:pt x="224" y="87"/>
                    <a:pt x="224" y="87"/>
                  </a:cubicBezTo>
                  <a:cubicBezTo>
                    <a:pt x="224" y="87"/>
                    <a:pt x="224" y="87"/>
                    <a:pt x="224" y="87"/>
                  </a:cubicBezTo>
                  <a:cubicBezTo>
                    <a:pt x="223" y="87"/>
                    <a:pt x="223" y="86"/>
                    <a:pt x="223" y="86"/>
                  </a:cubicBezTo>
                  <a:cubicBezTo>
                    <a:pt x="223" y="86"/>
                    <a:pt x="222" y="86"/>
                    <a:pt x="222" y="85"/>
                  </a:cubicBezTo>
                  <a:cubicBezTo>
                    <a:pt x="222" y="85"/>
                    <a:pt x="222" y="84"/>
                    <a:pt x="221" y="84"/>
                  </a:cubicBezTo>
                  <a:cubicBezTo>
                    <a:pt x="221" y="84"/>
                    <a:pt x="222" y="84"/>
                    <a:pt x="222" y="84"/>
                  </a:cubicBezTo>
                  <a:cubicBezTo>
                    <a:pt x="224" y="83"/>
                    <a:pt x="225" y="83"/>
                    <a:pt x="227" y="83"/>
                  </a:cubicBezTo>
                  <a:cubicBezTo>
                    <a:pt x="227" y="83"/>
                    <a:pt x="227" y="83"/>
                    <a:pt x="227" y="83"/>
                  </a:cubicBezTo>
                  <a:cubicBezTo>
                    <a:pt x="227" y="83"/>
                    <a:pt x="227" y="83"/>
                    <a:pt x="228" y="83"/>
                  </a:cubicBezTo>
                  <a:cubicBezTo>
                    <a:pt x="228" y="83"/>
                    <a:pt x="227" y="83"/>
                    <a:pt x="227" y="83"/>
                  </a:cubicBezTo>
                  <a:cubicBezTo>
                    <a:pt x="228" y="83"/>
                    <a:pt x="229" y="83"/>
                    <a:pt x="230" y="83"/>
                  </a:cubicBezTo>
                  <a:cubicBezTo>
                    <a:pt x="229" y="83"/>
                    <a:pt x="229" y="84"/>
                    <a:pt x="230" y="84"/>
                  </a:cubicBezTo>
                  <a:cubicBezTo>
                    <a:pt x="230" y="83"/>
                    <a:pt x="230" y="83"/>
                    <a:pt x="230" y="83"/>
                  </a:cubicBezTo>
                  <a:cubicBezTo>
                    <a:pt x="232" y="82"/>
                    <a:pt x="235" y="82"/>
                    <a:pt x="238" y="81"/>
                  </a:cubicBezTo>
                  <a:cubicBezTo>
                    <a:pt x="238" y="82"/>
                    <a:pt x="239" y="82"/>
                    <a:pt x="239" y="83"/>
                  </a:cubicBezTo>
                  <a:cubicBezTo>
                    <a:pt x="239" y="83"/>
                    <a:pt x="239" y="83"/>
                    <a:pt x="239" y="83"/>
                  </a:cubicBezTo>
                  <a:cubicBezTo>
                    <a:pt x="239" y="84"/>
                    <a:pt x="239" y="85"/>
                    <a:pt x="240" y="85"/>
                  </a:cubicBezTo>
                  <a:cubicBezTo>
                    <a:pt x="240" y="84"/>
                    <a:pt x="240" y="84"/>
                    <a:pt x="240" y="84"/>
                  </a:cubicBezTo>
                  <a:cubicBezTo>
                    <a:pt x="240" y="84"/>
                    <a:pt x="239" y="83"/>
                    <a:pt x="239" y="83"/>
                  </a:cubicBezTo>
                  <a:cubicBezTo>
                    <a:pt x="240" y="83"/>
                    <a:pt x="240" y="84"/>
                    <a:pt x="240" y="84"/>
                  </a:cubicBezTo>
                  <a:cubicBezTo>
                    <a:pt x="240" y="84"/>
                    <a:pt x="240" y="84"/>
                    <a:pt x="240" y="84"/>
                  </a:cubicBezTo>
                  <a:cubicBezTo>
                    <a:pt x="240" y="85"/>
                    <a:pt x="240" y="86"/>
                    <a:pt x="240" y="87"/>
                  </a:cubicBezTo>
                  <a:cubicBezTo>
                    <a:pt x="240" y="87"/>
                    <a:pt x="240" y="87"/>
                    <a:pt x="240" y="87"/>
                  </a:cubicBezTo>
                  <a:cubicBezTo>
                    <a:pt x="240" y="87"/>
                    <a:pt x="240" y="87"/>
                    <a:pt x="240" y="87"/>
                  </a:cubicBezTo>
                  <a:cubicBezTo>
                    <a:pt x="239" y="88"/>
                    <a:pt x="238" y="89"/>
                    <a:pt x="238" y="91"/>
                  </a:cubicBezTo>
                  <a:cubicBezTo>
                    <a:pt x="238" y="93"/>
                    <a:pt x="240" y="95"/>
                    <a:pt x="243" y="95"/>
                  </a:cubicBezTo>
                  <a:cubicBezTo>
                    <a:pt x="245" y="95"/>
                    <a:pt x="247" y="93"/>
                    <a:pt x="247" y="91"/>
                  </a:cubicBezTo>
                  <a:cubicBezTo>
                    <a:pt x="247" y="88"/>
                    <a:pt x="245" y="86"/>
                    <a:pt x="243" y="86"/>
                  </a:cubicBezTo>
                  <a:cubicBezTo>
                    <a:pt x="242" y="86"/>
                    <a:pt x="242" y="86"/>
                    <a:pt x="241" y="86"/>
                  </a:cubicBezTo>
                  <a:cubicBezTo>
                    <a:pt x="241" y="86"/>
                    <a:pt x="241" y="86"/>
                    <a:pt x="241" y="86"/>
                  </a:cubicBezTo>
                  <a:cubicBezTo>
                    <a:pt x="241" y="86"/>
                    <a:pt x="241" y="86"/>
                    <a:pt x="241" y="86"/>
                  </a:cubicBezTo>
                  <a:cubicBezTo>
                    <a:pt x="241" y="86"/>
                    <a:pt x="241" y="86"/>
                    <a:pt x="241" y="86"/>
                  </a:cubicBezTo>
                  <a:cubicBezTo>
                    <a:pt x="241" y="85"/>
                    <a:pt x="241" y="85"/>
                    <a:pt x="241" y="85"/>
                  </a:cubicBezTo>
                  <a:cubicBezTo>
                    <a:pt x="241" y="85"/>
                    <a:pt x="241" y="85"/>
                    <a:pt x="241" y="85"/>
                  </a:cubicBezTo>
                  <a:cubicBezTo>
                    <a:pt x="241" y="85"/>
                    <a:pt x="241" y="85"/>
                    <a:pt x="241" y="85"/>
                  </a:cubicBezTo>
                  <a:cubicBezTo>
                    <a:pt x="241" y="85"/>
                    <a:pt x="241" y="85"/>
                    <a:pt x="241" y="85"/>
                  </a:cubicBezTo>
                  <a:cubicBezTo>
                    <a:pt x="241" y="85"/>
                    <a:pt x="241" y="85"/>
                    <a:pt x="241" y="85"/>
                  </a:cubicBezTo>
                  <a:cubicBezTo>
                    <a:pt x="242" y="85"/>
                    <a:pt x="243" y="85"/>
                    <a:pt x="243" y="83"/>
                  </a:cubicBezTo>
                  <a:cubicBezTo>
                    <a:pt x="244" y="82"/>
                    <a:pt x="244" y="82"/>
                    <a:pt x="243" y="81"/>
                  </a:cubicBezTo>
                  <a:cubicBezTo>
                    <a:pt x="244" y="81"/>
                    <a:pt x="244" y="81"/>
                    <a:pt x="244" y="81"/>
                  </a:cubicBezTo>
                  <a:cubicBezTo>
                    <a:pt x="244" y="81"/>
                    <a:pt x="244" y="81"/>
                    <a:pt x="243" y="81"/>
                  </a:cubicBezTo>
                  <a:cubicBezTo>
                    <a:pt x="243" y="80"/>
                    <a:pt x="243" y="80"/>
                    <a:pt x="243" y="79"/>
                  </a:cubicBezTo>
                  <a:cubicBezTo>
                    <a:pt x="244" y="79"/>
                    <a:pt x="244" y="79"/>
                    <a:pt x="244" y="79"/>
                  </a:cubicBezTo>
                  <a:cubicBezTo>
                    <a:pt x="243" y="79"/>
                    <a:pt x="243" y="79"/>
                    <a:pt x="243" y="79"/>
                  </a:cubicBezTo>
                  <a:cubicBezTo>
                    <a:pt x="244" y="80"/>
                    <a:pt x="244" y="79"/>
                    <a:pt x="245" y="79"/>
                  </a:cubicBezTo>
                  <a:cubicBezTo>
                    <a:pt x="245" y="79"/>
                    <a:pt x="245" y="79"/>
                    <a:pt x="245" y="79"/>
                  </a:cubicBezTo>
                  <a:cubicBezTo>
                    <a:pt x="245" y="79"/>
                    <a:pt x="246" y="79"/>
                    <a:pt x="246" y="79"/>
                  </a:cubicBezTo>
                  <a:cubicBezTo>
                    <a:pt x="246" y="80"/>
                    <a:pt x="246" y="80"/>
                    <a:pt x="246" y="81"/>
                  </a:cubicBezTo>
                  <a:cubicBezTo>
                    <a:pt x="246" y="81"/>
                    <a:pt x="245" y="81"/>
                    <a:pt x="245" y="82"/>
                  </a:cubicBezTo>
                  <a:cubicBezTo>
                    <a:pt x="245" y="82"/>
                    <a:pt x="246" y="83"/>
                    <a:pt x="246" y="83"/>
                  </a:cubicBezTo>
                  <a:cubicBezTo>
                    <a:pt x="246" y="84"/>
                    <a:pt x="246" y="84"/>
                    <a:pt x="246" y="84"/>
                  </a:cubicBezTo>
                  <a:cubicBezTo>
                    <a:pt x="246" y="84"/>
                    <a:pt x="247" y="83"/>
                    <a:pt x="247" y="83"/>
                  </a:cubicBezTo>
                  <a:cubicBezTo>
                    <a:pt x="247" y="83"/>
                    <a:pt x="247" y="83"/>
                    <a:pt x="247" y="83"/>
                  </a:cubicBezTo>
                  <a:cubicBezTo>
                    <a:pt x="247" y="83"/>
                    <a:pt x="247" y="83"/>
                    <a:pt x="247" y="83"/>
                  </a:cubicBezTo>
                  <a:cubicBezTo>
                    <a:pt x="248" y="85"/>
                    <a:pt x="249" y="89"/>
                    <a:pt x="250" y="89"/>
                  </a:cubicBezTo>
                  <a:cubicBezTo>
                    <a:pt x="250" y="90"/>
                    <a:pt x="249" y="90"/>
                    <a:pt x="249" y="90"/>
                  </a:cubicBezTo>
                  <a:cubicBezTo>
                    <a:pt x="249" y="90"/>
                    <a:pt x="249" y="90"/>
                    <a:pt x="249" y="90"/>
                  </a:cubicBezTo>
                  <a:cubicBezTo>
                    <a:pt x="250" y="90"/>
                    <a:pt x="249" y="90"/>
                    <a:pt x="250" y="90"/>
                  </a:cubicBezTo>
                  <a:cubicBezTo>
                    <a:pt x="250" y="89"/>
                    <a:pt x="250" y="89"/>
                    <a:pt x="250" y="89"/>
                  </a:cubicBezTo>
                  <a:cubicBezTo>
                    <a:pt x="250" y="88"/>
                    <a:pt x="247" y="81"/>
                    <a:pt x="247" y="81"/>
                  </a:cubicBezTo>
                  <a:cubicBezTo>
                    <a:pt x="247" y="81"/>
                    <a:pt x="247" y="80"/>
                    <a:pt x="247" y="80"/>
                  </a:cubicBezTo>
                  <a:cubicBezTo>
                    <a:pt x="247" y="80"/>
                    <a:pt x="247" y="80"/>
                    <a:pt x="248" y="79"/>
                  </a:cubicBezTo>
                  <a:cubicBezTo>
                    <a:pt x="248" y="79"/>
                    <a:pt x="248" y="79"/>
                    <a:pt x="249" y="79"/>
                  </a:cubicBezTo>
                  <a:cubicBezTo>
                    <a:pt x="250" y="80"/>
                    <a:pt x="251" y="81"/>
                    <a:pt x="251" y="81"/>
                  </a:cubicBezTo>
                  <a:cubicBezTo>
                    <a:pt x="251" y="81"/>
                    <a:pt x="251" y="82"/>
                    <a:pt x="251" y="82"/>
                  </a:cubicBezTo>
                  <a:cubicBezTo>
                    <a:pt x="251" y="82"/>
                    <a:pt x="251" y="81"/>
                    <a:pt x="251" y="81"/>
                  </a:cubicBezTo>
                  <a:cubicBezTo>
                    <a:pt x="251" y="81"/>
                    <a:pt x="251" y="81"/>
                    <a:pt x="251" y="81"/>
                  </a:cubicBezTo>
                  <a:cubicBezTo>
                    <a:pt x="251" y="81"/>
                    <a:pt x="251" y="81"/>
                    <a:pt x="251" y="81"/>
                  </a:cubicBezTo>
                  <a:cubicBezTo>
                    <a:pt x="252" y="81"/>
                    <a:pt x="252" y="82"/>
                    <a:pt x="252" y="82"/>
                  </a:cubicBezTo>
                  <a:cubicBezTo>
                    <a:pt x="252" y="82"/>
                    <a:pt x="252" y="82"/>
                    <a:pt x="252" y="82"/>
                  </a:cubicBezTo>
                  <a:cubicBezTo>
                    <a:pt x="252" y="82"/>
                    <a:pt x="252" y="82"/>
                    <a:pt x="252" y="82"/>
                  </a:cubicBezTo>
                  <a:cubicBezTo>
                    <a:pt x="252" y="83"/>
                    <a:pt x="252" y="84"/>
                    <a:pt x="253" y="83"/>
                  </a:cubicBezTo>
                  <a:cubicBezTo>
                    <a:pt x="253" y="83"/>
                    <a:pt x="253" y="83"/>
                    <a:pt x="253" y="83"/>
                  </a:cubicBezTo>
                  <a:cubicBezTo>
                    <a:pt x="253" y="85"/>
                    <a:pt x="253" y="86"/>
                    <a:pt x="254" y="87"/>
                  </a:cubicBezTo>
                  <a:cubicBezTo>
                    <a:pt x="254" y="88"/>
                    <a:pt x="255" y="89"/>
                    <a:pt x="256" y="90"/>
                  </a:cubicBezTo>
                  <a:cubicBezTo>
                    <a:pt x="256" y="91"/>
                    <a:pt x="256" y="93"/>
                    <a:pt x="257" y="93"/>
                  </a:cubicBezTo>
                  <a:cubicBezTo>
                    <a:pt x="257" y="93"/>
                    <a:pt x="257" y="93"/>
                    <a:pt x="258" y="93"/>
                  </a:cubicBezTo>
                  <a:cubicBezTo>
                    <a:pt x="258" y="93"/>
                    <a:pt x="258" y="93"/>
                    <a:pt x="258" y="93"/>
                  </a:cubicBezTo>
                  <a:cubicBezTo>
                    <a:pt x="258" y="93"/>
                    <a:pt x="258" y="93"/>
                    <a:pt x="258" y="93"/>
                  </a:cubicBezTo>
                  <a:cubicBezTo>
                    <a:pt x="258" y="93"/>
                    <a:pt x="258" y="93"/>
                    <a:pt x="258" y="93"/>
                  </a:cubicBezTo>
                  <a:cubicBezTo>
                    <a:pt x="258" y="92"/>
                    <a:pt x="257" y="90"/>
                    <a:pt x="257" y="89"/>
                  </a:cubicBezTo>
                  <a:cubicBezTo>
                    <a:pt x="257" y="89"/>
                    <a:pt x="257" y="89"/>
                    <a:pt x="257" y="89"/>
                  </a:cubicBezTo>
                  <a:cubicBezTo>
                    <a:pt x="257" y="89"/>
                    <a:pt x="258" y="87"/>
                    <a:pt x="258" y="87"/>
                  </a:cubicBezTo>
                  <a:cubicBezTo>
                    <a:pt x="258" y="87"/>
                    <a:pt x="259" y="89"/>
                    <a:pt x="259" y="89"/>
                  </a:cubicBezTo>
                  <a:cubicBezTo>
                    <a:pt x="259" y="89"/>
                    <a:pt x="259" y="89"/>
                    <a:pt x="260" y="89"/>
                  </a:cubicBezTo>
                  <a:cubicBezTo>
                    <a:pt x="259" y="89"/>
                    <a:pt x="259" y="87"/>
                    <a:pt x="258" y="87"/>
                  </a:cubicBezTo>
                  <a:cubicBezTo>
                    <a:pt x="258" y="87"/>
                    <a:pt x="258" y="87"/>
                    <a:pt x="258" y="86"/>
                  </a:cubicBezTo>
                  <a:cubicBezTo>
                    <a:pt x="258" y="83"/>
                    <a:pt x="258" y="83"/>
                    <a:pt x="258" y="83"/>
                  </a:cubicBezTo>
                  <a:cubicBezTo>
                    <a:pt x="258" y="83"/>
                    <a:pt x="258" y="83"/>
                    <a:pt x="258" y="83"/>
                  </a:cubicBezTo>
                  <a:cubicBezTo>
                    <a:pt x="259" y="83"/>
                    <a:pt x="259" y="83"/>
                    <a:pt x="259" y="82"/>
                  </a:cubicBezTo>
                  <a:cubicBezTo>
                    <a:pt x="260" y="83"/>
                    <a:pt x="260" y="83"/>
                    <a:pt x="260" y="83"/>
                  </a:cubicBezTo>
                  <a:cubicBezTo>
                    <a:pt x="260" y="83"/>
                    <a:pt x="260" y="83"/>
                    <a:pt x="261" y="84"/>
                  </a:cubicBezTo>
                  <a:cubicBezTo>
                    <a:pt x="261" y="84"/>
                    <a:pt x="260" y="84"/>
                    <a:pt x="260" y="85"/>
                  </a:cubicBezTo>
                  <a:cubicBezTo>
                    <a:pt x="260" y="84"/>
                    <a:pt x="260" y="84"/>
                    <a:pt x="260" y="84"/>
                  </a:cubicBezTo>
                  <a:cubicBezTo>
                    <a:pt x="260" y="84"/>
                    <a:pt x="260" y="84"/>
                    <a:pt x="260" y="84"/>
                  </a:cubicBezTo>
                  <a:cubicBezTo>
                    <a:pt x="260" y="85"/>
                    <a:pt x="260" y="85"/>
                    <a:pt x="260" y="85"/>
                  </a:cubicBezTo>
                  <a:cubicBezTo>
                    <a:pt x="260" y="85"/>
                    <a:pt x="260" y="85"/>
                    <a:pt x="260" y="84"/>
                  </a:cubicBezTo>
                  <a:cubicBezTo>
                    <a:pt x="261" y="85"/>
                    <a:pt x="261" y="85"/>
                    <a:pt x="261" y="85"/>
                  </a:cubicBezTo>
                  <a:cubicBezTo>
                    <a:pt x="261" y="85"/>
                    <a:pt x="261" y="85"/>
                    <a:pt x="261" y="85"/>
                  </a:cubicBezTo>
                  <a:cubicBezTo>
                    <a:pt x="262" y="87"/>
                    <a:pt x="264" y="92"/>
                    <a:pt x="264" y="93"/>
                  </a:cubicBezTo>
                  <a:cubicBezTo>
                    <a:pt x="265" y="93"/>
                    <a:pt x="265" y="93"/>
                    <a:pt x="265" y="93"/>
                  </a:cubicBezTo>
                  <a:cubicBezTo>
                    <a:pt x="265" y="93"/>
                    <a:pt x="265" y="93"/>
                    <a:pt x="265" y="93"/>
                  </a:cubicBezTo>
                  <a:cubicBezTo>
                    <a:pt x="265" y="93"/>
                    <a:pt x="265" y="93"/>
                    <a:pt x="265" y="93"/>
                  </a:cubicBezTo>
                  <a:cubicBezTo>
                    <a:pt x="265" y="93"/>
                    <a:pt x="265" y="92"/>
                    <a:pt x="266" y="92"/>
                  </a:cubicBezTo>
                  <a:cubicBezTo>
                    <a:pt x="266" y="92"/>
                    <a:pt x="266" y="92"/>
                    <a:pt x="266" y="92"/>
                  </a:cubicBezTo>
                  <a:cubicBezTo>
                    <a:pt x="266" y="92"/>
                    <a:pt x="266" y="92"/>
                    <a:pt x="266" y="92"/>
                  </a:cubicBezTo>
                  <a:cubicBezTo>
                    <a:pt x="266" y="92"/>
                    <a:pt x="266" y="92"/>
                    <a:pt x="266" y="92"/>
                  </a:cubicBezTo>
                  <a:cubicBezTo>
                    <a:pt x="266" y="90"/>
                    <a:pt x="264" y="89"/>
                    <a:pt x="264" y="87"/>
                  </a:cubicBezTo>
                  <a:cubicBezTo>
                    <a:pt x="264" y="87"/>
                    <a:pt x="264" y="87"/>
                    <a:pt x="264" y="87"/>
                  </a:cubicBezTo>
                  <a:cubicBezTo>
                    <a:pt x="265" y="88"/>
                    <a:pt x="265" y="89"/>
                    <a:pt x="266" y="90"/>
                  </a:cubicBezTo>
                  <a:cubicBezTo>
                    <a:pt x="266" y="90"/>
                    <a:pt x="266" y="90"/>
                    <a:pt x="266" y="90"/>
                  </a:cubicBezTo>
                  <a:cubicBezTo>
                    <a:pt x="267" y="90"/>
                    <a:pt x="267" y="90"/>
                    <a:pt x="267" y="90"/>
                  </a:cubicBezTo>
                  <a:cubicBezTo>
                    <a:pt x="267" y="90"/>
                    <a:pt x="267" y="90"/>
                    <a:pt x="267" y="90"/>
                  </a:cubicBezTo>
                  <a:cubicBezTo>
                    <a:pt x="267" y="89"/>
                    <a:pt x="264" y="86"/>
                    <a:pt x="263" y="8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108" name="íŝ1ïḋé">
              <a:extLst>
                <a:ext uri="{FF2B5EF4-FFF2-40B4-BE49-F238E27FC236}">
                  <a16:creationId xmlns:a16="http://schemas.microsoft.com/office/drawing/2014/main" id="{1DADAE4E-E8E5-47EA-BA4A-C6530BC1AB42}"/>
                </a:ext>
              </a:extLst>
            </p:cNvPr>
            <p:cNvSpPr/>
            <p:nvPr/>
          </p:nvSpPr>
          <p:spPr bwMode="auto">
            <a:xfrm>
              <a:off x="9072563" y="3230563"/>
              <a:ext cx="23813" cy="74613"/>
            </a:xfrm>
            <a:custGeom>
              <a:avLst/>
              <a:gdLst>
                <a:gd name="T0" fmla="*/ 1 w 1"/>
                <a:gd name="T1" fmla="*/ 0 h 3"/>
                <a:gd name="T2" fmla="*/ 1 w 1"/>
                <a:gd name="T3" fmla="*/ 2 h 3"/>
                <a:gd name="T4" fmla="*/ 1 w 1"/>
                <a:gd name="T5" fmla="*/ 3 h 3"/>
                <a:gd name="T6" fmla="*/ 0 w 1"/>
                <a:gd name="T7" fmla="*/ 2 h 3"/>
                <a:gd name="T8" fmla="*/ 0 w 1"/>
                <a:gd name="T9" fmla="*/ 2 h 3"/>
                <a:gd name="T10" fmla="*/ 0 w 1"/>
                <a:gd name="T11" fmla="*/ 2 h 3"/>
                <a:gd name="T12" fmla="*/ 0 w 1"/>
                <a:gd name="T13" fmla="*/ 1 h 3"/>
                <a:gd name="T14" fmla="*/ 1 w 1"/>
                <a:gd name="T1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" h="3">
                  <a:moveTo>
                    <a:pt x="1" y="0"/>
                  </a:moveTo>
                  <a:cubicBezTo>
                    <a:pt x="1" y="0"/>
                    <a:pt x="1" y="1"/>
                    <a:pt x="1" y="2"/>
                  </a:cubicBezTo>
                  <a:cubicBezTo>
                    <a:pt x="1" y="2"/>
                    <a:pt x="1" y="2"/>
                    <a:pt x="1" y="3"/>
                  </a:cubicBezTo>
                  <a:cubicBezTo>
                    <a:pt x="0" y="3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0" y="0"/>
                    <a:pt x="1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9" name="íṩḻíḍe">
              <a:extLst>
                <a:ext uri="{FF2B5EF4-FFF2-40B4-BE49-F238E27FC236}">
                  <a16:creationId xmlns:a16="http://schemas.microsoft.com/office/drawing/2014/main" id="{0FD804B2-4414-4F2D-BB85-C3214ADD385E}"/>
                </a:ext>
              </a:extLst>
            </p:cNvPr>
            <p:cNvSpPr/>
            <p:nvPr/>
          </p:nvSpPr>
          <p:spPr bwMode="auto">
            <a:xfrm>
              <a:off x="5924550" y="1963738"/>
              <a:ext cx="1795463" cy="1441451"/>
            </a:xfrm>
            <a:custGeom>
              <a:avLst/>
              <a:gdLst>
                <a:gd name="connsiteX0" fmla="*/ 1330686 w 1795463"/>
                <a:gd name="connsiteY0" fmla="*/ 1366029 h 1441451"/>
                <a:gd name="connsiteX1" fmla="*/ 1327856 w 1795463"/>
                <a:gd name="connsiteY1" fmla="*/ 1366838 h 1441451"/>
                <a:gd name="connsiteX2" fmla="*/ 1303338 w 1795463"/>
                <a:gd name="connsiteY2" fmla="*/ 1366838 h 1441451"/>
                <a:gd name="connsiteX3" fmla="*/ 1497047 w 1795463"/>
                <a:gd name="connsiteY3" fmla="*/ 1342311 h 1441451"/>
                <a:gd name="connsiteX4" fmla="*/ 1458492 w 1795463"/>
                <a:gd name="connsiteY4" fmla="*/ 1356122 h 1441451"/>
                <a:gd name="connsiteX5" fmla="*/ 1410605 w 1795463"/>
                <a:gd name="connsiteY5" fmla="*/ 1363663 h 1441451"/>
                <a:gd name="connsiteX6" fmla="*/ 1330686 w 1795463"/>
                <a:gd name="connsiteY6" fmla="*/ 1366029 h 1441451"/>
                <a:gd name="connsiteX7" fmla="*/ 1379191 w 1795463"/>
                <a:gd name="connsiteY7" fmla="*/ 1352154 h 1441451"/>
                <a:gd name="connsiteX8" fmla="*/ 1425929 w 1795463"/>
                <a:gd name="connsiteY8" fmla="*/ 1344613 h 1441451"/>
                <a:gd name="connsiteX9" fmla="*/ 1499483 w 1795463"/>
                <a:gd name="connsiteY9" fmla="*/ 1341438 h 1441451"/>
                <a:gd name="connsiteX10" fmla="*/ 1524001 w 1795463"/>
                <a:gd name="connsiteY10" fmla="*/ 1341438 h 1441451"/>
                <a:gd name="connsiteX11" fmla="*/ 1497047 w 1795463"/>
                <a:gd name="connsiteY11" fmla="*/ 1342311 h 1441451"/>
                <a:gd name="connsiteX12" fmla="*/ 1057400 w 1795463"/>
                <a:gd name="connsiteY12" fmla="*/ 1341438 h 1441451"/>
                <a:gd name="connsiteX13" fmla="*/ 1081990 w 1795463"/>
                <a:gd name="connsiteY13" fmla="*/ 1366441 h 1441451"/>
                <a:gd name="connsiteX14" fmla="*/ 1131172 w 1795463"/>
                <a:gd name="connsiteY14" fmla="*/ 1366441 h 1441451"/>
                <a:gd name="connsiteX15" fmla="*/ 1254125 w 1795463"/>
                <a:gd name="connsiteY15" fmla="*/ 1366441 h 1441451"/>
                <a:gd name="connsiteX16" fmla="*/ 1081990 w 1795463"/>
                <a:gd name="connsiteY16" fmla="*/ 1391445 h 1441451"/>
                <a:gd name="connsiteX17" fmla="*/ 1008218 w 1795463"/>
                <a:gd name="connsiteY17" fmla="*/ 1391445 h 1441451"/>
                <a:gd name="connsiteX18" fmla="*/ 516405 w 1795463"/>
                <a:gd name="connsiteY18" fmla="*/ 1441451 h 1441451"/>
                <a:gd name="connsiteX19" fmla="*/ 442633 w 1795463"/>
                <a:gd name="connsiteY19" fmla="*/ 1441451 h 1441451"/>
                <a:gd name="connsiteX20" fmla="*/ 24590 w 1795463"/>
                <a:gd name="connsiteY20" fmla="*/ 1441451 h 1441451"/>
                <a:gd name="connsiteX21" fmla="*/ 0 w 1795463"/>
                <a:gd name="connsiteY21" fmla="*/ 1391445 h 1441451"/>
                <a:gd name="connsiteX22" fmla="*/ 467223 w 1795463"/>
                <a:gd name="connsiteY22" fmla="*/ 1391445 h 1441451"/>
                <a:gd name="connsiteX23" fmla="*/ 1057400 w 1795463"/>
                <a:gd name="connsiteY23" fmla="*/ 1341438 h 1441451"/>
                <a:gd name="connsiteX24" fmla="*/ 395256 w 1795463"/>
                <a:gd name="connsiteY24" fmla="*/ 1083073 h 1441451"/>
                <a:gd name="connsiteX25" fmla="*/ 417513 w 1795463"/>
                <a:gd name="connsiteY25" fmla="*/ 1093788 h 1441451"/>
                <a:gd name="connsiteX26" fmla="*/ 356278 w 1795463"/>
                <a:gd name="connsiteY26" fmla="*/ 1086948 h 1441451"/>
                <a:gd name="connsiteX27" fmla="*/ 368394 w 1795463"/>
                <a:gd name="connsiteY27" fmla="*/ 1084263 h 1441451"/>
                <a:gd name="connsiteX28" fmla="*/ 395256 w 1795463"/>
                <a:gd name="connsiteY28" fmla="*/ 1083073 h 1441451"/>
                <a:gd name="connsiteX29" fmla="*/ 321577 w 1795463"/>
                <a:gd name="connsiteY29" fmla="*/ 1083073 h 1441451"/>
                <a:gd name="connsiteX30" fmla="*/ 356278 w 1795463"/>
                <a:gd name="connsiteY30" fmla="*/ 1086948 h 1441451"/>
                <a:gd name="connsiteX31" fmla="*/ 341532 w 1795463"/>
                <a:gd name="connsiteY31" fmla="*/ 1090216 h 1441451"/>
                <a:gd name="connsiteX32" fmla="*/ 319275 w 1795463"/>
                <a:gd name="connsiteY32" fmla="*/ 1093788 h 1441451"/>
                <a:gd name="connsiteX33" fmla="*/ 270156 w 1795463"/>
                <a:gd name="connsiteY33" fmla="*/ 1093788 h 1441451"/>
                <a:gd name="connsiteX34" fmla="*/ 245596 w 1795463"/>
                <a:gd name="connsiteY34" fmla="*/ 1093788 h 1441451"/>
                <a:gd name="connsiteX35" fmla="*/ 98238 w 1795463"/>
                <a:gd name="connsiteY35" fmla="*/ 1093788 h 1441451"/>
                <a:gd name="connsiteX36" fmla="*/ 73679 w 1795463"/>
                <a:gd name="connsiteY36" fmla="*/ 1093788 h 1441451"/>
                <a:gd name="connsiteX37" fmla="*/ 24559 w 1795463"/>
                <a:gd name="connsiteY37" fmla="*/ 1093788 h 1441451"/>
                <a:gd name="connsiteX38" fmla="*/ 321577 w 1795463"/>
                <a:gd name="connsiteY38" fmla="*/ 1083073 h 1441451"/>
                <a:gd name="connsiteX39" fmla="*/ 873298 w 1795463"/>
                <a:gd name="connsiteY39" fmla="*/ 889218 h 1441451"/>
                <a:gd name="connsiteX40" fmla="*/ 871960 w 1795463"/>
                <a:gd name="connsiteY40" fmla="*/ 889808 h 1441451"/>
                <a:gd name="connsiteX41" fmla="*/ 835819 w 1795463"/>
                <a:gd name="connsiteY41" fmla="*/ 894443 h 1441451"/>
                <a:gd name="connsiteX42" fmla="*/ 819917 w 1795463"/>
                <a:gd name="connsiteY42" fmla="*/ 891360 h 1441451"/>
                <a:gd name="connsiteX43" fmla="*/ 860425 w 1795463"/>
                <a:gd name="connsiteY43" fmla="*/ 890195 h 1441451"/>
                <a:gd name="connsiteX44" fmla="*/ 565150 w 1795463"/>
                <a:gd name="connsiteY44" fmla="*/ 845004 h 1441451"/>
                <a:gd name="connsiteX45" fmla="*/ 762000 w 1795463"/>
                <a:gd name="connsiteY45" fmla="*/ 845004 h 1441451"/>
                <a:gd name="connsiteX46" fmla="*/ 813904 w 1795463"/>
                <a:gd name="connsiteY46" fmla="*/ 890195 h 1441451"/>
                <a:gd name="connsiteX47" fmla="*/ 819917 w 1795463"/>
                <a:gd name="connsiteY47" fmla="*/ 891360 h 1441451"/>
                <a:gd name="connsiteX48" fmla="*/ 712788 w 1795463"/>
                <a:gd name="connsiteY48" fmla="*/ 894443 h 1441451"/>
                <a:gd name="connsiteX49" fmla="*/ 688182 w 1795463"/>
                <a:gd name="connsiteY49" fmla="*/ 894443 h 1441451"/>
                <a:gd name="connsiteX50" fmla="*/ 565150 w 1795463"/>
                <a:gd name="connsiteY50" fmla="*/ 919163 h 1441451"/>
                <a:gd name="connsiteX51" fmla="*/ 589757 w 1795463"/>
                <a:gd name="connsiteY51" fmla="*/ 869724 h 1441451"/>
                <a:gd name="connsiteX52" fmla="*/ 565150 w 1795463"/>
                <a:gd name="connsiteY52" fmla="*/ 845004 h 1441451"/>
                <a:gd name="connsiteX53" fmla="*/ 183357 w 1795463"/>
                <a:gd name="connsiteY53" fmla="*/ 769937 h 1441451"/>
                <a:gd name="connsiteX54" fmla="*/ 220664 w 1795463"/>
                <a:gd name="connsiteY54" fmla="*/ 795337 h 1441451"/>
                <a:gd name="connsiteX55" fmla="*/ 183357 w 1795463"/>
                <a:gd name="connsiteY55" fmla="*/ 820737 h 1441451"/>
                <a:gd name="connsiteX56" fmla="*/ 146050 w 1795463"/>
                <a:gd name="connsiteY56" fmla="*/ 795337 h 1441451"/>
                <a:gd name="connsiteX57" fmla="*/ 183357 w 1795463"/>
                <a:gd name="connsiteY57" fmla="*/ 769937 h 1441451"/>
                <a:gd name="connsiteX58" fmla="*/ 1721644 w 1795463"/>
                <a:gd name="connsiteY58" fmla="*/ 746125 h 1441451"/>
                <a:gd name="connsiteX59" fmla="*/ 1795463 w 1795463"/>
                <a:gd name="connsiteY59" fmla="*/ 795565 h 1441451"/>
                <a:gd name="connsiteX60" fmla="*/ 1303338 w 1795463"/>
                <a:gd name="connsiteY60" fmla="*/ 845004 h 1441451"/>
                <a:gd name="connsiteX61" fmla="*/ 1008063 w 1795463"/>
                <a:gd name="connsiteY61" fmla="*/ 878994 h 1441451"/>
                <a:gd name="connsiteX62" fmla="*/ 873298 w 1795463"/>
                <a:gd name="connsiteY62" fmla="*/ 889218 h 1441451"/>
                <a:gd name="connsiteX63" fmla="*/ 903486 w 1795463"/>
                <a:gd name="connsiteY63" fmla="*/ 875904 h 1441451"/>
                <a:gd name="connsiteX64" fmla="*/ 934244 w 1795463"/>
                <a:gd name="connsiteY64" fmla="*/ 820284 h 1441451"/>
                <a:gd name="connsiteX65" fmla="*/ 1008063 w 1795463"/>
                <a:gd name="connsiteY65" fmla="*/ 820284 h 1441451"/>
                <a:gd name="connsiteX66" fmla="*/ 1106488 w 1795463"/>
                <a:gd name="connsiteY66" fmla="*/ 795565 h 1441451"/>
                <a:gd name="connsiteX67" fmla="*/ 1721644 w 1795463"/>
                <a:gd name="connsiteY67" fmla="*/ 746125 h 1441451"/>
                <a:gd name="connsiteX68" fmla="*/ 687388 w 1795463"/>
                <a:gd name="connsiteY68" fmla="*/ 522287 h 1441451"/>
                <a:gd name="connsiteX69" fmla="*/ 736601 w 1795463"/>
                <a:gd name="connsiteY69" fmla="*/ 559594 h 1441451"/>
                <a:gd name="connsiteX70" fmla="*/ 687388 w 1795463"/>
                <a:gd name="connsiteY70" fmla="*/ 596901 h 1441451"/>
                <a:gd name="connsiteX71" fmla="*/ 638175 w 1795463"/>
                <a:gd name="connsiteY71" fmla="*/ 559594 h 1441451"/>
                <a:gd name="connsiteX72" fmla="*/ 687388 w 1795463"/>
                <a:gd name="connsiteY72" fmla="*/ 522287 h 1441451"/>
                <a:gd name="connsiteX73" fmla="*/ 330995 w 1795463"/>
                <a:gd name="connsiteY73" fmla="*/ 398462 h 1441451"/>
                <a:gd name="connsiteX74" fmla="*/ 368302 w 1795463"/>
                <a:gd name="connsiteY74" fmla="*/ 423069 h 1441451"/>
                <a:gd name="connsiteX75" fmla="*/ 330995 w 1795463"/>
                <a:gd name="connsiteY75" fmla="*/ 447676 h 1441451"/>
                <a:gd name="connsiteX76" fmla="*/ 293688 w 1795463"/>
                <a:gd name="connsiteY76" fmla="*/ 423069 h 1441451"/>
                <a:gd name="connsiteX77" fmla="*/ 330995 w 1795463"/>
                <a:gd name="connsiteY77" fmla="*/ 398462 h 1441451"/>
                <a:gd name="connsiteX78" fmla="*/ 589757 w 1795463"/>
                <a:gd name="connsiteY78" fmla="*/ 298450 h 1441451"/>
                <a:gd name="connsiteX79" fmla="*/ 614364 w 1795463"/>
                <a:gd name="connsiteY79" fmla="*/ 335757 h 1441451"/>
                <a:gd name="connsiteX80" fmla="*/ 589757 w 1795463"/>
                <a:gd name="connsiteY80" fmla="*/ 373064 h 1441451"/>
                <a:gd name="connsiteX81" fmla="*/ 565150 w 1795463"/>
                <a:gd name="connsiteY81" fmla="*/ 335757 h 1441451"/>
                <a:gd name="connsiteX82" fmla="*/ 589757 w 1795463"/>
                <a:gd name="connsiteY82" fmla="*/ 298450 h 1441451"/>
                <a:gd name="connsiteX83" fmla="*/ 934245 w 1795463"/>
                <a:gd name="connsiteY83" fmla="*/ 0 h 1441451"/>
                <a:gd name="connsiteX84" fmla="*/ 1057277 w 1795463"/>
                <a:gd name="connsiteY84" fmla="*/ 124619 h 1441451"/>
                <a:gd name="connsiteX85" fmla="*/ 934245 w 1795463"/>
                <a:gd name="connsiteY85" fmla="*/ 249238 h 1441451"/>
                <a:gd name="connsiteX86" fmla="*/ 811213 w 1795463"/>
                <a:gd name="connsiteY86" fmla="*/ 124619 h 1441451"/>
                <a:gd name="connsiteX87" fmla="*/ 934245 w 1795463"/>
                <a:gd name="connsiteY87" fmla="*/ 0 h 1441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</a:cxnLst>
              <a:rect l="l" t="t" r="r" b="b"/>
              <a:pathLst>
                <a:path w="1795463" h="1441451">
                  <a:moveTo>
                    <a:pt x="1330686" y="1366029"/>
                  </a:moveTo>
                  <a:lnTo>
                    <a:pt x="1327856" y="1366838"/>
                  </a:lnTo>
                  <a:cubicBezTo>
                    <a:pt x="1327856" y="1366838"/>
                    <a:pt x="1303338" y="1366838"/>
                    <a:pt x="1303338" y="1366838"/>
                  </a:cubicBezTo>
                  <a:close/>
                  <a:moveTo>
                    <a:pt x="1497047" y="1342311"/>
                  </a:moveTo>
                  <a:lnTo>
                    <a:pt x="1458492" y="1356122"/>
                  </a:lnTo>
                  <a:cubicBezTo>
                    <a:pt x="1443551" y="1359694"/>
                    <a:pt x="1427461" y="1362076"/>
                    <a:pt x="1410605" y="1363663"/>
                  </a:cubicBezTo>
                  <a:lnTo>
                    <a:pt x="1330686" y="1366029"/>
                  </a:lnTo>
                  <a:lnTo>
                    <a:pt x="1379191" y="1352154"/>
                  </a:lnTo>
                  <a:cubicBezTo>
                    <a:pt x="1395281" y="1348582"/>
                    <a:pt x="1410605" y="1346201"/>
                    <a:pt x="1425929" y="1344613"/>
                  </a:cubicBezTo>
                  <a:close/>
                  <a:moveTo>
                    <a:pt x="1499483" y="1341438"/>
                  </a:moveTo>
                  <a:cubicBezTo>
                    <a:pt x="1499483" y="1341438"/>
                    <a:pt x="1499483" y="1341438"/>
                    <a:pt x="1524001" y="1341438"/>
                  </a:cubicBezTo>
                  <a:lnTo>
                    <a:pt x="1497047" y="1342311"/>
                  </a:lnTo>
                  <a:close/>
                  <a:moveTo>
                    <a:pt x="1057400" y="1341438"/>
                  </a:moveTo>
                  <a:cubicBezTo>
                    <a:pt x="1057400" y="1366441"/>
                    <a:pt x="1081990" y="1366441"/>
                    <a:pt x="1081990" y="1366441"/>
                  </a:cubicBezTo>
                  <a:cubicBezTo>
                    <a:pt x="1106581" y="1366441"/>
                    <a:pt x="1131172" y="1366441"/>
                    <a:pt x="1131172" y="1366441"/>
                  </a:cubicBezTo>
                  <a:cubicBezTo>
                    <a:pt x="1180353" y="1366441"/>
                    <a:pt x="1204944" y="1366441"/>
                    <a:pt x="1254125" y="1366441"/>
                  </a:cubicBezTo>
                  <a:cubicBezTo>
                    <a:pt x="1204944" y="1366441"/>
                    <a:pt x="1155762" y="1391445"/>
                    <a:pt x="1081990" y="1391445"/>
                  </a:cubicBezTo>
                  <a:cubicBezTo>
                    <a:pt x="1081990" y="1391445"/>
                    <a:pt x="1032809" y="1391445"/>
                    <a:pt x="1008218" y="1391445"/>
                  </a:cubicBezTo>
                  <a:cubicBezTo>
                    <a:pt x="860674" y="1416448"/>
                    <a:pt x="688539" y="1416448"/>
                    <a:pt x="516405" y="1441451"/>
                  </a:cubicBezTo>
                  <a:cubicBezTo>
                    <a:pt x="491814" y="1416448"/>
                    <a:pt x="467223" y="1441451"/>
                    <a:pt x="442633" y="1441451"/>
                  </a:cubicBezTo>
                  <a:cubicBezTo>
                    <a:pt x="319679" y="1441451"/>
                    <a:pt x="172135" y="1441451"/>
                    <a:pt x="24590" y="1441451"/>
                  </a:cubicBezTo>
                  <a:cubicBezTo>
                    <a:pt x="24590" y="1416448"/>
                    <a:pt x="24590" y="1416448"/>
                    <a:pt x="0" y="1391445"/>
                  </a:cubicBezTo>
                  <a:cubicBezTo>
                    <a:pt x="147544" y="1391445"/>
                    <a:pt x="295088" y="1391445"/>
                    <a:pt x="467223" y="1391445"/>
                  </a:cubicBezTo>
                  <a:cubicBezTo>
                    <a:pt x="663949" y="1366441"/>
                    <a:pt x="860674" y="1366441"/>
                    <a:pt x="1057400" y="1341438"/>
                  </a:cubicBezTo>
                  <a:close/>
                  <a:moveTo>
                    <a:pt x="395256" y="1083073"/>
                  </a:moveTo>
                  <a:cubicBezTo>
                    <a:pt x="403699" y="1084263"/>
                    <a:pt x="411373" y="1087438"/>
                    <a:pt x="417513" y="1093788"/>
                  </a:cubicBezTo>
                  <a:lnTo>
                    <a:pt x="356278" y="1086948"/>
                  </a:lnTo>
                  <a:lnTo>
                    <a:pt x="368394" y="1084263"/>
                  </a:lnTo>
                  <a:cubicBezTo>
                    <a:pt x="377604" y="1082676"/>
                    <a:pt x="386814" y="1081882"/>
                    <a:pt x="395256" y="1083073"/>
                  </a:cubicBezTo>
                  <a:close/>
                  <a:moveTo>
                    <a:pt x="321577" y="1083073"/>
                  </a:moveTo>
                  <a:lnTo>
                    <a:pt x="356278" y="1086948"/>
                  </a:lnTo>
                  <a:lnTo>
                    <a:pt x="341532" y="1090216"/>
                  </a:lnTo>
                  <a:cubicBezTo>
                    <a:pt x="333090" y="1092201"/>
                    <a:pt x="325415" y="1093788"/>
                    <a:pt x="319275" y="1093788"/>
                  </a:cubicBezTo>
                  <a:cubicBezTo>
                    <a:pt x="294715" y="1093788"/>
                    <a:pt x="270156" y="1093788"/>
                    <a:pt x="270156" y="1093788"/>
                  </a:cubicBezTo>
                  <a:cubicBezTo>
                    <a:pt x="245596" y="1093788"/>
                    <a:pt x="245596" y="1093788"/>
                    <a:pt x="245596" y="1093788"/>
                  </a:cubicBezTo>
                  <a:cubicBezTo>
                    <a:pt x="196477" y="1093788"/>
                    <a:pt x="147358" y="1093788"/>
                    <a:pt x="98238" y="1093788"/>
                  </a:cubicBezTo>
                  <a:cubicBezTo>
                    <a:pt x="98238" y="1093788"/>
                    <a:pt x="73679" y="1093788"/>
                    <a:pt x="73679" y="1093788"/>
                  </a:cubicBezTo>
                  <a:lnTo>
                    <a:pt x="24559" y="1093788"/>
                  </a:lnTo>
                  <a:cubicBezTo>
                    <a:pt x="116658" y="1093788"/>
                    <a:pt x="222571" y="1079501"/>
                    <a:pt x="321577" y="1083073"/>
                  </a:cubicBezTo>
                  <a:close/>
                  <a:moveTo>
                    <a:pt x="873298" y="889218"/>
                  </a:moveTo>
                  <a:lnTo>
                    <a:pt x="871960" y="889808"/>
                  </a:lnTo>
                  <a:cubicBezTo>
                    <a:pt x="860426" y="892898"/>
                    <a:pt x="848122" y="894443"/>
                    <a:pt x="835819" y="894443"/>
                  </a:cubicBezTo>
                  <a:lnTo>
                    <a:pt x="819917" y="891360"/>
                  </a:lnTo>
                  <a:lnTo>
                    <a:pt x="860425" y="890195"/>
                  </a:lnTo>
                  <a:close/>
                  <a:moveTo>
                    <a:pt x="565150" y="845004"/>
                  </a:moveTo>
                  <a:cubicBezTo>
                    <a:pt x="638969" y="845004"/>
                    <a:pt x="688182" y="845004"/>
                    <a:pt x="762000" y="845004"/>
                  </a:cubicBezTo>
                  <a:cubicBezTo>
                    <a:pt x="762000" y="863544"/>
                    <a:pt x="789682" y="882084"/>
                    <a:pt x="813904" y="890195"/>
                  </a:cubicBezTo>
                  <a:lnTo>
                    <a:pt x="819917" y="891360"/>
                  </a:lnTo>
                  <a:lnTo>
                    <a:pt x="712788" y="894443"/>
                  </a:lnTo>
                  <a:cubicBezTo>
                    <a:pt x="688182" y="894443"/>
                    <a:pt x="688182" y="894443"/>
                    <a:pt x="688182" y="894443"/>
                  </a:cubicBezTo>
                  <a:cubicBezTo>
                    <a:pt x="663575" y="894443"/>
                    <a:pt x="614363" y="894443"/>
                    <a:pt x="565150" y="919163"/>
                  </a:cubicBezTo>
                  <a:cubicBezTo>
                    <a:pt x="565150" y="894443"/>
                    <a:pt x="589757" y="894443"/>
                    <a:pt x="589757" y="869724"/>
                  </a:cubicBezTo>
                  <a:cubicBezTo>
                    <a:pt x="589757" y="869724"/>
                    <a:pt x="565150" y="845004"/>
                    <a:pt x="565150" y="845004"/>
                  </a:cubicBezTo>
                  <a:close/>
                  <a:moveTo>
                    <a:pt x="183357" y="769937"/>
                  </a:moveTo>
                  <a:cubicBezTo>
                    <a:pt x="203961" y="769937"/>
                    <a:pt x="220664" y="781309"/>
                    <a:pt x="220664" y="795337"/>
                  </a:cubicBezTo>
                  <a:cubicBezTo>
                    <a:pt x="220664" y="809365"/>
                    <a:pt x="203961" y="820737"/>
                    <a:pt x="183357" y="820737"/>
                  </a:cubicBezTo>
                  <a:cubicBezTo>
                    <a:pt x="162753" y="820737"/>
                    <a:pt x="146050" y="809365"/>
                    <a:pt x="146050" y="795337"/>
                  </a:cubicBezTo>
                  <a:cubicBezTo>
                    <a:pt x="146050" y="781309"/>
                    <a:pt x="162753" y="769937"/>
                    <a:pt x="183357" y="769937"/>
                  </a:cubicBezTo>
                  <a:close/>
                  <a:moveTo>
                    <a:pt x="1721644" y="746125"/>
                  </a:moveTo>
                  <a:cubicBezTo>
                    <a:pt x="1746251" y="770845"/>
                    <a:pt x="1770857" y="795565"/>
                    <a:pt x="1795463" y="795565"/>
                  </a:cubicBezTo>
                  <a:cubicBezTo>
                    <a:pt x="1623219" y="820284"/>
                    <a:pt x="1475582" y="845004"/>
                    <a:pt x="1303338" y="845004"/>
                  </a:cubicBezTo>
                  <a:cubicBezTo>
                    <a:pt x="1204913" y="857364"/>
                    <a:pt x="1106488" y="869724"/>
                    <a:pt x="1008063" y="878994"/>
                  </a:cubicBezTo>
                  <a:lnTo>
                    <a:pt x="873298" y="889218"/>
                  </a:lnTo>
                  <a:lnTo>
                    <a:pt x="903486" y="875904"/>
                  </a:lnTo>
                  <a:cubicBezTo>
                    <a:pt x="921941" y="863544"/>
                    <a:pt x="934244" y="845004"/>
                    <a:pt x="934244" y="820284"/>
                  </a:cubicBezTo>
                  <a:cubicBezTo>
                    <a:pt x="958850" y="820284"/>
                    <a:pt x="983457" y="820284"/>
                    <a:pt x="1008063" y="820284"/>
                  </a:cubicBezTo>
                  <a:cubicBezTo>
                    <a:pt x="1057275" y="820284"/>
                    <a:pt x="1081882" y="820284"/>
                    <a:pt x="1106488" y="795565"/>
                  </a:cubicBezTo>
                  <a:cubicBezTo>
                    <a:pt x="1303338" y="795565"/>
                    <a:pt x="1524794" y="770845"/>
                    <a:pt x="1721644" y="746125"/>
                  </a:cubicBezTo>
                  <a:close/>
                  <a:moveTo>
                    <a:pt x="687388" y="522287"/>
                  </a:moveTo>
                  <a:cubicBezTo>
                    <a:pt x="714568" y="522287"/>
                    <a:pt x="736601" y="538990"/>
                    <a:pt x="736601" y="559594"/>
                  </a:cubicBezTo>
                  <a:cubicBezTo>
                    <a:pt x="736601" y="580198"/>
                    <a:pt x="714568" y="596901"/>
                    <a:pt x="687388" y="596901"/>
                  </a:cubicBezTo>
                  <a:cubicBezTo>
                    <a:pt x="660208" y="596901"/>
                    <a:pt x="638175" y="580198"/>
                    <a:pt x="638175" y="559594"/>
                  </a:cubicBezTo>
                  <a:cubicBezTo>
                    <a:pt x="638175" y="538990"/>
                    <a:pt x="660208" y="522287"/>
                    <a:pt x="687388" y="522287"/>
                  </a:cubicBezTo>
                  <a:close/>
                  <a:moveTo>
                    <a:pt x="330995" y="398462"/>
                  </a:moveTo>
                  <a:cubicBezTo>
                    <a:pt x="351599" y="398462"/>
                    <a:pt x="368302" y="409479"/>
                    <a:pt x="368302" y="423069"/>
                  </a:cubicBezTo>
                  <a:cubicBezTo>
                    <a:pt x="368302" y="436659"/>
                    <a:pt x="351599" y="447676"/>
                    <a:pt x="330995" y="447676"/>
                  </a:cubicBezTo>
                  <a:cubicBezTo>
                    <a:pt x="310391" y="447676"/>
                    <a:pt x="293688" y="436659"/>
                    <a:pt x="293688" y="423069"/>
                  </a:cubicBezTo>
                  <a:cubicBezTo>
                    <a:pt x="293688" y="409479"/>
                    <a:pt x="310391" y="398462"/>
                    <a:pt x="330995" y="398462"/>
                  </a:cubicBezTo>
                  <a:close/>
                  <a:moveTo>
                    <a:pt x="589757" y="298450"/>
                  </a:moveTo>
                  <a:cubicBezTo>
                    <a:pt x="603347" y="298450"/>
                    <a:pt x="614364" y="315153"/>
                    <a:pt x="614364" y="335757"/>
                  </a:cubicBezTo>
                  <a:cubicBezTo>
                    <a:pt x="614364" y="356361"/>
                    <a:pt x="603347" y="373064"/>
                    <a:pt x="589757" y="373064"/>
                  </a:cubicBezTo>
                  <a:cubicBezTo>
                    <a:pt x="576167" y="373064"/>
                    <a:pt x="565150" y="356361"/>
                    <a:pt x="565150" y="335757"/>
                  </a:cubicBezTo>
                  <a:cubicBezTo>
                    <a:pt x="565150" y="315153"/>
                    <a:pt x="576167" y="298450"/>
                    <a:pt x="589757" y="298450"/>
                  </a:cubicBezTo>
                  <a:close/>
                  <a:moveTo>
                    <a:pt x="934245" y="0"/>
                  </a:moveTo>
                  <a:cubicBezTo>
                    <a:pt x="1002194" y="0"/>
                    <a:pt x="1057277" y="55794"/>
                    <a:pt x="1057277" y="124619"/>
                  </a:cubicBezTo>
                  <a:cubicBezTo>
                    <a:pt x="1057277" y="193444"/>
                    <a:pt x="1002194" y="249238"/>
                    <a:pt x="934245" y="249238"/>
                  </a:cubicBezTo>
                  <a:cubicBezTo>
                    <a:pt x="866296" y="249238"/>
                    <a:pt x="811213" y="193444"/>
                    <a:pt x="811213" y="124619"/>
                  </a:cubicBezTo>
                  <a:cubicBezTo>
                    <a:pt x="811213" y="55794"/>
                    <a:pt x="866296" y="0"/>
                    <a:pt x="93424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0" name="ïŝ1iḓè">
              <a:extLst>
                <a:ext uri="{FF2B5EF4-FFF2-40B4-BE49-F238E27FC236}">
                  <a16:creationId xmlns:a16="http://schemas.microsoft.com/office/drawing/2014/main" id="{22D9DF6D-2EAE-4760-B5E0-6D65E8F747EF}"/>
                </a:ext>
              </a:extLst>
            </p:cNvPr>
            <p:cNvSpPr/>
            <p:nvPr/>
          </p:nvSpPr>
          <p:spPr bwMode="auto">
            <a:xfrm>
              <a:off x="7005637" y="1690688"/>
              <a:ext cx="2386014" cy="1390651"/>
            </a:xfrm>
            <a:custGeom>
              <a:avLst/>
              <a:gdLst>
                <a:gd name="connsiteX0" fmla="*/ 2361407 w 2386014"/>
                <a:gd name="connsiteY0" fmla="*/ 1341437 h 1390651"/>
                <a:gd name="connsiteX1" fmla="*/ 2386014 w 2386014"/>
                <a:gd name="connsiteY1" fmla="*/ 1366044 h 1390651"/>
                <a:gd name="connsiteX2" fmla="*/ 2361407 w 2386014"/>
                <a:gd name="connsiteY2" fmla="*/ 1390651 h 1390651"/>
                <a:gd name="connsiteX3" fmla="*/ 2336800 w 2386014"/>
                <a:gd name="connsiteY3" fmla="*/ 1366044 h 1390651"/>
                <a:gd name="connsiteX4" fmla="*/ 2361407 w 2386014"/>
                <a:gd name="connsiteY4" fmla="*/ 1341437 h 1390651"/>
                <a:gd name="connsiteX5" fmla="*/ 197203 w 2386014"/>
                <a:gd name="connsiteY5" fmla="*/ 1292225 h 1390651"/>
                <a:gd name="connsiteX6" fmla="*/ 268200 w 2386014"/>
                <a:gd name="connsiteY6" fmla="*/ 1292225 h 1390651"/>
                <a:gd name="connsiteX7" fmla="*/ 295981 w 2386014"/>
                <a:gd name="connsiteY7" fmla="*/ 1292225 h 1390651"/>
                <a:gd name="connsiteX8" fmla="*/ 98425 w 2386014"/>
                <a:gd name="connsiteY8" fmla="*/ 1316038 h 1390651"/>
                <a:gd name="connsiteX9" fmla="*/ 197203 w 2386014"/>
                <a:gd name="connsiteY9" fmla="*/ 1292225 h 1390651"/>
                <a:gd name="connsiteX10" fmla="*/ 196909 w 2386014"/>
                <a:gd name="connsiteY10" fmla="*/ 1267355 h 1390651"/>
                <a:gd name="connsiteX11" fmla="*/ 283133 w 2386014"/>
                <a:gd name="connsiteY11" fmla="*/ 1267355 h 1390651"/>
                <a:gd name="connsiteX12" fmla="*/ 320087 w 2386014"/>
                <a:gd name="connsiteY12" fmla="*/ 1267355 h 1390651"/>
                <a:gd name="connsiteX13" fmla="*/ 147637 w 2386014"/>
                <a:gd name="connsiteY13" fmla="*/ 1292226 h 1390651"/>
                <a:gd name="connsiteX14" fmla="*/ 196909 w 2386014"/>
                <a:gd name="connsiteY14" fmla="*/ 1267355 h 1390651"/>
                <a:gd name="connsiteX15" fmla="*/ 2054225 w 2386014"/>
                <a:gd name="connsiteY15" fmla="*/ 1266825 h 1390651"/>
                <a:gd name="connsiteX16" fmla="*/ 2066925 w 2386014"/>
                <a:gd name="connsiteY16" fmla="*/ 1267619 h 1390651"/>
                <a:gd name="connsiteX17" fmla="*/ 2054225 w 2386014"/>
                <a:gd name="connsiteY17" fmla="*/ 1268413 h 1390651"/>
                <a:gd name="connsiteX18" fmla="*/ 2041525 w 2386014"/>
                <a:gd name="connsiteY18" fmla="*/ 1267619 h 1390651"/>
                <a:gd name="connsiteX19" fmla="*/ 2054225 w 2386014"/>
                <a:gd name="connsiteY19" fmla="*/ 1266825 h 1390651"/>
                <a:gd name="connsiteX20" fmla="*/ 731855 w 2386014"/>
                <a:gd name="connsiteY20" fmla="*/ 1219034 h 1390651"/>
                <a:gd name="connsiteX21" fmla="*/ 723496 w 2386014"/>
                <a:gd name="connsiteY21" fmla="*/ 1220722 h 1390651"/>
                <a:gd name="connsiteX22" fmla="*/ 689622 w 2386014"/>
                <a:gd name="connsiteY22" fmla="*/ 1242484 h 1390651"/>
                <a:gd name="connsiteX23" fmla="*/ 664986 w 2386014"/>
                <a:gd name="connsiteY23" fmla="*/ 1242484 h 1390651"/>
                <a:gd name="connsiteX24" fmla="*/ 640351 w 2386014"/>
                <a:gd name="connsiteY24" fmla="*/ 1267355 h 1390651"/>
                <a:gd name="connsiteX25" fmla="*/ 467901 w 2386014"/>
                <a:gd name="connsiteY25" fmla="*/ 1292226 h 1390651"/>
                <a:gd name="connsiteX26" fmla="*/ 393994 w 2386014"/>
                <a:gd name="connsiteY26" fmla="*/ 1292226 h 1390651"/>
                <a:gd name="connsiteX27" fmla="*/ 369358 w 2386014"/>
                <a:gd name="connsiteY27" fmla="*/ 1292226 h 1390651"/>
                <a:gd name="connsiteX28" fmla="*/ 443265 w 2386014"/>
                <a:gd name="connsiteY28" fmla="*/ 1267355 h 1390651"/>
                <a:gd name="connsiteX29" fmla="*/ 384756 w 2386014"/>
                <a:gd name="connsiteY29" fmla="*/ 1267355 h 1390651"/>
                <a:gd name="connsiteX30" fmla="*/ 369358 w 2386014"/>
                <a:gd name="connsiteY30" fmla="*/ 1267355 h 1390651"/>
                <a:gd name="connsiteX31" fmla="*/ 393994 w 2386014"/>
                <a:gd name="connsiteY31" fmla="*/ 1242484 h 1390651"/>
                <a:gd name="connsiteX32" fmla="*/ 541808 w 2386014"/>
                <a:gd name="connsiteY32" fmla="*/ 1242484 h 1390651"/>
                <a:gd name="connsiteX33" fmla="*/ 664986 w 2386014"/>
                <a:gd name="connsiteY33" fmla="*/ 1220722 h 1390651"/>
                <a:gd name="connsiteX34" fmla="*/ 689622 w 2386014"/>
                <a:gd name="connsiteY34" fmla="*/ 1220100 h 1390651"/>
                <a:gd name="connsiteX35" fmla="*/ 788165 w 2386014"/>
                <a:gd name="connsiteY35" fmla="*/ 1217613 h 1390651"/>
                <a:gd name="connsiteX36" fmla="*/ 812800 w 2386014"/>
                <a:gd name="connsiteY36" fmla="*/ 1242484 h 1390651"/>
                <a:gd name="connsiteX37" fmla="*/ 788165 w 2386014"/>
                <a:gd name="connsiteY37" fmla="*/ 1242484 h 1390651"/>
                <a:gd name="connsiteX38" fmla="*/ 772767 w 2386014"/>
                <a:gd name="connsiteY38" fmla="*/ 1220722 h 1390651"/>
                <a:gd name="connsiteX39" fmla="*/ 749520 w 2386014"/>
                <a:gd name="connsiteY39" fmla="*/ 1218588 h 1390651"/>
                <a:gd name="connsiteX40" fmla="*/ 738893 w 2386014"/>
                <a:gd name="connsiteY40" fmla="*/ 1217613 h 1390651"/>
                <a:gd name="connsiteX41" fmla="*/ 749520 w 2386014"/>
                <a:gd name="connsiteY41" fmla="*/ 1218588 h 1390651"/>
                <a:gd name="connsiteX42" fmla="*/ 731855 w 2386014"/>
                <a:gd name="connsiteY42" fmla="*/ 1219034 h 1390651"/>
                <a:gd name="connsiteX43" fmla="*/ 1009650 w 2386014"/>
                <a:gd name="connsiteY43" fmla="*/ 1168400 h 1390651"/>
                <a:gd name="connsiteX44" fmla="*/ 1082675 w 2386014"/>
                <a:gd name="connsiteY44" fmla="*/ 1168400 h 1390651"/>
                <a:gd name="connsiteX45" fmla="*/ 1082675 w 2386014"/>
                <a:gd name="connsiteY45" fmla="*/ 1193007 h 1390651"/>
                <a:gd name="connsiteX46" fmla="*/ 1082675 w 2386014"/>
                <a:gd name="connsiteY46" fmla="*/ 1217613 h 1390651"/>
                <a:gd name="connsiteX47" fmla="*/ 1033992 w 2386014"/>
                <a:gd name="connsiteY47" fmla="*/ 1217613 h 1390651"/>
                <a:gd name="connsiteX48" fmla="*/ 1009650 w 2386014"/>
                <a:gd name="connsiteY48" fmla="*/ 1193007 h 1390651"/>
                <a:gd name="connsiteX49" fmla="*/ 1009650 w 2386014"/>
                <a:gd name="connsiteY49" fmla="*/ 1168400 h 1390651"/>
                <a:gd name="connsiteX50" fmla="*/ 2226469 w 2386014"/>
                <a:gd name="connsiteY50" fmla="*/ 1143000 h 1390651"/>
                <a:gd name="connsiteX51" fmla="*/ 2238376 w 2386014"/>
                <a:gd name="connsiteY51" fmla="*/ 1167607 h 1390651"/>
                <a:gd name="connsiteX52" fmla="*/ 2226469 w 2386014"/>
                <a:gd name="connsiteY52" fmla="*/ 1192214 h 1390651"/>
                <a:gd name="connsiteX53" fmla="*/ 2214562 w 2386014"/>
                <a:gd name="connsiteY53" fmla="*/ 1167607 h 1390651"/>
                <a:gd name="connsiteX54" fmla="*/ 2226469 w 2386014"/>
                <a:gd name="connsiteY54" fmla="*/ 1143000 h 1390651"/>
                <a:gd name="connsiteX55" fmla="*/ 1204913 w 2386014"/>
                <a:gd name="connsiteY55" fmla="*/ 1143000 h 1390651"/>
                <a:gd name="connsiteX56" fmla="*/ 1204913 w 2386014"/>
                <a:gd name="connsiteY56" fmla="*/ 1168400 h 1390651"/>
                <a:gd name="connsiteX57" fmla="*/ 1181100 w 2386014"/>
                <a:gd name="connsiteY57" fmla="*/ 1168400 h 1390651"/>
                <a:gd name="connsiteX58" fmla="*/ 1204913 w 2386014"/>
                <a:gd name="connsiteY58" fmla="*/ 1143000 h 1390651"/>
                <a:gd name="connsiteX59" fmla="*/ 1401763 w 2386014"/>
                <a:gd name="connsiteY59" fmla="*/ 1117600 h 1390651"/>
                <a:gd name="connsiteX60" fmla="*/ 1377316 w 2386014"/>
                <a:gd name="connsiteY60" fmla="*/ 1142471 h 1390651"/>
                <a:gd name="connsiteX61" fmla="*/ 1352868 w 2386014"/>
                <a:gd name="connsiteY61" fmla="*/ 1167342 h 1390651"/>
                <a:gd name="connsiteX62" fmla="*/ 1303973 w 2386014"/>
                <a:gd name="connsiteY62" fmla="*/ 1192213 h 1390651"/>
                <a:gd name="connsiteX63" fmla="*/ 1303973 w 2386014"/>
                <a:gd name="connsiteY63" fmla="*/ 1167342 h 1390651"/>
                <a:gd name="connsiteX64" fmla="*/ 1279525 w 2386014"/>
                <a:gd name="connsiteY64" fmla="*/ 1142471 h 1390651"/>
                <a:gd name="connsiteX65" fmla="*/ 1401763 w 2386014"/>
                <a:gd name="connsiteY65" fmla="*/ 1117600 h 1390651"/>
                <a:gd name="connsiteX66" fmla="*/ 1033462 w 2386014"/>
                <a:gd name="connsiteY66" fmla="*/ 1019175 h 1390651"/>
                <a:gd name="connsiteX67" fmla="*/ 1058862 w 2386014"/>
                <a:gd name="connsiteY67" fmla="*/ 1019175 h 1390651"/>
                <a:gd name="connsiteX68" fmla="*/ 1058862 w 2386014"/>
                <a:gd name="connsiteY68" fmla="*/ 1031082 h 1390651"/>
                <a:gd name="connsiteX69" fmla="*/ 1058862 w 2386014"/>
                <a:gd name="connsiteY69" fmla="*/ 1032942 h 1390651"/>
                <a:gd name="connsiteX70" fmla="*/ 1058862 w 2386014"/>
                <a:gd name="connsiteY70" fmla="*/ 1034058 h 1390651"/>
                <a:gd name="connsiteX71" fmla="*/ 1058862 w 2386014"/>
                <a:gd name="connsiteY71" fmla="*/ 1039267 h 1390651"/>
                <a:gd name="connsiteX72" fmla="*/ 1058862 w 2386014"/>
                <a:gd name="connsiteY72" fmla="*/ 1039639 h 1390651"/>
                <a:gd name="connsiteX73" fmla="*/ 1058862 w 2386014"/>
                <a:gd name="connsiteY73" fmla="*/ 1042988 h 1390651"/>
                <a:gd name="connsiteX74" fmla="*/ 1033462 w 2386014"/>
                <a:gd name="connsiteY74" fmla="*/ 1042988 h 1390651"/>
                <a:gd name="connsiteX75" fmla="*/ 1033462 w 2386014"/>
                <a:gd name="connsiteY75" fmla="*/ 1040011 h 1390651"/>
                <a:gd name="connsiteX76" fmla="*/ 1033462 w 2386014"/>
                <a:gd name="connsiteY76" fmla="*/ 1039267 h 1390651"/>
                <a:gd name="connsiteX77" fmla="*/ 1033462 w 2386014"/>
                <a:gd name="connsiteY77" fmla="*/ 1032942 h 1390651"/>
                <a:gd name="connsiteX78" fmla="*/ 1033462 w 2386014"/>
                <a:gd name="connsiteY78" fmla="*/ 1031082 h 1390651"/>
                <a:gd name="connsiteX79" fmla="*/ 1033462 w 2386014"/>
                <a:gd name="connsiteY79" fmla="*/ 1022896 h 1390651"/>
                <a:gd name="connsiteX80" fmla="*/ 1033462 w 2386014"/>
                <a:gd name="connsiteY80" fmla="*/ 1019175 h 1390651"/>
                <a:gd name="connsiteX81" fmla="*/ 665162 w 2386014"/>
                <a:gd name="connsiteY81" fmla="*/ 1019175 h 1390651"/>
                <a:gd name="connsiteX82" fmla="*/ 714375 w 2386014"/>
                <a:gd name="connsiteY82" fmla="*/ 1019175 h 1390651"/>
                <a:gd name="connsiteX83" fmla="*/ 738981 w 2386014"/>
                <a:gd name="connsiteY83" fmla="*/ 1043782 h 1390651"/>
                <a:gd name="connsiteX84" fmla="*/ 763587 w 2386014"/>
                <a:gd name="connsiteY84" fmla="*/ 1068388 h 1390651"/>
                <a:gd name="connsiteX85" fmla="*/ 714375 w 2386014"/>
                <a:gd name="connsiteY85" fmla="*/ 1068388 h 1390651"/>
                <a:gd name="connsiteX86" fmla="*/ 665162 w 2386014"/>
                <a:gd name="connsiteY86" fmla="*/ 1019175 h 1390651"/>
                <a:gd name="connsiteX87" fmla="*/ 1378744 w 2386014"/>
                <a:gd name="connsiteY87" fmla="*/ 993775 h 1390651"/>
                <a:gd name="connsiteX88" fmla="*/ 1379538 w 2386014"/>
                <a:gd name="connsiteY88" fmla="*/ 994569 h 1390651"/>
                <a:gd name="connsiteX89" fmla="*/ 1378744 w 2386014"/>
                <a:gd name="connsiteY89" fmla="*/ 995363 h 1390651"/>
                <a:gd name="connsiteX90" fmla="*/ 1377950 w 2386014"/>
                <a:gd name="connsiteY90" fmla="*/ 994569 h 1390651"/>
                <a:gd name="connsiteX91" fmla="*/ 1378744 w 2386014"/>
                <a:gd name="connsiteY91" fmla="*/ 993775 h 1390651"/>
                <a:gd name="connsiteX92" fmla="*/ 862013 w 2386014"/>
                <a:gd name="connsiteY92" fmla="*/ 993775 h 1390651"/>
                <a:gd name="connsiteX93" fmla="*/ 837142 w 2386014"/>
                <a:gd name="connsiteY93" fmla="*/ 1042988 h 1390651"/>
                <a:gd name="connsiteX94" fmla="*/ 812271 w 2386014"/>
                <a:gd name="connsiteY94" fmla="*/ 1042988 h 1390651"/>
                <a:gd name="connsiteX95" fmla="*/ 812271 w 2386014"/>
                <a:gd name="connsiteY95" fmla="*/ 1018382 h 1390651"/>
                <a:gd name="connsiteX96" fmla="*/ 812271 w 2386014"/>
                <a:gd name="connsiteY96" fmla="*/ 1008001 h 1390651"/>
                <a:gd name="connsiteX97" fmla="*/ 812271 w 2386014"/>
                <a:gd name="connsiteY97" fmla="*/ 1001721 h 1390651"/>
                <a:gd name="connsiteX98" fmla="*/ 824707 w 2386014"/>
                <a:gd name="connsiteY98" fmla="*/ 996851 h 1390651"/>
                <a:gd name="connsiteX99" fmla="*/ 862013 w 2386014"/>
                <a:gd name="connsiteY99" fmla="*/ 993775 h 1390651"/>
                <a:gd name="connsiteX100" fmla="*/ 812271 w 2386014"/>
                <a:gd name="connsiteY100" fmla="*/ 993775 h 1390651"/>
                <a:gd name="connsiteX101" fmla="*/ 812271 w 2386014"/>
                <a:gd name="connsiteY101" fmla="*/ 1001721 h 1390651"/>
                <a:gd name="connsiteX102" fmla="*/ 806054 w 2386014"/>
                <a:gd name="connsiteY102" fmla="*/ 1004156 h 1390651"/>
                <a:gd name="connsiteX103" fmla="*/ 787400 w 2386014"/>
                <a:gd name="connsiteY103" fmla="*/ 1018382 h 1390651"/>
                <a:gd name="connsiteX104" fmla="*/ 812271 w 2386014"/>
                <a:gd name="connsiteY104" fmla="*/ 993775 h 1390651"/>
                <a:gd name="connsiteX105" fmla="*/ 1181100 w 2386014"/>
                <a:gd name="connsiteY105" fmla="*/ 969434 h 1390651"/>
                <a:gd name="connsiteX106" fmla="*/ 1204913 w 2386014"/>
                <a:gd name="connsiteY106" fmla="*/ 994305 h 1390651"/>
                <a:gd name="connsiteX107" fmla="*/ 1181100 w 2386014"/>
                <a:gd name="connsiteY107" fmla="*/ 994305 h 1390651"/>
                <a:gd name="connsiteX108" fmla="*/ 1181100 w 2386014"/>
                <a:gd name="connsiteY108" fmla="*/ 969434 h 1390651"/>
                <a:gd name="connsiteX109" fmla="*/ 1033462 w 2386014"/>
                <a:gd name="connsiteY109" fmla="*/ 968375 h 1390651"/>
                <a:gd name="connsiteX110" fmla="*/ 1057910 w 2386014"/>
                <a:gd name="connsiteY110" fmla="*/ 968375 h 1390651"/>
                <a:gd name="connsiteX111" fmla="*/ 1057910 w 2386014"/>
                <a:gd name="connsiteY111" fmla="*/ 993775 h 1390651"/>
                <a:gd name="connsiteX112" fmla="*/ 1033462 w 2386014"/>
                <a:gd name="connsiteY112" fmla="*/ 993775 h 1390651"/>
                <a:gd name="connsiteX113" fmla="*/ 1033462 w 2386014"/>
                <a:gd name="connsiteY113" fmla="*/ 968375 h 1390651"/>
                <a:gd name="connsiteX114" fmla="*/ 99219 w 2386014"/>
                <a:gd name="connsiteY114" fmla="*/ 968375 h 1390651"/>
                <a:gd name="connsiteX115" fmla="*/ 123826 w 2386014"/>
                <a:gd name="connsiteY115" fmla="*/ 993775 h 1390651"/>
                <a:gd name="connsiteX116" fmla="*/ 99219 w 2386014"/>
                <a:gd name="connsiteY116" fmla="*/ 1019175 h 1390651"/>
                <a:gd name="connsiteX117" fmla="*/ 74612 w 2386014"/>
                <a:gd name="connsiteY117" fmla="*/ 993775 h 1390651"/>
                <a:gd name="connsiteX118" fmla="*/ 99219 w 2386014"/>
                <a:gd name="connsiteY118" fmla="*/ 968375 h 1390651"/>
                <a:gd name="connsiteX119" fmla="*/ 1204913 w 2386014"/>
                <a:gd name="connsiteY119" fmla="*/ 944563 h 1390651"/>
                <a:gd name="connsiteX120" fmla="*/ 1204913 w 2386014"/>
                <a:gd name="connsiteY120" fmla="*/ 969434 h 1390651"/>
                <a:gd name="connsiteX121" fmla="*/ 1184077 w 2386014"/>
                <a:gd name="connsiteY121" fmla="*/ 969434 h 1390651"/>
                <a:gd name="connsiteX122" fmla="*/ 1181100 w 2386014"/>
                <a:gd name="connsiteY122" fmla="*/ 969434 h 1390651"/>
                <a:gd name="connsiteX123" fmla="*/ 1204913 w 2386014"/>
                <a:gd name="connsiteY123" fmla="*/ 944563 h 1390651"/>
                <a:gd name="connsiteX124" fmla="*/ 1155700 w 2386014"/>
                <a:gd name="connsiteY124" fmla="*/ 944563 h 1390651"/>
                <a:gd name="connsiteX125" fmla="*/ 1181100 w 2386014"/>
                <a:gd name="connsiteY125" fmla="*/ 944563 h 1390651"/>
                <a:gd name="connsiteX126" fmla="*/ 1181100 w 2386014"/>
                <a:gd name="connsiteY126" fmla="*/ 968376 h 1390651"/>
                <a:gd name="connsiteX127" fmla="*/ 1177925 w 2386014"/>
                <a:gd name="connsiteY127" fmla="*/ 968376 h 1390651"/>
                <a:gd name="connsiteX128" fmla="*/ 1158875 w 2386014"/>
                <a:gd name="connsiteY128" fmla="*/ 968376 h 1390651"/>
                <a:gd name="connsiteX129" fmla="*/ 1155700 w 2386014"/>
                <a:gd name="connsiteY129" fmla="*/ 968376 h 1390651"/>
                <a:gd name="connsiteX130" fmla="*/ 1155700 w 2386014"/>
                <a:gd name="connsiteY130" fmla="*/ 969169 h 1390651"/>
                <a:gd name="connsiteX131" fmla="*/ 1155700 w 2386014"/>
                <a:gd name="connsiteY131" fmla="*/ 983060 h 1390651"/>
                <a:gd name="connsiteX132" fmla="*/ 1155700 w 2386014"/>
                <a:gd name="connsiteY132" fmla="*/ 993775 h 1390651"/>
                <a:gd name="connsiteX133" fmla="*/ 1155700 w 2386014"/>
                <a:gd name="connsiteY133" fmla="*/ 1019175 h 1390651"/>
                <a:gd name="connsiteX134" fmla="*/ 1106805 w 2386014"/>
                <a:gd name="connsiteY134" fmla="*/ 1019175 h 1390651"/>
                <a:gd name="connsiteX135" fmla="*/ 1082357 w 2386014"/>
                <a:gd name="connsiteY135" fmla="*/ 1019175 h 1390651"/>
                <a:gd name="connsiteX136" fmla="*/ 1057910 w 2386014"/>
                <a:gd name="connsiteY136" fmla="*/ 993775 h 1390651"/>
                <a:gd name="connsiteX137" fmla="*/ 1082357 w 2386014"/>
                <a:gd name="connsiteY137" fmla="*/ 993775 h 1390651"/>
                <a:gd name="connsiteX138" fmla="*/ 1085413 w 2386014"/>
                <a:gd name="connsiteY138" fmla="*/ 993775 h 1390651"/>
                <a:gd name="connsiteX139" fmla="*/ 1093053 w 2386014"/>
                <a:gd name="connsiteY139" fmla="*/ 993775 h 1390651"/>
                <a:gd name="connsiteX140" fmla="*/ 1096109 w 2386014"/>
                <a:gd name="connsiteY140" fmla="*/ 993775 h 1390651"/>
                <a:gd name="connsiteX141" fmla="*/ 1106805 w 2386014"/>
                <a:gd name="connsiteY141" fmla="*/ 993775 h 1390651"/>
                <a:gd name="connsiteX142" fmla="*/ 1106805 w 2386014"/>
                <a:gd name="connsiteY142" fmla="*/ 968375 h 1390651"/>
                <a:gd name="connsiteX143" fmla="*/ 1131253 w 2386014"/>
                <a:gd name="connsiteY143" fmla="*/ 968375 h 1390651"/>
                <a:gd name="connsiteX144" fmla="*/ 1131253 w 2386014"/>
                <a:gd name="connsiteY144" fmla="*/ 993775 h 1390651"/>
                <a:gd name="connsiteX145" fmla="*/ 1143477 w 2386014"/>
                <a:gd name="connsiteY145" fmla="*/ 971550 h 1390651"/>
                <a:gd name="connsiteX146" fmla="*/ 1151587 w 2386014"/>
                <a:gd name="connsiteY146" fmla="*/ 969443 h 1390651"/>
                <a:gd name="connsiteX147" fmla="*/ 1143794 w 2386014"/>
                <a:gd name="connsiteY147" fmla="*/ 969963 h 1390651"/>
                <a:gd name="connsiteX148" fmla="*/ 1131887 w 2386014"/>
                <a:gd name="connsiteY148" fmla="*/ 969169 h 1390651"/>
                <a:gd name="connsiteX149" fmla="*/ 1143794 w 2386014"/>
                <a:gd name="connsiteY149" fmla="*/ 968375 h 1390651"/>
                <a:gd name="connsiteX150" fmla="*/ 1153268 w 2386014"/>
                <a:gd name="connsiteY150" fmla="*/ 969007 h 1390651"/>
                <a:gd name="connsiteX151" fmla="*/ 1155700 w 2386014"/>
                <a:gd name="connsiteY151" fmla="*/ 968375 h 1390651"/>
                <a:gd name="connsiteX152" fmla="*/ 1155700 w 2386014"/>
                <a:gd name="connsiteY152" fmla="*/ 954609 h 1390651"/>
                <a:gd name="connsiteX153" fmla="*/ 1155700 w 2386014"/>
                <a:gd name="connsiteY153" fmla="*/ 944563 h 1390651"/>
                <a:gd name="connsiteX154" fmla="*/ 763587 w 2386014"/>
                <a:gd name="connsiteY154" fmla="*/ 944563 h 1390651"/>
                <a:gd name="connsiteX155" fmla="*/ 763587 w 2386014"/>
                <a:gd name="connsiteY155" fmla="*/ 968376 h 1390651"/>
                <a:gd name="connsiteX156" fmla="*/ 738187 w 2386014"/>
                <a:gd name="connsiteY156" fmla="*/ 968376 h 1390651"/>
                <a:gd name="connsiteX157" fmla="*/ 763587 w 2386014"/>
                <a:gd name="connsiteY157" fmla="*/ 944563 h 1390651"/>
                <a:gd name="connsiteX158" fmla="*/ 1526381 w 2386014"/>
                <a:gd name="connsiteY158" fmla="*/ 944562 h 1390651"/>
                <a:gd name="connsiteX159" fmla="*/ 1527175 w 2386014"/>
                <a:gd name="connsiteY159" fmla="*/ 945356 h 1390651"/>
                <a:gd name="connsiteX160" fmla="*/ 1526381 w 2386014"/>
                <a:gd name="connsiteY160" fmla="*/ 946150 h 1390651"/>
                <a:gd name="connsiteX161" fmla="*/ 1525587 w 2386014"/>
                <a:gd name="connsiteY161" fmla="*/ 945356 h 1390651"/>
                <a:gd name="connsiteX162" fmla="*/ 1526381 w 2386014"/>
                <a:gd name="connsiteY162" fmla="*/ 944562 h 1390651"/>
                <a:gd name="connsiteX163" fmla="*/ 283369 w 2386014"/>
                <a:gd name="connsiteY163" fmla="*/ 944562 h 1390651"/>
                <a:gd name="connsiteX164" fmla="*/ 295276 w 2386014"/>
                <a:gd name="connsiteY164" fmla="*/ 969169 h 1390651"/>
                <a:gd name="connsiteX165" fmla="*/ 283369 w 2386014"/>
                <a:gd name="connsiteY165" fmla="*/ 993776 h 1390651"/>
                <a:gd name="connsiteX166" fmla="*/ 271462 w 2386014"/>
                <a:gd name="connsiteY166" fmla="*/ 969169 h 1390651"/>
                <a:gd name="connsiteX167" fmla="*/ 283369 w 2386014"/>
                <a:gd name="connsiteY167" fmla="*/ 944562 h 1390651"/>
                <a:gd name="connsiteX168" fmla="*/ 1426845 w 2386014"/>
                <a:gd name="connsiteY168" fmla="*/ 919163 h 1390651"/>
                <a:gd name="connsiteX169" fmla="*/ 1427956 w 2386014"/>
                <a:gd name="connsiteY169" fmla="*/ 919163 h 1390651"/>
                <a:gd name="connsiteX170" fmla="*/ 1439069 w 2386014"/>
                <a:gd name="connsiteY170" fmla="*/ 919163 h 1390651"/>
                <a:gd name="connsiteX171" fmla="*/ 1451293 w 2386014"/>
                <a:gd name="connsiteY171" fmla="*/ 919163 h 1390651"/>
                <a:gd name="connsiteX172" fmla="*/ 1466572 w 2386014"/>
                <a:gd name="connsiteY172" fmla="*/ 919163 h 1390651"/>
                <a:gd name="connsiteX173" fmla="*/ 1500187 w 2386014"/>
                <a:gd name="connsiteY173" fmla="*/ 919163 h 1390651"/>
                <a:gd name="connsiteX174" fmla="*/ 1500188 w 2386014"/>
                <a:gd name="connsiteY174" fmla="*/ 919163 h 1390651"/>
                <a:gd name="connsiteX175" fmla="*/ 1500188 w 2386014"/>
                <a:gd name="connsiteY175" fmla="*/ 919198 h 1390651"/>
                <a:gd name="connsiteX176" fmla="*/ 1500584 w 2386014"/>
                <a:gd name="connsiteY176" fmla="*/ 933846 h 1390651"/>
                <a:gd name="connsiteX177" fmla="*/ 1525587 w 2386014"/>
                <a:gd name="connsiteY177" fmla="*/ 944562 h 1390651"/>
                <a:gd name="connsiteX178" fmla="*/ 1500187 w 2386014"/>
                <a:gd name="connsiteY178" fmla="*/ 944562 h 1390651"/>
                <a:gd name="connsiteX179" fmla="*/ 1500187 w 2386014"/>
                <a:gd name="connsiteY179" fmla="*/ 944034 h 1390651"/>
                <a:gd name="connsiteX180" fmla="*/ 1478796 w 2386014"/>
                <a:gd name="connsiteY180" fmla="*/ 944034 h 1390651"/>
                <a:gd name="connsiteX181" fmla="*/ 1475740 w 2386014"/>
                <a:gd name="connsiteY181" fmla="*/ 944034 h 1390651"/>
                <a:gd name="connsiteX182" fmla="*/ 1475740 w 2386014"/>
                <a:gd name="connsiteY182" fmla="*/ 944662 h 1390651"/>
                <a:gd name="connsiteX183" fmla="*/ 1476375 w 2386014"/>
                <a:gd name="connsiteY183" fmla="*/ 944563 h 1390651"/>
                <a:gd name="connsiteX184" fmla="*/ 1476375 w 2386014"/>
                <a:gd name="connsiteY184" fmla="*/ 968376 h 1390651"/>
                <a:gd name="connsiteX185" fmla="*/ 1475740 w 2386014"/>
                <a:gd name="connsiteY185" fmla="*/ 967764 h 1390651"/>
                <a:gd name="connsiteX186" fmla="*/ 1475740 w 2386014"/>
                <a:gd name="connsiteY186" fmla="*/ 968905 h 1390651"/>
                <a:gd name="connsiteX187" fmla="*/ 1487964 w 2386014"/>
                <a:gd name="connsiteY187" fmla="*/ 968905 h 1390651"/>
                <a:gd name="connsiteX188" fmla="*/ 1499528 w 2386014"/>
                <a:gd name="connsiteY188" fmla="*/ 968905 h 1390651"/>
                <a:gd name="connsiteX189" fmla="*/ 1500187 w 2386014"/>
                <a:gd name="connsiteY189" fmla="*/ 968375 h 1390651"/>
                <a:gd name="connsiteX190" fmla="*/ 1500187 w 2386014"/>
                <a:gd name="connsiteY190" fmla="*/ 968905 h 1390651"/>
                <a:gd name="connsiteX191" fmla="*/ 1500187 w 2386014"/>
                <a:gd name="connsiteY191" fmla="*/ 983060 h 1390651"/>
                <a:gd name="connsiteX192" fmla="*/ 1500187 w 2386014"/>
                <a:gd name="connsiteY192" fmla="*/ 993775 h 1390651"/>
                <a:gd name="connsiteX193" fmla="*/ 1497144 w 2386014"/>
                <a:gd name="connsiteY193" fmla="*/ 993775 h 1390651"/>
                <a:gd name="connsiteX194" fmla="*/ 1488281 w 2386014"/>
                <a:gd name="connsiteY194" fmla="*/ 993775 h 1390651"/>
                <a:gd name="connsiteX195" fmla="*/ 1476375 w 2386014"/>
                <a:gd name="connsiteY195" fmla="*/ 993775 h 1390651"/>
                <a:gd name="connsiteX196" fmla="*/ 1475845 w 2386014"/>
                <a:gd name="connsiteY196" fmla="*/ 993775 h 1390651"/>
                <a:gd name="connsiteX197" fmla="*/ 1451504 w 2386014"/>
                <a:gd name="connsiteY197" fmla="*/ 993775 h 1390651"/>
                <a:gd name="connsiteX198" fmla="*/ 1427162 w 2386014"/>
                <a:gd name="connsiteY198" fmla="*/ 993775 h 1390651"/>
                <a:gd name="connsiteX199" fmla="*/ 1481931 w 2386014"/>
                <a:gd name="connsiteY199" fmla="*/ 983060 h 1390651"/>
                <a:gd name="connsiteX200" fmla="*/ 1499427 w 2386014"/>
                <a:gd name="connsiteY200" fmla="*/ 968987 h 1390651"/>
                <a:gd name="connsiteX201" fmla="*/ 1463899 w 2386014"/>
                <a:gd name="connsiteY201" fmla="*/ 972791 h 1390651"/>
                <a:gd name="connsiteX202" fmla="*/ 1377950 w 2386014"/>
                <a:gd name="connsiteY202" fmla="*/ 993776 h 1390651"/>
                <a:gd name="connsiteX203" fmla="*/ 1426845 w 2386014"/>
                <a:gd name="connsiteY203" fmla="*/ 968905 h 1390651"/>
                <a:gd name="connsiteX204" fmla="*/ 1377950 w 2386014"/>
                <a:gd name="connsiteY204" fmla="*/ 968905 h 1390651"/>
                <a:gd name="connsiteX205" fmla="*/ 1402398 w 2386014"/>
                <a:gd name="connsiteY205" fmla="*/ 944034 h 1390651"/>
                <a:gd name="connsiteX206" fmla="*/ 1426845 w 2386014"/>
                <a:gd name="connsiteY206" fmla="*/ 919163 h 1390651"/>
                <a:gd name="connsiteX207" fmla="*/ 984250 w 2386014"/>
                <a:gd name="connsiteY207" fmla="*/ 919163 h 1390651"/>
                <a:gd name="connsiteX208" fmla="*/ 1033463 w 2386014"/>
                <a:gd name="connsiteY208" fmla="*/ 944563 h 1390651"/>
                <a:gd name="connsiteX209" fmla="*/ 1008857 w 2386014"/>
                <a:gd name="connsiteY209" fmla="*/ 944563 h 1390651"/>
                <a:gd name="connsiteX210" fmla="*/ 984250 w 2386014"/>
                <a:gd name="connsiteY210" fmla="*/ 944563 h 1390651"/>
                <a:gd name="connsiteX211" fmla="*/ 984250 w 2386014"/>
                <a:gd name="connsiteY211" fmla="*/ 919163 h 1390651"/>
                <a:gd name="connsiteX212" fmla="*/ 885825 w 2386014"/>
                <a:gd name="connsiteY212" fmla="*/ 919163 h 1390651"/>
                <a:gd name="connsiteX213" fmla="*/ 911225 w 2386014"/>
                <a:gd name="connsiteY213" fmla="*/ 944563 h 1390651"/>
                <a:gd name="connsiteX214" fmla="*/ 885825 w 2386014"/>
                <a:gd name="connsiteY214" fmla="*/ 944563 h 1390651"/>
                <a:gd name="connsiteX215" fmla="*/ 885825 w 2386014"/>
                <a:gd name="connsiteY215" fmla="*/ 919163 h 1390651"/>
                <a:gd name="connsiteX216" fmla="*/ 664634 w 2386014"/>
                <a:gd name="connsiteY216" fmla="*/ 919163 h 1390651"/>
                <a:gd name="connsiteX217" fmla="*/ 667676 w 2386014"/>
                <a:gd name="connsiteY217" fmla="*/ 919163 h 1390651"/>
                <a:gd name="connsiteX218" fmla="*/ 676805 w 2386014"/>
                <a:gd name="connsiteY218" fmla="*/ 919163 h 1390651"/>
                <a:gd name="connsiteX219" fmla="*/ 685933 w 2386014"/>
                <a:gd name="connsiteY219" fmla="*/ 919163 h 1390651"/>
                <a:gd name="connsiteX220" fmla="*/ 688975 w 2386014"/>
                <a:gd name="connsiteY220" fmla="*/ 919163 h 1390651"/>
                <a:gd name="connsiteX221" fmla="*/ 688975 w 2386014"/>
                <a:gd name="connsiteY221" fmla="*/ 922272 h 1390651"/>
                <a:gd name="connsiteX222" fmla="*/ 688975 w 2386014"/>
                <a:gd name="connsiteY222" fmla="*/ 923049 h 1390651"/>
                <a:gd name="connsiteX223" fmla="*/ 688975 w 2386014"/>
                <a:gd name="connsiteY223" fmla="*/ 929655 h 1390651"/>
                <a:gd name="connsiteX224" fmla="*/ 688975 w 2386014"/>
                <a:gd name="connsiteY224" fmla="*/ 931598 h 1390651"/>
                <a:gd name="connsiteX225" fmla="*/ 688975 w 2386014"/>
                <a:gd name="connsiteY225" fmla="*/ 933541 h 1390651"/>
                <a:gd name="connsiteX226" fmla="*/ 688975 w 2386014"/>
                <a:gd name="connsiteY226" fmla="*/ 940148 h 1390651"/>
                <a:gd name="connsiteX227" fmla="*/ 688975 w 2386014"/>
                <a:gd name="connsiteY227" fmla="*/ 940925 h 1390651"/>
                <a:gd name="connsiteX228" fmla="*/ 688975 w 2386014"/>
                <a:gd name="connsiteY228" fmla="*/ 944034 h 1390651"/>
                <a:gd name="connsiteX229" fmla="*/ 664634 w 2386014"/>
                <a:gd name="connsiteY229" fmla="*/ 944034 h 1390651"/>
                <a:gd name="connsiteX230" fmla="*/ 640292 w 2386014"/>
                <a:gd name="connsiteY230" fmla="*/ 968905 h 1390651"/>
                <a:gd name="connsiteX231" fmla="*/ 640292 w 2386014"/>
                <a:gd name="connsiteY231" fmla="*/ 993776 h 1390651"/>
                <a:gd name="connsiteX232" fmla="*/ 615950 w 2386014"/>
                <a:gd name="connsiteY232" fmla="*/ 993776 h 1390651"/>
                <a:gd name="connsiteX233" fmla="*/ 640292 w 2386014"/>
                <a:gd name="connsiteY233" fmla="*/ 944034 h 1390651"/>
                <a:gd name="connsiteX234" fmla="*/ 664634 w 2386014"/>
                <a:gd name="connsiteY234" fmla="*/ 919163 h 1390651"/>
                <a:gd name="connsiteX235" fmla="*/ 566737 w 2386014"/>
                <a:gd name="connsiteY235" fmla="*/ 919163 h 1390651"/>
                <a:gd name="connsiteX236" fmla="*/ 590550 w 2386014"/>
                <a:gd name="connsiteY236" fmla="*/ 944563 h 1390651"/>
                <a:gd name="connsiteX237" fmla="*/ 566737 w 2386014"/>
                <a:gd name="connsiteY237" fmla="*/ 919163 h 1390651"/>
                <a:gd name="connsiteX238" fmla="*/ 812007 w 2386014"/>
                <a:gd name="connsiteY238" fmla="*/ 919162 h 1390651"/>
                <a:gd name="connsiteX239" fmla="*/ 836614 w 2386014"/>
                <a:gd name="connsiteY239" fmla="*/ 943769 h 1390651"/>
                <a:gd name="connsiteX240" fmla="*/ 812007 w 2386014"/>
                <a:gd name="connsiteY240" fmla="*/ 968376 h 1390651"/>
                <a:gd name="connsiteX241" fmla="*/ 787400 w 2386014"/>
                <a:gd name="connsiteY241" fmla="*/ 943769 h 1390651"/>
                <a:gd name="connsiteX242" fmla="*/ 812007 w 2386014"/>
                <a:gd name="connsiteY242" fmla="*/ 919162 h 1390651"/>
                <a:gd name="connsiteX243" fmla="*/ 2017713 w 2386014"/>
                <a:gd name="connsiteY243" fmla="*/ 893763 h 1390651"/>
                <a:gd name="connsiteX244" fmla="*/ 1968500 w 2386014"/>
                <a:gd name="connsiteY244" fmla="*/ 944563 h 1390651"/>
                <a:gd name="connsiteX245" fmla="*/ 2017713 w 2386014"/>
                <a:gd name="connsiteY245" fmla="*/ 893763 h 1390651"/>
                <a:gd name="connsiteX246" fmla="*/ 1427162 w 2386014"/>
                <a:gd name="connsiteY246" fmla="*/ 869950 h 1390651"/>
                <a:gd name="connsiteX247" fmla="*/ 1450975 w 2386014"/>
                <a:gd name="connsiteY247" fmla="*/ 869950 h 1390651"/>
                <a:gd name="connsiteX248" fmla="*/ 1427162 w 2386014"/>
                <a:gd name="connsiteY248" fmla="*/ 893763 h 1390651"/>
                <a:gd name="connsiteX249" fmla="*/ 1427162 w 2386014"/>
                <a:gd name="connsiteY249" fmla="*/ 869950 h 1390651"/>
                <a:gd name="connsiteX250" fmla="*/ 911225 w 2386014"/>
                <a:gd name="connsiteY250" fmla="*/ 869950 h 1390651"/>
                <a:gd name="connsiteX251" fmla="*/ 935038 w 2386014"/>
                <a:gd name="connsiteY251" fmla="*/ 893763 h 1390651"/>
                <a:gd name="connsiteX252" fmla="*/ 911225 w 2386014"/>
                <a:gd name="connsiteY252" fmla="*/ 869950 h 1390651"/>
                <a:gd name="connsiteX253" fmla="*/ 1163390 w 2386014"/>
                <a:gd name="connsiteY253" fmla="*/ 848883 h 1390651"/>
                <a:gd name="connsiteX254" fmla="*/ 1204913 w 2386014"/>
                <a:gd name="connsiteY254" fmla="*/ 869421 h 1390651"/>
                <a:gd name="connsiteX255" fmla="*/ 1180307 w 2386014"/>
                <a:gd name="connsiteY255" fmla="*/ 869421 h 1390651"/>
                <a:gd name="connsiteX256" fmla="*/ 1155700 w 2386014"/>
                <a:gd name="connsiteY256" fmla="*/ 869421 h 1390651"/>
                <a:gd name="connsiteX257" fmla="*/ 1163390 w 2386014"/>
                <a:gd name="connsiteY257" fmla="*/ 848883 h 1390651"/>
                <a:gd name="connsiteX258" fmla="*/ 2239169 w 2386014"/>
                <a:gd name="connsiteY258" fmla="*/ 844550 h 1390651"/>
                <a:gd name="connsiteX259" fmla="*/ 2263776 w 2386014"/>
                <a:gd name="connsiteY259" fmla="*/ 869157 h 1390651"/>
                <a:gd name="connsiteX260" fmla="*/ 2239169 w 2386014"/>
                <a:gd name="connsiteY260" fmla="*/ 893764 h 1390651"/>
                <a:gd name="connsiteX261" fmla="*/ 2214562 w 2386014"/>
                <a:gd name="connsiteY261" fmla="*/ 869157 h 1390651"/>
                <a:gd name="connsiteX262" fmla="*/ 2239169 w 2386014"/>
                <a:gd name="connsiteY262" fmla="*/ 844550 h 1390651"/>
                <a:gd name="connsiteX263" fmla="*/ 935037 w 2386014"/>
                <a:gd name="connsiteY263" fmla="*/ 844550 h 1390651"/>
                <a:gd name="connsiteX264" fmla="*/ 960437 w 2386014"/>
                <a:gd name="connsiteY264" fmla="*/ 869950 h 1390651"/>
                <a:gd name="connsiteX265" fmla="*/ 935037 w 2386014"/>
                <a:gd name="connsiteY265" fmla="*/ 844550 h 1390651"/>
                <a:gd name="connsiteX266" fmla="*/ 1254125 w 2386014"/>
                <a:gd name="connsiteY266" fmla="*/ 820738 h 1390651"/>
                <a:gd name="connsiteX267" fmla="*/ 1254125 w 2386014"/>
                <a:gd name="connsiteY267" fmla="*/ 844551 h 1390651"/>
                <a:gd name="connsiteX268" fmla="*/ 1230312 w 2386014"/>
                <a:gd name="connsiteY268" fmla="*/ 844551 h 1390651"/>
                <a:gd name="connsiteX269" fmla="*/ 1254125 w 2386014"/>
                <a:gd name="connsiteY269" fmla="*/ 820738 h 1390651"/>
                <a:gd name="connsiteX270" fmla="*/ 1033462 w 2386014"/>
                <a:gd name="connsiteY270" fmla="*/ 820738 h 1390651"/>
                <a:gd name="connsiteX271" fmla="*/ 1058862 w 2386014"/>
                <a:gd name="connsiteY271" fmla="*/ 820738 h 1390651"/>
                <a:gd name="connsiteX272" fmla="*/ 1033462 w 2386014"/>
                <a:gd name="connsiteY272" fmla="*/ 844551 h 1390651"/>
                <a:gd name="connsiteX273" fmla="*/ 1033462 w 2386014"/>
                <a:gd name="connsiteY273" fmla="*/ 820738 h 1390651"/>
                <a:gd name="connsiteX274" fmla="*/ 418571 w 2386014"/>
                <a:gd name="connsiteY274" fmla="*/ 820738 h 1390651"/>
                <a:gd name="connsiteX275" fmla="*/ 443442 w 2386014"/>
                <a:gd name="connsiteY275" fmla="*/ 820738 h 1390651"/>
                <a:gd name="connsiteX276" fmla="*/ 468313 w 2386014"/>
                <a:gd name="connsiteY276" fmla="*/ 820738 h 1390651"/>
                <a:gd name="connsiteX277" fmla="*/ 468313 w 2386014"/>
                <a:gd name="connsiteY277" fmla="*/ 845080 h 1390651"/>
                <a:gd name="connsiteX278" fmla="*/ 468313 w 2386014"/>
                <a:gd name="connsiteY278" fmla="*/ 869421 h 1390651"/>
                <a:gd name="connsiteX279" fmla="*/ 443442 w 2386014"/>
                <a:gd name="connsiteY279" fmla="*/ 869421 h 1390651"/>
                <a:gd name="connsiteX280" fmla="*/ 418571 w 2386014"/>
                <a:gd name="connsiteY280" fmla="*/ 869421 h 1390651"/>
                <a:gd name="connsiteX281" fmla="*/ 418571 w 2386014"/>
                <a:gd name="connsiteY281" fmla="*/ 845080 h 1390651"/>
                <a:gd name="connsiteX282" fmla="*/ 418571 w 2386014"/>
                <a:gd name="connsiteY282" fmla="*/ 820738 h 1390651"/>
                <a:gd name="connsiteX283" fmla="*/ 246856 w 2386014"/>
                <a:gd name="connsiteY283" fmla="*/ 820738 h 1390651"/>
                <a:gd name="connsiteX284" fmla="*/ 247650 w 2386014"/>
                <a:gd name="connsiteY284" fmla="*/ 821532 h 1390651"/>
                <a:gd name="connsiteX285" fmla="*/ 246856 w 2386014"/>
                <a:gd name="connsiteY285" fmla="*/ 822326 h 1390651"/>
                <a:gd name="connsiteX286" fmla="*/ 246062 w 2386014"/>
                <a:gd name="connsiteY286" fmla="*/ 821532 h 1390651"/>
                <a:gd name="connsiteX287" fmla="*/ 246856 w 2386014"/>
                <a:gd name="connsiteY287" fmla="*/ 820738 h 1390651"/>
                <a:gd name="connsiteX288" fmla="*/ 1377950 w 2386014"/>
                <a:gd name="connsiteY288" fmla="*/ 795338 h 1390651"/>
                <a:gd name="connsiteX289" fmla="*/ 1402556 w 2386014"/>
                <a:gd name="connsiteY289" fmla="*/ 795338 h 1390651"/>
                <a:gd name="connsiteX290" fmla="*/ 1427163 w 2386014"/>
                <a:gd name="connsiteY290" fmla="*/ 795338 h 1390651"/>
                <a:gd name="connsiteX291" fmla="*/ 1427163 w 2386014"/>
                <a:gd name="connsiteY291" fmla="*/ 819944 h 1390651"/>
                <a:gd name="connsiteX292" fmla="*/ 1402556 w 2386014"/>
                <a:gd name="connsiteY292" fmla="*/ 844551 h 1390651"/>
                <a:gd name="connsiteX293" fmla="*/ 1377950 w 2386014"/>
                <a:gd name="connsiteY293" fmla="*/ 819944 h 1390651"/>
                <a:gd name="connsiteX294" fmla="*/ 1377950 w 2386014"/>
                <a:gd name="connsiteY294" fmla="*/ 795338 h 1390651"/>
                <a:gd name="connsiteX295" fmla="*/ 1155700 w 2386014"/>
                <a:gd name="connsiteY295" fmla="*/ 795338 h 1390651"/>
                <a:gd name="connsiteX296" fmla="*/ 1180307 w 2386014"/>
                <a:gd name="connsiteY296" fmla="*/ 795338 h 1390651"/>
                <a:gd name="connsiteX297" fmla="*/ 1204913 w 2386014"/>
                <a:gd name="connsiteY297" fmla="*/ 795338 h 1390651"/>
                <a:gd name="connsiteX298" fmla="*/ 1204913 w 2386014"/>
                <a:gd name="connsiteY298" fmla="*/ 819944 h 1390651"/>
                <a:gd name="connsiteX299" fmla="*/ 1204913 w 2386014"/>
                <a:gd name="connsiteY299" fmla="*/ 844551 h 1390651"/>
                <a:gd name="connsiteX300" fmla="*/ 1180307 w 2386014"/>
                <a:gd name="connsiteY300" fmla="*/ 844551 h 1390651"/>
                <a:gd name="connsiteX301" fmla="*/ 1155700 w 2386014"/>
                <a:gd name="connsiteY301" fmla="*/ 844551 h 1390651"/>
                <a:gd name="connsiteX302" fmla="*/ 1155700 w 2386014"/>
                <a:gd name="connsiteY302" fmla="*/ 819944 h 1390651"/>
                <a:gd name="connsiteX303" fmla="*/ 1155700 w 2386014"/>
                <a:gd name="connsiteY303" fmla="*/ 795338 h 1390651"/>
                <a:gd name="connsiteX304" fmla="*/ 1574800 w 2386014"/>
                <a:gd name="connsiteY304" fmla="*/ 769938 h 1390651"/>
                <a:gd name="connsiteX305" fmla="*/ 1549400 w 2386014"/>
                <a:gd name="connsiteY305" fmla="*/ 795338 h 1390651"/>
                <a:gd name="connsiteX306" fmla="*/ 1574800 w 2386014"/>
                <a:gd name="connsiteY306" fmla="*/ 769938 h 1390651"/>
                <a:gd name="connsiteX307" fmla="*/ 1352550 w 2386014"/>
                <a:gd name="connsiteY307" fmla="*/ 746125 h 1390651"/>
                <a:gd name="connsiteX308" fmla="*/ 1352550 w 2386014"/>
                <a:gd name="connsiteY308" fmla="*/ 769938 h 1390651"/>
                <a:gd name="connsiteX309" fmla="*/ 1328737 w 2386014"/>
                <a:gd name="connsiteY309" fmla="*/ 769938 h 1390651"/>
                <a:gd name="connsiteX310" fmla="*/ 1352550 w 2386014"/>
                <a:gd name="connsiteY310" fmla="*/ 746125 h 1390651"/>
                <a:gd name="connsiteX311" fmla="*/ 788194 w 2386014"/>
                <a:gd name="connsiteY311" fmla="*/ 746125 h 1390651"/>
                <a:gd name="connsiteX312" fmla="*/ 788988 w 2386014"/>
                <a:gd name="connsiteY312" fmla="*/ 746919 h 1390651"/>
                <a:gd name="connsiteX313" fmla="*/ 788194 w 2386014"/>
                <a:gd name="connsiteY313" fmla="*/ 747713 h 1390651"/>
                <a:gd name="connsiteX314" fmla="*/ 787400 w 2386014"/>
                <a:gd name="connsiteY314" fmla="*/ 746919 h 1390651"/>
                <a:gd name="connsiteX315" fmla="*/ 788194 w 2386014"/>
                <a:gd name="connsiteY315" fmla="*/ 746125 h 1390651"/>
                <a:gd name="connsiteX316" fmla="*/ 665956 w 2386014"/>
                <a:gd name="connsiteY316" fmla="*/ 746125 h 1390651"/>
                <a:gd name="connsiteX317" fmla="*/ 666750 w 2386014"/>
                <a:gd name="connsiteY317" fmla="*/ 746919 h 1390651"/>
                <a:gd name="connsiteX318" fmla="*/ 665956 w 2386014"/>
                <a:gd name="connsiteY318" fmla="*/ 747713 h 1390651"/>
                <a:gd name="connsiteX319" fmla="*/ 665162 w 2386014"/>
                <a:gd name="connsiteY319" fmla="*/ 746919 h 1390651"/>
                <a:gd name="connsiteX320" fmla="*/ 665956 w 2386014"/>
                <a:gd name="connsiteY320" fmla="*/ 746125 h 1390651"/>
                <a:gd name="connsiteX321" fmla="*/ 665162 w 2386014"/>
                <a:gd name="connsiteY321" fmla="*/ 746125 h 1390651"/>
                <a:gd name="connsiteX322" fmla="*/ 665162 w 2386014"/>
                <a:gd name="connsiteY322" fmla="*/ 746919 h 1390651"/>
                <a:gd name="connsiteX323" fmla="*/ 665162 w 2386014"/>
                <a:gd name="connsiteY323" fmla="*/ 759892 h 1390651"/>
                <a:gd name="connsiteX324" fmla="*/ 665162 w 2386014"/>
                <a:gd name="connsiteY324" fmla="*/ 769938 h 1390651"/>
                <a:gd name="connsiteX325" fmla="*/ 639762 w 2386014"/>
                <a:gd name="connsiteY325" fmla="*/ 769938 h 1390651"/>
                <a:gd name="connsiteX326" fmla="*/ 665162 w 2386014"/>
                <a:gd name="connsiteY326" fmla="*/ 746125 h 1390651"/>
                <a:gd name="connsiteX327" fmla="*/ 2139950 w 2386014"/>
                <a:gd name="connsiteY327" fmla="*/ 720725 h 1390651"/>
                <a:gd name="connsiteX328" fmla="*/ 2116137 w 2386014"/>
                <a:gd name="connsiteY328" fmla="*/ 746125 h 1390651"/>
                <a:gd name="connsiteX329" fmla="*/ 2139950 w 2386014"/>
                <a:gd name="connsiteY329" fmla="*/ 720725 h 1390651"/>
                <a:gd name="connsiteX330" fmla="*/ 1525587 w 2386014"/>
                <a:gd name="connsiteY330" fmla="*/ 720725 h 1390651"/>
                <a:gd name="connsiteX331" fmla="*/ 1500187 w 2386014"/>
                <a:gd name="connsiteY331" fmla="*/ 769938 h 1390651"/>
                <a:gd name="connsiteX332" fmla="*/ 1500187 w 2386014"/>
                <a:gd name="connsiteY332" fmla="*/ 745331 h 1390651"/>
                <a:gd name="connsiteX333" fmla="*/ 1525587 w 2386014"/>
                <a:gd name="connsiteY333" fmla="*/ 720725 h 1390651"/>
                <a:gd name="connsiteX334" fmla="*/ 1329531 w 2386014"/>
                <a:gd name="connsiteY334" fmla="*/ 720725 h 1390651"/>
                <a:gd name="connsiteX335" fmla="*/ 1330325 w 2386014"/>
                <a:gd name="connsiteY335" fmla="*/ 733425 h 1390651"/>
                <a:gd name="connsiteX336" fmla="*/ 1329531 w 2386014"/>
                <a:gd name="connsiteY336" fmla="*/ 746125 h 1390651"/>
                <a:gd name="connsiteX337" fmla="*/ 1328737 w 2386014"/>
                <a:gd name="connsiteY337" fmla="*/ 733425 h 1390651"/>
                <a:gd name="connsiteX338" fmla="*/ 1329531 w 2386014"/>
                <a:gd name="connsiteY338" fmla="*/ 720725 h 1390651"/>
                <a:gd name="connsiteX339" fmla="*/ 24607 w 2386014"/>
                <a:gd name="connsiteY339" fmla="*/ 720725 h 1390651"/>
                <a:gd name="connsiteX340" fmla="*/ 49214 w 2386014"/>
                <a:gd name="connsiteY340" fmla="*/ 745332 h 1390651"/>
                <a:gd name="connsiteX341" fmla="*/ 24607 w 2386014"/>
                <a:gd name="connsiteY341" fmla="*/ 769939 h 1390651"/>
                <a:gd name="connsiteX342" fmla="*/ 0 w 2386014"/>
                <a:gd name="connsiteY342" fmla="*/ 745332 h 1390651"/>
                <a:gd name="connsiteX343" fmla="*/ 24607 w 2386014"/>
                <a:gd name="connsiteY343" fmla="*/ 720725 h 1390651"/>
                <a:gd name="connsiteX344" fmla="*/ 1279525 w 2386014"/>
                <a:gd name="connsiteY344" fmla="*/ 695325 h 1390651"/>
                <a:gd name="connsiteX345" fmla="*/ 1279525 w 2386014"/>
                <a:gd name="connsiteY345" fmla="*/ 720725 h 1390651"/>
                <a:gd name="connsiteX346" fmla="*/ 1254125 w 2386014"/>
                <a:gd name="connsiteY346" fmla="*/ 720725 h 1390651"/>
                <a:gd name="connsiteX347" fmla="*/ 1279525 w 2386014"/>
                <a:gd name="connsiteY347" fmla="*/ 695325 h 1390651"/>
                <a:gd name="connsiteX348" fmla="*/ 2041525 w 2386014"/>
                <a:gd name="connsiteY348" fmla="*/ 671513 h 1390651"/>
                <a:gd name="connsiteX349" fmla="*/ 1992312 w 2386014"/>
                <a:gd name="connsiteY349" fmla="*/ 720726 h 1390651"/>
                <a:gd name="connsiteX350" fmla="*/ 2041525 w 2386014"/>
                <a:gd name="connsiteY350" fmla="*/ 671513 h 1390651"/>
                <a:gd name="connsiteX351" fmla="*/ 1144588 w 2386014"/>
                <a:gd name="connsiteY351" fmla="*/ 646112 h 1390651"/>
                <a:gd name="connsiteX352" fmla="*/ 1181101 w 2386014"/>
                <a:gd name="connsiteY352" fmla="*/ 670719 h 1390651"/>
                <a:gd name="connsiteX353" fmla="*/ 1144588 w 2386014"/>
                <a:gd name="connsiteY353" fmla="*/ 695326 h 1390651"/>
                <a:gd name="connsiteX354" fmla="*/ 1108075 w 2386014"/>
                <a:gd name="connsiteY354" fmla="*/ 670719 h 1390651"/>
                <a:gd name="connsiteX355" fmla="*/ 1144588 w 2386014"/>
                <a:gd name="connsiteY355" fmla="*/ 646112 h 1390651"/>
                <a:gd name="connsiteX356" fmla="*/ 1549400 w 2386014"/>
                <a:gd name="connsiteY356" fmla="*/ 596900 h 1390651"/>
                <a:gd name="connsiteX357" fmla="*/ 1549400 w 2386014"/>
                <a:gd name="connsiteY357" fmla="*/ 620713 h 1390651"/>
                <a:gd name="connsiteX358" fmla="*/ 1525587 w 2386014"/>
                <a:gd name="connsiteY358" fmla="*/ 620713 h 1390651"/>
                <a:gd name="connsiteX359" fmla="*/ 1549400 w 2386014"/>
                <a:gd name="connsiteY359" fmla="*/ 596900 h 1390651"/>
                <a:gd name="connsiteX360" fmla="*/ 1279525 w 2386014"/>
                <a:gd name="connsiteY360" fmla="*/ 522288 h 1390651"/>
                <a:gd name="connsiteX361" fmla="*/ 1279525 w 2386014"/>
                <a:gd name="connsiteY361" fmla="*/ 546101 h 1390651"/>
                <a:gd name="connsiteX362" fmla="*/ 1279525 w 2386014"/>
                <a:gd name="connsiteY362" fmla="*/ 522288 h 1390651"/>
                <a:gd name="connsiteX363" fmla="*/ 911225 w 2386014"/>
                <a:gd name="connsiteY363" fmla="*/ 522288 h 1390651"/>
                <a:gd name="connsiteX364" fmla="*/ 935832 w 2386014"/>
                <a:gd name="connsiteY364" fmla="*/ 522288 h 1390651"/>
                <a:gd name="connsiteX365" fmla="*/ 960438 w 2386014"/>
                <a:gd name="connsiteY365" fmla="*/ 522288 h 1390651"/>
                <a:gd name="connsiteX366" fmla="*/ 985044 w 2386014"/>
                <a:gd name="connsiteY366" fmla="*/ 522288 h 1390651"/>
                <a:gd name="connsiteX367" fmla="*/ 985044 w 2386014"/>
                <a:gd name="connsiteY367" fmla="*/ 547159 h 1390651"/>
                <a:gd name="connsiteX368" fmla="*/ 985044 w 2386014"/>
                <a:gd name="connsiteY368" fmla="*/ 572030 h 1390651"/>
                <a:gd name="connsiteX369" fmla="*/ 1009651 w 2386014"/>
                <a:gd name="connsiteY369" fmla="*/ 572030 h 1390651"/>
                <a:gd name="connsiteX370" fmla="*/ 1009651 w 2386014"/>
                <a:gd name="connsiteY370" fmla="*/ 596901 h 1390651"/>
                <a:gd name="connsiteX371" fmla="*/ 1034257 w 2386014"/>
                <a:gd name="connsiteY371" fmla="*/ 596901 h 1390651"/>
                <a:gd name="connsiteX372" fmla="*/ 1034257 w 2386014"/>
                <a:gd name="connsiteY372" fmla="*/ 621771 h 1390651"/>
                <a:gd name="connsiteX373" fmla="*/ 1034257 w 2386014"/>
                <a:gd name="connsiteY373" fmla="*/ 646642 h 1390651"/>
                <a:gd name="connsiteX374" fmla="*/ 1058863 w 2386014"/>
                <a:gd name="connsiteY374" fmla="*/ 646642 h 1390651"/>
                <a:gd name="connsiteX375" fmla="*/ 1058863 w 2386014"/>
                <a:gd name="connsiteY375" fmla="*/ 671513 h 1390651"/>
                <a:gd name="connsiteX376" fmla="*/ 1058863 w 2386014"/>
                <a:gd name="connsiteY376" fmla="*/ 696384 h 1390651"/>
                <a:gd name="connsiteX377" fmla="*/ 1058863 w 2386014"/>
                <a:gd name="connsiteY377" fmla="*/ 721255 h 1390651"/>
                <a:gd name="connsiteX378" fmla="*/ 1034257 w 2386014"/>
                <a:gd name="connsiteY378" fmla="*/ 746126 h 1390651"/>
                <a:gd name="connsiteX379" fmla="*/ 1009651 w 2386014"/>
                <a:gd name="connsiteY379" fmla="*/ 746126 h 1390651"/>
                <a:gd name="connsiteX380" fmla="*/ 1009651 w 2386014"/>
                <a:gd name="connsiteY380" fmla="*/ 721255 h 1390651"/>
                <a:gd name="connsiteX381" fmla="*/ 985044 w 2386014"/>
                <a:gd name="connsiteY381" fmla="*/ 721255 h 1390651"/>
                <a:gd name="connsiteX382" fmla="*/ 985044 w 2386014"/>
                <a:gd name="connsiteY382" fmla="*/ 696384 h 1390651"/>
                <a:gd name="connsiteX383" fmla="*/ 960438 w 2386014"/>
                <a:gd name="connsiteY383" fmla="*/ 696384 h 1390651"/>
                <a:gd name="connsiteX384" fmla="*/ 960438 w 2386014"/>
                <a:gd name="connsiteY384" fmla="*/ 692887 h 1390651"/>
                <a:gd name="connsiteX385" fmla="*/ 960438 w 2386014"/>
                <a:gd name="connsiteY385" fmla="*/ 692498 h 1390651"/>
                <a:gd name="connsiteX386" fmla="*/ 960438 w 2386014"/>
                <a:gd name="connsiteY386" fmla="*/ 687058 h 1390651"/>
                <a:gd name="connsiteX387" fmla="*/ 960438 w 2386014"/>
                <a:gd name="connsiteY387" fmla="*/ 685892 h 1390651"/>
                <a:gd name="connsiteX388" fmla="*/ 960438 w 2386014"/>
                <a:gd name="connsiteY388" fmla="*/ 683949 h 1390651"/>
                <a:gd name="connsiteX389" fmla="*/ 960438 w 2386014"/>
                <a:gd name="connsiteY389" fmla="*/ 671513 h 1390651"/>
                <a:gd name="connsiteX390" fmla="*/ 935832 w 2386014"/>
                <a:gd name="connsiteY390" fmla="*/ 671513 h 1390651"/>
                <a:gd name="connsiteX391" fmla="*/ 960438 w 2386014"/>
                <a:gd name="connsiteY391" fmla="*/ 646642 h 1390651"/>
                <a:gd name="connsiteX392" fmla="*/ 960438 w 2386014"/>
                <a:gd name="connsiteY392" fmla="*/ 621771 h 1390651"/>
                <a:gd name="connsiteX393" fmla="*/ 935832 w 2386014"/>
                <a:gd name="connsiteY393" fmla="*/ 596901 h 1390651"/>
                <a:gd name="connsiteX394" fmla="*/ 935832 w 2386014"/>
                <a:gd name="connsiteY394" fmla="*/ 572030 h 1390651"/>
                <a:gd name="connsiteX395" fmla="*/ 911225 w 2386014"/>
                <a:gd name="connsiteY395" fmla="*/ 572030 h 1390651"/>
                <a:gd name="connsiteX396" fmla="*/ 911225 w 2386014"/>
                <a:gd name="connsiteY396" fmla="*/ 547159 h 1390651"/>
                <a:gd name="connsiteX397" fmla="*/ 911225 w 2386014"/>
                <a:gd name="connsiteY397" fmla="*/ 522288 h 1390651"/>
                <a:gd name="connsiteX398" fmla="*/ 258763 w 2386014"/>
                <a:gd name="connsiteY398" fmla="*/ 496887 h 1390651"/>
                <a:gd name="connsiteX399" fmla="*/ 295276 w 2386014"/>
                <a:gd name="connsiteY399" fmla="*/ 534194 h 1390651"/>
                <a:gd name="connsiteX400" fmla="*/ 258763 w 2386014"/>
                <a:gd name="connsiteY400" fmla="*/ 571501 h 1390651"/>
                <a:gd name="connsiteX401" fmla="*/ 222250 w 2386014"/>
                <a:gd name="connsiteY401" fmla="*/ 534194 h 1390651"/>
                <a:gd name="connsiteX402" fmla="*/ 258763 w 2386014"/>
                <a:gd name="connsiteY402" fmla="*/ 496887 h 1390651"/>
                <a:gd name="connsiteX403" fmla="*/ 1893888 w 2386014"/>
                <a:gd name="connsiteY403" fmla="*/ 471488 h 1390651"/>
                <a:gd name="connsiteX404" fmla="*/ 1870075 w 2386014"/>
                <a:gd name="connsiteY404" fmla="*/ 522288 h 1390651"/>
                <a:gd name="connsiteX405" fmla="*/ 1893888 w 2386014"/>
                <a:gd name="connsiteY405" fmla="*/ 471488 h 1390651"/>
                <a:gd name="connsiteX406" fmla="*/ 1488282 w 2386014"/>
                <a:gd name="connsiteY406" fmla="*/ 447675 h 1390651"/>
                <a:gd name="connsiteX407" fmla="*/ 1525589 w 2386014"/>
                <a:gd name="connsiteY407" fmla="*/ 484982 h 1390651"/>
                <a:gd name="connsiteX408" fmla="*/ 1488282 w 2386014"/>
                <a:gd name="connsiteY408" fmla="*/ 522289 h 1390651"/>
                <a:gd name="connsiteX409" fmla="*/ 1450975 w 2386014"/>
                <a:gd name="connsiteY409" fmla="*/ 484982 h 1390651"/>
                <a:gd name="connsiteX410" fmla="*/ 1488282 w 2386014"/>
                <a:gd name="connsiteY410" fmla="*/ 447675 h 1390651"/>
                <a:gd name="connsiteX411" fmla="*/ 1279525 w 2386014"/>
                <a:gd name="connsiteY411" fmla="*/ 447675 h 1390651"/>
                <a:gd name="connsiteX412" fmla="*/ 1303338 w 2386014"/>
                <a:gd name="connsiteY412" fmla="*/ 447675 h 1390651"/>
                <a:gd name="connsiteX413" fmla="*/ 1303338 w 2386014"/>
                <a:gd name="connsiteY413" fmla="*/ 472281 h 1390651"/>
                <a:gd name="connsiteX414" fmla="*/ 1279525 w 2386014"/>
                <a:gd name="connsiteY414" fmla="*/ 496888 h 1390651"/>
                <a:gd name="connsiteX415" fmla="*/ 1279525 w 2386014"/>
                <a:gd name="connsiteY415" fmla="*/ 447675 h 1390651"/>
                <a:gd name="connsiteX416" fmla="*/ 935037 w 2386014"/>
                <a:gd name="connsiteY416" fmla="*/ 447675 h 1390651"/>
                <a:gd name="connsiteX417" fmla="*/ 960437 w 2386014"/>
                <a:gd name="connsiteY417" fmla="*/ 447675 h 1390651"/>
                <a:gd name="connsiteX418" fmla="*/ 960437 w 2386014"/>
                <a:gd name="connsiteY418" fmla="*/ 471488 h 1390651"/>
                <a:gd name="connsiteX419" fmla="*/ 935037 w 2386014"/>
                <a:gd name="connsiteY419" fmla="*/ 447675 h 1390651"/>
                <a:gd name="connsiteX420" fmla="*/ 1919287 w 2386014"/>
                <a:gd name="connsiteY420" fmla="*/ 373063 h 1390651"/>
                <a:gd name="connsiteX421" fmla="*/ 1943100 w 2386014"/>
                <a:gd name="connsiteY421" fmla="*/ 398463 h 1390651"/>
                <a:gd name="connsiteX422" fmla="*/ 1919287 w 2386014"/>
                <a:gd name="connsiteY422" fmla="*/ 398463 h 1390651"/>
                <a:gd name="connsiteX423" fmla="*/ 1919287 w 2386014"/>
                <a:gd name="connsiteY423" fmla="*/ 373063 h 1390651"/>
                <a:gd name="connsiteX424" fmla="*/ 1156494 w 2386014"/>
                <a:gd name="connsiteY424" fmla="*/ 347662 h 1390651"/>
                <a:gd name="connsiteX425" fmla="*/ 1204913 w 2386014"/>
                <a:gd name="connsiteY425" fmla="*/ 384969 h 1390651"/>
                <a:gd name="connsiteX426" fmla="*/ 1156494 w 2386014"/>
                <a:gd name="connsiteY426" fmla="*/ 422276 h 1390651"/>
                <a:gd name="connsiteX427" fmla="*/ 1108075 w 2386014"/>
                <a:gd name="connsiteY427" fmla="*/ 384969 h 1390651"/>
                <a:gd name="connsiteX428" fmla="*/ 1156494 w 2386014"/>
                <a:gd name="connsiteY428" fmla="*/ 347662 h 1390651"/>
                <a:gd name="connsiteX429" fmla="*/ 565944 w 2386014"/>
                <a:gd name="connsiteY429" fmla="*/ 323850 h 1390651"/>
                <a:gd name="connsiteX430" fmla="*/ 590550 w 2386014"/>
                <a:gd name="connsiteY430" fmla="*/ 373592 h 1390651"/>
                <a:gd name="connsiteX431" fmla="*/ 565944 w 2386014"/>
                <a:gd name="connsiteY431" fmla="*/ 398463 h 1390651"/>
                <a:gd name="connsiteX432" fmla="*/ 541337 w 2386014"/>
                <a:gd name="connsiteY432" fmla="*/ 373592 h 1390651"/>
                <a:gd name="connsiteX433" fmla="*/ 541337 w 2386014"/>
                <a:gd name="connsiteY433" fmla="*/ 348721 h 1390651"/>
                <a:gd name="connsiteX434" fmla="*/ 565944 w 2386014"/>
                <a:gd name="connsiteY434" fmla="*/ 323850 h 1390651"/>
                <a:gd name="connsiteX435" fmla="*/ 898525 w 2386014"/>
                <a:gd name="connsiteY435" fmla="*/ 298450 h 1390651"/>
                <a:gd name="connsiteX436" fmla="*/ 960438 w 2386014"/>
                <a:gd name="connsiteY436" fmla="*/ 348457 h 1390651"/>
                <a:gd name="connsiteX437" fmla="*/ 898525 w 2386014"/>
                <a:gd name="connsiteY437" fmla="*/ 398464 h 1390651"/>
                <a:gd name="connsiteX438" fmla="*/ 836612 w 2386014"/>
                <a:gd name="connsiteY438" fmla="*/ 348457 h 1390651"/>
                <a:gd name="connsiteX439" fmla="*/ 898525 w 2386014"/>
                <a:gd name="connsiteY439" fmla="*/ 298450 h 1390651"/>
                <a:gd name="connsiteX440" fmla="*/ 1943100 w 2386014"/>
                <a:gd name="connsiteY440" fmla="*/ 273050 h 1390651"/>
                <a:gd name="connsiteX441" fmla="*/ 1943100 w 2386014"/>
                <a:gd name="connsiteY441" fmla="*/ 273051 h 1390651"/>
                <a:gd name="connsiteX442" fmla="*/ 1943100 w 2386014"/>
                <a:gd name="connsiteY442" fmla="*/ 298450 h 1390651"/>
                <a:gd name="connsiteX443" fmla="*/ 1919287 w 2386014"/>
                <a:gd name="connsiteY443" fmla="*/ 298450 h 1390651"/>
                <a:gd name="connsiteX444" fmla="*/ 1992313 w 2386014"/>
                <a:gd name="connsiteY444" fmla="*/ 223838 h 1390651"/>
                <a:gd name="connsiteX445" fmla="*/ 1943100 w 2386014"/>
                <a:gd name="connsiteY445" fmla="*/ 273051 h 1390651"/>
                <a:gd name="connsiteX446" fmla="*/ 1992313 w 2386014"/>
                <a:gd name="connsiteY446" fmla="*/ 223838 h 1390651"/>
                <a:gd name="connsiteX447" fmla="*/ 1936400 w 2386014"/>
                <a:gd name="connsiteY447" fmla="*/ 199644 h 1390651"/>
                <a:gd name="connsiteX448" fmla="*/ 1923107 w 2386014"/>
                <a:gd name="connsiteY448" fmla="*/ 216066 h 1390651"/>
                <a:gd name="connsiteX449" fmla="*/ 1918493 w 2386014"/>
                <a:gd name="connsiteY449" fmla="*/ 223838 h 1390651"/>
                <a:gd name="connsiteX450" fmla="*/ 1912342 w 2386014"/>
                <a:gd name="connsiteY450" fmla="*/ 202076 h 1390651"/>
                <a:gd name="connsiteX451" fmla="*/ 1943020 w 2386014"/>
                <a:gd name="connsiteY451" fmla="*/ 194466 h 1390651"/>
                <a:gd name="connsiteX452" fmla="*/ 1943100 w 2386014"/>
                <a:gd name="connsiteY452" fmla="*/ 198967 h 1390651"/>
                <a:gd name="connsiteX453" fmla="*/ 1936400 w 2386014"/>
                <a:gd name="connsiteY453" fmla="*/ 199644 h 1390651"/>
                <a:gd name="connsiteX454" fmla="*/ 1936948 w 2386014"/>
                <a:gd name="connsiteY454" fmla="*/ 198967 h 1390651"/>
                <a:gd name="connsiteX455" fmla="*/ 320675 w 2386014"/>
                <a:gd name="connsiteY455" fmla="*/ 123825 h 1390651"/>
                <a:gd name="connsiteX456" fmla="*/ 369888 w 2386014"/>
                <a:gd name="connsiteY456" fmla="*/ 161132 h 1390651"/>
                <a:gd name="connsiteX457" fmla="*/ 320675 w 2386014"/>
                <a:gd name="connsiteY457" fmla="*/ 198439 h 1390651"/>
                <a:gd name="connsiteX458" fmla="*/ 271462 w 2386014"/>
                <a:gd name="connsiteY458" fmla="*/ 161132 h 1390651"/>
                <a:gd name="connsiteX459" fmla="*/ 320675 w 2386014"/>
                <a:gd name="connsiteY459" fmla="*/ 123825 h 1390651"/>
                <a:gd name="connsiteX460" fmla="*/ 1970397 w 2386014"/>
                <a:gd name="connsiteY460" fmla="*/ 103758 h 1390651"/>
                <a:gd name="connsiteX461" fmla="*/ 1992312 w 2386014"/>
                <a:gd name="connsiteY461" fmla="*/ 124355 h 1390651"/>
                <a:gd name="connsiteX462" fmla="*/ 1967706 w 2386014"/>
                <a:gd name="connsiteY462" fmla="*/ 124355 h 1390651"/>
                <a:gd name="connsiteX463" fmla="*/ 1967706 w 2386014"/>
                <a:gd name="connsiteY463" fmla="*/ 174096 h 1390651"/>
                <a:gd name="connsiteX464" fmla="*/ 1992312 w 2386014"/>
                <a:gd name="connsiteY464" fmla="*/ 174096 h 1390651"/>
                <a:gd name="connsiteX465" fmla="*/ 1960016 w 2386014"/>
                <a:gd name="connsiteY465" fmla="*/ 181868 h 1390651"/>
                <a:gd name="connsiteX466" fmla="*/ 1943020 w 2386014"/>
                <a:gd name="connsiteY466" fmla="*/ 194466 h 1390651"/>
                <a:gd name="connsiteX467" fmla="*/ 1942716 w 2386014"/>
                <a:gd name="connsiteY467" fmla="*/ 177205 h 1390651"/>
                <a:gd name="connsiteX468" fmla="*/ 1918493 w 2386014"/>
                <a:gd name="connsiteY468" fmla="*/ 149225 h 1390651"/>
                <a:gd name="connsiteX469" fmla="*/ 1970397 w 2386014"/>
                <a:gd name="connsiteY469" fmla="*/ 103758 h 1390651"/>
                <a:gd name="connsiteX470" fmla="*/ 1943100 w 2386014"/>
                <a:gd name="connsiteY470" fmla="*/ 25400 h 1390651"/>
                <a:gd name="connsiteX471" fmla="*/ 1943100 w 2386014"/>
                <a:gd name="connsiteY471" fmla="*/ 49213 h 1390651"/>
                <a:gd name="connsiteX472" fmla="*/ 1943100 w 2386014"/>
                <a:gd name="connsiteY472" fmla="*/ 25400 h 1390651"/>
                <a:gd name="connsiteX473" fmla="*/ 2017712 w 2386014"/>
                <a:gd name="connsiteY473" fmla="*/ 0 h 1390651"/>
                <a:gd name="connsiteX474" fmla="*/ 1992312 w 2386014"/>
                <a:gd name="connsiteY474" fmla="*/ 49213 h 1390651"/>
                <a:gd name="connsiteX475" fmla="*/ 2017712 w 2386014"/>
                <a:gd name="connsiteY475" fmla="*/ 0 h 1390651"/>
                <a:gd name="connsiteX476" fmla="*/ 1919287 w 2386014"/>
                <a:gd name="connsiteY476" fmla="*/ 0 h 1390651"/>
                <a:gd name="connsiteX477" fmla="*/ 1943100 w 2386014"/>
                <a:gd name="connsiteY477" fmla="*/ 25400 h 1390651"/>
                <a:gd name="connsiteX478" fmla="*/ 1919287 w 2386014"/>
                <a:gd name="connsiteY478" fmla="*/ 0 h 1390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</a:cxnLst>
              <a:rect l="l" t="t" r="r" b="b"/>
              <a:pathLst>
                <a:path w="2386014" h="1390651">
                  <a:moveTo>
                    <a:pt x="2361407" y="1341437"/>
                  </a:moveTo>
                  <a:cubicBezTo>
                    <a:pt x="2374997" y="1341437"/>
                    <a:pt x="2386014" y="1352454"/>
                    <a:pt x="2386014" y="1366044"/>
                  </a:cubicBezTo>
                  <a:cubicBezTo>
                    <a:pt x="2386014" y="1379634"/>
                    <a:pt x="2374997" y="1390651"/>
                    <a:pt x="2361407" y="1390651"/>
                  </a:cubicBezTo>
                  <a:cubicBezTo>
                    <a:pt x="2347817" y="1390651"/>
                    <a:pt x="2336800" y="1379634"/>
                    <a:pt x="2336800" y="1366044"/>
                  </a:cubicBezTo>
                  <a:cubicBezTo>
                    <a:pt x="2336800" y="1352454"/>
                    <a:pt x="2347817" y="1341437"/>
                    <a:pt x="2361407" y="1341437"/>
                  </a:cubicBezTo>
                  <a:close/>
                  <a:moveTo>
                    <a:pt x="197203" y="1292225"/>
                  </a:moveTo>
                  <a:cubicBezTo>
                    <a:pt x="221898" y="1292225"/>
                    <a:pt x="246592" y="1292225"/>
                    <a:pt x="268200" y="1292225"/>
                  </a:cubicBezTo>
                  <a:lnTo>
                    <a:pt x="295981" y="1292225"/>
                  </a:lnTo>
                  <a:cubicBezTo>
                    <a:pt x="221897" y="1292225"/>
                    <a:pt x="147814" y="1316038"/>
                    <a:pt x="98425" y="1316038"/>
                  </a:cubicBezTo>
                  <a:cubicBezTo>
                    <a:pt x="123120" y="1292225"/>
                    <a:pt x="172509" y="1292225"/>
                    <a:pt x="197203" y="1292225"/>
                  </a:cubicBezTo>
                  <a:close/>
                  <a:moveTo>
                    <a:pt x="196909" y="1267355"/>
                  </a:moveTo>
                  <a:cubicBezTo>
                    <a:pt x="221544" y="1267355"/>
                    <a:pt x="252339" y="1267355"/>
                    <a:pt x="283133" y="1267355"/>
                  </a:cubicBezTo>
                  <a:lnTo>
                    <a:pt x="320087" y="1267355"/>
                  </a:lnTo>
                  <a:cubicBezTo>
                    <a:pt x="270816" y="1292226"/>
                    <a:pt x="196909" y="1292226"/>
                    <a:pt x="147637" y="1292226"/>
                  </a:cubicBezTo>
                  <a:cubicBezTo>
                    <a:pt x="147637" y="1267355"/>
                    <a:pt x="172273" y="1292226"/>
                    <a:pt x="196909" y="1267355"/>
                  </a:cubicBezTo>
                  <a:close/>
                  <a:moveTo>
                    <a:pt x="2054225" y="1266825"/>
                  </a:moveTo>
                  <a:cubicBezTo>
                    <a:pt x="2061238" y="1266825"/>
                    <a:pt x="2066925" y="1267181"/>
                    <a:pt x="2066925" y="1267619"/>
                  </a:cubicBezTo>
                  <a:cubicBezTo>
                    <a:pt x="2066925" y="1268058"/>
                    <a:pt x="2061238" y="1268413"/>
                    <a:pt x="2054225" y="1268413"/>
                  </a:cubicBezTo>
                  <a:cubicBezTo>
                    <a:pt x="2047212" y="1268413"/>
                    <a:pt x="2041525" y="1268058"/>
                    <a:pt x="2041525" y="1267619"/>
                  </a:cubicBezTo>
                  <a:cubicBezTo>
                    <a:pt x="2041525" y="1267181"/>
                    <a:pt x="2047212" y="1266825"/>
                    <a:pt x="2054225" y="1266825"/>
                  </a:cubicBezTo>
                  <a:close/>
                  <a:moveTo>
                    <a:pt x="731855" y="1219034"/>
                  </a:moveTo>
                  <a:lnTo>
                    <a:pt x="723496" y="1220722"/>
                  </a:lnTo>
                  <a:cubicBezTo>
                    <a:pt x="714258" y="1223831"/>
                    <a:pt x="701940" y="1230049"/>
                    <a:pt x="689622" y="1242484"/>
                  </a:cubicBezTo>
                  <a:cubicBezTo>
                    <a:pt x="689622" y="1242484"/>
                    <a:pt x="689622" y="1242484"/>
                    <a:pt x="664986" y="1242484"/>
                  </a:cubicBezTo>
                  <a:cubicBezTo>
                    <a:pt x="640351" y="1267355"/>
                    <a:pt x="640351" y="1267355"/>
                    <a:pt x="640351" y="1267355"/>
                  </a:cubicBezTo>
                  <a:cubicBezTo>
                    <a:pt x="591079" y="1267355"/>
                    <a:pt x="517172" y="1292226"/>
                    <a:pt x="467901" y="1292226"/>
                  </a:cubicBezTo>
                  <a:cubicBezTo>
                    <a:pt x="443265" y="1292226"/>
                    <a:pt x="418630" y="1292226"/>
                    <a:pt x="393994" y="1292226"/>
                  </a:cubicBezTo>
                  <a:cubicBezTo>
                    <a:pt x="393994" y="1292226"/>
                    <a:pt x="369358" y="1292226"/>
                    <a:pt x="369358" y="1292226"/>
                  </a:cubicBezTo>
                  <a:cubicBezTo>
                    <a:pt x="393994" y="1292226"/>
                    <a:pt x="418630" y="1267355"/>
                    <a:pt x="443265" y="1267355"/>
                  </a:cubicBezTo>
                  <a:cubicBezTo>
                    <a:pt x="418630" y="1267355"/>
                    <a:pt x="400153" y="1267355"/>
                    <a:pt x="384756" y="1267355"/>
                  </a:cubicBezTo>
                  <a:lnTo>
                    <a:pt x="369358" y="1267355"/>
                  </a:lnTo>
                  <a:cubicBezTo>
                    <a:pt x="369358" y="1267355"/>
                    <a:pt x="369358" y="1267355"/>
                    <a:pt x="393994" y="1242484"/>
                  </a:cubicBezTo>
                  <a:cubicBezTo>
                    <a:pt x="443265" y="1242484"/>
                    <a:pt x="492537" y="1242484"/>
                    <a:pt x="541808" y="1242484"/>
                  </a:cubicBezTo>
                  <a:cubicBezTo>
                    <a:pt x="578761" y="1230049"/>
                    <a:pt x="621874" y="1223831"/>
                    <a:pt x="664986" y="1220722"/>
                  </a:cubicBezTo>
                  <a:lnTo>
                    <a:pt x="689622" y="1220100"/>
                  </a:lnTo>
                  <a:close/>
                  <a:moveTo>
                    <a:pt x="788165" y="1217613"/>
                  </a:moveTo>
                  <a:cubicBezTo>
                    <a:pt x="788165" y="1242484"/>
                    <a:pt x="812800" y="1242484"/>
                    <a:pt x="812800" y="1242484"/>
                  </a:cubicBezTo>
                  <a:cubicBezTo>
                    <a:pt x="812800" y="1242484"/>
                    <a:pt x="788165" y="1242484"/>
                    <a:pt x="788165" y="1242484"/>
                  </a:cubicBezTo>
                  <a:cubicBezTo>
                    <a:pt x="788165" y="1230049"/>
                    <a:pt x="782006" y="1223831"/>
                    <a:pt x="772767" y="1220722"/>
                  </a:cubicBezTo>
                  <a:lnTo>
                    <a:pt x="749520" y="1218588"/>
                  </a:lnTo>
                  <a:close/>
                  <a:moveTo>
                    <a:pt x="738893" y="1217613"/>
                  </a:moveTo>
                  <a:lnTo>
                    <a:pt x="749520" y="1218588"/>
                  </a:lnTo>
                  <a:lnTo>
                    <a:pt x="731855" y="1219034"/>
                  </a:lnTo>
                  <a:close/>
                  <a:moveTo>
                    <a:pt x="1009650" y="1168400"/>
                  </a:moveTo>
                  <a:cubicBezTo>
                    <a:pt x="1033992" y="1168400"/>
                    <a:pt x="1058334" y="1168400"/>
                    <a:pt x="1082675" y="1168400"/>
                  </a:cubicBezTo>
                  <a:cubicBezTo>
                    <a:pt x="1082675" y="1168400"/>
                    <a:pt x="1082675" y="1193007"/>
                    <a:pt x="1082675" y="1193007"/>
                  </a:cubicBezTo>
                  <a:cubicBezTo>
                    <a:pt x="1082675" y="1193007"/>
                    <a:pt x="1082675" y="1217613"/>
                    <a:pt x="1082675" y="1217613"/>
                  </a:cubicBezTo>
                  <a:cubicBezTo>
                    <a:pt x="1058334" y="1217613"/>
                    <a:pt x="1033992" y="1217613"/>
                    <a:pt x="1033992" y="1217613"/>
                  </a:cubicBezTo>
                  <a:cubicBezTo>
                    <a:pt x="1033992" y="1217613"/>
                    <a:pt x="1009650" y="1193007"/>
                    <a:pt x="1009650" y="1193007"/>
                  </a:cubicBezTo>
                  <a:cubicBezTo>
                    <a:pt x="1009650" y="1193007"/>
                    <a:pt x="1009650" y="1168400"/>
                    <a:pt x="1009650" y="1168400"/>
                  </a:cubicBezTo>
                  <a:close/>
                  <a:moveTo>
                    <a:pt x="2226469" y="1143000"/>
                  </a:moveTo>
                  <a:cubicBezTo>
                    <a:pt x="2233045" y="1143000"/>
                    <a:pt x="2238376" y="1154017"/>
                    <a:pt x="2238376" y="1167607"/>
                  </a:cubicBezTo>
                  <a:cubicBezTo>
                    <a:pt x="2238376" y="1181197"/>
                    <a:pt x="2233045" y="1192214"/>
                    <a:pt x="2226469" y="1192214"/>
                  </a:cubicBezTo>
                  <a:cubicBezTo>
                    <a:pt x="2219893" y="1192214"/>
                    <a:pt x="2214562" y="1181197"/>
                    <a:pt x="2214562" y="1167607"/>
                  </a:cubicBezTo>
                  <a:cubicBezTo>
                    <a:pt x="2214562" y="1154017"/>
                    <a:pt x="2219893" y="1143000"/>
                    <a:pt x="2226469" y="1143000"/>
                  </a:cubicBezTo>
                  <a:close/>
                  <a:moveTo>
                    <a:pt x="1204913" y="1143000"/>
                  </a:moveTo>
                  <a:cubicBezTo>
                    <a:pt x="1204913" y="1168400"/>
                    <a:pt x="1204913" y="1168400"/>
                    <a:pt x="1204913" y="1168400"/>
                  </a:cubicBezTo>
                  <a:cubicBezTo>
                    <a:pt x="1204913" y="1168400"/>
                    <a:pt x="1181100" y="1168400"/>
                    <a:pt x="1181100" y="1168400"/>
                  </a:cubicBezTo>
                  <a:cubicBezTo>
                    <a:pt x="1181100" y="1168400"/>
                    <a:pt x="1204913" y="1143000"/>
                    <a:pt x="1204913" y="1143000"/>
                  </a:cubicBezTo>
                  <a:close/>
                  <a:moveTo>
                    <a:pt x="1401763" y="1117600"/>
                  </a:moveTo>
                  <a:lnTo>
                    <a:pt x="1377316" y="1142471"/>
                  </a:lnTo>
                  <a:cubicBezTo>
                    <a:pt x="1352868" y="1142471"/>
                    <a:pt x="1352868" y="1142471"/>
                    <a:pt x="1352868" y="1167342"/>
                  </a:cubicBezTo>
                  <a:cubicBezTo>
                    <a:pt x="1352868" y="1167342"/>
                    <a:pt x="1328420" y="1192213"/>
                    <a:pt x="1303973" y="1192213"/>
                  </a:cubicBezTo>
                  <a:cubicBezTo>
                    <a:pt x="1303973" y="1192213"/>
                    <a:pt x="1303973" y="1192213"/>
                    <a:pt x="1303973" y="1167342"/>
                  </a:cubicBezTo>
                  <a:cubicBezTo>
                    <a:pt x="1303973" y="1167342"/>
                    <a:pt x="1279525" y="1142471"/>
                    <a:pt x="1279525" y="1142471"/>
                  </a:cubicBezTo>
                  <a:cubicBezTo>
                    <a:pt x="1328420" y="1142471"/>
                    <a:pt x="1352868" y="1117600"/>
                    <a:pt x="1401763" y="1117600"/>
                  </a:cubicBezTo>
                  <a:close/>
                  <a:moveTo>
                    <a:pt x="1033462" y="1019175"/>
                  </a:moveTo>
                  <a:cubicBezTo>
                    <a:pt x="1033462" y="1019175"/>
                    <a:pt x="1058862" y="1019175"/>
                    <a:pt x="1058862" y="1019175"/>
                  </a:cubicBezTo>
                  <a:cubicBezTo>
                    <a:pt x="1058862" y="1019175"/>
                    <a:pt x="1058862" y="1025128"/>
                    <a:pt x="1058862" y="1031082"/>
                  </a:cubicBezTo>
                  <a:lnTo>
                    <a:pt x="1058862" y="1032942"/>
                  </a:lnTo>
                  <a:lnTo>
                    <a:pt x="1058862" y="1034058"/>
                  </a:lnTo>
                  <a:lnTo>
                    <a:pt x="1058862" y="1039267"/>
                  </a:lnTo>
                  <a:lnTo>
                    <a:pt x="1058862" y="1039639"/>
                  </a:lnTo>
                  <a:lnTo>
                    <a:pt x="1058862" y="1042988"/>
                  </a:lnTo>
                  <a:cubicBezTo>
                    <a:pt x="1058862" y="1042988"/>
                    <a:pt x="1033462" y="1042988"/>
                    <a:pt x="1033462" y="1042988"/>
                  </a:cubicBezTo>
                  <a:lnTo>
                    <a:pt x="1033462" y="1040011"/>
                  </a:lnTo>
                  <a:lnTo>
                    <a:pt x="1033462" y="1039267"/>
                  </a:lnTo>
                  <a:lnTo>
                    <a:pt x="1033462" y="1032942"/>
                  </a:lnTo>
                  <a:lnTo>
                    <a:pt x="1033462" y="1031082"/>
                  </a:lnTo>
                  <a:cubicBezTo>
                    <a:pt x="1033462" y="1028105"/>
                    <a:pt x="1033462" y="1025128"/>
                    <a:pt x="1033462" y="1022896"/>
                  </a:cubicBezTo>
                  <a:cubicBezTo>
                    <a:pt x="1033462" y="1020663"/>
                    <a:pt x="1033462" y="1019175"/>
                    <a:pt x="1033462" y="1019175"/>
                  </a:cubicBezTo>
                  <a:close/>
                  <a:moveTo>
                    <a:pt x="665162" y="1019175"/>
                  </a:moveTo>
                  <a:cubicBezTo>
                    <a:pt x="689768" y="1019175"/>
                    <a:pt x="714375" y="1019175"/>
                    <a:pt x="714375" y="1019175"/>
                  </a:cubicBezTo>
                  <a:cubicBezTo>
                    <a:pt x="714375" y="1019175"/>
                    <a:pt x="738981" y="1043782"/>
                    <a:pt x="738981" y="1043782"/>
                  </a:cubicBezTo>
                  <a:cubicBezTo>
                    <a:pt x="738981" y="1043782"/>
                    <a:pt x="763587" y="1068388"/>
                    <a:pt x="763587" y="1068388"/>
                  </a:cubicBezTo>
                  <a:cubicBezTo>
                    <a:pt x="738981" y="1068388"/>
                    <a:pt x="738981" y="1068388"/>
                    <a:pt x="714375" y="1068388"/>
                  </a:cubicBezTo>
                  <a:cubicBezTo>
                    <a:pt x="714375" y="1068388"/>
                    <a:pt x="689768" y="1043782"/>
                    <a:pt x="665162" y="1019175"/>
                  </a:cubicBezTo>
                  <a:close/>
                  <a:moveTo>
                    <a:pt x="1378744" y="993775"/>
                  </a:moveTo>
                  <a:cubicBezTo>
                    <a:pt x="1379183" y="993775"/>
                    <a:pt x="1379538" y="994131"/>
                    <a:pt x="1379538" y="994569"/>
                  </a:cubicBezTo>
                  <a:cubicBezTo>
                    <a:pt x="1379538" y="995008"/>
                    <a:pt x="1379183" y="995363"/>
                    <a:pt x="1378744" y="995363"/>
                  </a:cubicBezTo>
                  <a:cubicBezTo>
                    <a:pt x="1378306" y="995363"/>
                    <a:pt x="1377950" y="995008"/>
                    <a:pt x="1377950" y="994569"/>
                  </a:cubicBezTo>
                  <a:cubicBezTo>
                    <a:pt x="1377950" y="994131"/>
                    <a:pt x="1378306" y="993775"/>
                    <a:pt x="1378744" y="993775"/>
                  </a:cubicBezTo>
                  <a:close/>
                  <a:moveTo>
                    <a:pt x="862013" y="993775"/>
                  </a:moveTo>
                  <a:cubicBezTo>
                    <a:pt x="837142" y="1018382"/>
                    <a:pt x="837142" y="1018382"/>
                    <a:pt x="837142" y="1042988"/>
                  </a:cubicBezTo>
                  <a:cubicBezTo>
                    <a:pt x="837142" y="1042988"/>
                    <a:pt x="812271" y="1042988"/>
                    <a:pt x="812271" y="1042988"/>
                  </a:cubicBezTo>
                  <a:cubicBezTo>
                    <a:pt x="812271" y="1042988"/>
                    <a:pt x="812271" y="1018382"/>
                    <a:pt x="812271" y="1018382"/>
                  </a:cubicBezTo>
                  <a:cubicBezTo>
                    <a:pt x="812271" y="1018382"/>
                    <a:pt x="812271" y="1018382"/>
                    <a:pt x="812271" y="1008001"/>
                  </a:cubicBezTo>
                  <a:lnTo>
                    <a:pt x="812271" y="1001721"/>
                  </a:lnTo>
                  <a:lnTo>
                    <a:pt x="824707" y="996851"/>
                  </a:lnTo>
                  <a:cubicBezTo>
                    <a:pt x="837142" y="993775"/>
                    <a:pt x="849578" y="993775"/>
                    <a:pt x="862013" y="993775"/>
                  </a:cubicBezTo>
                  <a:close/>
                  <a:moveTo>
                    <a:pt x="812271" y="993775"/>
                  </a:moveTo>
                  <a:lnTo>
                    <a:pt x="812271" y="1001721"/>
                  </a:lnTo>
                  <a:lnTo>
                    <a:pt x="806054" y="1004156"/>
                  </a:lnTo>
                  <a:cubicBezTo>
                    <a:pt x="799836" y="1007616"/>
                    <a:pt x="793618" y="1012230"/>
                    <a:pt x="787400" y="1018382"/>
                  </a:cubicBezTo>
                  <a:cubicBezTo>
                    <a:pt x="787400" y="1018382"/>
                    <a:pt x="787400" y="1018382"/>
                    <a:pt x="812271" y="993775"/>
                  </a:cubicBezTo>
                  <a:close/>
                  <a:moveTo>
                    <a:pt x="1181100" y="969434"/>
                  </a:moveTo>
                  <a:cubicBezTo>
                    <a:pt x="1181100" y="969434"/>
                    <a:pt x="1181100" y="994305"/>
                    <a:pt x="1204913" y="994305"/>
                  </a:cubicBezTo>
                  <a:cubicBezTo>
                    <a:pt x="1181100" y="994305"/>
                    <a:pt x="1181100" y="994305"/>
                    <a:pt x="1181100" y="994305"/>
                  </a:cubicBezTo>
                  <a:cubicBezTo>
                    <a:pt x="1181100" y="994305"/>
                    <a:pt x="1181100" y="969434"/>
                    <a:pt x="1181100" y="969434"/>
                  </a:cubicBezTo>
                  <a:close/>
                  <a:moveTo>
                    <a:pt x="1033462" y="968375"/>
                  </a:moveTo>
                  <a:cubicBezTo>
                    <a:pt x="1033462" y="968375"/>
                    <a:pt x="1033462" y="968375"/>
                    <a:pt x="1057910" y="968375"/>
                  </a:cubicBezTo>
                  <a:cubicBezTo>
                    <a:pt x="1057910" y="968375"/>
                    <a:pt x="1057910" y="993775"/>
                    <a:pt x="1057910" y="993775"/>
                  </a:cubicBezTo>
                  <a:cubicBezTo>
                    <a:pt x="1057910" y="993775"/>
                    <a:pt x="1057910" y="993775"/>
                    <a:pt x="1033462" y="993775"/>
                  </a:cubicBezTo>
                  <a:cubicBezTo>
                    <a:pt x="1033462" y="993775"/>
                    <a:pt x="1033462" y="968375"/>
                    <a:pt x="1033462" y="968375"/>
                  </a:cubicBezTo>
                  <a:close/>
                  <a:moveTo>
                    <a:pt x="99219" y="968375"/>
                  </a:moveTo>
                  <a:cubicBezTo>
                    <a:pt x="112809" y="968375"/>
                    <a:pt x="123826" y="979747"/>
                    <a:pt x="123826" y="993775"/>
                  </a:cubicBezTo>
                  <a:cubicBezTo>
                    <a:pt x="123826" y="1007803"/>
                    <a:pt x="112809" y="1019175"/>
                    <a:pt x="99219" y="1019175"/>
                  </a:cubicBezTo>
                  <a:cubicBezTo>
                    <a:pt x="85629" y="1019175"/>
                    <a:pt x="74612" y="1007803"/>
                    <a:pt x="74612" y="993775"/>
                  </a:cubicBezTo>
                  <a:cubicBezTo>
                    <a:pt x="74612" y="979747"/>
                    <a:pt x="85629" y="968375"/>
                    <a:pt x="99219" y="968375"/>
                  </a:cubicBezTo>
                  <a:close/>
                  <a:moveTo>
                    <a:pt x="1204913" y="944563"/>
                  </a:moveTo>
                  <a:cubicBezTo>
                    <a:pt x="1204913" y="944563"/>
                    <a:pt x="1204913" y="969434"/>
                    <a:pt x="1204913" y="969434"/>
                  </a:cubicBezTo>
                  <a:cubicBezTo>
                    <a:pt x="1193007" y="969434"/>
                    <a:pt x="1187053" y="969434"/>
                    <a:pt x="1184077" y="969434"/>
                  </a:cubicBezTo>
                  <a:cubicBezTo>
                    <a:pt x="1181100" y="969434"/>
                    <a:pt x="1181100" y="969434"/>
                    <a:pt x="1181100" y="969434"/>
                  </a:cubicBezTo>
                  <a:cubicBezTo>
                    <a:pt x="1181100" y="944563"/>
                    <a:pt x="1181100" y="944563"/>
                    <a:pt x="1204913" y="944563"/>
                  </a:cubicBezTo>
                  <a:close/>
                  <a:moveTo>
                    <a:pt x="1155700" y="944563"/>
                  </a:moveTo>
                  <a:cubicBezTo>
                    <a:pt x="1181100" y="944563"/>
                    <a:pt x="1181100" y="944563"/>
                    <a:pt x="1181100" y="944563"/>
                  </a:cubicBezTo>
                  <a:cubicBezTo>
                    <a:pt x="1181100" y="968376"/>
                    <a:pt x="1181100" y="968376"/>
                    <a:pt x="1181100" y="968376"/>
                  </a:cubicBezTo>
                  <a:lnTo>
                    <a:pt x="1177925" y="968376"/>
                  </a:lnTo>
                  <a:lnTo>
                    <a:pt x="1158875" y="968376"/>
                  </a:lnTo>
                  <a:cubicBezTo>
                    <a:pt x="1155700" y="968376"/>
                    <a:pt x="1155700" y="968376"/>
                    <a:pt x="1155700" y="968376"/>
                  </a:cubicBezTo>
                  <a:lnTo>
                    <a:pt x="1155700" y="969169"/>
                  </a:lnTo>
                  <a:lnTo>
                    <a:pt x="1155700" y="983060"/>
                  </a:lnTo>
                  <a:cubicBezTo>
                    <a:pt x="1155700" y="993775"/>
                    <a:pt x="1155700" y="993775"/>
                    <a:pt x="1155700" y="993775"/>
                  </a:cubicBezTo>
                  <a:cubicBezTo>
                    <a:pt x="1155700" y="1019175"/>
                    <a:pt x="1155700" y="1019175"/>
                    <a:pt x="1155700" y="1019175"/>
                  </a:cubicBezTo>
                  <a:cubicBezTo>
                    <a:pt x="1155700" y="1019175"/>
                    <a:pt x="1131253" y="1019175"/>
                    <a:pt x="1106805" y="1019175"/>
                  </a:cubicBezTo>
                  <a:cubicBezTo>
                    <a:pt x="1106805" y="1019175"/>
                    <a:pt x="1106805" y="1019175"/>
                    <a:pt x="1082357" y="1019175"/>
                  </a:cubicBezTo>
                  <a:cubicBezTo>
                    <a:pt x="1082357" y="993775"/>
                    <a:pt x="1057910" y="993775"/>
                    <a:pt x="1057910" y="993775"/>
                  </a:cubicBezTo>
                  <a:cubicBezTo>
                    <a:pt x="1082357" y="993775"/>
                    <a:pt x="1082357" y="993775"/>
                    <a:pt x="1082357" y="993775"/>
                  </a:cubicBezTo>
                  <a:cubicBezTo>
                    <a:pt x="1082357" y="993775"/>
                    <a:pt x="1082357" y="993775"/>
                    <a:pt x="1085413" y="993775"/>
                  </a:cubicBezTo>
                  <a:lnTo>
                    <a:pt x="1093053" y="993775"/>
                  </a:lnTo>
                  <a:cubicBezTo>
                    <a:pt x="1096109" y="993775"/>
                    <a:pt x="1093053" y="993775"/>
                    <a:pt x="1096109" y="993775"/>
                  </a:cubicBezTo>
                  <a:lnTo>
                    <a:pt x="1106805" y="993775"/>
                  </a:lnTo>
                  <a:cubicBezTo>
                    <a:pt x="1106805" y="968375"/>
                    <a:pt x="1106805" y="968375"/>
                    <a:pt x="1106805" y="968375"/>
                  </a:cubicBezTo>
                  <a:cubicBezTo>
                    <a:pt x="1131253" y="968375"/>
                    <a:pt x="1131253" y="968375"/>
                    <a:pt x="1131253" y="968375"/>
                  </a:cubicBezTo>
                  <a:cubicBezTo>
                    <a:pt x="1131253" y="993775"/>
                    <a:pt x="1131253" y="993775"/>
                    <a:pt x="1131253" y="993775"/>
                  </a:cubicBezTo>
                  <a:cubicBezTo>
                    <a:pt x="1131253" y="981075"/>
                    <a:pt x="1137365" y="974725"/>
                    <a:pt x="1143477" y="971550"/>
                  </a:cubicBezTo>
                  <a:lnTo>
                    <a:pt x="1151587" y="969443"/>
                  </a:lnTo>
                  <a:lnTo>
                    <a:pt x="1143794" y="969963"/>
                  </a:lnTo>
                  <a:cubicBezTo>
                    <a:pt x="1137219" y="969963"/>
                    <a:pt x="1131887" y="969608"/>
                    <a:pt x="1131887" y="969169"/>
                  </a:cubicBezTo>
                  <a:cubicBezTo>
                    <a:pt x="1131887" y="968731"/>
                    <a:pt x="1137219" y="968375"/>
                    <a:pt x="1143794" y="968375"/>
                  </a:cubicBezTo>
                  <a:lnTo>
                    <a:pt x="1153268" y="969007"/>
                  </a:lnTo>
                  <a:lnTo>
                    <a:pt x="1155700" y="968375"/>
                  </a:lnTo>
                  <a:lnTo>
                    <a:pt x="1155700" y="954609"/>
                  </a:lnTo>
                  <a:cubicBezTo>
                    <a:pt x="1155700" y="944563"/>
                    <a:pt x="1155700" y="944563"/>
                    <a:pt x="1155700" y="944563"/>
                  </a:cubicBezTo>
                  <a:close/>
                  <a:moveTo>
                    <a:pt x="763587" y="944563"/>
                  </a:moveTo>
                  <a:cubicBezTo>
                    <a:pt x="763587" y="944563"/>
                    <a:pt x="763587" y="968376"/>
                    <a:pt x="763587" y="968376"/>
                  </a:cubicBezTo>
                  <a:cubicBezTo>
                    <a:pt x="738187" y="968376"/>
                    <a:pt x="738187" y="968376"/>
                    <a:pt x="738187" y="968376"/>
                  </a:cubicBezTo>
                  <a:cubicBezTo>
                    <a:pt x="738187" y="944563"/>
                    <a:pt x="738187" y="944563"/>
                    <a:pt x="763587" y="944563"/>
                  </a:cubicBezTo>
                  <a:close/>
                  <a:moveTo>
                    <a:pt x="1526381" y="944562"/>
                  </a:moveTo>
                  <a:cubicBezTo>
                    <a:pt x="1526819" y="944562"/>
                    <a:pt x="1527175" y="944917"/>
                    <a:pt x="1527175" y="945356"/>
                  </a:cubicBezTo>
                  <a:cubicBezTo>
                    <a:pt x="1527175" y="945794"/>
                    <a:pt x="1526819" y="946150"/>
                    <a:pt x="1526381" y="946150"/>
                  </a:cubicBezTo>
                  <a:cubicBezTo>
                    <a:pt x="1525943" y="946150"/>
                    <a:pt x="1525587" y="945794"/>
                    <a:pt x="1525587" y="945356"/>
                  </a:cubicBezTo>
                  <a:cubicBezTo>
                    <a:pt x="1525587" y="944917"/>
                    <a:pt x="1525943" y="944562"/>
                    <a:pt x="1526381" y="944562"/>
                  </a:cubicBezTo>
                  <a:close/>
                  <a:moveTo>
                    <a:pt x="283369" y="944562"/>
                  </a:moveTo>
                  <a:cubicBezTo>
                    <a:pt x="289945" y="944562"/>
                    <a:pt x="295276" y="955579"/>
                    <a:pt x="295276" y="969169"/>
                  </a:cubicBezTo>
                  <a:cubicBezTo>
                    <a:pt x="295276" y="982759"/>
                    <a:pt x="289945" y="993776"/>
                    <a:pt x="283369" y="993776"/>
                  </a:cubicBezTo>
                  <a:cubicBezTo>
                    <a:pt x="276793" y="993776"/>
                    <a:pt x="271462" y="982759"/>
                    <a:pt x="271462" y="969169"/>
                  </a:cubicBezTo>
                  <a:cubicBezTo>
                    <a:pt x="271462" y="955579"/>
                    <a:pt x="276793" y="944562"/>
                    <a:pt x="283369" y="944562"/>
                  </a:cubicBezTo>
                  <a:close/>
                  <a:moveTo>
                    <a:pt x="1426845" y="919163"/>
                  </a:moveTo>
                  <a:lnTo>
                    <a:pt x="1427956" y="919163"/>
                  </a:lnTo>
                  <a:lnTo>
                    <a:pt x="1439069" y="919163"/>
                  </a:lnTo>
                  <a:cubicBezTo>
                    <a:pt x="1445181" y="919163"/>
                    <a:pt x="1451293" y="919163"/>
                    <a:pt x="1451293" y="919163"/>
                  </a:cubicBezTo>
                  <a:cubicBezTo>
                    <a:pt x="1451293" y="919163"/>
                    <a:pt x="1457405" y="919163"/>
                    <a:pt x="1466572" y="919163"/>
                  </a:cubicBezTo>
                  <a:lnTo>
                    <a:pt x="1500187" y="919163"/>
                  </a:lnTo>
                  <a:lnTo>
                    <a:pt x="1500188" y="919163"/>
                  </a:lnTo>
                  <a:lnTo>
                    <a:pt x="1500188" y="919198"/>
                  </a:lnTo>
                  <a:lnTo>
                    <a:pt x="1500584" y="933846"/>
                  </a:lnTo>
                  <a:cubicBezTo>
                    <a:pt x="1501775" y="944562"/>
                    <a:pt x="1506537" y="944562"/>
                    <a:pt x="1525587" y="944562"/>
                  </a:cubicBezTo>
                  <a:cubicBezTo>
                    <a:pt x="1525587" y="944562"/>
                    <a:pt x="1525587" y="944562"/>
                    <a:pt x="1500187" y="944562"/>
                  </a:cubicBezTo>
                  <a:lnTo>
                    <a:pt x="1500187" y="944034"/>
                  </a:lnTo>
                  <a:lnTo>
                    <a:pt x="1478796" y="944034"/>
                  </a:lnTo>
                  <a:cubicBezTo>
                    <a:pt x="1475740" y="944034"/>
                    <a:pt x="1475740" y="944034"/>
                    <a:pt x="1475740" y="944034"/>
                  </a:cubicBezTo>
                  <a:lnTo>
                    <a:pt x="1475740" y="944662"/>
                  </a:lnTo>
                  <a:lnTo>
                    <a:pt x="1476375" y="944563"/>
                  </a:lnTo>
                  <a:cubicBezTo>
                    <a:pt x="1476375" y="944563"/>
                    <a:pt x="1476375" y="944563"/>
                    <a:pt x="1476375" y="968376"/>
                  </a:cubicBezTo>
                  <a:lnTo>
                    <a:pt x="1475740" y="967764"/>
                  </a:lnTo>
                  <a:lnTo>
                    <a:pt x="1475740" y="968905"/>
                  </a:lnTo>
                  <a:cubicBezTo>
                    <a:pt x="1475740" y="968905"/>
                    <a:pt x="1481852" y="968905"/>
                    <a:pt x="1487964" y="968905"/>
                  </a:cubicBezTo>
                  <a:lnTo>
                    <a:pt x="1499528" y="968905"/>
                  </a:lnTo>
                  <a:lnTo>
                    <a:pt x="1500187" y="968375"/>
                  </a:lnTo>
                  <a:lnTo>
                    <a:pt x="1500187" y="968905"/>
                  </a:lnTo>
                  <a:lnTo>
                    <a:pt x="1500187" y="983060"/>
                  </a:lnTo>
                  <a:cubicBezTo>
                    <a:pt x="1500187" y="993775"/>
                    <a:pt x="1500187" y="993775"/>
                    <a:pt x="1500187" y="993775"/>
                  </a:cubicBezTo>
                  <a:cubicBezTo>
                    <a:pt x="1500187" y="993775"/>
                    <a:pt x="1500187" y="993775"/>
                    <a:pt x="1497144" y="993775"/>
                  </a:cubicBezTo>
                  <a:lnTo>
                    <a:pt x="1488281" y="993775"/>
                  </a:lnTo>
                  <a:lnTo>
                    <a:pt x="1476375" y="993775"/>
                  </a:lnTo>
                  <a:lnTo>
                    <a:pt x="1475845" y="993775"/>
                  </a:lnTo>
                  <a:cubicBezTo>
                    <a:pt x="1475845" y="993775"/>
                    <a:pt x="1451504" y="993775"/>
                    <a:pt x="1451504" y="993775"/>
                  </a:cubicBezTo>
                  <a:cubicBezTo>
                    <a:pt x="1427162" y="993775"/>
                    <a:pt x="1427162" y="993775"/>
                    <a:pt x="1427162" y="993775"/>
                  </a:cubicBezTo>
                  <a:cubicBezTo>
                    <a:pt x="1445418" y="993775"/>
                    <a:pt x="1463674" y="993775"/>
                    <a:pt x="1481931" y="983060"/>
                  </a:cubicBezTo>
                  <a:lnTo>
                    <a:pt x="1499427" y="968987"/>
                  </a:lnTo>
                  <a:lnTo>
                    <a:pt x="1463899" y="972791"/>
                  </a:lnTo>
                  <a:cubicBezTo>
                    <a:pt x="1428373" y="979786"/>
                    <a:pt x="1396286" y="993776"/>
                    <a:pt x="1377950" y="993776"/>
                  </a:cubicBezTo>
                  <a:cubicBezTo>
                    <a:pt x="1402398" y="968905"/>
                    <a:pt x="1402398" y="968905"/>
                    <a:pt x="1426845" y="968905"/>
                  </a:cubicBezTo>
                  <a:cubicBezTo>
                    <a:pt x="1402398" y="968905"/>
                    <a:pt x="1402398" y="968905"/>
                    <a:pt x="1377950" y="968905"/>
                  </a:cubicBezTo>
                  <a:cubicBezTo>
                    <a:pt x="1377950" y="968905"/>
                    <a:pt x="1377950" y="968905"/>
                    <a:pt x="1402398" y="944034"/>
                  </a:cubicBezTo>
                  <a:cubicBezTo>
                    <a:pt x="1402398" y="944034"/>
                    <a:pt x="1426845" y="919163"/>
                    <a:pt x="1426845" y="919163"/>
                  </a:cubicBezTo>
                  <a:close/>
                  <a:moveTo>
                    <a:pt x="984250" y="919163"/>
                  </a:moveTo>
                  <a:cubicBezTo>
                    <a:pt x="1008857" y="919163"/>
                    <a:pt x="1008857" y="944563"/>
                    <a:pt x="1033463" y="944563"/>
                  </a:cubicBezTo>
                  <a:cubicBezTo>
                    <a:pt x="1008857" y="944563"/>
                    <a:pt x="1008857" y="944563"/>
                    <a:pt x="1008857" y="944563"/>
                  </a:cubicBezTo>
                  <a:cubicBezTo>
                    <a:pt x="1008857" y="944563"/>
                    <a:pt x="1008857" y="944563"/>
                    <a:pt x="984250" y="944563"/>
                  </a:cubicBezTo>
                  <a:cubicBezTo>
                    <a:pt x="984250" y="944563"/>
                    <a:pt x="984250" y="919163"/>
                    <a:pt x="984250" y="919163"/>
                  </a:cubicBezTo>
                  <a:close/>
                  <a:moveTo>
                    <a:pt x="885825" y="919163"/>
                  </a:moveTo>
                  <a:cubicBezTo>
                    <a:pt x="885825" y="919163"/>
                    <a:pt x="911225" y="944563"/>
                    <a:pt x="911225" y="944563"/>
                  </a:cubicBezTo>
                  <a:cubicBezTo>
                    <a:pt x="911225" y="944563"/>
                    <a:pt x="885825" y="944563"/>
                    <a:pt x="885825" y="944563"/>
                  </a:cubicBezTo>
                  <a:cubicBezTo>
                    <a:pt x="885825" y="944563"/>
                    <a:pt x="885825" y="919163"/>
                    <a:pt x="885825" y="919163"/>
                  </a:cubicBezTo>
                  <a:close/>
                  <a:moveTo>
                    <a:pt x="664634" y="919163"/>
                  </a:moveTo>
                  <a:cubicBezTo>
                    <a:pt x="664634" y="919163"/>
                    <a:pt x="664634" y="919163"/>
                    <a:pt x="667676" y="919163"/>
                  </a:cubicBezTo>
                  <a:lnTo>
                    <a:pt x="676805" y="919163"/>
                  </a:lnTo>
                  <a:lnTo>
                    <a:pt x="685933" y="919163"/>
                  </a:lnTo>
                  <a:lnTo>
                    <a:pt x="688975" y="919163"/>
                  </a:lnTo>
                  <a:cubicBezTo>
                    <a:pt x="688975" y="919163"/>
                    <a:pt x="688975" y="919163"/>
                    <a:pt x="688975" y="922272"/>
                  </a:cubicBezTo>
                  <a:lnTo>
                    <a:pt x="688975" y="923049"/>
                  </a:lnTo>
                  <a:lnTo>
                    <a:pt x="688975" y="929655"/>
                  </a:lnTo>
                  <a:lnTo>
                    <a:pt x="688975" y="931598"/>
                  </a:lnTo>
                  <a:lnTo>
                    <a:pt x="688975" y="933541"/>
                  </a:lnTo>
                  <a:lnTo>
                    <a:pt x="688975" y="940148"/>
                  </a:lnTo>
                  <a:lnTo>
                    <a:pt x="688975" y="940925"/>
                  </a:lnTo>
                  <a:lnTo>
                    <a:pt x="688975" y="944034"/>
                  </a:lnTo>
                  <a:cubicBezTo>
                    <a:pt x="664634" y="944034"/>
                    <a:pt x="664634" y="944034"/>
                    <a:pt x="664634" y="944034"/>
                  </a:cubicBezTo>
                  <a:cubicBezTo>
                    <a:pt x="664634" y="968905"/>
                    <a:pt x="640292" y="968905"/>
                    <a:pt x="640292" y="968905"/>
                  </a:cubicBezTo>
                  <a:cubicBezTo>
                    <a:pt x="640292" y="968905"/>
                    <a:pt x="640292" y="968905"/>
                    <a:pt x="640292" y="993776"/>
                  </a:cubicBezTo>
                  <a:cubicBezTo>
                    <a:pt x="640292" y="993776"/>
                    <a:pt x="640292" y="993776"/>
                    <a:pt x="615950" y="993776"/>
                  </a:cubicBezTo>
                  <a:cubicBezTo>
                    <a:pt x="640292" y="968905"/>
                    <a:pt x="640292" y="944034"/>
                    <a:pt x="640292" y="944034"/>
                  </a:cubicBezTo>
                  <a:cubicBezTo>
                    <a:pt x="664634" y="919163"/>
                    <a:pt x="664634" y="919163"/>
                    <a:pt x="664634" y="919163"/>
                  </a:cubicBezTo>
                  <a:close/>
                  <a:moveTo>
                    <a:pt x="566737" y="919163"/>
                  </a:moveTo>
                  <a:cubicBezTo>
                    <a:pt x="566737" y="919163"/>
                    <a:pt x="590550" y="944563"/>
                    <a:pt x="590550" y="944563"/>
                  </a:cubicBezTo>
                  <a:cubicBezTo>
                    <a:pt x="566737" y="944563"/>
                    <a:pt x="566737" y="944563"/>
                    <a:pt x="566737" y="919163"/>
                  </a:cubicBezTo>
                  <a:close/>
                  <a:moveTo>
                    <a:pt x="812007" y="919162"/>
                  </a:moveTo>
                  <a:cubicBezTo>
                    <a:pt x="825597" y="919162"/>
                    <a:pt x="836614" y="930179"/>
                    <a:pt x="836614" y="943769"/>
                  </a:cubicBezTo>
                  <a:cubicBezTo>
                    <a:pt x="836614" y="957359"/>
                    <a:pt x="825597" y="968376"/>
                    <a:pt x="812007" y="968376"/>
                  </a:cubicBezTo>
                  <a:cubicBezTo>
                    <a:pt x="798417" y="968376"/>
                    <a:pt x="787400" y="957359"/>
                    <a:pt x="787400" y="943769"/>
                  </a:cubicBezTo>
                  <a:cubicBezTo>
                    <a:pt x="787400" y="930179"/>
                    <a:pt x="798417" y="919162"/>
                    <a:pt x="812007" y="919162"/>
                  </a:cubicBezTo>
                  <a:close/>
                  <a:moveTo>
                    <a:pt x="2017713" y="893763"/>
                  </a:moveTo>
                  <a:cubicBezTo>
                    <a:pt x="2017713" y="919163"/>
                    <a:pt x="1993106" y="944563"/>
                    <a:pt x="1968500" y="944563"/>
                  </a:cubicBezTo>
                  <a:cubicBezTo>
                    <a:pt x="1993106" y="919163"/>
                    <a:pt x="1993106" y="919163"/>
                    <a:pt x="2017713" y="893763"/>
                  </a:cubicBezTo>
                  <a:close/>
                  <a:moveTo>
                    <a:pt x="1427162" y="869950"/>
                  </a:moveTo>
                  <a:cubicBezTo>
                    <a:pt x="1450975" y="869950"/>
                    <a:pt x="1450975" y="869950"/>
                    <a:pt x="1450975" y="869950"/>
                  </a:cubicBezTo>
                  <a:cubicBezTo>
                    <a:pt x="1450975" y="869950"/>
                    <a:pt x="1450975" y="893763"/>
                    <a:pt x="1427162" y="893763"/>
                  </a:cubicBezTo>
                  <a:cubicBezTo>
                    <a:pt x="1427162" y="893763"/>
                    <a:pt x="1427162" y="869950"/>
                    <a:pt x="1427162" y="869950"/>
                  </a:cubicBezTo>
                  <a:close/>
                  <a:moveTo>
                    <a:pt x="911225" y="869950"/>
                  </a:moveTo>
                  <a:cubicBezTo>
                    <a:pt x="911225" y="869950"/>
                    <a:pt x="935038" y="893763"/>
                    <a:pt x="935038" y="893763"/>
                  </a:cubicBezTo>
                  <a:cubicBezTo>
                    <a:pt x="935038" y="893763"/>
                    <a:pt x="911225" y="893763"/>
                    <a:pt x="911225" y="869950"/>
                  </a:cubicBezTo>
                  <a:close/>
                  <a:moveTo>
                    <a:pt x="1163390" y="848883"/>
                  </a:moveTo>
                  <a:cubicBezTo>
                    <a:pt x="1177231" y="842037"/>
                    <a:pt x="1204913" y="869421"/>
                    <a:pt x="1204913" y="869421"/>
                  </a:cubicBezTo>
                  <a:cubicBezTo>
                    <a:pt x="1204913" y="893763"/>
                    <a:pt x="1180307" y="869421"/>
                    <a:pt x="1180307" y="869421"/>
                  </a:cubicBezTo>
                  <a:cubicBezTo>
                    <a:pt x="1180307" y="869421"/>
                    <a:pt x="1180307" y="869421"/>
                    <a:pt x="1155700" y="869421"/>
                  </a:cubicBezTo>
                  <a:cubicBezTo>
                    <a:pt x="1155700" y="857250"/>
                    <a:pt x="1158776" y="851165"/>
                    <a:pt x="1163390" y="848883"/>
                  </a:cubicBezTo>
                  <a:close/>
                  <a:moveTo>
                    <a:pt x="2239169" y="844550"/>
                  </a:moveTo>
                  <a:cubicBezTo>
                    <a:pt x="2252759" y="844550"/>
                    <a:pt x="2263776" y="855567"/>
                    <a:pt x="2263776" y="869157"/>
                  </a:cubicBezTo>
                  <a:cubicBezTo>
                    <a:pt x="2263776" y="882747"/>
                    <a:pt x="2252759" y="893764"/>
                    <a:pt x="2239169" y="893764"/>
                  </a:cubicBezTo>
                  <a:cubicBezTo>
                    <a:pt x="2225579" y="893764"/>
                    <a:pt x="2214562" y="882747"/>
                    <a:pt x="2214562" y="869157"/>
                  </a:cubicBezTo>
                  <a:cubicBezTo>
                    <a:pt x="2214562" y="855567"/>
                    <a:pt x="2225579" y="844550"/>
                    <a:pt x="2239169" y="844550"/>
                  </a:cubicBezTo>
                  <a:close/>
                  <a:moveTo>
                    <a:pt x="935037" y="844550"/>
                  </a:moveTo>
                  <a:cubicBezTo>
                    <a:pt x="935037" y="844550"/>
                    <a:pt x="960437" y="869950"/>
                    <a:pt x="960437" y="869950"/>
                  </a:cubicBezTo>
                  <a:cubicBezTo>
                    <a:pt x="960437" y="869950"/>
                    <a:pt x="935037" y="869950"/>
                    <a:pt x="935037" y="844550"/>
                  </a:cubicBezTo>
                  <a:close/>
                  <a:moveTo>
                    <a:pt x="1254125" y="820738"/>
                  </a:moveTo>
                  <a:cubicBezTo>
                    <a:pt x="1254125" y="820738"/>
                    <a:pt x="1254125" y="844551"/>
                    <a:pt x="1254125" y="844551"/>
                  </a:cubicBezTo>
                  <a:cubicBezTo>
                    <a:pt x="1254125" y="844551"/>
                    <a:pt x="1254125" y="844551"/>
                    <a:pt x="1230312" y="844551"/>
                  </a:cubicBezTo>
                  <a:cubicBezTo>
                    <a:pt x="1254125" y="844551"/>
                    <a:pt x="1254125" y="844551"/>
                    <a:pt x="1254125" y="820738"/>
                  </a:cubicBezTo>
                  <a:close/>
                  <a:moveTo>
                    <a:pt x="1033462" y="820738"/>
                  </a:moveTo>
                  <a:cubicBezTo>
                    <a:pt x="1033462" y="820738"/>
                    <a:pt x="1058862" y="820738"/>
                    <a:pt x="1058862" y="820738"/>
                  </a:cubicBezTo>
                  <a:cubicBezTo>
                    <a:pt x="1058862" y="820738"/>
                    <a:pt x="1058862" y="844551"/>
                    <a:pt x="1033462" y="844551"/>
                  </a:cubicBezTo>
                  <a:cubicBezTo>
                    <a:pt x="1033462" y="844551"/>
                    <a:pt x="1033462" y="820738"/>
                    <a:pt x="1033462" y="820738"/>
                  </a:cubicBezTo>
                  <a:close/>
                  <a:moveTo>
                    <a:pt x="418571" y="820738"/>
                  </a:moveTo>
                  <a:cubicBezTo>
                    <a:pt x="418571" y="820738"/>
                    <a:pt x="418571" y="820738"/>
                    <a:pt x="443442" y="820738"/>
                  </a:cubicBezTo>
                  <a:cubicBezTo>
                    <a:pt x="468313" y="820738"/>
                    <a:pt x="468313" y="820738"/>
                    <a:pt x="468313" y="820738"/>
                  </a:cubicBezTo>
                  <a:cubicBezTo>
                    <a:pt x="468313" y="820738"/>
                    <a:pt x="468313" y="820738"/>
                    <a:pt x="468313" y="845080"/>
                  </a:cubicBezTo>
                  <a:cubicBezTo>
                    <a:pt x="468313" y="845080"/>
                    <a:pt x="468313" y="845080"/>
                    <a:pt x="468313" y="869421"/>
                  </a:cubicBezTo>
                  <a:cubicBezTo>
                    <a:pt x="468313" y="869421"/>
                    <a:pt x="468313" y="869421"/>
                    <a:pt x="443442" y="869421"/>
                  </a:cubicBezTo>
                  <a:cubicBezTo>
                    <a:pt x="443442" y="893763"/>
                    <a:pt x="418571" y="869421"/>
                    <a:pt x="418571" y="869421"/>
                  </a:cubicBezTo>
                  <a:cubicBezTo>
                    <a:pt x="418571" y="845080"/>
                    <a:pt x="418571" y="845080"/>
                    <a:pt x="418571" y="845080"/>
                  </a:cubicBezTo>
                  <a:cubicBezTo>
                    <a:pt x="418571" y="845080"/>
                    <a:pt x="418571" y="845080"/>
                    <a:pt x="418571" y="820738"/>
                  </a:cubicBezTo>
                  <a:close/>
                  <a:moveTo>
                    <a:pt x="246856" y="820738"/>
                  </a:moveTo>
                  <a:cubicBezTo>
                    <a:pt x="247295" y="820738"/>
                    <a:pt x="247650" y="821093"/>
                    <a:pt x="247650" y="821532"/>
                  </a:cubicBezTo>
                  <a:cubicBezTo>
                    <a:pt x="247650" y="821970"/>
                    <a:pt x="247295" y="822326"/>
                    <a:pt x="246856" y="822326"/>
                  </a:cubicBezTo>
                  <a:cubicBezTo>
                    <a:pt x="246418" y="822326"/>
                    <a:pt x="246062" y="821970"/>
                    <a:pt x="246062" y="821532"/>
                  </a:cubicBezTo>
                  <a:cubicBezTo>
                    <a:pt x="246062" y="821093"/>
                    <a:pt x="246418" y="820738"/>
                    <a:pt x="246856" y="820738"/>
                  </a:cubicBezTo>
                  <a:close/>
                  <a:moveTo>
                    <a:pt x="1377950" y="795338"/>
                  </a:moveTo>
                  <a:cubicBezTo>
                    <a:pt x="1377950" y="795338"/>
                    <a:pt x="1377950" y="795338"/>
                    <a:pt x="1402556" y="795338"/>
                  </a:cubicBezTo>
                  <a:cubicBezTo>
                    <a:pt x="1402556" y="795338"/>
                    <a:pt x="1402556" y="795338"/>
                    <a:pt x="1427163" y="795338"/>
                  </a:cubicBezTo>
                  <a:cubicBezTo>
                    <a:pt x="1427163" y="819944"/>
                    <a:pt x="1427163" y="819944"/>
                    <a:pt x="1427163" y="819944"/>
                  </a:cubicBezTo>
                  <a:cubicBezTo>
                    <a:pt x="1427163" y="819944"/>
                    <a:pt x="1402556" y="844551"/>
                    <a:pt x="1402556" y="844551"/>
                  </a:cubicBezTo>
                  <a:cubicBezTo>
                    <a:pt x="1377950" y="844551"/>
                    <a:pt x="1377950" y="819944"/>
                    <a:pt x="1377950" y="819944"/>
                  </a:cubicBezTo>
                  <a:cubicBezTo>
                    <a:pt x="1377950" y="819944"/>
                    <a:pt x="1377950" y="795338"/>
                    <a:pt x="1377950" y="795338"/>
                  </a:cubicBezTo>
                  <a:close/>
                  <a:moveTo>
                    <a:pt x="1155700" y="795338"/>
                  </a:moveTo>
                  <a:cubicBezTo>
                    <a:pt x="1155700" y="795338"/>
                    <a:pt x="1180307" y="795338"/>
                    <a:pt x="1180307" y="795338"/>
                  </a:cubicBezTo>
                  <a:cubicBezTo>
                    <a:pt x="1204913" y="795338"/>
                    <a:pt x="1204913" y="795338"/>
                    <a:pt x="1204913" y="795338"/>
                  </a:cubicBezTo>
                  <a:cubicBezTo>
                    <a:pt x="1204913" y="795338"/>
                    <a:pt x="1204913" y="795338"/>
                    <a:pt x="1204913" y="819944"/>
                  </a:cubicBezTo>
                  <a:cubicBezTo>
                    <a:pt x="1204913" y="819944"/>
                    <a:pt x="1204913" y="844551"/>
                    <a:pt x="1204913" y="844551"/>
                  </a:cubicBezTo>
                  <a:cubicBezTo>
                    <a:pt x="1204913" y="844551"/>
                    <a:pt x="1204913" y="844551"/>
                    <a:pt x="1180307" y="844551"/>
                  </a:cubicBezTo>
                  <a:cubicBezTo>
                    <a:pt x="1180307" y="844551"/>
                    <a:pt x="1155700" y="844551"/>
                    <a:pt x="1155700" y="844551"/>
                  </a:cubicBezTo>
                  <a:cubicBezTo>
                    <a:pt x="1155700" y="819944"/>
                    <a:pt x="1155700" y="819944"/>
                    <a:pt x="1155700" y="819944"/>
                  </a:cubicBezTo>
                  <a:cubicBezTo>
                    <a:pt x="1155700" y="819944"/>
                    <a:pt x="1155700" y="819944"/>
                    <a:pt x="1155700" y="795338"/>
                  </a:cubicBezTo>
                  <a:close/>
                  <a:moveTo>
                    <a:pt x="1574800" y="769938"/>
                  </a:moveTo>
                  <a:cubicBezTo>
                    <a:pt x="1574800" y="769938"/>
                    <a:pt x="1549400" y="769938"/>
                    <a:pt x="1549400" y="795338"/>
                  </a:cubicBezTo>
                  <a:cubicBezTo>
                    <a:pt x="1549400" y="769938"/>
                    <a:pt x="1549400" y="769938"/>
                    <a:pt x="1574800" y="769938"/>
                  </a:cubicBezTo>
                  <a:close/>
                  <a:moveTo>
                    <a:pt x="1352550" y="746125"/>
                  </a:moveTo>
                  <a:cubicBezTo>
                    <a:pt x="1352550" y="746125"/>
                    <a:pt x="1352550" y="746125"/>
                    <a:pt x="1352550" y="769938"/>
                  </a:cubicBezTo>
                  <a:cubicBezTo>
                    <a:pt x="1328737" y="769938"/>
                    <a:pt x="1328737" y="769938"/>
                    <a:pt x="1328737" y="769938"/>
                  </a:cubicBezTo>
                  <a:cubicBezTo>
                    <a:pt x="1328737" y="769938"/>
                    <a:pt x="1352550" y="746125"/>
                    <a:pt x="1352550" y="746125"/>
                  </a:cubicBezTo>
                  <a:close/>
                  <a:moveTo>
                    <a:pt x="788194" y="746125"/>
                  </a:moveTo>
                  <a:cubicBezTo>
                    <a:pt x="788633" y="746125"/>
                    <a:pt x="788988" y="746480"/>
                    <a:pt x="788988" y="746919"/>
                  </a:cubicBezTo>
                  <a:cubicBezTo>
                    <a:pt x="788988" y="747357"/>
                    <a:pt x="788633" y="747713"/>
                    <a:pt x="788194" y="747713"/>
                  </a:cubicBezTo>
                  <a:cubicBezTo>
                    <a:pt x="787756" y="747713"/>
                    <a:pt x="787400" y="747357"/>
                    <a:pt x="787400" y="746919"/>
                  </a:cubicBezTo>
                  <a:cubicBezTo>
                    <a:pt x="787400" y="746480"/>
                    <a:pt x="787756" y="746125"/>
                    <a:pt x="788194" y="746125"/>
                  </a:cubicBezTo>
                  <a:close/>
                  <a:moveTo>
                    <a:pt x="665956" y="746125"/>
                  </a:moveTo>
                  <a:cubicBezTo>
                    <a:pt x="666395" y="746125"/>
                    <a:pt x="666750" y="746480"/>
                    <a:pt x="666750" y="746919"/>
                  </a:cubicBezTo>
                  <a:cubicBezTo>
                    <a:pt x="666750" y="747357"/>
                    <a:pt x="666395" y="747713"/>
                    <a:pt x="665956" y="747713"/>
                  </a:cubicBezTo>
                  <a:cubicBezTo>
                    <a:pt x="665518" y="747713"/>
                    <a:pt x="665162" y="747357"/>
                    <a:pt x="665162" y="746919"/>
                  </a:cubicBezTo>
                  <a:cubicBezTo>
                    <a:pt x="665162" y="746480"/>
                    <a:pt x="665518" y="746125"/>
                    <a:pt x="665956" y="746125"/>
                  </a:cubicBezTo>
                  <a:close/>
                  <a:moveTo>
                    <a:pt x="665162" y="746125"/>
                  </a:moveTo>
                  <a:lnTo>
                    <a:pt x="665162" y="746919"/>
                  </a:lnTo>
                  <a:lnTo>
                    <a:pt x="665162" y="759892"/>
                  </a:lnTo>
                  <a:cubicBezTo>
                    <a:pt x="665162" y="769938"/>
                    <a:pt x="665162" y="769938"/>
                    <a:pt x="665162" y="769938"/>
                  </a:cubicBezTo>
                  <a:cubicBezTo>
                    <a:pt x="639762" y="769938"/>
                    <a:pt x="639762" y="769938"/>
                    <a:pt x="639762" y="769938"/>
                  </a:cubicBezTo>
                  <a:cubicBezTo>
                    <a:pt x="665162" y="769938"/>
                    <a:pt x="665162" y="769938"/>
                    <a:pt x="665162" y="746125"/>
                  </a:cubicBezTo>
                  <a:close/>
                  <a:moveTo>
                    <a:pt x="2139950" y="720725"/>
                  </a:moveTo>
                  <a:cubicBezTo>
                    <a:pt x="2139950" y="746125"/>
                    <a:pt x="2116137" y="720725"/>
                    <a:pt x="2116137" y="746125"/>
                  </a:cubicBezTo>
                  <a:cubicBezTo>
                    <a:pt x="2116137" y="720725"/>
                    <a:pt x="2139950" y="720725"/>
                    <a:pt x="2139950" y="720725"/>
                  </a:cubicBezTo>
                  <a:close/>
                  <a:moveTo>
                    <a:pt x="1525587" y="720725"/>
                  </a:moveTo>
                  <a:cubicBezTo>
                    <a:pt x="1500187" y="720725"/>
                    <a:pt x="1500187" y="745331"/>
                    <a:pt x="1500187" y="769938"/>
                  </a:cubicBezTo>
                  <a:cubicBezTo>
                    <a:pt x="1500187" y="745331"/>
                    <a:pt x="1500187" y="745331"/>
                    <a:pt x="1500187" y="745331"/>
                  </a:cubicBezTo>
                  <a:cubicBezTo>
                    <a:pt x="1500187" y="720725"/>
                    <a:pt x="1500187" y="720725"/>
                    <a:pt x="1525587" y="720725"/>
                  </a:cubicBezTo>
                  <a:close/>
                  <a:moveTo>
                    <a:pt x="1329531" y="720725"/>
                  </a:moveTo>
                  <a:cubicBezTo>
                    <a:pt x="1329970" y="720725"/>
                    <a:pt x="1330325" y="726412"/>
                    <a:pt x="1330325" y="733425"/>
                  </a:cubicBezTo>
                  <a:cubicBezTo>
                    <a:pt x="1330325" y="740438"/>
                    <a:pt x="1329970" y="746125"/>
                    <a:pt x="1329531" y="746125"/>
                  </a:cubicBezTo>
                  <a:cubicBezTo>
                    <a:pt x="1329093" y="746125"/>
                    <a:pt x="1328737" y="740438"/>
                    <a:pt x="1328737" y="733425"/>
                  </a:cubicBezTo>
                  <a:cubicBezTo>
                    <a:pt x="1328737" y="726412"/>
                    <a:pt x="1329093" y="720725"/>
                    <a:pt x="1329531" y="720725"/>
                  </a:cubicBezTo>
                  <a:close/>
                  <a:moveTo>
                    <a:pt x="24607" y="720725"/>
                  </a:moveTo>
                  <a:cubicBezTo>
                    <a:pt x="38197" y="720725"/>
                    <a:pt x="49214" y="731742"/>
                    <a:pt x="49214" y="745332"/>
                  </a:cubicBezTo>
                  <a:cubicBezTo>
                    <a:pt x="49214" y="758922"/>
                    <a:pt x="38197" y="769939"/>
                    <a:pt x="24607" y="769939"/>
                  </a:cubicBezTo>
                  <a:cubicBezTo>
                    <a:pt x="11017" y="769939"/>
                    <a:pt x="0" y="758922"/>
                    <a:pt x="0" y="745332"/>
                  </a:cubicBezTo>
                  <a:cubicBezTo>
                    <a:pt x="0" y="731742"/>
                    <a:pt x="11017" y="720725"/>
                    <a:pt x="24607" y="720725"/>
                  </a:cubicBezTo>
                  <a:close/>
                  <a:moveTo>
                    <a:pt x="1279525" y="695325"/>
                  </a:moveTo>
                  <a:cubicBezTo>
                    <a:pt x="1279525" y="695325"/>
                    <a:pt x="1279525" y="695325"/>
                    <a:pt x="1279525" y="720725"/>
                  </a:cubicBezTo>
                  <a:cubicBezTo>
                    <a:pt x="1279525" y="720725"/>
                    <a:pt x="1279525" y="720725"/>
                    <a:pt x="1254125" y="720725"/>
                  </a:cubicBezTo>
                  <a:cubicBezTo>
                    <a:pt x="1279525" y="720725"/>
                    <a:pt x="1279525" y="720725"/>
                    <a:pt x="1279525" y="695325"/>
                  </a:cubicBezTo>
                  <a:close/>
                  <a:moveTo>
                    <a:pt x="2041525" y="671513"/>
                  </a:moveTo>
                  <a:cubicBezTo>
                    <a:pt x="2016918" y="696119"/>
                    <a:pt x="2016918" y="720726"/>
                    <a:pt x="1992312" y="720726"/>
                  </a:cubicBezTo>
                  <a:cubicBezTo>
                    <a:pt x="2016918" y="696119"/>
                    <a:pt x="2016918" y="696119"/>
                    <a:pt x="2041525" y="671513"/>
                  </a:cubicBezTo>
                  <a:close/>
                  <a:moveTo>
                    <a:pt x="1144588" y="646112"/>
                  </a:moveTo>
                  <a:cubicBezTo>
                    <a:pt x="1164754" y="646112"/>
                    <a:pt x="1181101" y="657129"/>
                    <a:pt x="1181101" y="670719"/>
                  </a:cubicBezTo>
                  <a:cubicBezTo>
                    <a:pt x="1181101" y="684309"/>
                    <a:pt x="1164754" y="695326"/>
                    <a:pt x="1144588" y="695326"/>
                  </a:cubicBezTo>
                  <a:cubicBezTo>
                    <a:pt x="1124422" y="695326"/>
                    <a:pt x="1108075" y="684309"/>
                    <a:pt x="1108075" y="670719"/>
                  </a:cubicBezTo>
                  <a:cubicBezTo>
                    <a:pt x="1108075" y="657129"/>
                    <a:pt x="1124422" y="646112"/>
                    <a:pt x="1144588" y="646112"/>
                  </a:cubicBezTo>
                  <a:close/>
                  <a:moveTo>
                    <a:pt x="1549400" y="596900"/>
                  </a:moveTo>
                  <a:cubicBezTo>
                    <a:pt x="1549400" y="596900"/>
                    <a:pt x="1549400" y="596900"/>
                    <a:pt x="1549400" y="620713"/>
                  </a:cubicBezTo>
                  <a:cubicBezTo>
                    <a:pt x="1549400" y="620713"/>
                    <a:pt x="1525587" y="620713"/>
                    <a:pt x="1525587" y="620713"/>
                  </a:cubicBezTo>
                  <a:cubicBezTo>
                    <a:pt x="1525587" y="620713"/>
                    <a:pt x="1525587" y="596900"/>
                    <a:pt x="1549400" y="596900"/>
                  </a:cubicBezTo>
                  <a:close/>
                  <a:moveTo>
                    <a:pt x="1279525" y="522288"/>
                  </a:moveTo>
                  <a:lnTo>
                    <a:pt x="1279525" y="546101"/>
                  </a:lnTo>
                  <a:cubicBezTo>
                    <a:pt x="1254125" y="522288"/>
                    <a:pt x="1254125" y="522288"/>
                    <a:pt x="1279525" y="522288"/>
                  </a:cubicBezTo>
                  <a:close/>
                  <a:moveTo>
                    <a:pt x="911225" y="522288"/>
                  </a:moveTo>
                  <a:cubicBezTo>
                    <a:pt x="911225" y="522288"/>
                    <a:pt x="935832" y="522288"/>
                    <a:pt x="935832" y="522288"/>
                  </a:cubicBezTo>
                  <a:cubicBezTo>
                    <a:pt x="935832" y="522288"/>
                    <a:pt x="935832" y="522288"/>
                    <a:pt x="960438" y="522288"/>
                  </a:cubicBezTo>
                  <a:cubicBezTo>
                    <a:pt x="985044" y="522288"/>
                    <a:pt x="985044" y="522288"/>
                    <a:pt x="985044" y="522288"/>
                  </a:cubicBezTo>
                  <a:cubicBezTo>
                    <a:pt x="985044" y="547159"/>
                    <a:pt x="985044" y="547159"/>
                    <a:pt x="985044" y="547159"/>
                  </a:cubicBezTo>
                  <a:cubicBezTo>
                    <a:pt x="985044" y="572030"/>
                    <a:pt x="985044" y="572030"/>
                    <a:pt x="985044" y="572030"/>
                  </a:cubicBezTo>
                  <a:cubicBezTo>
                    <a:pt x="985044" y="572030"/>
                    <a:pt x="1009651" y="572030"/>
                    <a:pt x="1009651" y="572030"/>
                  </a:cubicBezTo>
                  <a:cubicBezTo>
                    <a:pt x="1009651" y="572030"/>
                    <a:pt x="1009651" y="596901"/>
                    <a:pt x="1009651" y="596901"/>
                  </a:cubicBezTo>
                  <a:cubicBezTo>
                    <a:pt x="1009651" y="596901"/>
                    <a:pt x="1034257" y="596901"/>
                    <a:pt x="1034257" y="596901"/>
                  </a:cubicBezTo>
                  <a:cubicBezTo>
                    <a:pt x="1034257" y="596901"/>
                    <a:pt x="1034257" y="621771"/>
                    <a:pt x="1034257" y="621771"/>
                  </a:cubicBezTo>
                  <a:cubicBezTo>
                    <a:pt x="1034257" y="621771"/>
                    <a:pt x="1034257" y="646642"/>
                    <a:pt x="1034257" y="646642"/>
                  </a:cubicBezTo>
                  <a:cubicBezTo>
                    <a:pt x="1034257" y="646642"/>
                    <a:pt x="1058863" y="646642"/>
                    <a:pt x="1058863" y="646642"/>
                  </a:cubicBezTo>
                  <a:cubicBezTo>
                    <a:pt x="1058863" y="646642"/>
                    <a:pt x="1058863" y="671513"/>
                    <a:pt x="1058863" y="671513"/>
                  </a:cubicBezTo>
                  <a:cubicBezTo>
                    <a:pt x="1058863" y="671513"/>
                    <a:pt x="1058863" y="671513"/>
                    <a:pt x="1058863" y="696384"/>
                  </a:cubicBezTo>
                  <a:cubicBezTo>
                    <a:pt x="1058863" y="696384"/>
                    <a:pt x="1058863" y="696384"/>
                    <a:pt x="1058863" y="721255"/>
                  </a:cubicBezTo>
                  <a:cubicBezTo>
                    <a:pt x="1058863" y="721255"/>
                    <a:pt x="1034257" y="746126"/>
                    <a:pt x="1034257" y="746126"/>
                  </a:cubicBezTo>
                  <a:cubicBezTo>
                    <a:pt x="1034257" y="746126"/>
                    <a:pt x="1009651" y="746126"/>
                    <a:pt x="1009651" y="746126"/>
                  </a:cubicBezTo>
                  <a:cubicBezTo>
                    <a:pt x="1009651" y="746126"/>
                    <a:pt x="1009651" y="746126"/>
                    <a:pt x="1009651" y="721255"/>
                  </a:cubicBezTo>
                  <a:cubicBezTo>
                    <a:pt x="1009651" y="721255"/>
                    <a:pt x="985044" y="721255"/>
                    <a:pt x="985044" y="721255"/>
                  </a:cubicBezTo>
                  <a:cubicBezTo>
                    <a:pt x="985044" y="696384"/>
                    <a:pt x="985044" y="696384"/>
                    <a:pt x="985044" y="696384"/>
                  </a:cubicBezTo>
                  <a:cubicBezTo>
                    <a:pt x="985044" y="696384"/>
                    <a:pt x="960438" y="696384"/>
                    <a:pt x="960438" y="696384"/>
                  </a:cubicBezTo>
                  <a:cubicBezTo>
                    <a:pt x="960438" y="696384"/>
                    <a:pt x="960438" y="694830"/>
                    <a:pt x="960438" y="692887"/>
                  </a:cubicBezTo>
                  <a:lnTo>
                    <a:pt x="960438" y="692498"/>
                  </a:lnTo>
                  <a:lnTo>
                    <a:pt x="960438" y="687058"/>
                  </a:lnTo>
                  <a:cubicBezTo>
                    <a:pt x="960438" y="685503"/>
                    <a:pt x="960438" y="684726"/>
                    <a:pt x="960438" y="685892"/>
                  </a:cubicBezTo>
                  <a:lnTo>
                    <a:pt x="960438" y="683949"/>
                  </a:lnTo>
                  <a:cubicBezTo>
                    <a:pt x="960438" y="677731"/>
                    <a:pt x="960438" y="671513"/>
                    <a:pt x="960438" y="671513"/>
                  </a:cubicBezTo>
                  <a:cubicBezTo>
                    <a:pt x="960438" y="671513"/>
                    <a:pt x="935832" y="671513"/>
                    <a:pt x="935832" y="671513"/>
                  </a:cubicBezTo>
                  <a:cubicBezTo>
                    <a:pt x="935832" y="646642"/>
                    <a:pt x="960438" y="646642"/>
                    <a:pt x="960438" y="646642"/>
                  </a:cubicBezTo>
                  <a:cubicBezTo>
                    <a:pt x="960438" y="621771"/>
                    <a:pt x="960438" y="621771"/>
                    <a:pt x="960438" y="621771"/>
                  </a:cubicBezTo>
                  <a:cubicBezTo>
                    <a:pt x="960438" y="621771"/>
                    <a:pt x="935832" y="596901"/>
                    <a:pt x="935832" y="596901"/>
                  </a:cubicBezTo>
                  <a:cubicBezTo>
                    <a:pt x="935832" y="596901"/>
                    <a:pt x="935832" y="596901"/>
                    <a:pt x="935832" y="572030"/>
                  </a:cubicBezTo>
                  <a:cubicBezTo>
                    <a:pt x="935832" y="572030"/>
                    <a:pt x="935832" y="572030"/>
                    <a:pt x="911225" y="572030"/>
                  </a:cubicBezTo>
                  <a:cubicBezTo>
                    <a:pt x="911225" y="547159"/>
                    <a:pt x="911225" y="547159"/>
                    <a:pt x="911225" y="547159"/>
                  </a:cubicBezTo>
                  <a:cubicBezTo>
                    <a:pt x="911225" y="547159"/>
                    <a:pt x="911225" y="522288"/>
                    <a:pt x="911225" y="522288"/>
                  </a:cubicBezTo>
                  <a:close/>
                  <a:moveTo>
                    <a:pt x="258763" y="496887"/>
                  </a:moveTo>
                  <a:cubicBezTo>
                    <a:pt x="278929" y="496887"/>
                    <a:pt x="295276" y="513590"/>
                    <a:pt x="295276" y="534194"/>
                  </a:cubicBezTo>
                  <a:cubicBezTo>
                    <a:pt x="295276" y="554798"/>
                    <a:pt x="278929" y="571501"/>
                    <a:pt x="258763" y="571501"/>
                  </a:cubicBezTo>
                  <a:cubicBezTo>
                    <a:pt x="238597" y="571501"/>
                    <a:pt x="222250" y="554798"/>
                    <a:pt x="222250" y="534194"/>
                  </a:cubicBezTo>
                  <a:cubicBezTo>
                    <a:pt x="222250" y="513590"/>
                    <a:pt x="238597" y="496887"/>
                    <a:pt x="258763" y="496887"/>
                  </a:cubicBezTo>
                  <a:close/>
                  <a:moveTo>
                    <a:pt x="1893888" y="471488"/>
                  </a:moveTo>
                  <a:cubicBezTo>
                    <a:pt x="1893888" y="496888"/>
                    <a:pt x="1870075" y="522288"/>
                    <a:pt x="1870075" y="522288"/>
                  </a:cubicBezTo>
                  <a:cubicBezTo>
                    <a:pt x="1870075" y="496888"/>
                    <a:pt x="1893888" y="471488"/>
                    <a:pt x="1893888" y="471488"/>
                  </a:cubicBezTo>
                  <a:close/>
                  <a:moveTo>
                    <a:pt x="1488282" y="447675"/>
                  </a:moveTo>
                  <a:cubicBezTo>
                    <a:pt x="1508886" y="447675"/>
                    <a:pt x="1525589" y="464378"/>
                    <a:pt x="1525589" y="484982"/>
                  </a:cubicBezTo>
                  <a:cubicBezTo>
                    <a:pt x="1525589" y="505586"/>
                    <a:pt x="1508886" y="522289"/>
                    <a:pt x="1488282" y="522289"/>
                  </a:cubicBezTo>
                  <a:cubicBezTo>
                    <a:pt x="1467678" y="522289"/>
                    <a:pt x="1450975" y="505586"/>
                    <a:pt x="1450975" y="484982"/>
                  </a:cubicBezTo>
                  <a:cubicBezTo>
                    <a:pt x="1450975" y="464378"/>
                    <a:pt x="1467678" y="447675"/>
                    <a:pt x="1488282" y="447675"/>
                  </a:cubicBezTo>
                  <a:close/>
                  <a:moveTo>
                    <a:pt x="1279525" y="447675"/>
                  </a:moveTo>
                  <a:cubicBezTo>
                    <a:pt x="1279525" y="447675"/>
                    <a:pt x="1279525" y="447675"/>
                    <a:pt x="1303338" y="447675"/>
                  </a:cubicBezTo>
                  <a:cubicBezTo>
                    <a:pt x="1303338" y="447675"/>
                    <a:pt x="1303338" y="447675"/>
                    <a:pt x="1303338" y="472281"/>
                  </a:cubicBezTo>
                  <a:cubicBezTo>
                    <a:pt x="1303338" y="472281"/>
                    <a:pt x="1279525" y="496888"/>
                    <a:pt x="1279525" y="496888"/>
                  </a:cubicBezTo>
                  <a:cubicBezTo>
                    <a:pt x="1279525" y="496888"/>
                    <a:pt x="1279525" y="496888"/>
                    <a:pt x="1279525" y="447675"/>
                  </a:cubicBezTo>
                  <a:close/>
                  <a:moveTo>
                    <a:pt x="935037" y="447675"/>
                  </a:moveTo>
                  <a:cubicBezTo>
                    <a:pt x="935037" y="447675"/>
                    <a:pt x="960437" y="447675"/>
                    <a:pt x="960437" y="447675"/>
                  </a:cubicBezTo>
                  <a:cubicBezTo>
                    <a:pt x="960437" y="471488"/>
                    <a:pt x="960437" y="471488"/>
                    <a:pt x="960437" y="471488"/>
                  </a:cubicBezTo>
                  <a:cubicBezTo>
                    <a:pt x="960437" y="471488"/>
                    <a:pt x="935037" y="471488"/>
                    <a:pt x="935037" y="447675"/>
                  </a:cubicBezTo>
                  <a:close/>
                  <a:moveTo>
                    <a:pt x="1919287" y="373063"/>
                  </a:moveTo>
                  <a:cubicBezTo>
                    <a:pt x="1919287" y="373063"/>
                    <a:pt x="1919287" y="373063"/>
                    <a:pt x="1943100" y="398463"/>
                  </a:cubicBezTo>
                  <a:cubicBezTo>
                    <a:pt x="1943100" y="398463"/>
                    <a:pt x="1943100" y="398463"/>
                    <a:pt x="1919287" y="398463"/>
                  </a:cubicBezTo>
                  <a:cubicBezTo>
                    <a:pt x="1919287" y="398463"/>
                    <a:pt x="1919287" y="398463"/>
                    <a:pt x="1919287" y="373063"/>
                  </a:cubicBezTo>
                  <a:close/>
                  <a:moveTo>
                    <a:pt x="1156494" y="347662"/>
                  </a:moveTo>
                  <a:cubicBezTo>
                    <a:pt x="1183235" y="347662"/>
                    <a:pt x="1204913" y="364365"/>
                    <a:pt x="1204913" y="384969"/>
                  </a:cubicBezTo>
                  <a:cubicBezTo>
                    <a:pt x="1204913" y="405573"/>
                    <a:pt x="1183235" y="422276"/>
                    <a:pt x="1156494" y="422276"/>
                  </a:cubicBezTo>
                  <a:cubicBezTo>
                    <a:pt x="1129753" y="422276"/>
                    <a:pt x="1108075" y="405573"/>
                    <a:pt x="1108075" y="384969"/>
                  </a:cubicBezTo>
                  <a:cubicBezTo>
                    <a:pt x="1108075" y="364365"/>
                    <a:pt x="1129753" y="347662"/>
                    <a:pt x="1156494" y="347662"/>
                  </a:cubicBezTo>
                  <a:close/>
                  <a:moveTo>
                    <a:pt x="565944" y="323850"/>
                  </a:moveTo>
                  <a:cubicBezTo>
                    <a:pt x="590550" y="323850"/>
                    <a:pt x="590550" y="348721"/>
                    <a:pt x="590550" y="373592"/>
                  </a:cubicBezTo>
                  <a:cubicBezTo>
                    <a:pt x="590550" y="373592"/>
                    <a:pt x="590550" y="398463"/>
                    <a:pt x="565944" y="398463"/>
                  </a:cubicBezTo>
                  <a:cubicBezTo>
                    <a:pt x="541337" y="398463"/>
                    <a:pt x="541337" y="373592"/>
                    <a:pt x="541337" y="373592"/>
                  </a:cubicBezTo>
                  <a:cubicBezTo>
                    <a:pt x="541337" y="348721"/>
                    <a:pt x="541337" y="348721"/>
                    <a:pt x="541337" y="348721"/>
                  </a:cubicBezTo>
                  <a:cubicBezTo>
                    <a:pt x="565944" y="348721"/>
                    <a:pt x="565944" y="323850"/>
                    <a:pt x="565944" y="323850"/>
                  </a:cubicBezTo>
                  <a:close/>
                  <a:moveTo>
                    <a:pt x="898525" y="298450"/>
                  </a:moveTo>
                  <a:cubicBezTo>
                    <a:pt x="932719" y="298450"/>
                    <a:pt x="960438" y="320839"/>
                    <a:pt x="960438" y="348457"/>
                  </a:cubicBezTo>
                  <a:cubicBezTo>
                    <a:pt x="960438" y="376075"/>
                    <a:pt x="932719" y="398464"/>
                    <a:pt x="898525" y="398464"/>
                  </a:cubicBezTo>
                  <a:cubicBezTo>
                    <a:pt x="864331" y="398464"/>
                    <a:pt x="836612" y="376075"/>
                    <a:pt x="836612" y="348457"/>
                  </a:cubicBezTo>
                  <a:cubicBezTo>
                    <a:pt x="836612" y="320839"/>
                    <a:pt x="864331" y="298450"/>
                    <a:pt x="898525" y="298450"/>
                  </a:cubicBezTo>
                  <a:close/>
                  <a:moveTo>
                    <a:pt x="1943100" y="273050"/>
                  </a:moveTo>
                  <a:lnTo>
                    <a:pt x="1943100" y="273051"/>
                  </a:lnTo>
                  <a:lnTo>
                    <a:pt x="1943100" y="298450"/>
                  </a:lnTo>
                  <a:lnTo>
                    <a:pt x="1919287" y="298450"/>
                  </a:lnTo>
                  <a:close/>
                  <a:moveTo>
                    <a:pt x="1992313" y="223838"/>
                  </a:moveTo>
                  <a:cubicBezTo>
                    <a:pt x="1992313" y="223838"/>
                    <a:pt x="1967706" y="273051"/>
                    <a:pt x="1943100" y="273051"/>
                  </a:cubicBezTo>
                  <a:cubicBezTo>
                    <a:pt x="1992313" y="248444"/>
                    <a:pt x="1943100" y="223838"/>
                    <a:pt x="1992313" y="223838"/>
                  </a:cubicBezTo>
                  <a:close/>
                  <a:moveTo>
                    <a:pt x="1936400" y="199644"/>
                  </a:moveTo>
                  <a:lnTo>
                    <a:pt x="1923107" y="216066"/>
                  </a:lnTo>
                  <a:cubicBezTo>
                    <a:pt x="1920031" y="220729"/>
                    <a:pt x="1918493" y="223838"/>
                    <a:pt x="1918493" y="223838"/>
                  </a:cubicBezTo>
                  <a:cubicBezTo>
                    <a:pt x="1906190" y="211403"/>
                    <a:pt x="1906190" y="205185"/>
                    <a:pt x="1912342" y="202076"/>
                  </a:cubicBezTo>
                  <a:close/>
                  <a:moveTo>
                    <a:pt x="1943020" y="194466"/>
                  </a:moveTo>
                  <a:lnTo>
                    <a:pt x="1943100" y="198967"/>
                  </a:lnTo>
                  <a:lnTo>
                    <a:pt x="1936400" y="199644"/>
                  </a:lnTo>
                  <a:lnTo>
                    <a:pt x="1936948" y="198967"/>
                  </a:lnTo>
                  <a:close/>
                  <a:moveTo>
                    <a:pt x="320675" y="123825"/>
                  </a:moveTo>
                  <a:cubicBezTo>
                    <a:pt x="347855" y="123825"/>
                    <a:pt x="369888" y="140528"/>
                    <a:pt x="369888" y="161132"/>
                  </a:cubicBezTo>
                  <a:cubicBezTo>
                    <a:pt x="369888" y="181736"/>
                    <a:pt x="347855" y="198439"/>
                    <a:pt x="320675" y="198439"/>
                  </a:cubicBezTo>
                  <a:cubicBezTo>
                    <a:pt x="293495" y="198439"/>
                    <a:pt x="271462" y="181736"/>
                    <a:pt x="271462" y="161132"/>
                  </a:cubicBezTo>
                  <a:cubicBezTo>
                    <a:pt x="271462" y="140528"/>
                    <a:pt x="293495" y="123825"/>
                    <a:pt x="320675" y="123825"/>
                  </a:cubicBezTo>
                  <a:close/>
                  <a:moveTo>
                    <a:pt x="1970397" y="103758"/>
                  </a:moveTo>
                  <a:cubicBezTo>
                    <a:pt x="1978471" y="105701"/>
                    <a:pt x="1986160" y="111919"/>
                    <a:pt x="1992312" y="124355"/>
                  </a:cubicBezTo>
                  <a:cubicBezTo>
                    <a:pt x="1967706" y="124355"/>
                    <a:pt x="1967706" y="124355"/>
                    <a:pt x="1967706" y="124355"/>
                  </a:cubicBezTo>
                  <a:cubicBezTo>
                    <a:pt x="1918493" y="124355"/>
                    <a:pt x="1967706" y="149225"/>
                    <a:pt x="1967706" y="174096"/>
                  </a:cubicBezTo>
                  <a:cubicBezTo>
                    <a:pt x="1967706" y="174096"/>
                    <a:pt x="1967706" y="174096"/>
                    <a:pt x="1992312" y="174096"/>
                  </a:cubicBezTo>
                  <a:cubicBezTo>
                    <a:pt x="1980009" y="174096"/>
                    <a:pt x="1969244" y="177205"/>
                    <a:pt x="1960016" y="181868"/>
                  </a:cubicBezTo>
                  <a:lnTo>
                    <a:pt x="1943020" y="194466"/>
                  </a:lnTo>
                  <a:lnTo>
                    <a:pt x="1942716" y="177205"/>
                  </a:lnTo>
                  <a:cubicBezTo>
                    <a:pt x="1941562" y="153889"/>
                    <a:pt x="1936948" y="130572"/>
                    <a:pt x="1918493" y="149225"/>
                  </a:cubicBezTo>
                  <a:cubicBezTo>
                    <a:pt x="1918493" y="130572"/>
                    <a:pt x="1946175" y="97929"/>
                    <a:pt x="1970397" y="103758"/>
                  </a:cubicBezTo>
                  <a:close/>
                  <a:moveTo>
                    <a:pt x="1943100" y="25400"/>
                  </a:moveTo>
                  <a:cubicBezTo>
                    <a:pt x="1943100" y="25400"/>
                    <a:pt x="1968500" y="25400"/>
                    <a:pt x="1943100" y="49213"/>
                  </a:cubicBezTo>
                  <a:cubicBezTo>
                    <a:pt x="1943100" y="49213"/>
                    <a:pt x="1943100" y="25400"/>
                    <a:pt x="1943100" y="25400"/>
                  </a:cubicBezTo>
                  <a:close/>
                  <a:moveTo>
                    <a:pt x="2017712" y="0"/>
                  </a:moveTo>
                  <a:cubicBezTo>
                    <a:pt x="2017712" y="0"/>
                    <a:pt x="2017712" y="0"/>
                    <a:pt x="1992312" y="49213"/>
                  </a:cubicBezTo>
                  <a:cubicBezTo>
                    <a:pt x="2017712" y="0"/>
                    <a:pt x="1992312" y="0"/>
                    <a:pt x="2017712" y="0"/>
                  </a:cubicBezTo>
                  <a:close/>
                  <a:moveTo>
                    <a:pt x="1919287" y="0"/>
                  </a:moveTo>
                  <a:cubicBezTo>
                    <a:pt x="1943100" y="0"/>
                    <a:pt x="1943100" y="25400"/>
                    <a:pt x="1943100" y="25400"/>
                  </a:cubicBezTo>
                  <a:cubicBezTo>
                    <a:pt x="1943100" y="25400"/>
                    <a:pt x="1919287" y="25400"/>
                    <a:pt x="191928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1" name="iṡ1îdé">
              <a:extLst>
                <a:ext uri="{FF2B5EF4-FFF2-40B4-BE49-F238E27FC236}">
                  <a16:creationId xmlns:a16="http://schemas.microsoft.com/office/drawing/2014/main" id="{F8422B62-7BAF-4FDF-BECA-5924BFB4C97E}"/>
                </a:ext>
              </a:extLst>
            </p:cNvPr>
            <p:cNvSpPr/>
            <p:nvPr/>
          </p:nvSpPr>
          <p:spPr bwMode="auto">
            <a:xfrm>
              <a:off x="6243638" y="3379788"/>
              <a:ext cx="3394075" cy="1738313"/>
            </a:xfrm>
            <a:custGeom>
              <a:avLst/>
              <a:gdLst>
                <a:gd name="connsiteX0" fmla="*/ 2779712 w 3394075"/>
                <a:gd name="connsiteY0" fmla="*/ 1689100 h 1738313"/>
                <a:gd name="connsiteX1" fmla="*/ 2779712 w 3394075"/>
                <a:gd name="connsiteY1" fmla="*/ 1713707 h 1738313"/>
                <a:gd name="connsiteX2" fmla="*/ 2754312 w 3394075"/>
                <a:gd name="connsiteY2" fmla="*/ 1738313 h 1738313"/>
                <a:gd name="connsiteX3" fmla="*/ 2754312 w 3394075"/>
                <a:gd name="connsiteY3" fmla="*/ 1713707 h 1738313"/>
                <a:gd name="connsiteX4" fmla="*/ 2779712 w 3394075"/>
                <a:gd name="connsiteY4" fmla="*/ 1689100 h 1738313"/>
                <a:gd name="connsiteX5" fmla="*/ 2287587 w 3394075"/>
                <a:gd name="connsiteY5" fmla="*/ 1663700 h 1738313"/>
                <a:gd name="connsiteX6" fmla="*/ 2311400 w 3394075"/>
                <a:gd name="connsiteY6" fmla="*/ 1714500 h 1738313"/>
                <a:gd name="connsiteX7" fmla="*/ 2287587 w 3394075"/>
                <a:gd name="connsiteY7" fmla="*/ 1689100 h 1738313"/>
                <a:gd name="connsiteX8" fmla="*/ 2287587 w 3394075"/>
                <a:gd name="connsiteY8" fmla="*/ 1678385 h 1738313"/>
                <a:gd name="connsiteX9" fmla="*/ 2287587 w 3394075"/>
                <a:gd name="connsiteY9" fmla="*/ 1663701 h 1738313"/>
                <a:gd name="connsiteX10" fmla="*/ 2508250 w 3394075"/>
                <a:gd name="connsiteY10" fmla="*/ 1639888 h 1738313"/>
                <a:gd name="connsiteX11" fmla="*/ 2533650 w 3394075"/>
                <a:gd name="connsiteY11" fmla="*/ 1639888 h 1738313"/>
                <a:gd name="connsiteX12" fmla="*/ 2533650 w 3394075"/>
                <a:gd name="connsiteY12" fmla="*/ 1663701 h 1738313"/>
                <a:gd name="connsiteX13" fmla="*/ 2508250 w 3394075"/>
                <a:gd name="connsiteY13" fmla="*/ 1639888 h 1738313"/>
                <a:gd name="connsiteX14" fmla="*/ 3098800 w 3394075"/>
                <a:gd name="connsiteY14" fmla="*/ 1539875 h 1738313"/>
                <a:gd name="connsiteX15" fmla="*/ 3148013 w 3394075"/>
                <a:gd name="connsiteY15" fmla="*/ 1589617 h 1738313"/>
                <a:gd name="connsiteX16" fmla="*/ 3148013 w 3394075"/>
                <a:gd name="connsiteY16" fmla="*/ 1614488 h 1738313"/>
                <a:gd name="connsiteX17" fmla="*/ 3098800 w 3394075"/>
                <a:gd name="connsiteY17" fmla="*/ 1564746 h 1738313"/>
                <a:gd name="connsiteX18" fmla="*/ 3098800 w 3394075"/>
                <a:gd name="connsiteY18" fmla="*/ 1539875 h 1738313"/>
                <a:gd name="connsiteX19" fmla="*/ 1574800 w 3394075"/>
                <a:gd name="connsiteY19" fmla="*/ 1516063 h 1738313"/>
                <a:gd name="connsiteX20" fmla="*/ 1574800 w 3394075"/>
                <a:gd name="connsiteY20" fmla="*/ 1539876 h 1738313"/>
                <a:gd name="connsiteX21" fmla="*/ 1549400 w 3394075"/>
                <a:gd name="connsiteY21" fmla="*/ 1539876 h 1738313"/>
                <a:gd name="connsiteX22" fmla="*/ 1574800 w 3394075"/>
                <a:gd name="connsiteY22" fmla="*/ 1516063 h 1738313"/>
                <a:gd name="connsiteX23" fmla="*/ 2262187 w 3394075"/>
                <a:gd name="connsiteY23" fmla="*/ 1465263 h 1738313"/>
                <a:gd name="connsiteX24" fmla="*/ 2287587 w 3394075"/>
                <a:gd name="connsiteY24" fmla="*/ 1565276 h 1738313"/>
                <a:gd name="connsiteX25" fmla="*/ 2262187 w 3394075"/>
                <a:gd name="connsiteY25" fmla="*/ 1465263 h 1738313"/>
                <a:gd name="connsiteX26" fmla="*/ 1586707 w 3394075"/>
                <a:gd name="connsiteY26" fmla="*/ 1441450 h 1738313"/>
                <a:gd name="connsiteX27" fmla="*/ 1624014 w 3394075"/>
                <a:gd name="connsiteY27" fmla="*/ 1466057 h 1738313"/>
                <a:gd name="connsiteX28" fmla="*/ 1586707 w 3394075"/>
                <a:gd name="connsiteY28" fmla="*/ 1490664 h 1738313"/>
                <a:gd name="connsiteX29" fmla="*/ 1549400 w 3394075"/>
                <a:gd name="connsiteY29" fmla="*/ 1466057 h 1738313"/>
                <a:gd name="connsiteX30" fmla="*/ 1586707 w 3394075"/>
                <a:gd name="connsiteY30" fmla="*/ 1441450 h 1738313"/>
                <a:gd name="connsiteX31" fmla="*/ 2828925 w 3394075"/>
                <a:gd name="connsiteY31" fmla="*/ 1416050 h 1738313"/>
                <a:gd name="connsiteX32" fmla="*/ 2853531 w 3394075"/>
                <a:gd name="connsiteY32" fmla="*/ 1440815 h 1738313"/>
                <a:gd name="connsiteX33" fmla="*/ 2902744 w 3394075"/>
                <a:gd name="connsiteY33" fmla="*/ 1416050 h 1738313"/>
                <a:gd name="connsiteX34" fmla="*/ 2927350 w 3394075"/>
                <a:gd name="connsiteY34" fmla="*/ 1490345 h 1738313"/>
                <a:gd name="connsiteX35" fmla="*/ 2878138 w 3394075"/>
                <a:gd name="connsiteY35" fmla="*/ 1515110 h 1738313"/>
                <a:gd name="connsiteX36" fmla="*/ 2878138 w 3394075"/>
                <a:gd name="connsiteY36" fmla="*/ 1539875 h 1738313"/>
                <a:gd name="connsiteX37" fmla="*/ 2853531 w 3394075"/>
                <a:gd name="connsiteY37" fmla="*/ 1515110 h 1738313"/>
                <a:gd name="connsiteX38" fmla="*/ 2853531 w 3394075"/>
                <a:gd name="connsiteY38" fmla="*/ 1465580 h 1738313"/>
                <a:gd name="connsiteX39" fmla="*/ 2828925 w 3394075"/>
                <a:gd name="connsiteY39" fmla="*/ 1416050 h 1738313"/>
                <a:gd name="connsiteX40" fmla="*/ 2336800 w 3394075"/>
                <a:gd name="connsiteY40" fmla="*/ 1416050 h 1738313"/>
                <a:gd name="connsiteX41" fmla="*/ 2336800 w 3394075"/>
                <a:gd name="connsiteY41" fmla="*/ 1441450 h 1738313"/>
                <a:gd name="connsiteX42" fmla="*/ 2336800 w 3394075"/>
                <a:gd name="connsiteY42" fmla="*/ 1416050 h 1738313"/>
                <a:gd name="connsiteX43" fmla="*/ 1893570 w 3394075"/>
                <a:gd name="connsiteY43" fmla="*/ 1390650 h 1738313"/>
                <a:gd name="connsiteX44" fmla="*/ 1918018 w 3394075"/>
                <a:gd name="connsiteY44" fmla="*/ 1440543 h 1738313"/>
                <a:gd name="connsiteX45" fmla="*/ 1966913 w 3394075"/>
                <a:gd name="connsiteY45" fmla="*/ 1490436 h 1738313"/>
                <a:gd name="connsiteX46" fmla="*/ 1893570 w 3394075"/>
                <a:gd name="connsiteY46" fmla="*/ 1565275 h 1738313"/>
                <a:gd name="connsiteX47" fmla="*/ 1844675 w 3394075"/>
                <a:gd name="connsiteY47" fmla="*/ 1490436 h 1738313"/>
                <a:gd name="connsiteX48" fmla="*/ 1893570 w 3394075"/>
                <a:gd name="connsiteY48" fmla="*/ 1440543 h 1738313"/>
                <a:gd name="connsiteX49" fmla="*/ 1893570 w 3394075"/>
                <a:gd name="connsiteY49" fmla="*/ 1390650 h 1738313"/>
                <a:gd name="connsiteX50" fmla="*/ 1377157 w 3394075"/>
                <a:gd name="connsiteY50" fmla="*/ 1366837 h 1738313"/>
                <a:gd name="connsiteX51" fmla="*/ 1401764 w 3394075"/>
                <a:gd name="connsiteY51" fmla="*/ 1391444 h 1738313"/>
                <a:gd name="connsiteX52" fmla="*/ 1377157 w 3394075"/>
                <a:gd name="connsiteY52" fmla="*/ 1416051 h 1738313"/>
                <a:gd name="connsiteX53" fmla="*/ 1352550 w 3394075"/>
                <a:gd name="connsiteY53" fmla="*/ 1391444 h 1738313"/>
                <a:gd name="connsiteX54" fmla="*/ 1377157 w 3394075"/>
                <a:gd name="connsiteY54" fmla="*/ 1366837 h 1738313"/>
                <a:gd name="connsiteX55" fmla="*/ 737394 w 3394075"/>
                <a:gd name="connsiteY55" fmla="*/ 1366837 h 1738313"/>
                <a:gd name="connsiteX56" fmla="*/ 762001 w 3394075"/>
                <a:gd name="connsiteY56" fmla="*/ 1391444 h 1738313"/>
                <a:gd name="connsiteX57" fmla="*/ 737394 w 3394075"/>
                <a:gd name="connsiteY57" fmla="*/ 1416051 h 1738313"/>
                <a:gd name="connsiteX58" fmla="*/ 712787 w 3394075"/>
                <a:gd name="connsiteY58" fmla="*/ 1391444 h 1738313"/>
                <a:gd name="connsiteX59" fmla="*/ 737394 w 3394075"/>
                <a:gd name="connsiteY59" fmla="*/ 1366837 h 1738313"/>
                <a:gd name="connsiteX60" fmla="*/ 1020763 w 3394075"/>
                <a:gd name="connsiteY60" fmla="*/ 1341437 h 1738313"/>
                <a:gd name="connsiteX61" fmla="*/ 1057276 w 3394075"/>
                <a:gd name="connsiteY61" fmla="*/ 1391444 h 1738313"/>
                <a:gd name="connsiteX62" fmla="*/ 1020763 w 3394075"/>
                <a:gd name="connsiteY62" fmla="*/ 1441451 h 1738313"/>
                <a:gd name="connsiteX63" fmla="*/ 984250 w 3394075"/>
                <a:gd name="connsiteY63" fmla="*/ 1391444 h 1738313"/>
                <a:gd name="connsiteX64" fmla="*/ 1020763 w 3394075"/>
                <a:gd name="connsiteY64" fmla="*/ 1341437 h 1738313"/>
                <a:gd name="connsiteX65" fmla="*/ 159544 w 3394075"/>
                <a:gd name="connsiteY65" fmla="*/ 1341437 h 1738313"/>
                <a:gd name="connsiteX66" fmla="*/ 196851 w 3394075"/>
                <a:gd name="connsiteY66" fmla="*/ 1378744 h 1738313"/>
                <a:gd name="connsiteX67" fmla="*/ 159544 w 3394075"/>
                <a:gd name="connsiteY67" fmla="*/ 1416051 h 1738313"/>
                <a:gd name="connsiteX68" fmla="*/ 122237 w 3394075"/>
                <a:gd name="connsiteY68" fmla="*/ 1378744 h 1738313"/>
                <a:gd name="connsiteX69" fmla="*/ 159544 w 3394075"/>
                <a:gd name="connsiteY69" fmla="*/ 1341437 h 1738313"/>
                <a:gd name="connsiteX70" fmla="*/ 2681287 w 3394075"/>
                <a:gd name="connsiteY70" fmla="*/ 1292225 h 1738313"/>
                <a:gd name="connsiteX71" fmla="*/ 2705894 w 3394075"/>
                <a:gd name="connsiteY71" fmla="*/ 1292225 h 1738313"/>
                <a:gd name="connsiteX72" fmla="*/ 2705894 w 3394075"/>
                <a:gd name="connsiteY72" fmla="*/ 1317096 h 1738313"/>
                <a:gd name="connsiteX73" fmla="*/ 2730500 w 3394075"/>
                <a:gd name="connsiteY73" fmla="*/ 1366838 h 1738313"/>
                <a:gd name="connsiteX74" fmla="*/ 2730500 w 3394075"/>
                <a:gd name="connsiteY74" fmla="*/ 1416579 h 1738313"/>
                <a:gd name="connsiteX75" fmla="*/ 2730500 w 3394075"/>
                <a:gd name="connsiteY75" fmla="*/ 1441450 h 1738313"/>
                <a:gd name="connsiteX76" fmla="*/ 2705894 w 3394075"/>
                <a:gd name="connsiteY76" fmla="*/ 1441450 h 1738313"/>
                <a:gd name="connsiteX77" fmla="*/ 2681287 w 3394075"/>
                <a:gd name="connsiteY77" fmla="*/ 1341967 h 1738313"/>
                <a:gd name="connsiteX78" fmla="*/ 2681287 w 3394075"/>
                <a:gd name="connsiteY78" fmla="*/ 1292225 h 1738313"/>
                <a:gd name="connsiteX79" fmla="*/ 2360612 w 3394075"/>
                <a:gd name="connsiteY79" fmla="*/ 1292225 h 1738313"/>
                <a:gd name="connsiteX80" fmla="*/ 2386012 w 3394075"/>
                <a:gd name="connsiteY80" fmla="*/ 1292225 h 1738313"/>
                <a:gd name="connsiteX81" fmla="*/ 2360612 w 3394075"/>
                <a:gd name="connsiteY81" fmla="*/ 1316038 h 1738313"/>
                <a:gd name="connsiteX82" fmla="*/ 2360612 w 3394075"/>
                <a:gd name="connsiteY82" fmla="*/ 1292225 h 1738313"/>
                <a:gd name="connsiteX83" fmla="*/ 1747044 w 3394075"/>
                <a:gd name="connsiteY83" fmla="*/ 1292225 h 1738313"/>
                <a:gd name="connsiteX84" fmla="*/ 1771651 w 3394075"/>
                <a:gd name="connsiteY84" fmla="*/ 1316832 h 1738313"/>
                <a:gd name="connsiteX85" fmla="*/ 1747044 w 3394075"/>
                <a:gd name="connsiteY85" fmla="*/ 1341439 h 1738313"/>
                <a:gd name="connsiteX86" fmla="*/ 1722437 w 3394075"/>
                <a:gd name="connsiteY86" fmla="*/ 1316832 h 1738313"/>
                <a:gd name="connsiteX87" fmla="*/ 1747044 w 3394075"/>
                <a:gd name="connsiteY87" fmla="*/ 1292225 h 1738313"/>
                <a:gd name="connsiteX88" fmla="*/ 886619 w 3394075"/>
                <a:gd name="connsiteY88" fmla="*/ 1292225 h 1738313"/>
                <a:gd name="connsiteX89" fmla="*/ 887413 w 3394075"/>
                <a:gd name="connsiteY89" fmla="*/ 1293019 h 1738313"/>
                <a:gd name="connsiteX90" fmla="*/ 886619 w 3394075"/>
                <a:gd name="connsiteY90" fmla="*/ 1293813 h 1738313"/>
                <a:gd name="connsiteX91" fmla="*/ 885825 w 3394075"/>
                <a:gd name="connsiteY91" fmla="*/ 1293019 h 1738313"/>
                <a:gd name="connsiteX92" fmla="*/ 886619 w 3394075"/>
                <a:gd name="connsiteY92" fmla="*/ 1292225 h 1738313"/>
                <a:gd name="connsiteX93" fmla="*/ 2532857 w 3394075"/>
                <a:gd name="connsiteY93" fmla="*/ 1266825 h 1738313"/>
                <a:gd name="connsiteX94" fmla="*/ 2557464 w 3394075"/>
                <a:gd name="connsiteY94" fmla="*/ 1291432 h 1738313"/>
                <a:gd name="connsiteX95" fmla="*/ 2532857 w 3394075"/>
                <a:gd name="connsiteY95" fmla="*/ 1316039 h 1738313"/>
                <a:gd name="connsiteX96" fmla="*/ 2508250 w 3394075"/>
                <a:gd name="connsiteY96" fmla="*/ 1291432 h 1738313"/>
                <a:gd name="connsiteX97" fmla="*/ 2532857 w 3394075"/>
                <a:gd name="connsiteY97" fmla="*/ 1266825 h 1738313"/>
                <a:gd name="connsiteX98" fmla="*/ 2016125 w 3394075"/>
                <a:gd name="connsiteY98" fmla="*/ 1266825 h 1738313"/>
                <a:gd name="connsiteX99" fmla="*/ 2041525 w 3394075"/>
                <a:gd name="connsiteY99" fmla="*/ 1266825 h 1738313"/>
                <a:gd name="connsiteX100" fmla="*/ 2041525 w 3394075"/>
                <a:gd name="connsiteY100" fmla="*/ 1292225 h 1738313"/>
                <a:gd name="connsiteX101" fmla="*/ 2016125 w 3394075"/>
                <a:gd name="connsiteY101" fmla="*/ 1292225 h 1738313"/>
                <a:gd name="connsiteX102" fmla="*/ 2016125 w 3394075"/>
                <a:gd name="connsiteY102" fmla="*/ 1266825 h 1738313"/>
                <a:gd name="connsiteX103" fmla="*/ 442119 w 3394075"/>
                <a:gd name="connsiteY103" fmla="*/ 1266825 h 1738313"/>
                <a:gd name="connsiteX104" fmla="*/ 466726 w 3394075"/>
                <a:gd name="connsiteY104" fmla="*/ 1291432 h 1738313"/>
                <a:gd name="connsiteX105" fmla="*/ 442119 w 3394075"/>
                <a:gd name="connsiteY105" fmla="*/ 1316039 h 1738313"/>
                <a:gd name="connsiteX106" fmla="*/ 417512 w 3394075"/>
                <a:gd name="connsiteY106" fmla="*/ 1291432 h 1738313"/>
                <a:gd name="connsiteX107" fmla="*/ 442119 w 3394075"/>
                <a:gd name="connsiteY107" fmla="*/ 1266825 h 1738313"/>
                <a:gd name="connsiteX108" fmla="*/ 3197225 w 3394075"/>
                <a:gd name="connsiteY108" fmla="*/ 1217613 h 1738313"/>
                <a:gd name="connsiteX109" fmla="*/ 3394075 w 3394075"/>
                <a:gd name="connsiteY109" fmla="*/ 1441451 h 1738313"/>
                <a:gd name="connsiteX110" fmla="*/ 3197225 w 3394075"/>
                <a:gd name="connsiteY110" fmla="*/ 1217613 h 1738313"/>
                <a:gd name="connsiteX111" fmla="*/ 1008063 w 3394075"/>
                <a:gd name="connsiteY111" fmla="*/ 1217612 h 1738313"/>
                <a:gd name="connsiteX112" fmla="*/ 1008063 w 3394075"/>
                <a:gd name="connsiteY112" fmla="*/ 1242219 h 1738313"/>
                <a:gd name="connsiteX113" fmla="*/ 984250 w 3394075"/>
                <a:gd name="connsiteY113" fmla="*/ 1266825 h 1738313"/>
                <a:gd name="connsiteX114" fmla="*/ 984250 w 3394075"/>
                <a:gd name="connsiteY114" fmla="*/ 1242219 h 1738313"/>
                <a:gd name="connsiteX115" fmla="*/ 1008063 w 3394075"/>
                <a:gd name="connsiteY115" fmla="*/ 1217612 h 1738313"/>
                <a:gd name="connsiteX116" fmla="*/ 935037 w 3394075"/>
                <a:gd name="connsiteY116" fmla="*/ 1217612 h 1738313"/>
                <a:gd name="connsiteX117" fmla="*/ 958850 w 3394075"/>
                <a:gd name="connsiteY117" fmla="*/ 1217612 h 1738313"/>
                <a:gd name="connsiteX118" fmla="*/ 935037 w 3394075"/>
                <a:gd name="connsiteY118" fmla="*/ 1266825 h 1738313"/>
                <a:gd name="connsiteX119" fmla="*/ 935037 w 3394075"/>
                <a:gd name="connsiteY119" fmla="*/ 1242219 h 1738313"/>
                <a:gd name="connsiteX120" fmla="*/ 935037 w 3394075"/>
                <a:gd name="connsiteY120" fmla="*/ 1217612 h 1738313"/>
                <a:gd name="connsiteX121" fmla="*/ 2080990 w 3394075"/>
                <a:gd name="connsiteY121" fmla="*/ 1195641 h 1738313"/>
                <a:gd name="connsiteX122" fmla="*/ 2084586 w 3394075"/>
                <a:gd name="connsiteY122" fmla="*/ 1202234 h 1738313"/>
                <a:gd name="connsiteX123" fmla="*/ 2066131 w 3394075"/>
                <a:gd name="connsiteY123" fmla="*/ 1217613 h 1738313"/>
                <a:gd name="connsiteX124" fmla="*/ 2076512 w 3394075"/>
                <a:gd name="connsiteY124" fmla="*/ 1196852 h 1738313"/>
                <a:gd name="connsiteX125" fmla="*/ 2189162 w 3394075"/>
                <a:gd name="connsiteY125" fmla="*/ 1192213 h 1738313"/>
                <a:gd name="connsiteX126" fmla="*/ 2212975 w 3394075"/>
                <a:gd name="connsiteY126" fmla="*/ 1192213 h 1738313"/>
                <a:gd name="connsiteX127" fmla="*/ 2212975 w 3394075"/>
                <a:gd name="connsiteY127" fmla="*/ 1217613 h 1738313"/>
                <a:gd name="connsiteX128" fmla="*/ 2189162 w 3394075"/>
                <a:gd name="connsiteY128" fmla="*/ 1192213 h 1738313"/>
                <a:gd name="connsiteX129" fmla="*/ 2114550 w 3394075"/>
                <a:gd name="connsiteY129" fmla="*/ 1192212 h 1738313"/>
                <a:gd name="connsiteX130" fmla="*/ 2139950 w 3394075"/>
                <a:gd name="connsiteY130" fmla="*/ 1192212 h 1738313"/>
                <a:gd name="connsiteX131" fmla="*/ 2114550 w 3394075"/>
                <a:gd name="connsiteY131" fmla="*/ 1192212 h 1738313"/>
                <a:gd name="connsiteX132" fmla="*/ 1316038 w 3394075"/>
                <a:gd name="connsiteY132" fmla="*/ 1192212 h 1738313"/>
                <a:gd name="connsiteX133" fmla="*/ 1377951 w 3394075"/>
                <a:gd name="connsiteY133" fmla="*/ 1242219 h 1738313"/>
                <a:gd name="connsiteX134" fmla="*/ 1316038 w 3394075"/>
                <a:gd name="connsiteY134" fmla="*/ 1292226 h 1738313"/>
                <a:gd name="connsiteX135" fmla="*/ 1254125 w 3394075"/>
                <a:gd name="connsiteY135" fmla="*/ 1242219 h 1738313"/>
                <a:gd name="connsiteX136" fmla="*/ 1316038 w 3394075"/>
                <a:gd name="connsiteY136" fmla="*/ 1192212 h 1738313"/>
                <a:gd name="connsiteX137" fmla="*/ 787400 w 3394075"/>
                <a:gd name="connsiteY137" fmla="*/ 1192212 h 1738313"/>
                <a:gd name="connsiteX138" fmla="*/ 811213 w 3394075"/>
                <a:gd name="connsiteY138" fmla="*/ 1217612 h 1738313"/>
                <a:gd name="connsiteX139" fmla="*/ 787400 w 3394075"/>
                <a:gd name="connsiteY139" fmla="*/ 1217612 h 1738313"/>
                <a:gd name="connsiteX140" fmla="*/ 2076127 w 3394075"/>
                <a:gd name="connsiteY140" fmla="*/ 1186086 h 1738313"/>
                <a:gd name="connsiteX141" fmla="*/ 2090737 w 3394075"/>
                <a:gd name="connsiteY141" fmla="*/ 1193007 h 1738313"/>
                <a:gd name="connsiteX142" fmla="*/ 2080990 w 3394075"/>
                <a:gd name="connsiteY142" fmla="*/ 1195641 h 1738313"/>
                <a:gd name="connsiteX143" fmla="*/ 2075874 w 3394075"/>
                <a:gd name="connsiteY143" fmla="*/ 1186261 h 1738313"/>
                <a:gd name="connsiteX144" fmla="*/ 3246437 w 3394075"/>
                <a:gd name="connsiteY144" fmla="*/ 1168400 h 1738313"/>
                <a:gd name="connsiteX145" fmla="*/ 3295650 w 3394075"/>
                <a:gd name="connsiteY145" fmla="*/ 1217613 h 1738313"/>
                <a:gd name="connsiteX146" fmla="*/ 3246437 w 3394075"/>
                <a:gd name="connsiteY146" fmla="*/ 1168400 h 1738313"/>
                <a:gd name="connsiteX147" fmla="*/ 2410618 w 3394075"/>
                <a:gd name="connsiteY147" fmla="*/ 1168400 h 1738313"/>
                <a:gd name="connsiteX148" fmla="*/ 2410618 w 3394075"/>
                <a:gd name="connsiteY148" fmla="*/ 1193165 h 1738313"/>
                <a:gd name="connsiteX149" fmla="*/ 2435225 w 3394075"/>
                <a:gd name="connsiteY149" fmla="*/ 1292225 h 1738313"/>
                <a:gd name="connsiteX150" fmla="*/ 2386012 w 3394075"/>
                <a:gd name="connsiteY150" fmla="*/ 1193165 h 1738313"/>
                <a:gd name="connsiteX151" fmla="*/ 2410618 w 3394075"/>
                <a:gd name="connsiteY151" fmla="*/ 1168400 h 1738313"/>
                <a:gd name="connsiteX152" fmla="*/ 2066131 w 3394075"/>
                <a:gd name="connsiteY152" fmla="*/ 1168400 h 1738313"/>
                <a:gd name="connsiteX153" fmla="*/ 2075874 w 3394075"/>
                <a:gd name="connsiteY153" fmla="*/ 1186261 h 1738313"/>
                <a:gd name="connsiteX154" fmla="*/ 2066131 w 3394075"/>
                <a:gd name="connsiteY154" fmla="*/ 1193007 h 1738313"/>
                <a:gd name="connsiteX155" fmla="*/ 2041525 w 3394075"/>
                <a:gd name="connsiteY155" fmla="*/ 1193007 h 1738313"/>
                <a:gd name="connsiteX156" fmla="*/ 2066131 w 3394075"/>
                <a:gd name="connsiteY156" fmla="*/ 1168400 h 1738313"/>
                <a:gd name="connsiteX157" fmla="*/ 2016918 w 3394075"/>
                <a:gd name="connsiteY157" fmla="*/ 1168400 h 1738313"/>
                <a:gd name="connsiteX158" fmla="*/ 2041525 w 3394075"/>
                <a:gd name="connsiteY158" fmla="*/ 1168400 h 1738313"/>
                <a:gd name="connsiteX159" fmla="*/ 2041525 w 3394075"/>
                <a:gd name="connsiteY159" fmla="*/ 1193007 h 1738313"/>
                <a:gd name="connsiteX160" fmla="*/ 2016918 w 3394075"/>
                <a:gd name="connsiteY160" fmla="*/ 1217613 h 1738313"/>
                <a:gd name="connsiteX161" fmla="*/ 1992312 w 3394075"/>
                <a:gd name="connsiteY161" fmla="*/ 1193007 h 1738313"/>
                <a:gd name="connsiteX162" fmla="*/ 2016918 w 3394075"/>
                <a:gd name="connsiteY162" fmla="*/ 1168400 h 1738313"/>
                <a:gd name="connsiteX163" fmla="*/ 1992312 w 3394075"/>
                <a:gd name="connsiteY163" fmla="*/ 1168400 h 1738313"/>
                <a:gd name="connsiteX164" fmla="*/ 1993900 w 3394075"/>
                <a:gd name="connsiteY164" fmla="*/ 1168400 h 1738313"/>
                <a:gd name="connsiteX165" fmla="*/ 1993900 w 3394075"/>
                <a:gd name="connsiteY165" fmla="*/ 1169988 h 1738313"/>
                <a:gd name="connsiteX166" fmla="*/ 1992312 w 3394075"/>
                <a:gd name="connsiteY166" fmla="*/ 1169988 h 1738313"/>
                <a:gd name="connsiteX167" fmla="*/ 700882 w 3394075"/>
                <a:gd name="connsiteY167" fmla="*/ 1168400 h 1738313"/>
                <a:gd name="connsiteX168" fmla="*/ 738189 w 3394075"/>
                <a:gd name="connsiteY168" fmla="*/ 1205707 h 1738313"/>
                <a:gd name="connsiteX169" fmla="*/ 700882 w 3394075"/>
                <a:gd name="connsiteY169" fmla="*/ 1243014 h 1738313"/>
                <a:gd name="connsiteX170" fmla="*/ 663575 w 3394075"/>
                <a:gd name="connsiteY170" fmla="*/ 1205707 h 1738313"/>
                <a:gd name="connsiteX171" fmla="*/ 700882 w 3394075"/>
                <a:gd name="connsiteY171" fmla="*/ 1168400 h 1738313"/>
                <a:gd name="connsiteX172" fmla="*/ 2632075 w 3394075"/>
                <a:gd name="connsiteY172" fmla="*/ 1143000 h 1738313"/>
                <a:gd name="connsiteX173" fmla="*/ 2655888 w 3394075"/>
                <a:gd name="connsiteY173" fmla="*/ 1168400 h 1738313"/>
                <a:gd name="connsiteX174" fmla="*/ 2632075 w 3394075"/>
                <a:gd name="connsiteY174" fmla="*/ 1143000 h 1738313"/>
                <a:gd name="connsiteX175" fmla="*/ 787400 w 3394075"/>
                <a:gd name="connsiteY175" fmla="*/ 1118393 h 1738313"/>
                <a:gd name="connsiteX176" fmla="*/ 812006 w 3394075"/>
                <a:gd name="connsiteY176" fmla="*/ 1118393 h 1738313"/>
                <a:gd name="connsiteX177" fmla="*/ 787400 w 3394075"/>
                <a:gd name="connsiteY177" fmla="*/ 1143000 h 1738313"/>
                <a:gd name="connsiteX178" fmla="*/ 787400 w 3394075"/>
                <a:gd name="connsiteY178" fmla="*/ 1118393 h 1738313"/>
                <a:gd name="connsiteX179" fmla="*/ 3173412 w 3394075"/>
                <a:gd name="connsiteY179" fmla="*/ 1117600 h 1738313"/>
                <a:gd name="connsiteX180" fmla="*/ 3222625 w 3394075"/>
                <a:gd name="connsiteY180" fmla="*/ 1168400 h 1738313"/>
                <a:gd name="connsiteX181" fmla="*/ 3198018 w 3394075"/>
                <a:gd name="connsiteY181" fmla="*/ 1168400 h 1738313"/>
                <a:gd name="connsiteX182" fmla="*/ 3173412 w 3394075"/>
                <a:gd name="connsiteY182" fmla="*/ 1117600 h 1738313"/>
                <a:gd name="connsiteX183" fmla="*/ 1155700 w 3394075"/>
                <a:gd name="connsiteY183" fmla="*/ 1117600 h 1738313"/>
                <a:gd name="connsiteX184" fmla="*/ 1180306 w 3394075"/>
                <a:gd name="connsiteY184" fmla="*/ 1143000 h 1738313"/>
                <a:gd name="connsiteX185" fmla="*/ 1155700 w 3394075"/>
                <a:gd name="connsiteY185" fmla="*/ 1117600 h 1738313"/>
                <a:gd name="connsiteX186" fmla="*/ 3068361 w 3394075"/>
                <a:gd name="connsiteY186" fmla="*/ 1099948 h 1738313"/>
                <a:gd name="connsiteX187" fmla="*/ 3071018 w 3394075"/>
                <a:gd name="connsiteY187" fmla="*/ 1102991 h 1738313"/>
                <a:gd name="connsiteX188" fmla="*/ 3074987 w 3394075"/>
                <a:gd name="connsiteY188" fmla="*/ 1117601 h 1738313"/>
                <a:gd name="connsiteX189" fmla="*/ 2729971 w 3394075"/>
                <a:gd name="connsiteY189" fmla="*/ 1093788 h 1738313"/>
                <a:gd name="connsiteX190" fmla="*/ 2729971 w 3394075"/>
                <a:gd name="connsiteY190" fmla="*/ 1118553 h 1738313"/>
                <a:gd name="connsiteX191" fmla="*/ 2779713 w 3394075"/>
                <a:gd name="connsiteY191" fmla="*/ 1192848 h 1738313"/>
                <a:gd name="connsiteX192" fmla="*/ 2779713 w 3394075"/>
                <a:gd name="connsiteY192" fmla="*/ 1217613 h 1738313"/>
                <a:gd name="connsiteX193" fmla="*/ 2754842 w 3394075"/>
                <a:gd name="connsiteY193" fmla="*/ 1217613 h 1738313"/>
                <a:gd name="connsiteX194" fmla="*/ 2754842 w 3394075"/>
                <a:gd name="connsiteY194" fmla="*/ 1192848 h 1738313"/>
                <a:gd name="connsiteX195" fmla="*/ 2705100 w 3394075"/>
                <a:gd name="connsiteY195" fmla="*/ 1118553 h 1738313"/>
                <a:gd name="connsiteX196" fmla="*/ 2729971 w 3394075"/>
                <a:gd name="connsiteY196" fmla="*/ 1093788 h 1738313"/>
                <a:gd name="connsiteX197" fmla="*/ 1697037 w 3394075"/>
                <a:gd name="connsiteY197" fmla="*/ 1093788 h 1738313"/>
                <a:gd name="connsiteX198" fmla="*/ 1698625 w 3394075"/>
                <a:gd name="connsiteY198" fmla="*/ 1093788 h 1738313"/>
                <a:gd name="connsiteX199" fmla="*/ 1698625 w 3394075"/>
                <a:gd name="connsiteY199" fmla="*/ 1095376 h 1738313"/>
                <a:gd name="connsiteX200" fmla="*/ 1697037 w 3394075"/>
                <a:gd name="connsiteY200" fmla="*/ 1095376 h 1738313"/>
                <a:gd name="connsiteX201" fmla="*/ 1870075 w 3394075"/>
                <a:gd name="connsiteY201" fmla="*/ 1093787 h 1738313"/>
                <a:gd name="connsiteX202" fmla="*/ 1893888 w 3394075"/>
                <a:gd name="connsiteY202" fmla="*/ 1093787 h 1738313"/>
                <a:gd name="connsiteX203" fmla="*/ 1917700 w 3394075"/>
                <a:gd name="connsiteY203" fmla="*/ 1117600 h 1738313"/>
                <a:gd name="connsiteX204" fmla="*/ 1870075 w 3394075"/>
                <a:gd name="connsiteY204" fmla="*/ 1093787 h 1738313"/>
                <a:gd name="connsiteX205" fmla="*/ 1477169 w 3394075"/>
                <a:gd name="connsiteY205" fmla="*/ 1093787 h 1738313"/>
                <a:gd name="connsiteX206" fmla="*/ 1477963 w 3394075"/>
                <a:gd name="connsiteY206" fmla="*/ 1094581 h 1738313"/>
                <a:gd name="connsiteX207" fmla="*/ 1477169 w 3394075"/>
                <a:gd name="connsiteY207" fmla="*/ 1095375 h 1738313"/>
                <a:gd name="connsiteX208" fmla="*/ 1476375 w 3394075"/>
                <a:gd name="connsiteY208" fmla="*/ 1094581 h 1738313"/>
                <a:gd name="connsiteX209" fmla="*/ 1477169 w 3394075"/>
                <a:gd name="connsiteY209" fmla="*/ 1093787 h 1738313"/>
                <a:gd name="connsiteX210" fmla="*/ 812006 w 3394075"/>
                <a:gd name="connsiteY210" fmla="*/ 1093787 h 1738313"/>
                <a:gd name="connsiteX211" fmla="*/ 824310 w 3394075"/>
                <a:gd name="connsiteY211" fmla="*/ 1093787 h 1738313"/>
                <a:gd name="connsiteX212" fmla="*/ 836612 w 3394075"/>
                <a:gd name="connsiteY212" fmla="*/ 1093787 h 1738313"/>
                <a:gd name="connsiteX213" fmla="*/ 836613 w 3394075"/>
                <a:gd name="connsiteY213" fmla="*/ 1093787 h 1738313"/>
                <a:gd name="connsiteX214" fmla="*/ 836613 w 3394075"/>
                <a:gd name="connsiteY214" fmla="*/ 1118393 h 1738313"/>
                <a:gd name="connsiteX215" fmla="*/ 857448 w 3394075"/>
                <a:gd name="connsiteY215" fmla="*/ 1118393 h 1738313"/>
                <a:gd name="connsiteX216" fmla="*/ 860425 w 3394075"/>
                <a:gd name="connsiteY216" fmla="*/ 1118393 h 1738313"/>
                <a:gd name="connsiteX217" fmla="*/ 836612 w 3394075"/>
                <a:gd name="connsiteY217" fmla="*/ 1143000 h 1738313"/>
                <a:gd name="connsiteX218" fmla="*/ 836612 w 3394075"/>
                <a:gd name="connsiteY218" fmla="*/ 1118393 h 1738313"/>
                <a:gd name="connsiteX219" fmla="*/ 812006 w 3394075"/>
                <a:gd name="connsiteY219" fmla="*/ 1118393 h 1738313"/>
                <a:gd name="connsiteX220" fmla="*/ 812006 w 3394075"/>
                <a:gd name="connsiteY220" fmla="*/ 1093787 h 1738313"/>
                <a:gd name="connsiteX221" fmla="*/ 172244 w 3394075"/>
                <a:gd name="connsiteY221" fmla="*/ 1093787 h 1738313"/>
                <a:gd name="connsiteX222" fmla="*/ 196851 w 3394075"/>
                <a:gd name="connsiteY222" fmla="*/ 1131094 h 1738313"/>
                <a:gd name="connsiteX223" fmla="*/ 172244 w 3394075"/>
                <a:gd name="connsiteY223" fmla="*/ 1168401 h 1738313"/>
                <a:gd name="connsiteX224" fmla="*/ 147637 w 3394075"/>
                <a:gd name="connsiteY224" fmla="*/ 1131094 h 1738313"/>
                <a:gd name="connsiteX225" fmla="*/ 172244 w 3394075"/>
                <a:gd name="connsiteY225" fmla="*/ 1093787 h 1738313"/>
                <a:gd name="connsiteX226" fmla="*/ 1057803 w 3394075"/>
                <a:gd name="connsiteY226" fmla="*/ 1093258 h 1738313"/>
                <a:gd name="connsiteX227" fmla="*/ 1057803 w 3394075"/>
                <a:gd name="connsiteY227" fmla="*/ 1143000 h 1738313"/>
                <a:gd name="connsiteX228" fmla="*/ 1033462 w 3394075"/>
                <a:gd name="connsiteY228" fmla="*/ 1143000 h 1738313"/>
                <a:gd name="connsiteX229" fmla="*/ 1033462 w 3394075"/>
                <a:gd name="connsiteY229" fmla="*/ 1118129 h 1738313"/>
                <a:gd name="connsiteX230" fmla="*/ 1057803 w 3394075"/>
                <a:gd name="connsiteY230" fmla="*/ 1093258 h 1738313"/>
                <a:gd name="connsiteX231" fmla="*/ 3124200 w 3394075"/>
                <a:gd name="connsiteY231" fmla="*/ 1068388 h 1738313"/>
                <a:gd name="connsiteX232" fmla="*/ 3148013 w 3394075"/>
                <a:gd name="connsiteY232" fmla="*/ 1093788 h 1738313"/>
                <a:gd name="connsiteX233" fmla="*/ 3124200 w 3394075"/>
                <a:gd name="connsiteY233" fmla="*/ 1068388 h 1738313"/>
                <a:gd name="connsiteX234" fmla="*/ 3049587 w 3394075"/>
                <a:gd name="connsiteY234" fmla="*/ 1068388 h 1738313"/>
                <a:gd name="connsiteX235" fmla="*/ 3062287 w 3394075"/>
                <a:gd name="connsiteY235" fmla="*/ 1083767 h 1738313"/>
                <a:gd name="connsiteX236" fmla="*/ 3068361 w 3394075"/>
                <a:gd name="connsiteY236" fmla="*/ 1099948 h 1738313"/>
                <a:gd name="connsiteX237" fmla="*/ 3062287 w 3394075"/>
                <a:gd name="connsiteY237" fmla="*/ 1092994 h 1738313"/>
                <a:gd name="connsiteX238" fmla="*/ 3049587 w 3394075"/>
                <a:gd name="connsiteY238" fmla="*/ 1068388 h 1738313"/>
                <a:gd name="connsiteX239" fmla="*/ 1155700 w 3394075"/>
                <a:gd name="connsiteY239" fmla="*/ 1068387 h 1738313"/>
                <a:gd name="connsiteX240" fmla="*/ 1181100 w 3394075"/>
                <a:gd name="connsiteY240" fmla="*/ 1068387 h 1738313"/>
                <a:gd name="connsiteX241" fmla="*/ 1181100 w 3394075"/>
                <a:gd name="connsiteY241" fmla="*/ 1081087 h 1738313"/>
                <a:gd name="connsiteX242" fmla="*/ 1181100 w 3394075"/>
                <a:gd name="connsiteY242" fmla="*/ 1083071 h 1738313"/>
                <a:gd name="connsiteX243" fmla="*/ 1181100 w 3394075"/>
                <a:gd name="connsiteY243" fmla="*/ 1089818 h 1738313"/>
                <a:gd name="connsiteX244" fmla="*/ 1181100 w 3394075"/>
                <a:gd name="connsiteY244" fmla="*/ 1090612 h 1738313"/>
                <a:gd name="connsiteX245" fmla="*/ 1181100 w 3394075"/>
                <a:gd name="connsiteY245" fmla="*/ 1093787 h 1738313"/>
                <a:gd name="connsiteX246" fmla="*/ 1155700 w 3394075"/>
                <a:gd name="connsiteY246" fmla="*/ 1068387 h 1738313"/>
                <a:gd name="connsiteX247" fmla="*/ 860425 w 3394075"/>
                <a:gd name="connsiteY247" fmla="*/ 1068387 h 1738313"/>
                <a:gd name="connsiteX248" fmla="*/ 836612 w 3394075"/>
                <a:gd name="connsiteY248" fmla="*/ 1093787 h 1738313"/>
                <a:gd name="connsiteX249" fmla="*/ 860425 w 3394075"/>
                <a:gd name="connsiteY249" fmla="*/ 1068387 h 1738313"/>
                <a:gd name="connsiteX250" fmla="*/ 738187 w 3394075"/>
                <a:gd name="connsiteY250" fmla="*/ 1068387 h 1738313"/>
                <a:gd name="connsiteX251" fmla="*/ 762000 w 3394075"/>
                <a:gd name="connsiteY251" fmla="*/ 1068387 h 1738313"/>
                <a:gd name="connsiteX252" fmla="*/ 762000 w 3394075"/>
                <a:gd name="connsiteY252" fmla="*/ 1093787 h 1738313"/>
                <a:gd name="connsiteX253" fmla="*/ 738187 w 3394075"/>
                <a:gd name="connsiteY253" fmla="*/ 1093787 h 1738313"/>
                <a:gd name="connsiteX254" fmla="*/ 738187 w 3394075"/>
                <a:gd name="connsiteY254" fmla="*/ 1068387 h 1738313"/>
                <a:gd name="connsiteX255" fmla="*/ 516391 w 3394075"/>
                <a:gd name="connsiteY255" fmla="*/ 1068387 h 1738313"/>
                <a:gd name="connsiteX256" fmla="*/ 541110 w 3394075"/>
                <a:gd name="connsiteY256" fmla="*/ 1068387 h 1738313"/>
                <a:gd name="connsiteX257" fmla="*/ 565830 w 3394075"/>
                <a:gd name="connsiteY257" fmla="*/ 1093258 h 1738313"/>
                <a:gd name="connsiteX258" fmla="*/ 590550 w 3394075"/>
                <a:gd name="connsiteY258" fmla="*/ 1093258 h 1738313"/>
                <a:gd name="connsiteX259" fmla="*/ 565830 w 3394075"/>
                <a:gd name="connsiteY259" fmla="*/ 1118129 h 1738313"/>
                <a:gd name="connsiteX260" fmla="*/ 516391 w 3394075"/>
                <a:gd name="connsiteY260" fmla="*/ 1143000 h 1738313"/>
                <a:gd name="connsiteX261" fmla="*/ 466951 w 3394075"/>
                <a:gd name="connsiteY261" fmla="*/ 1118129 h 1738313"/>
                <a:gd name="connsiteX262" fmla="*/ 417512 w 3394075"/>
                <a:gd name="connsiteY262" fmla="*/ 1143000 h 1738313"/>
                <a:gd name="connsiteX263" fmla="*/ 466951 w 3394075"/>
                <a:gd name="connsiteY263" fmla="*/ 1093258 h 1738313"/>
                <a:gd name="connsiteX264" fmla="*/ 516391 w 3394075"/>
                <a:gd name="connsiteY264" fmla="*/ 1068387 h 1738313"/>
                <a:gd name="connsiteX265" fmla="*/ 61119 w 3394075"/>
                <a:gd name="connsiteY265" fmla="*/ 1042987 h 1738313"/>
                <a:gd name="connsiteX266" fmla="*/ 122238 w 3394075"/>
                <a:gd name="connsiteY266" fmla="*/ 1092994 h 1738313"/>
                <a:gd name="connsiteX267" fmla="*/ 61119 w 3394075"/>
                <a:gd name="connsiteY267" fmla="*/ 1143001 h 1738313"/>
                <a:gd name="connsiteX268" fmla="*/ 0 w 3394075"/>
                <a:gd name="connsiteY268" fmla="*/ 1092994 h 1738313"/>
                <a:gd name="connsiteX269" fmla="*/ 61119 w 3394075"/>
                <a:gd name="connsiteY269" fmla="*/ 1042987 h 1738313"/>
                <a:gd name="connsiteX270" fmla="*/ 3000904 w 3394075"/>
                <a:gd name="connsiteY270" fmla="*/ 993775 h 1738313"/>
                <a:gd name="connsiteX271" fmla="*/ 3049587 w 3394075"/>
                <a:gd name="connsiteY271" fmla="*/ 1068388 h 1738313"/>
                <a:gd name="connsiteX272" fmla="*/ 3025245 w 3394075"/>
                <a:gd name="connsiteY272" fmla="*/ 1068388 h 1738313"/>
                <a:gd name="connsiteX273" fmla="*/ 2976562 w 3394075"/>
                <a:gd name="connsiteY273" fmla="*/ 1018646 h 1738313"/>
                <a:gd name="connsiteX274" fmla="*/ 3000904 w 3394075"/>
                <a:gd name="connsiteY274" fmla="*/ 993775 h 1738313"/>
                <a:gd name="connsiteX275" fmla="*/ 2065338 w 3394075"/>
                <a:gd name="connsiteY275" fmla="*/ 993775 h 1738313"/>
                <a:gd name="connsiteX276" fmla="*/ 2065338 w 3394075"/>
                <a:gd name="connsiteY276" fmla="*/ 1019175 h 1738313"/>
                <a:gd name="connsiteX277" fmla="*/ 2065338 w 3394075"/>
                <a:gd name="connsiteY277" fmla="*/ 993775 h 1738313"/>
                <a:gd name="connsiteX278" fmla="*/ 1106487 w 3394075"/>
                <a:gd name="connsiteY278" fmla="*/ 993775 h 1738313"/>
                <a:gd name="connsiteX279" fmla="*/ 1082145 w 3394075"/>
                <a:gd name="connsiteY279" fmla="*/ 1043516 h 1738313"/>
                <a:gd name="connsiteX280" fmla="*/ 1082145 w 3394075"/>
                <a:gd name="connsiteY280" fmla="*/ 1068387 h 1738313"/>
                <a:gd name="connsiteX281" fmla="*/ 1057803 w 3394075"/>
                <a:gd name="connsiteY281" fmla="*/ 1093258 h 1738313"/>
                <a:gd name="connsiteX282" fmla="*/ 1082145 w 3394075"/>
                <a:gd name="connsiteY282" fmla="*/ 1018646 h 1738313"/>
                <a:gd name="connsiteX283" fmla="*/ 1106487 w 3394075"/>
                <a:gd name="connsiteY283" fmla="*/ 993775 h 1738313"/>
                <a:gd name="connsiteX284" fmla="*/ 762000 w 3394075"/>
                <a:gd name="connsiteY284" fmla="*/ 993775 h 1738313"/>
                <a:gd name="connsiteX285" fmla="*/ 762000 w 3394075"/>
                <a:gd name="connsiteY285" fmla="*/ 1019175 h 1738313"/>
                <a:gd name="connsiteX286" fmla="*/ 738187 w 3394075"/>
                <a:gd name="connsiteY286" fmla="*/ 1019175 h 1738313"/>
                <a:gd name="connsiteX287" fmla="*/ 762000 w 3394075"/>
                <a:gd name="connsiteY287" fmla="*/ 993775 h 1738313"/>
                <a:gd name="connsiteX288" fmla="*/ 762000 w 3394075"/>
                <a:gd name="connsiteY288" fmla="*/ 968375 h 1738313"/>
                <a:gd name="connsiteX289" fmla="*/ 688975 w 3394075"/>
                <a:gd name="connsiteY289" fmla="*/ 1019175 h 1738313"/>
                <a:gd name="connsiteX290" fmla="*/ 762000 w 3394075"/>
                <a:gd name="connsiteY290" fmla="*/ 968375 h 1738313"/>
                <a:gd name="connsiteX291" fmla="*/ 712788 w 3394075"/>
                <a:gd name="connsiteY291" fmla="*/ 968375 h 1738313"/>
                <a:gd name="connsiteX292" fmla="*/ 663575 w 3394075"/>
                <a:gd name="connsiteY292" fmla="*/ 993775 h 1738313"/>
                <a:gd name="connsiteX293" fmla="*/ 712788 w 3394075"/>
                <a:gd name="connsiteY293" fmla="*/ 968375 h 1738313"/>
                <a:gd name="connsiteX294" fmla="*/ 368829 w 3394075"/>
                <a:gd name="connsiteY294" fmla="*/ 968375 h 1738313"/>
                <a:gd name="connsiteX295" fmla="*/ 393700 w 3394075"/>
                <a:gd name="connsiteY295" fmla="*/ 993775 h 1738313"/>
                <a:gd name="connsiteX296" fmla="*/ 368829 w 3394075"/>
                <a:gd name="connsiteY296" fmla="*/ 1019175 h 1738313"/>
                <a:gd name="connsiteX297" fmla="*/ 319087 w 3394075"/>
                <a:gd name="connsiteY297" fmla="*/ 993775 h 1738313"/>
                <a:gd name="connsiteX298" fmla="*/ 368829 w 3394075"/>
                <a:gd name="connsiteY298" fmla="*/ 968375 h 1738313"/>
                <a:gd name="connsiteX299" fmla="*/ 295275 w 3394075"/>
                <a:gd name="connsiteY299" fmla="*/ 968375 h 1738313"/>
                <a:gd name="connsiteX300" fmla="*/ 296863 w 3394075"/>
                <a:gd name="connsiteY300" fmla="*/ 968375 h 1738313"/>
                <a:gd name="connsiteX301" fmla="*/ 296863 w 3394075"/>
                <a:gd name="connsiteY301" fmla="*/ 969963 h 1738313"/>
                <a:gd name="connsiteX302" fmla="*/ 295275 w 3394075"/>
                <a:gd name="connsiteY302" fmla="*/ 969963 h 1738313"/>
                <a:gd name="connsiteX303" fmla="*/ 220662 w 3394075"/>
                <a:gd name="connsiteY303" fmla="*/ 968375 h 1738313"/>
                <a:gd name="connsiteX304" fmla="*/ 222250 w 3394075"/>
                <a:gd name="connsiteY304" fmla="*/ 968375 h 1738313"/>
                <a:gd name="connsiteX305" fmla="*/ 222250 w 3394075"/>
                <a:gd name="connsiteY305" fmla="*/ 969963 h 1738313"/>
                <a:gd name="connsiteX306" fmla="*/ 220662 w 3394075"/>
                <a:gd name="connsiteY306" fmla="*/ 969963 h 1738313"/>
                <a:gd name="connsiteX307" fmla="*/ 147637 w 3394075"/>
                <a:gd name="connsiteY307" fmla="*/ 968375 h 1738313"/>
                <a:gd name="connsiteX308" fmla="*/ 149225 w 3394075"/>
                <a:gd name="connsiteY308" fmla="*/ 968375 h 1738313"/>
                <a:gd name="connsiteX309" fmla="*/ 149225 w 3394075"/>
                <a:gd name="connsiteY309" fmla="*/ 969963 h 1738313"/>
                <a:gd name="connsiteX310" fmla="*/ 147637 w 3394075"/>
                <a:gd name="connsiteY310" fmla="*/ 969963 h 1738313"/>
                <a:gd name="connsiteX311" fmla="*/ 2435225 w 3394075"/>
                <a:gd name="connsiteY311" fmla="*/ 919163 h 1738313"/>
                <a:gd name="connsiteX312" fmla="*/ 2459038 w 3394075"/>
                <a:gd name="connsiteY312" fmla="*/ 943769 h 1738313"/>
                <a:gd name="connsiteX313" fmla="*/ 2435225 w 3394075"/>
                <a:gd name="connsiteY313" fmla="*/ 919163 h 1738313"/>
                <a:gd name="connsiteX314" fmla="*/ 1917700 w 3394075"/>
                <a:gd name="connsiteY314" fmla="*/ 919163 h 1738313"/>
                <a:gd name="connsiteX315" fmla="*/ 1943100 w 3394075"/>
                <a:gd name="connsiteY315" fmla="*/ 968376 h 1738313"/>
                <a:gd name="connsiteX316" fmla="*/ 1917700 w 3394075"/>
                <a:gd name="connsiteY316" fmla="*/ 943769 h 1738313"/>
                <a:gd name="connsiteX317" fmla="*/ 1917700 w 3394075"/>
                <a:gd name="connsiteY317" fmla="*/ 919163 h 1738313"/>
                <a:gd name="connsiteX318" fmla="*/ 2951957 w 3394075"/>
                <a:gd name="connsiteY318" fmla="*/ 919162 h 1738313"/>
                <a:gd name="connsiteX319" fmla="*/ 2976564 w 3394075"/>
                <a:gd name="connsiteY319" fmla="*/ 943769 h 1738313"/>
                <a:gd name="connsiteX320" fmla="*/ 2951957 w 3394075"/>
                <a:gd name="connsiteY320" fmla="*/ 968376 h 1738313"/>
                <a:gd name="connsiteX321" fmla="*/ 2927350 w 3394075"/>
                <a:gd name="connsiteY321" fmla="*/ 943769 h 1738313"/>
                <a:gd name="connsiteX322" fmla="*/ 2951957 w 3394075"/>
                <a:gd name="connsiteY322" fmla="*/ 919162 h 1738313"/>
                <a:gd name="connsiteX323" fmla="*/ 2951162 w 3394075"/>
                <a:gd name="connsiteY323" fmla="*/ 893763 h 1738313"/>
                <a:gd name="connsiteX324" fmla="*/ 3074987 w 3394075"/>
                <a:gd name="connsiteY324" fmla="*/ 1019176 h 1738313"/>
                <a:gd name="connsiteX325" fmla="*/ 2951162 w 3394075"/>
                <a:gd name="connsiteY325" fmla="*/ 893763 h 1738313"/>
                <a:gd name="connsiteX326" fmla="*/ 1131093 w 3394075"/>
                <a:gd name="connsiteY326" fmla="*/ 893763 h 1738313"/>
                <a:gd name="connsiteX327" fmla="*/ 1155700 w 3394075"/>
                <a:gd name="connsiteY327" fmla="*/ 968376 h 1738313"/>
                <a:gd name="connsiteX328" fmla="*/ 1106487 w 3394075"/>
                <a:gd name="connsiteY328" fmla="*/ 968376 h 1738313"/>
                <a:gd name="connsiteX329" fmla="*/ 1131093 w 3394075"/>
                <a:gd name="connsiteY329" fmla="*/ 918634 h 1738313"/>
                <a:gd name="connsiteX330" fmla="*/ 1131093 w 3394075"/>
                <a:gd name="connsiteY330" fmla="*/ 893763 h 1738313"/>
                <a:gd name="connsiteX331" fmla="*/ 1057274 w 3394075"/>
                <a:gd name="connsiteY331" fmla="*/ 893763 h 1738313"/>
                <a:gd name="connsiteX332" fmla="*/ 1106487 w 3394075"/>
                <a:gd name="connsiteY332" fmla="*/ 893763 h 1738313"/>
                <a:gd name="connsiteX333" fmla="*/ 1081881 w 3394075"/>
                <a:gd name="connsiteY333" fmla="*/ 918709 h 1738313"/>
                <a:gd name="connsiteX334" fmla="*/ 1081881 w 3394075"/>
                <a:gd name="connsiteY334" fmla="*/ 943656 h 1738313"/>
                <a:gd name="connsiteX335" fmla="*/ 1032668 w 3394075"/>
                <a:gd name="connsiteY335" fmla="*/ 1068388 h 1738313"/>
                <a:gd name="connsiteX336" fmla="*/ 958849 w 3394075"/>
                <a:gd name="connsiteY336" fmla="*/ 1018495 h 1738313"/>
                <a:gd name="connsiteX337" fmla="*/ 909637 w 3394075"/>
                <a:gd name="connsiteY337" fmla="*/ 1043441 h 1738313"/>
                <a:gd name="connsiteX338" fmla="*/ 909637 w 3394075"/>
                <a:gd name="connsiteY338" fmla="*/ 1018495 h 1738313"/>
                <a:gd name="connsiteX339" fmla="*/ 934243 w 3394075"/>
                <a:gd name="connsiteY339" fmla="*/ 993548 h 1738313"/>
                <a:gd name="connsiteX340" fmla="*/ 983456 w 3394075"/>
                <a:gd name="connsiteY340" fmla="*/ 943656 h 1738313"/>
                <a:gd name="connsiteX341" fmla="*/ 1008062 w 3394075"/>
                <a:gd name="connsiteY341" fmla="*/ 943656 h 1738313"/>
                <a:gd name="connsiteX342" fmla="*/ 1032668 w 3394075"/>
                <a:gd name="connsiteY342" fmla="*/ 918709 h 1738313"/>
                <a:gd name="connsiteX343" fmla="*/ 1057274 w 3394075"/>
                <a:gd name="connsiteY343" fmla="*/ 893763 h 1738313"/>
                <a:gd name="connsiteX344" fmla="*/ 2028825 w 3394075"/>
                <a:gd name="connsiteY344" fmla="*/ 893762 h 1738313"/>
                <a:gd name="connsiteX345" fmla="*/ 2065338 w 3394075"/>
                <a:gd name="connsiteY345" fmla="*/ 919162 h 1738313"/>
                <a:gd name="connsiteX346" fmla="*/ 2028825 w 3394075"/>
                <a:gd name="connsiteY346" fmla="*/ 944562 h 1738313"/>
                <a:gd name="connsiteX347" fmla="*/ 1992312 w 3394075"/>
                <a:gd name="connsiteY347" fmla="*/ 919162 h 1738313"/>
                <a:gd name="connsiteX348" fmla="*/ 2028825 w 3394075"/>
                <a:gd name="connsiteY348" fmla="*/ 893762 h 1738313"/>
                <a:gd name="connsiteX349" fmla="*/ 1870075 w 3394075"/>
                <a:gd name="connsiteY349" fmla="*/ 893762 h 1738313"/>
                <a:gd name="connsiteX350" fmla="*/ 1893888 w 3394075"/>
                <a:gd name="connsiteY350" fmla="*/ 919162 h 1738313"/>
                <a:gd name="connsiteX351" fmla="*/ 1870075 w 3394075"/>
                <a:gd name="connsiteY351" fmla="*/ 919162 h 1738313"/>
                <a:gd name="connsiteX352" fmla="*/ 1870075 w 3394075"/>
                <a:gd name="connsiteY352" fmla="*/ 896937 h 1738313"/>
                <a:gd name="connsiteX353" fmla="*/ 1870075 w 3394075"/>
                <a:gd name="connsiteY353" fmla="*/ 893763 h 1738313"/>
                <a:gd name="connsiteX354" fmla="*/ 3000375 w 3394075"/>
                <a:gd name="connsiteY354" fmla="*/ 869950 h 1738313"/>
                <a:gd name="connsiteX355" fmla="*/ 3025775 w 3394075"/>
                <a:gd name="connsiteY355" fmla="*/ 919163 h 1738313"/>
                <a:gd name="connsiteX356" fmla="*/ 3000375 w 3394075"/>
                <a:gd name="connsiteY356" fmla="*/ 894556 h 1738313"/>
                <a:gd name="connsiteX357" fmla="*/ 3000375 w 3394075"/>
                <a:gd name="connsiteY357" fmla="*/ 869950 h 1738313"/>
                <a:gd name="connsiteX358" fmla="*/ 1673225 w 3394075"/>
                <a:gd name="connsiteY358" fmla="*/ 869950 h 1738313"/>
                <a:gd name="connsiteX359" fmla="*/ 1697718 w 3394075"/>
                <a:gd name="connsiteY359" fmla="*/ 894556 h 1738313"/>
                <a:gd name="connsiteX360" fmla="*/ 1722211 w 3394075"/>
                <a:gd name="connsiteY360" fmla="*/ 894556 h 1738313"/>
                <a:gd name="connsiteX361" fmla="*/ 1771197 w 3394075"/>
                <a:gd name="connsiteY361" fmla="*/ 894556 h 1738313"/>
                <a:gd name="connsiteX362" fmla="*/ 1771197 w 3394075"/>
                <a:gd name="connsiteY362" fmla="*/ 869950 h 1738313"/>
                <a:gd name="connsiteX363" fmla="*/ 1805640 w 3394075"/>
                <a:gd name="connsiteY363" fmla="*/ 880331 h 1738313"/>
                <a:gd name="connsiteX364" fmla="*/ 1819371 w 3394075"/>
                <a:gd name="connsiteY364" fmla="*/ 893763 h 1738313"/>
                <a:gd name="connsiteX365" fmla="*/ 1820862 w 3394075"/>
                <a:gd name="connsiteY365" fmla="*/ 893763 h 1738313"/>
                <a:gd name="connsiteX366" fmla="*/ 1820648 w 3394075"/>
                <a:gd name="connsiteY366" fmla="*/ 894556 h 1738313"/>
                <a:gd name="connsiteX367" fmla="*/ 1823244 w 3394075"/>
                <a:gd name="connsiteY367" fmla="*/ 894556 h 1738313"/>
                <a:gd name="connsiteX368" fmla="*/ 1844675 w 3394075"/>
                <a:gd name="connsiteY368" fmla="*/ 894556 h 1738313"/>
                <a:gd name="connsiteX369" fmla="*/ 1820373 w 3394075"/>
                <a:gd name="connsiteY369" fmla="*/ 895574 h 1738313"/>
                <a:gd name="connsiteX370" fmla="*/ 1816894 w 3394075"/>
                <a:gd name="connsiteY370" fmla="*/ 908447 h 1738313"/>
                <a:gd name="connsiteX371" fmla="*/ 1795462 w 3394075"/>
                <a:gd name="connsiteY371" fmla="*/ 919163 h 1738313"/>
                <a:gd name="connsiteX372" fmla="*/ 1795462 w 3394075"/>
                <a:gd name="connsiteY372" fmla="*/ 897732 h 1738313"/>
                <a:gd name="connsiteX373" fmla="*/ 1795462 w 3394075"/>
                <a:gd name="connsiteY373" fmla="*/ 896616 h 1738313"/>
                <a:gd name="connsiteX374" fmla="*/ 1771197 w 3394075"/>
                <a:gd name="connsiteY374" fmla="*/ 897632 h 1738313"/>
                <a:gd name="connsiteX375" fmla="*/ 1697718 w 3394075"/>
                <a:gd name="connsiteY375" fmla="*/ 919163 h 1738313"/>
                <a:gd name="connsiteX376" fmla="*/ 1673225 w 3394075"/>
                <a:gd name="connsiteY376" fmla="*/ 894556 h 1738313"/>
                <a:gd name="connsiteX377" fmla="*/ 1673225 w 3394075"/>
                <a:gd name="connsiteY377" fmla="*/ 869950 h 1738313"/>
                <a:gd name="connsiteX378" fmla="*/ 3124200 w 3394075"/>
                <a:gd name="connsiteY378" fmla="*/ 844550 h 1738313"/>
                <a:gd name="connsiteX379" fmla="*/ 3148013 w 3394075"/>
                <a:gd name="connsiteY379" fmla="*/ 869950 h 1738313"/>
                <a:gd name="connsiteX380" fmla="*/ 3124200 w 3394075"/>
                <a:gd name="connsiteY380" fmla="*/ 869950 h 1738313"/>
                <a:gd name="connsiteX381" fmla="*/ 3124200 w 3394075"/>
                <a:gd name="connsiteY381" fmla="*/ 844550 h 1738313"/>
                <a:gd name="connsiteX382" fmla="*/ 1697037 w 3394075"/>
                <a:gd name="connsiteY382" fmla="*/ 844550 h 1738313"/>
                <a:gd name="connsiteX383" fmla="*/ 1722437 w 3394075"/>
                <a:gd name="connsiteY383" fmla="*/ 844550 h 1738313"/>
                <a:gd name="connsiteX384" fmla="*/ 1697037 w 3394075"/>
                <a:gd name="connsiteY384" fmla="*/ 869950 h 1738313"/>
                <a:gd name="connsiteX385" fmla="*/ 1697037 w 3394075"/>
                <a:gd name="connsiteY385" fmla="*/ 844550 h 1738313"/>
                <a:gd name="connsiteX386" fmla="*/ 2090005 w 3394075"/>
                <a:gd name="connsiteY386" fmla="*/ 820738 h 1738313"/>
                <a:gd name="connsiteX387" fmla="*/ 2114550 w 3394075"/>
                <a:gd name="connsiteY387" fmla="*/ 845079 h 1738313"/>
                <a:gd name="connsiteX388" fmla="*/ 1918188 w 3394075"/>
                <a:gd name="connsiteY388" fmla="*/ 869421 h 1738313"/>
                <a:gd name="connsiteX389" fmla="*/ 1881371 w 3394075"/>
                <a:gd name="connsiteY389" fmla="*/ 890720 h 1738313"/>
                <a:gd name="connsiteX390" fmla="*/ 1869481 w 3394075"/>
                <a:gd name="connsiteY390" fmla="*/ 891703 h 1738313"/>
                <a:gd name="connsiteX391" fmla="*/ 1870075 w 3394075"/>
                <a:gd name="connsiteY391" fmla="*/ 893763 h 1738313"/>
                <a:gd name="connsiteX392" fmla="*/ 1844675 w 3394075"/>
                <a:gd name="connsiteY392" fmla="*/ 893763 h 1738313"/>
                <a:gd name="connsiteX393" fmla="*/ 1844675 w 3394075"/>
                <a:gd name="connsiteY393" fmla="*/ 893753 h 1738313"/>
                <a:gd name="connsiteX394" fmla="*/ 1844553 w 3394075"/>
                <a:gd name="connsiteY394" fmla="*/ 893763 h 1738313"/>
                <a:gd name="connsiteX395" fmla="*/ 1795462 w 3394075"/>
                <a:gd name="connsiteY395" fmla="*/ 869421 h 1738313"/>
                <a:gd name="connsiteX396" fmla="*/ 2090005 w 3394075"/>
                <a:gd name="connsiteY396" fmla="*/ 820738 h 1738313"/>
                <a:gd name="connsiteX397" fmla="*/ 3200660 w 3394075"/>
                <a:gd name="connsiteY397" fmla="*/ 771174 h 1738313"/>
                <a:gd name="connsiteX398" fmla="*/ 3212058 w 3394075"/>
                <a:gd name="connsiteY398" fmla="*/ 774241 h 1738313"/>
                <a:gd name="connsiteX399" fmla="*/ 3246438 w 3394075"/>
                <a:gd name="connsiteY399" fmla="*/ 795338 h 1738313"/>
                <a:gd name="connsiteX400" fmla="*/ 3209767 w 3394075"/>
                <a:gd name="connsiteY400" fmla="*/ 779711 h 1738313"/>
                <a:gd name="connsiteX401" fmla="*/ 122237 w 3394075"/>
                <a:gd name="connsiteY401" fmla="*/ 769938 h 1738313"/>
                <a:gd name="connsiteX402" fmla="*/ 123825 w 3394075"/>
                <a:gd name="connsiteY402" fmla="*/ 769938 h 1738313"/>
                <a:gd name="connsiteX403" fmla="*/ 123825 w 3394075"/>
                <a:gd name="connsiteY403" fmla="*/ 771526 h 1738313"/>
                <a:gd name="connsiteX404" fmla="*/ 122237 w 3394075"/>
                <a:gd name="connsiteY404" fmla="*/ 771526 h 1738313"/>
                <a:gd name="connsiteX405" fmla="*/ 3173099 w 3394075"/>
                <a:gd name="connsiteY405" fmla="*/ 745335 h 1738313"/>
                <a:gd name="connsiteX406" fmla="*/ 3200660 w 3394075"/>
                <a:gd name="connsiteY406" fmla="*/ 771174 h 1738313"/>
                <a:gd name="connsiteX407" fmla="*/ 3197543 w 3394075"/>
                <a:gd name="connsiteY407" fmla="*/ 770335 h 1738313"/>
                <a:gd name="connsiteX408" fmla="*/ 2731294 w 3394075"/>
                <a:gd name="connsiteY408" fmla="*/ 720725 h 1738313"/>
                <a:gd name="connsiteX409" fmla="*/ 2732088 w 3394075"/>
                <a:gd name="connsiteY409" fmla="*/ 721519 h 1738313"/>
                <a:gd name="connsiteX410" fmla="*/ 2731294 w 3394075"/>
                <a:gd name="connsiteY410" fmla="*/ 722313 h 1738313"/>
                <a:gd name="connsiteX411" fmla="*/ 2730500 w 3394075"/>
                <a:gd name="connsiteY411" fmla="*/ 721519 h 1738313"/>
                <a:gd name="connsiteX412" fmla="*/ 2731294 w 3394075"/>
                <a:gd name="connsiteY412" fmla="*/ 720725 h 1738313"/>
                <a:gd name="connsiteX413" fmla="*/ 3344862 w 3394075"/>
                <a:gd name="connsiteY413" fmla="*/ 695325 h 1738313"/>
                <a:gd name="connsiteX414" fmla="*/ 3370262 w 3394075"/>
                <a:gd name="connsiteY414" fmla="*/ 695325 h 1738313"/>
                <a:gd name="connsiteX415" fmla="*/ 3344862 w 3394075"/>
                <a:gd name="connsiteY415" fmla="*/ 746125 h 1738313"/>
                <a:gd name="connsiteX416" fmla="*/ 3344862 w 3394075"/>
                <a:gd name="connsiteY416" fmla="*/ 695325 h 1738313"/>
                <a:gd name="connsiteX417" fmla="*/ 3148648 w 3394075"/>
                <a:gd name="connsiteY417" fmla="*/ 695325 h 1738313"/>
                <a:gd name="connsiteX418" fmla="*/ 3173095 w 3394075"/>
                <a:gd name="connsiteY418" fmla="*/ 695325 h 1738313"/>
                <a:gd name="connsiteX419" fmla="*/ 3148648 w 3394075"/>
                <a:gd name="connsiteY419" fmla="*/ 720328 h 1738313"/>
                <a:gd name="connsiteX420" fmla="*/ 3163928 w 3394075"/>
                <a:gd name="connsiteY420" fmla="*/ 735955 h 1738313"/>
                <a:gd name="connsiteX421" fmla="*/ 3173099 w 3394075"/>
                <a:gd name="connsiteY421" fmla="*/ 745335 h 1738313"/>
                <a:gd name="connsiteX422" fmla="*/ 3173095 w 3394075"/>
                <a:gd name="connsiteY422" fmla="*/ 745331 h 1738313"/>
                <a:gd name="connsiteX423" fmla="*/ 3148648 w 3394075"/>
                <a:gd name="connsiteY423" fmla="*/ 745331 h 1738313"/>
                <a:gd name="connsiteX424" fmla="*/ 3124200 w 3394075"/>
                <a:gd name="connsiteY424" fmla="*/ 720328 h 1738313"/>
                <a:gd name="connsiteX425" fmla="*/ 3148648 w 3394075"/>
                <a:gd name="connsiteY425" fmla="*/ 695325 h 1738313"/>
                <a:gd name="connsiteX426" fmla="*/ 3074987 w 3394075"/>
                <a:gd name="connsiteY426" fmla="*/ 695325 h 1738313"/>
                <a:gd name="connsiteX427" fmla="*/ 3124200 w 3394075"/>
                <a:gd name="connsiteY427" fmla="*/ 720725 h 1738313"/>
                <a:gd name="connsiteX428" fmla="*/ 3099594 w 3394075"/>
                <a:gd name="connsiteY428" fmla="*/ 720725 h 1738313"/>
                <a:gd name="connsiteX429" fmla="*/ 3074987 w 3394075"/>
                <a:gd name="connsiteY429" fmla="*/ 695325 h 1738313"/>
                <a:gd name="connsiteX430" fmla="*/ 2878137 w 3394075"/>
                <a:gd name="connsiteY430" fmla="*/ 695325 h 1738313"/>
                <a:gd name="connsiteX431" fmla="*/ 2902744 w 3394075"/>
                <a:gd name="connsiteY431" fmla="*/ 695325 h 1738313"/>
                <a:gd name="connsiteX432" fmla="*/ 2902744 w 3394075"/>
                <a:gd name="connsiteY432" fmla="*/ 720196 h 1738313"/>
                <a:gd name="connsiteX433" fmla="*/ 2927350 w 3394075"/>
                <a:gd name="connsiteY433" fmla="*/ 745067 h 1738313"/>
                <a:gd name="connsiteX434" fmla="*/ 2927350 w 3394075"/>
                <a:gd name="connsiteY434" fmla="*/ 769938 h 1738313"/>
                <a:gd name="connsiteX435" fmla="*/ 2902744 w 3394075"/>
                <a:gd name="connsiteY435" fmla="*/ 769938 h 1738313"/>
                <a:gd name="connsiteX436" fmla="*/ 2878137 w 3394075"/>
                <a:gd name="connsiteY436" fmla="*/ 695325 h 1738313"/>
                <a:gd name="connsiteX437" fmla="*/ 2803525 w 3394075"/>
                <a:gd name="connsiteY437" fmla="*/ 671512 h 1738313"/>
                <a:gd name="connsiteX438" fmla="*/ 2803525 w 3394075"/>
                <a:gd name="connsiteY438" fmla="*/ 695325 h 1738313"/>
                <a:gd name="connsiteX439" fmla="*/ 2779183 w 3394075"/>
                <a:gd name="connsiteY439" fmla="*/ 695325 h 1738313"/>
                <a:gd name="connsiteX440" fmla="*/ 2754842 w 3394075"/>
                <a:gd name="connsiteY440" fmla="*/ 695325 h 1738313"/>
                <a:gd name="connsiteX441" fmla="*/ 2730500 w 3394075"/>
                <a:gd name="connsiteY441" fmla="*/ 695325 h 1738313"/>
                <a:gd name="connsiteX442" fmla="*/ 2803525 w 3394075"/>
                <a:gd name="connsiteY442" fmla="*/ 671512 h 1738313"/>
                <a:gd name="connsiteX443" fmla="*/ 3148542 w 3394075"/>
                <a:gd name="connsiteY443" fmla="*/ 646113 h 1738313"/>
                <a:gd name="connsiteX444" fmla="*/ 3197225 w 3394075"/>
                <a:gd name="connsiteY444" fmla="*/ 695326 h 1738313"/>
                <a:gd name="connsiteX445" fmla="*/ 3172883 w 3394075"/>
                <a:gd name="connsiteY445" fmla="*/ 670719 h 1738313"/>
                <a:gd name="connsiteX446" fmla="*/ 3148542 w 3394075"/>
                <a:gd name="connsiteY446" fmla="*/ 670719 h 1738313"/>
                <a:gd name="connsiteX447" fmla="*/ 3148542 w 3394075"/>
                <a:gd name="connsiteY447" fmla="*/ 646113 h 1738313"/>
                <a:gd name="connsiteX448" fmla="*/ 3124200 w 3394075"/>
                <a:gd name="connsiteY448" fmla="*/ 646113 h 1738313"/>
                <a:gd name="connsiteX449" fmla="*/ 3148542 w 3394075"/>
                <a:gd name="connsiteY449" fmla="*/ 670719 h 1738313"/>
                <a:gd name="connsiteX450" fmla="*/ 3124200 w 3394075"/>
                <a:gd name="connsiteY450" fmla="*/ 646113 h 1738313"/>
                <a:gd name="connsiteX451" fmla="*/ 2878137 w 3394075"/>
                <a:gd name="connsiteY451" fmla="*/ 620713 h 1738313"/>
                <a:gd name="connsiteX452" fmla="*/ 2901950 w 3394075"/>
                <a:gd name="connsiteY452" fmla="*/ 646113 h 1738313"/>
                <a:gd name="connsiteX453" fmla="*/ 2878137 w 3394075"/>
                <a:gd name="connsiteY453" fmla="*/ 620713 h 1738313"/>
                <a:gd name="connsiteX454" fmla="*/ 2755106 w 3394075"/>
                <a:gd name="connsiteY454" fmla="*/ 522287 h 1738313"/>
                <a:gd name="connsiteX455" fmla="*/ 2779713 w 3394075"/>
                <a:gd name="connsiteY455" fmla="*/ 522287 h 1738313"/>
                <a:gd name="connsiteX456" fmla="*/ 2730500 w 3394075"/>
                <a:gd name="connsiteY456" fmla="*/ 546100 h 1738313"/>
                <a:gd name="connsiteX457" fmla="*/ 2755106 w 3394075"/>
                <a:gd name="connsiteY457" fmla="*/ 522287 h 1738313"/>
                <a:gd name="connsiteX458" fmla="*/ 3025775 w 3394075"/>
                <a:gd name="connsiteY458" fmla="*/ 496888 h 1738313"/>
                <a:gd name="connsiteX459" fmla="*/ 3027363 w 3394075"/>
                <a:gd name="connsiteY459" fmla="*/ 496888 h 1738313"/>
                <a:gd name="connsiteX460" fmla="*/ 3027363 w 3394075"/>
                <a:gd name="connsiteY460" fmla="*/ 498476 h 1738313"/>
                <a:gd name="connsiteX461" fmla="*/ 3025775 w 3394075"/>
                <a:gd name="connsiteY461" fmla="*/ 498476 h 1738313"/>
                <a:gd name="connsiteX462" fmla="*/ 2730500 w 3394075"/>
                <a:gd name="connsiteY462" fmla="*/ 496887 h 1738313"/>
                <a:gd name="connsiteX463" fmla="*/ 2705100 w 3394075"/>
                <a:gd name="connsiteY463" fmla="*/ 522287 h 1738313"/>
                <a:gd name="connsiteX464" fmla="*/ 2730500 w 3394075"/>
                <a:gd name="connsiteY464" fmla="*/ 496887 h 1738313"/>
                <a:gd name="connsiteX465" fmla="*/ 2927350 w 3394075"/>
                <a:gd name="connsiteY465" fmla="*/ 471488 h 1738313"/>
                <a:gd name="connsiteX466" fmla="*/ 2928938 w 3394075"/>
                <a:gd name="connsiteY466" fmla="*/ 471488 h 1738313"/>
                <a:gd name="connsiteX467" fmla="*/ 2928938 w 3394075"/>
                <a:gd name="connsiteY467" fmla="*/ 473076 h 1738313"/>
                <a:gd name="connsiteX468" fmla="*/ 2927350 w 3394075"/>
                <a:gd name="connsiteY468" fmla="*/ 473076 h 1738313"/>
                <a:gd name="connsiteX469" fmla="*/ 3271837 w 3394075"/>
                <a:gd name="connsiteY469" fmla="*/ 447675 h 1738313"/>
                <a:gd name="connsiteX470" fmla="*/ 3296443 w 3394075"/>
                <a:gd name="connsiteY470" fmla="*/ 447675 h 1738313"/>
                <a:gd name="connsiteX471" fmla="*/ 3370262 w 3394075"/>
                <a:gd name="connsiteY471" fmla="*/ 471488 h 1738313"/>
                <a:gd name="connsiteX472" fmla="*/ 3345656 w 3394075"/>
                <a:gd name="connsiteY472" fmla="*/ 471488 h 1738313"/>
                <a:gd name="connsiteX473" fmla="*/ 3271837 w 3394075"/>
                <a:gd name="connsiteY473" fmla="*/ 471488 h 1738313"/>
                <a:gd name="connsiteX474" fmla="*/ 3271837 w 3394075"/>
                <a:gd name="connsiteY474" fmla="*/ 447675 h 1738313"/>
                <a:gd name="connsiteX475" fmla="*/ 2982983 w 3394075"/>
                <a:gd name="connsiteY475" fmla="*/ 429428 h 1738313"/>
                <a:gd name="connsiteX476" fmla="*/ 2976562 w 3394075"/>
                <a:gd name="connsiteY476" fmla="*/ 447676 h 1738313"/>
                <a:gd name="connsiteX477" fmla="*/ 2979911 w 3394075"/>
                <a:gd name="connsiteY477" fmla="*/ 433450 h 1738313"/>
                <a:gd name="connsiteX478" fmla="*/ 2984285 w 3394075"/>
                <a:gd name="connsiteY478" fmla="*/ 425730 h 1738313"/>
                <a:gd name="connsiteX479" fmla="*/ 2985492 w 3394075"/>
                <a:gd name="connsiteY479" fmla="*/ 426145 h 1738313"/>
                <a:gd name="connsiteX480" fmla="*/ 2982983 w 3394075"/>
                <a:gd name="connsiteY480" fmla="*/ 429428 h 1738313"/>
                <a:gd name="connsiteX481" fmla="*/ 2986165 w 3394075"/>
                <a:gd name="connsiteY481" fmla="*/ 420387 h 1738313"/>
                <a:gd name="connsiteX482" fmla="*/ 2984285 w 3394075"/>
                <a:gd name="connsiteY482" fmla="*/ 425730 h 1738313"/>
                <a:gd name="connsiteX483" fmla="*/ 2976562 w 3394075"/>
                <a:gd name="connsiteY483" fmla="*/ 423069 h 1738313"/>
                <a:gd name="connsiteX484" fmla="*/ 3000375 w 3394075"/>
                <a:gd name="connsiteY484" fmla="*/ 398463 h 1738313"/>
                <a:gd name="connsiteX485" fmla="*/ 2990329 w 3394075"/>
                <a:gd name="connsiteY485" fmla="*/ 419225 h 1738313"/>
                <a:gd name="connsiteX486" fmla="*/ 2986165 w 3394075"/>
                <a:gd name="connsiteY486" fmla="*/ 420387 h 1738313"/>
                <a:gd name="connsiteX487" fmla="*/ 2988469 w 3394075"/>
                <a:gd name="connsiteY487" fmla="*/ 413842 h 1738313"/>
                <a:gd name="connsiteX488" fmla="*/ 3000375 w 3394075"/>
                <a:gd name="connsiteY488" fmla="*/ 398463 h 1738313"/>
                <a:gd name="connsiteX489" fmla="*/ 3000375 w 3394075"/>
                <a:gd name="connsiteY489" fmla="*/ 398463 h 1738313"/>
                <a:gd name="connsiteX490" fmla="*/ 3024981 w 3394075"/>
                <a:gd name="connsiteY490" fmla="*/ 398463 h 1738313"/>
                <a:gd name="connsiteX491" fmla="*/ 3049588 w 3394075"/>
                <a:gd name="connsiteY491" fmla="*/ 398463 h 1738313"/>
                <a:gd name="connsiteX492" fmla="*/ 3000375 w 3394075"/>
                <a:gd name="connsiteY492" fmla="*/ 398463 h 1738313"/>
                <a:gd name="connsiteX493" fmla="*/ 2852738 w 3394075"/>
                <a:gd name="connsiteY493" fmla="*/ 373063 h 1738313"/>
                <a:gd name="connsiteX494" fmla="*/ 2951163 w 3394075"/>
                <a:gd name="connsiteY494" fmla="*/ 397669 h 1738313"/>
                <a:gd name="connsiteX495" fmla="*/ 2901950 w 3394075"/>
                <a:gd name="connsiteY495" fmla="*/ 397669 h 1738313"/>
                <a:gd name="connsiteX496" fmla="*/ 2828131 w 3394075"/>
                <a:gd name="connsiteY496" fmla="*/ 397669 h 1738313"/>
                <a:gd name="connsiteX497" fmla="*/ 2803525 w 3394075"/>
                <a:gd name="connsiteY497" fmla="*/ 397669 h 1738313"/>
                <a:gd name="connsiteX498" fmla="*/ 2852738 w 3394075"/>
                <a:gd name="connsiteY498" fmla="*/ 373063 h 1738313"/>
                <a:gd name="connsiteX499" fmla="*/ 2558256 w 3394075"/>
                <a:gd name="connsiteY499" fmla="*/ 373062 h 1738313"/>
                <a:gd name="connsiteX500" fmla="*/ 2582863 w 3394075"/>
                <a:gd name="connsiteY500" fmla="*/ 397668 h 1738313"/>
                <a:gd name="connsiteX501" fmla="*/ 2533650 w 3394075"/>
                <a:gd name="connsiteY501" fmla="*/ 422275 h 1738313"/>
                <a:gd name="connsiteX502" fmla="*/ 2558256 w 3394075"/>
                <a:gd name="connsiteY502" fmla="*/ 397668 h 1738313"/>
                <a:gd name="connsiteX503" fmla="*/ 2558256 w 3394075"/>
                <a:gd name="connsiteY503" fmla="*/ 373062 h 1738313"/>
                <a:gd name="connsiteX504" fmla="*/ 492125 w 3394075"/>
                <a:gd name="connsiteY504" fmla="*/ 373062 h 1738313"/>
                <a:gd name="connsiteX505" fmla="*/ 516466 w 3394075"/>
                <a:gd name="connsiteY505" fmla="*/ 373062 h 1738313"/>
                <a:gd name="connsiteX506" fmla="*/ 565150 w 3394075"/>
                <a:gd name="connsiteY506" fmla="*/ 398462 h 1738313"/>
                <a:gd name="connsiteX507" fmla="*/ 540808 w 3394075"/>
                <a:gd name="connsiteY507" fmla="*/ 398462 h 1738313"/>
                <a:gd name="connsiteX508" fmla="*/ 492125 w 3394075"/>
                <a:gd name="connsiteY508" fmla="*/ 373062 h 1738313"/>
                <a:gd name="connsiteX509" fmla="*/ 3271837 w 3394075"/>
                <a:gd name="connsiteY509" fmla="*/ 347663 h 1738313"/>
                <a:gd name="connsiteX510" fmla="*/ 3296443 w 3394075"/>
                <a:gd name="connsiteY510" fmla="*/ 347663 h 1738313"/>
                <a:gd name="connsiteX511" fmla="*/ 3345656 w 3394075"/>
                <a:gd name="connsiteY511" fmla="*/ 373063 h 1738313"/>
                <a:gd name="connsiteX512" fmla="*/ 3321050 w 3394075"/>
                <a:gd name="connsiteY512" fmla="*/ 373063 h 1738313"/>
                <a:gd name="connsiteX513" fmla="*/ 3271837 w 3394075"/>
                <a:gd name="connsiteY513" fmla="*/ 347663 h 1738313"/>
                <a:gd name="connsiteX514" fmla="*/ 2828925 w 3394075"/>
                <a:gd name="connsiteY514" fmla="*/ 323850 h 1738313"/>
                <a:gd name="connsiteX515" fmla="*/ 2852738 w 3394075"/>
                <a:gd name="connsiteY515" fmla="*/ 323850 h 1738313"/>
                <a:gd name="connsiteX516" fmla="*/ 2828925 w 3394075"/>
                <a:gd name="connsiteY516" fmla="*/ 347663 h 1738313"/>
                <a:gd name="connsiteX517" fmla="*/ 2828925 w 3394075"/>
                <a:gd name="connsiteY517" fmla="*/ 323850 h 1738313"/>
                <a:gd name="connsiteX518" fmla="*/ 2656681 w 3394075"/>
                <a:gd name="connsiteY518" fmla="*/ 323850 h 1738313"/>
                <a:gd name="connsiteX519" fmla="*/ 2681288 w 3394075"/>
                <a:gd name="connsiteY519" fmla="*/ 348456 h 1738313"/>
                <a:gd name="connsiteX520" fmla="*/ 2730500 w 3394075"/>
                <a:gd name="connsiteY520" fmla="*/ 323850 h 1738313"/>
                <a:gd name="connsiteX521" fmla="*/ 2779713 w 3394075"/>
                <a:gd name="connsiteY521" fmla="*/ 348456 h 1738313"/>
                <a:gd name="connsiteX522" fmla="*/ 2656681 w 3394075"/>
                <a:gd name="connsiteY522" fmla="*/ 373063 h 1738313"/>
                <a:gd name="connsiteX523" fmla="*/ 2632075 w 3394075"/>
                <a:gd name="connsiteY523" fmla="*/ 348456 h 1738313"/>
                <a:gd name="connsiteX524" fmla="*/ 2656681 w 3394075"/>
                <a:gd name="connsiteY524" fmla="*/ 323850 h 1738313"/>
                <a:gd name="connsiteX525" fmla="*/ 1378744 w 3394075"/>
                <a:gd name="connsiteY525" fmla="*/ 323850 h 1738313"/>
                <a:gd name="connsiteX526" fmla="*/ 1379538 w 3394075"/>
                <a:gd name="connsiteY526" fmla="*/ 324644 h 1738313"/>
                <a:gd name="connsiteX527" fmla="*/ 1378744 w 3394075"/>
                <a:gd name="connsiteY527" fmla="*/ 325438 h 1738313"/>
                <a:gd name="connsiteX528" fmla="*/ 1377950 w 3394075"/>
                <a:gd name="connsiteY528" fmla="*/ 324644 h 1738313"/>
                <a:gd name="connsiteX529" fmla="*/ 1378744 w 3394075"/>
                <a:gd name="connsiteY529" fmla="*/ 323850 h 1738313"/>
                <a:gd name="connsiteX530" fmla="*/ 1229697 w 3394075"/>
                <a:gd name="connsiteY530" fmla="*/ 323453 h 1738313"/>
                <a:gd name="connsiteX531" fmla="*/ 1180536 w 3394075"/>
                <a:gd name="connsiteY531" fmla="*/ 348456 h 1738313"/>
                <a:gd name="connsiteX532" fmla="*/ 1008471 w 3394075"/>
                <a:gd name="connsiteY532" fmla="*/ 373460 h 1738313"/>
                <a:gd name="connsiteX533" fmla="*/ 934730 w 3394075"/>
                <a:gd name="connsiteY533" fmla="*/ 373460 h 1738313"/>
                <a:gd name="connsiteX534" fmla="*/ 811826 w 3394075"/>
                <a:gd name="connsiteY534" fmla="*/ 373460 h 1738313"/>
                <a:gd name="connsiteX535" fmla="*/ 787246 w 3394075"/>
                <a:gd name="connsiteY535" fmla="*/ 373460 h 1738313"/>
                <a:gd name="connsiteX536" fmla="*/ 738084 w 3394075"/>
                <a:gd name="connsiteY536" fmla="*/ 373460 h 1738313"/>
                <a:gd name="connsiteX537" fmla="*/ 713504 w 3394075"/>
                <a:gd name="connsiteY537" fmla="*/ 373460 h 1738313"/>
                <a:gd name="connsiteX538" fmla="*/ 639762 w 3394075"/>
                <a:gd name="connsiteY538" fmla="*/ 398463 h 1738313"/>
                <a:gd name="connsiteX539" fmla="*/ 639762 w 3394075"/>
                <a:gd name="connsiteY539" fmla="*/ 373460 h 1738313"/>
                <a:gd name="connsiteX540" fmla="*/ 910149 w 3394075"/>
                <a:gd name="connsiteY540" fmla="*/ 348456 h 1738313"/>
                <a:gd name="connsiteX541" fmla="*/ 934730 w 3394075"/>
                <a:gd name="connsiteY541" fmla="*/ 348456 h 1738313"/>
                <a:gd name="connsiteX542" fmla="*/ 959310 w 3394075"/>
                <a:gd name="connsiteY542" fmla="*/ 348456 h 1738313"/>
                <a:gd name="connsiteX543" fmla="*/ 1229697 w 3394075"/>
                <a:gd name="connsiteY543" fmla="*/ 323453 h 1738313"/>
                <a:gd name="connsiteX544" fmla="*/ 1230081 w 3394075"/>
                <a:gd name="connsiteY544" fmla="*/ 312905 h 1738313"/>
                <a:gd name="connsiteX545" fmla="*/ 1254278 w 3394075"/>
                <a:gd name="connsiteY545" fmla="*/ 323453 h 1738313"/>
                <a:gd name="connsiteX546" fmla="*/ 1229697 w 3394075"/>
                <a:gd name="connsiteY546" fmla="*/ 323453 h 1738313"/>
                <a:gd name="connsiteX547" fmla="*/ 1230081 w 3394075"/>
                <a:gd name="connsiteY547" fmla="*/ 312905 h 1738313"/>
                <a:gd name="connsiteX548" fmla="*/ 1476375 w 3394075"/>
                <a:gd name="connsiteY548" fmla="*/ 298450 h 1738313"/>
                <a:gd name="connsiteX549" fmla="*/ 1500982 w 3394075"/>
                <a:gd name="connsiteY549" fmla="*/ 298450 h 1738313"/>
                <a:gd name="connsiteX550" fmla="*/ 1525588 w 3394075"/>
                <a:gd name="connsiteY550" fmla="*/ 298450 h 1738313"/>
                <a:gd name="connsiteX551" fmla="*/ 1476375 w 3394075"/>
                <a:gd name="connsiteY551" fmla="*/ 323850 h 1738313"/>
                <a:gd name="connsiteX552" fmla="*/ 1476375 w 3394075"/>
                <a:gd name="connsiteY552" fmla="*/ 298450 h 1738313"/>
                <a:gd name="connsiteX553" fmla="*/ 1450975 w 3394075"/>
                <a:gd name="connsiteY553" fmla="*/ 298450 h 1738313"/>
                <a:gd name="connsiteX554" fmla="*/ 1476375 w 3394075"/>
                <a:gd name="connsiteY554" fmla="*/ 323850 h 1738313"/>
                <a:gd name="connsiteX555" fmla="*/ 1450975 w 3394075"/>
                <a:gd name="connsiteY555" fmla="*/ 323850 h 1738313"/>
                <a:gd name="connsiteX556" fmla="*/ 1450975 w 3394075"/>
                <a:gd name="connsiteY556" fmla="*/ 298450 h 1738313"/>
                <a:gd name="connsiteX557" fmla="*/ 1352601 w 3394075"/>
                <a:gd name="connsiteY557" fmla="*/ 298450 h 1738313"/>
                <a:gd name="connsiteX558" fmla="*/ 1377182 w 3394075"/>
                <a:gd name="connsiteY558" fmla="*/ 298450 h 1738313"/>
                <a:gd name="connsiteX559" fmla="*/ 1401762 w 3394075"/>
                <a:gd name="connsiteY559" fmla="*/ 298450 h 1738313"/>
                <a:gd name="connsiteX560" fmla="*/ 1401762 w 3394075"/>
                <a:gd name="connsiteY560" fmla="*/ 323453 h 1738313"/>
                <a:gd name="connsiteX561" fmla="*/ 1377182 w 3394075"/>
                <a:gd name="connsiteY561" fmla="*/ 323453 h 1738313"/>
                <a:gd name="connsiteX562" fmla="*/ 1352601 w 3394075"/>
                <a:gd name="connsiteY562" fmla="*/ 323453 h 1738313"/>
                <a:gd name="connsiteX563" fmla="*/ 1328020 w 3394075"/>
                <a:gd name="connsiteY563" fmla="*/ 323453 h 1738313"/>
                <a:gd name="connsiteX564" fmla="*/ 1352601 w 3394075"/>
                <a:gd name="connsiteY564" fmla="*/ 298450 h 1738313"/>
                <a:gd name="connsiteX565" fmla="*/ 1278859 w 3394075"/>
                <a:gd name="connsiteY565" fmla="*/ 298450 h 1738313"/>
                <a:gd name="connsiteX566" fmla="*/ 1303440 w 3394075"/>
                <a:gd name="connsiteY566" fmla="*/ 323453 h 1738313"/>
                <a:gd name="connsiteX567" fmla="*/ 1294222 w 3394075"/>
                <a:gd name="connsiteY567" fmla="*/ 323453 h 1738313"/>
                <a:gd name="connsiteX568" fmla="*/ 1278859 w 3394075"/>
                <a:gd name="connsiteY568" fmla="*/ 323453 h 1738313"/>
                <a:gd name="connsiteX569" fmla="*/ 1254278 w 3394075"/>
                <a:gd name="connsiteY569" fmla="*/ 323453 h 1738313"/>
                <a:gd name="connsiteX570" fmla="*/ 1278859 w 3394075"/>
                <a:gd name="connsiteY570" fmla="*/ 298450 h 1738313"/>
                <a:gd name="connsiteX571" fmla="*/ 1574800 w 3394075"/>
                <a:gd name="connsiteY571" fmla="*/ 273050 h 1738313"/>
                <a:gd name="connsiteX572" fmla="*/ 1574800 w 3394075"/>
                <a:gd name="connsiteY572" fmla="*/ 298450 h 1738313"/>
                <a:gd name="connsiteX573" fmla="*/ 1549400 w 3394075"/>
                <a:gd name="connsiteY573" fmla="*/ 298450 h 1738313"/>
                <a:gd name="connsiteX574" fmla="*/ 1574800 w 3394075"/>
                <a:gd name="connsiteY574" fmla="*/ 273050 h 1738313"/>
                <a:gd name="connsiteX575" fmla="*/ 491331 w 3394075"/>
                <a:gd name="connsiteY575" fmla="*/ 273050 h 1738313"/>
                <a:gd name="connsiteX576" fmla="*/ 515937 w 3394075"/>
                <a:gd name="connsiteY576" fmla="*/ 298450 h 1738313"/>
                <a:gd name="connsiteX577" fmla="*/ 540544 w 3394075"/>
                <a:gd name="connsiteY577" fmla="*/ 273050 h 1738313"/>
                <a:gd name="connsiteX578" fmla="*/ 565150 w 3394075"/>
                <a:gd name="connsiteY578" fmla="*/ 273050 h 1738313"/>
                <a:gd name="connsiteX579" fmla="*/ 614362 w 3394075"/>
                <a:gd name="connsiteY579" fmla="*/ 273050 h 1738313"/>
                <a:gd name="connsiteX580" fmla="*/ 663575 w 3394075"/>
                <a:gd name="connsiteY580" fmla="*/ 273050 h 1738313"/>
                <a:gd name="connsiteX581" fmla="*/ 786606 w 3394075"/>
                <a:gd name="connsiteY581" fmla="*/ 273050 h 1738313"/>
                <a:gd name="connsiteX582" fmla="*/ 811213 w 3394075"/>
                <a:gd name="connsiteY582" fmla="*/ 298450 h 1738313"/>
                <a:gd name="connsiteX583" fmla="*/ 663575 w 3394075"/>
                <a:gd name="connsiteY583" fmla="*/ 298450 h 1738313"/>
                <a:gd name="connsiteX584" fmla="*/ 565150 w 3394075"/>
                <a:gd name="connsiteY584" fmla="*/ 298450 h 1738313"/>
                <a:gd name="connsiteX585" fmla="*/ 466725 w 3394075"/>
                <a:gd name="connsiteY585" fmla="*/ 323850 h 1738313"/>
                <a:gd name="connsiteX586" fmla="*/ 491331 w 3394075"/>
                <a:gd name="connsiteY586" fmla="*/ 298450 h 1738313"/>
                <a:gd name="connsiteX587" fmla="*/ 491331 w 3394075"/>
                <a:gd name="connsiteY587" fmla="*/ 273050 h 1738313"/>
                <a:gd name="connsiteX588" fmla="*/ 1352550 w 3394075"/>
                <a:gd name="connsiteY588" fmla="*/ 223838 h 1738313"/>
                <a:gd name="connsiteX589" fmla="*/ 1377156 w 3394075"/>
                <a:gd name="connsiteY589" fmla="*/ 223838 h 1738313"/>
                <a:gd name="connsiteX590" fmla="*/ 1450975 w 3394075"/>
                <a:gd name="connsiteY590" fmla="*/ 223838 h 1738313"/>
                <a:gd name="connsiteX591" fmla="*/ 1377156 w 3394075"/>
                <a:gd name="connsiteY591" fmla="*/ 249238 h 1738313"/>
                <a:gd name="connsiteX592" fmla="*/ 1352550 w 3394075"/>
                <a:gd name="connsiteY592" fmla="*/ 223838 h 1738313"/>
                <a:gd name="connsiteX593" fmla="*/ 1205706 w 3394075"/>
                <a:gd name="connsiteY593" fmla="*/ 223838 h 1738313"/>
                <a:gd name="connsiteX594" fmla="*/ 1230312 w 3394075"/>
                <a:gd name="connsiteY594" fmla="*/ 248709 h 1738313"/>
                <a:gd name="connsiteX595" fmla="*/ 1230312 w 3394075"/>
                <a:gd name="connsiteY595" fmla="*/ 223838 h 1738313"/>
                <a:gd name="connsiteX596" fmla="*/ 1279525 w 3394075"/>
                <a:gd name="connsiteY596" fmla="*/ 223838 h 1738313"/>
                <a:gd name="connsiteX597" fmla="*/ 1254919 w 3394075"/>
                <a:gd name="connsiteY597" fmla="*/ 248709 h 1738313"/>
                <a:gd name="connsiteX598" fmla="*/ 984249 w 3394075"/>
                <a:gd name="connsiteY598" fmla="*/ 273580 h 1738313"/>
                <a:gd name="connsiteX599" fmla="*/ 836612 w 3394075"/>
                <a:gd name="connsiteY599" fmla="*/ 298451 h 1738313"/>
                <a:gd name="connsiteX600" fmla="*/ 861218 w 3394075"/>
                <a:gd name="connsiteY600" fmla="*/ 273580 h 1738313"/>
                <a:gd name="connsiteX601" fmla="*/ 1205706 w 3394075"/>
                <a:gd name="connsiteY601" fmla="*/ 223838 h 1738313"/>
                <a:gd name="connsiteX602" fmla="*/ 2976165 w 3394075"/>
                <a:gd name="connsiteY602" fmla="*/ 213122 h 1738313"/>
                <a:gd name="connsiteX603" fmla="*/ 2976562 w 3394075"/>
                <a:gd name="connsiteY603" fmla="*/ 223838 h 1738313"/>
                <a:gd name="connsiteX604" fmla="*/ 2951162 w 3394075"/>
                <a:gd name="connsiteY604" fmla="*/ 223838 h 1738313"/>
                <a:gd name="connsiteX605" fmla="*/ 2976165 w 3394075"/>
                <a:gd name="connsiteY605" fmla="*/ 213122 h 1738313"/>
                <a:gd name="connsiteX606" fmla="*/ 1450975 w 3394075"/>
                <a:gd name="connsiteY606" fmla="*/ 198438 h 1738313"/>
                <a:gd name="connsiteX607" fmla="*/ 1475581 w 3394075"/>
                <a:gd name="connsiteY607" fmla="*/ 198438 h 1738313"/>
                <a:gd name="connsiteX608" fmla="*/ 1524794 w 3394075"/>
                <a:gd name="connsiteY608" fmla="*/ 223838 h 1738313"/>
                <a:gd name="connsiteX609" fmla="*/ 1490960 w 3394075"/>
                <a:gd name="connsiteY609" fmla="*/ 223838 h 1738313"/>
                <a:gd name="connsiteX610" fmla="*/ 1450975 w 3394075"/>
                <a:gd name="connsiteY610" fmla="*/ 223838 h 1738313"/>
                <a:gd name="connsiteX611" fmla="*/ 1450975 w 3394075"/>
                <a:gd name="connsiteY611" fmla="*/ 198438 h 1738313"/>
                <a:gd name="connsiteX612" fmla="*/ 2916634 w 3394075"/>
                <a:gd name="connsiteY612" fmla="*/ 163909 h 1738313"/>
                <a:gd name="connsiteX613" fmla="*/ 2927350 w 3394075"/>
                <a:gd name="connsiteY613" fmla="*/ 174625 h 1738313"/>
                <a:gd name="connsiteX614" fmla="*/ 2901950 w 3394075"/>
                <a:gd name="connsiteY614" fmla="*/ 174625 h 1738313"/>
                <a:gd name="connsiteX615" fmla="*/ 2916634 w 3394075"/>
                <a:gd name="connsiteY615" fmla="*/ 163909 h 1738313"/>
                <a:gd name="connsiteX616" fmla="*/ 466725 w 3394075"/>
                <a:gd name="connsiteY616" fmla="*/ 123825 h 1738313"/>
                <a:gd name="connsiteX617" fmla="*/ 492125 w 3394075"/>
                <a:gd name="connsiteY617" fmla="*/ 123825 h 1738313"/>
                <a:gd name="connsiteX618" fmla="*/ 492125 w 3394075"/>
                <a:gd name="connsiteY618" fmla="*/ 125413 h 1738313"/>
                <a:gd name="connsiteX619" fmla="*/ 466725 w 3394075"/>
                <a:gd name="connsiteY619" fmla="*/ 125413 h 1738313"/>
                <a:gd name="connsiteX620" fmla="*/ 762000 w 3394075"/>
                <a:gd name="connsiteY620" fmla="*/ 100013 h 1738313"/>
                <a:gd name="connsiteX621" fmla="*/ 762083 w 3394075"/>
                <a:gd name="connsiteY621" fmla="*/ 100013 h 1738313"/>
                <a:gd name="connsiteX622" fmla="*/ 763588 w 3394075"/>
                <a:gd name="connsiteY622" fmla="*/ 100013 h 1738313"/>
                <a:gd name="connsiteX623" fmla="*/ 763588 w 3394075"/>
                <a:gd name="connsiteY623" fmla="*/ 101601 h 1738313"/>
                <a:gd name="connsiteX624" fmla="*/ 762000 w 3394075"/>
                <a:gd name="connsiteY624" fmla="*/ 101601 h 1738313"/>
                <a:gd name="connsiteX625" fmla="*/ 2951163 w 3394075"/>
                <a:gd name="connsiteY625" fmla="*/ 74613 h 1738313"/>
                <a:gd name="connsiteX626" fmla="*/ 2926556 w 3394075"/>
                <a:gd name="connsiteY626" fmla="*/ 100013 h 1738313"/>
                <a:gd name="connsiteX627" fmla="*/ 2951163 w 3394075"/>
                <a:gd name="connsiteY627" fmla="*/ 74613 h 1738313"/>
                <a:gd name="connsiteX628" fmla="*/ 811379 w 3394075"/>
                <a:gd name="connsiteY628" fmla="*/ 74613 h 1738313"/>
                <a:gd name="connsiteX629" fmla="*/ 811379 w 3394075"/>
                <a:gd name="connsiteY629" fmla="*/ 100013 h 1738313"/>
                <a:gd name="connsiteX630" fmla="*/ 786731 w 3394075"/>
                <a:gd name="connsiteY630" fmla="*/ 100013 h 1738313"/>
                <a:gd name="connsiteX631" fmla="*/ 811379 w 3394075"/>
                <a:gd name="connsiteY631" fmla="*/ 74613 h 1738313"/>
                <a:gd name="connsiteX632" fmla="*/ 3024597 w 3394075"/>
                <a:gd name="connsiteY632" fmla="*/ 67866 h 1738313"/>
                <a:gd name="connsiteX633" fmla="*/ 3049588 w 3394075"/>
                <a:gd name="connsiteY633" fmla="*/ 74084 h 1738313"/>
                <a:gd name="connsiteX634" fmla="*/ 3024982 w 3394075"/>
                <a:gd name="connsiteY634" fmla="*/ 98955 h 1738313"/>
                <a:gd name="connsiteX635" fmla="*/ 3000375 w 3394075"/>
                <a:gd name="connsiteY635" fmla="*/ 123826 h 1738313"/>
                <a:gd name="connsiteX636" fmla="*/ 3024597 w 3394075"/>
                <a:gd name="connsiteY636" fmla="*/ 67866 h 1738313"/>
                <a:gd name="connsiteX637" fmla="*/ 1131804 w 3394075"/>
                <a:gd name="connsiteY637" fmla="*/ 49213 h 1738313"/>
                <a:gd name="connsiteX638" fmla="*/ 1156452 w 3394075"/>
                <a:gd name="connsiteY638" fmla="*/ 49213 h 1738313"/>
                <a:gd name="connsiteX639" fmla="*/ 1181100 w 3394075"/>
                <a:gd name="connsiteY639" fmla="*/ 74613 h 1738313"/>
                <a:gd name="connsiteX640" fmla="*/ 885323 w 3394075"/>
                <a:gd name="connsiteY640" fmla="*/ 100013 h 1738313"/>
                <a:gd name="connsiteX641" fmla="*/ 869918 w 3394075"/>
                <a:gd name="connsiteY641" fmla="*/ 100013 h 1738313"/>
                <a:gd name="connsiteX642" fmla="*/ 862013 w 3394075"/>
                <a:gd name="connsiteY642" fmla="*/ 100013 h 1738313"/>
                <a:gd name="connsiteX643" fmla="*/ 862013 w 3394075"/>
                <a:gd name="connsiteY643" fmla="*/ 101601 h 1738313"/>
                <a:gd name="connsiteX644" fmla="*/ 860425 w 3394075"/>
                <a:gd name="connsiteY644" fmla="*/ 101601 h 1738313"/>
                <a:gd name="connsiteX645" fmla="*/ 860425 w 3394075"/>
                <a:gd name="connsiteY645" fmla="*/ 100013 h 1738313"/>
                <a:gd name="connsiteX646" fmla="*/ 836027 w 3394075"/>
                <a:gd name="connsiteY646" fmla="*/ 100013 h 1738313"/>
                <a:gd name="connsiteX647" fmla="*/ 811379 w 3394075"/>
                <a:gd name="connsiteY647" fmla="*/ 100013 h 1738313"/>
                <a:gd name="connsiteX648" fmla="*/ 959267 w 3394075"/>
                <a:gd name="connsiteY648" fmla="*/ 74613 h 1738313"/>
                <a:gd name="connsiteX649" fmla="*/ 1008563 w 3394075"/>
                <a:gd name="connsiteY649" fmla="*/ 74613 h 1738313"/>
                <a:gd name="connsiteX650" fmla="*/ 1131804 w 3394075"/>
                <a:gd name="connsiteY650" fmla="*/ 49213 h 1738313"/>
                <a:gd name="connsiteX651" fmla="*/ 1328738 w 3394075"/>
                <a:gd name="connsiteY651" fmla="*/ 0 h 1738313"/>
                <a:gd name="connsiteX652" fmla="*/ 1303867 w 3394075"/>
                <a:gd name="connsiteY652" fmla="*/ 25400 h 1738313"/>
                <a:gd name="connsiteX653" fmla="*/ 1328738 w 3394075"/>
                <a:gd name="connsiteY653" fmla="*/ 0 h 1738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</a:cxnLst>
              <a:rect l="l" t="t" r="r" b="b"/>
              <a:pathLst>
                <a:path w="3394075" h="1738313">
                  <a:moveTo>
                    <a:pt x="2779712" y="1689100"/>
                  </a:moveTo>
                  <a:cubicBezTo>
                    <a:pt x="2779712" y="1689100"/>
                    <a:pt x="2779712" y="1689100"/>
                    <a:pt x="2779712" y="1713707"/>
                  </a:cubicBezTo>
                  <a:cubicBezTo>
                    <a:pt x="2779712" y="1713707"/>
                    <a:pt x="2779712" y="1738313"/>
                    <a:pt x="2754312" y="1738313"/>
                  </a:cubicBezTo>
                  <a:cubicBezTo>
                    <a:pt x="2754312" y="1738313"/>
                    <a:pt x="2754312" y="1738313"/>
                    <a:pt x="2754312" y="1713707"/>
                  </a:cubicBezTo>
                  <a:cubicBezTo>
                    <a:pt x="2779712" y="1713707"/>
                    <a:pt x="2779712" y="1689100"/>
                    <a:pt x="2779712" y="1689100"/>
                  </a:cubicBezTo>
                  <a:close/>
                  <a:moveTo>
                    <a:pt x="2287587" y="1663700"/>
                  </a:moveTo>
                  <a:cubicBezTo>
                    <a:pt x="2311400" y="1689100"/>
                    <a:pt x="2311400" y="1689100"/>
                    <a:pt x="2311400" y="1714500"/>
                  </a:cubicBezTo>
                  <a:cubicBezTo>
                    <a:pt x="2311400" y="1714500"/>
                    <a:pt x="2287587" y="1689100"/>
                    <a:pt x="2287587" y="1689100"/>
                  </a:cubicBezTo>
                  <a:cubicBezTo>
                    <a:pt x="2287587" y="1689100"/>
                    <a:pt x="2287587" y="1689100"/>
                    <a:pt x="2287587" y="1678385"/>
                  </a:cubicBezTo>
                  <a:lnTo>
                    <a:pt x="2287587" y="1663701"/>
                  </a:lnTo>
                  <a:close/>
                  <a:moveTo>
                    <a:pt x="2508250" y="1639888"/>
                  </a:moveTo>
                  <a:cubicBezTo>
                    <a:pt x="2533650" y="1639888"/>
                    <a:pt x="2533650" y="1639888"/>
                    <a:pt x="2533650" y="1639888"/>
                  </a:cubicBezTo>
                  <a:cubicBezTo>
                    <a:pt x="2533650" y="1639888"/>
                    <a:pt x="2533650" y="1639888"/>
                    <a:pt x="2533650" y="1663701"/>
                  </a:cubicBezTo>
                  <a:cubicBezTo>
                    <a:pt x="2533650" y="1663701"/>
                    <a:pt x="2508250" y="1663701"/>
                    <a:pt x="2508250" y="1639888"/>
                  </a:cubicBezTo>
                  <a:close/>
                  <a:moveTo>
                    <a:pt x="3098800" y="1539875"/>
                  </a:moveTo>
                  <a:cubicBezTo>
                    <a:pt x="3123406" y="1564746"/>
                    <a:pt x="3123406" y="1589617"/>
                    <a:pt x="3148013" y="1589617"/>
                  </a:cubicBezTo>
                  <a:cubicBezTo>
                    <a:pt x="3148013" y="1589617"/>
                    <a:pt x="3148013" y="1589617"/>
                    <a:pt x="3148013" y="1614488"/>
                  </a:cubicBezTo>
                  <a:cubicBezTo>
                    <a:pt x="3123406" y="1614488"/>
                    <a:pt x="3123406" y="1589617"/>
                    <a:pt x="3098800" y="1564746"/>
                  </a:cubicBezTo>
                  <a:cubicBezTo>
                    <a:pt x="3098800" y="1564746"/>
                    <a:pt x="3098800" y="1564746"/>
                    <a:pt x="3098800" y="1539875"/>
                  </a:cubicBezTo>
                  <a:close/>
                  <a:moveTo>
                    <a:pt x="1574800" y="1516063"/>
                  </a:moveTo>
                  <a:cubicBezTo>
                    <a:pt x="1574800" y="1516063"/>
                    <a:pt x="1574800" y="1516063"/>
                    <a:pt x="1574800" y="1539876"/>
                  </a:cubicBezTo>
                  <a:cubicBezTo>
                    <a:pt x="1574800" y="1539876"/>
                    <a:pt x="1574800" y="1539876"/>
                    <a:pt x="1549400" y="1539876"/>
                  </a:cubicBezTo>
                  <a:cubicBezTo>
                    <a:pt x="1549400" y="1539876"/>
                    <a:pt x="1574800" y="1516063"/>
                    <a:pt x="1574800" y="1516063"/>
                  </a:cubicBezTo>
                  <a:close/>
                  <a:moveTo>
                    <a:pt x="2262187" y="1465263"/>
                  </a:moveTo>
                  <a:cubicBezTo>
                    <a:pt x="2262187" y="1490266"/>
                    <a:pt x="2262187" y="1515270"/>
                    <a:pt x="2287587" y="1565276"/>
                  </a:cubicBezTo>
                  <a:cubicBezTo>
                    <a:pt x="2262187" y="1540273"/>
                    <a:pt x="2262187" y="1465263"/>
                    <a:pt x="2262187" y="1465263"/>
                  </a:cubicBezTo>
                  <a:close/>
                  <a:moveTo>
                    <a:pt x="1586707" y="1441450"/>
                  </a:moveTo>
                  <a:cubicBezTo>
                    <a:pt x="1607311" y="1441450"/>
                    <a:pt x="1624014" y="1452467"/>
                    <a:pt x="1624014" y="1466057"/>
                  </a:cubicBezTo>
                  <a:cubicBezTo>
                    <a:pt x="1624014" y="1479647"/>
                    <a:pt x="1607311" y="1490664"/>
                    <a:pt x="1586707" y="1490664"/>
                  </a:cubicBezTo>
                  <a:cubicBezTo>
                    <a:pt x="1566103" y="1490664"/>
                    <a:pt x="1549400" y="1479647"/>
                    <a:pt x="1549400" y="1466057"/>
                  </a:cubicBezTo>
                  <a:cubicBezTo>
                    <a:pt x="1549400" y="1452467"/>
                    <a:pt x="1566103" y="1441450"/>
                    <a:pt x="1586707" y="1441450"/>
                  </a:cubicBezTo>
                  <a:close/>
                  <a:moveTo>
                    <a:pt x="2828925" y="1416050"/>
                  </a:moveTo>
                  <a:cubicBezTo>
                    <a:pt x="2853531" y="1416050"/>
                    <a:pt x="2853531" y="1416050"/>
                    <a:pt x="2853531" y="1440815"/>
                  </a:cubicBezTo>
                  <a:cubicBezTo>
                    <a:pt x="2878138" y="1416050"/>
                    <a:pt x="2878138" y="1416050"/>
                    <a:pt x="2902744" y="1416050"/>
                  </a:cubicBezTo>
                  <a:cubicBezTo>
                    <a:pt x="2927350" y="1440815"/>
                    <a:pt x="2927350" y="1465580"/>
                    <a:pt x="2927350" y="1490345"/>
                  </a:cubicBezTo>
                  <a:cubicBezTo>
                    <a:pt x="2927350" y="1515110"/>
                    <a:pt x="2902744" y="1515110"/>
                    <a:pt x="2878138" y="1515110"/>
                  </a:cubicBezTo>
                  <a:cubicBezTo>
                    <a:pt x="2878138" y="1515110"/>
                    <a:pt x="2878138" y="1515110"/>
                    <a:pt x="2878138" y="1539875"/>
                  </a:cubicBezTo>
                  <a:cubicBezTo>
                    <a:pt x="2878138" y="1539875"/>
                    <a:pt x="2878138" y="1515110"/>
                    <a:pt x="2853531" y="1515110"/>
                  </a:cubicBezTo>
                  <a:cubicBezTo>
                    <a:pt x="2853531" y="1490345"/>
                    <a:pt x="2828925" y="1490345"/>
                    <a:pt x="2853531" y="1465580"/>
                  </a:cubicBezTo>
                  <a:cubicBezTo>
                    <a:pt x="2828925" y="1440815"/>
                    <a:pt x="2828925" y="1416050"/>
                    <a:pt x="2828925" y="1416050"/>
                  </a:cubicBezTo>
                  <a:close/>
                  <a:moveTo>
                    <a:pt x="2336800" y="1416050"/>
                  </a:moveTo>
                  <a:cubicBezTo>
                    <a:pt x="2336800" y="1416050"/>
                    <a:pt x="2336800" y="1416050"/>
                    <a:pt x="2336800" y="1441450"/>
                  </a:cubicBezTo>
                  <a:cubicBezTo>
                    <a:pt x="2311400" y="1416050"/>
                    <a:pt x="2311400" y="1416050"/>
                    <a:pt x="2336800" y="1416050"/>
                  </a:cubicBezTo>
                  <a:close/>
                  <a:moveTo>
                    <a:pt x="1893570" y="1390650"/>
                  </a:moveTo>
                  <a:cubicBezTo>
                    <a:pt x="1893570" y="1390650"/>
                    <a:pt x="1893570" y="1390650"/>
                    <a:pt x="1918018" y="1440543"/>
                  </a:cubicBezTo>
                  <a:cubicBezTo>
                    <a:pt x="1942466" y="1440543"/>
                    <a:pt x="1966913" y="1465490"/>
                    <a:pt x="1966913" y="1490436"/>
                  </a:cubicBezTo>
                  <a:cubicBezTo>
                    <a:pt x="1966913" y="1540329"/>
                    <a:pt x="1942466" y="1565275"/>
                    <a:pt x="1893570" y="1565275"/>
                  </a:cubicBezTo>
                  <a:cubicBezTo>
                    <a:pt x="1869123" y="1565275"/>
                    <a:pt x="1844675" y="1540329"/>
                    <a:pt x="1844675" y="1490436"/>
                  </a:cubicBezTo>
                  <a:cubicBezTo>
                    <a:pt x="1844675" y="1465490"/>
                    <a:pt x="1869123" y="1440543"/>
                    <a:pt x="1893570" y="1440543"/>
                  </a:cubicBezTo>
                  <a:cubicBezTo>
                    <a:pt x="1893570" y="1415597"/>
                    <a:pt x="1893570" y="1390650"/>
                    <a:pt x="1893570" y="1390650"/>
                  </a:cubicBezTo>
                  <a:close/>
                  <a:moveTo>
                    <a:pt x="1377157" y="1366837"/>
                  </a:moveTo>
                  <a:cubicBezTo>
                    <a:pt x="1390747" y="1366837"/>
                    <a:pt x="1401764" y="1377854"/>
                    <a:pt x="1401764" y="1391444"/>
                  </a:cubicBezTo>
                  <a:cubicBezTo>
                    <a:pt x="1401764" y="1405034"/>
                    <a:pt x="1390747" y="1416051"/>
                    <a:pt x="1377157" y="1416051"/>
                  </a:cubicBezTo>
                  <a:cubicBezTo>
                    <a:pt x="1363567" y="1416051"/>
                    <a:pt x="1352550" y="1405034"/>
                    <a:pt x="1352550" y="1391444"/>
                  </a:cubicBezTo>
                  <a:cubicBezTo>
                    <a:pt x="1352550" y="1377854"/>
                    <a:pt x="1363567" y="1366837"/>
                    <a:pt x="1377157" y="1366837"/>
                  </a:cubicBezTo>
                  <a:close/>
                  <a:moveTo>
                    <a:pt x="737394" y="1366837"/>
                  </a:moveTo>
                  <a:cubicBezTo>
                    <a:pt x="750984" y="1366837"/>
                    <a:pt x="762001" y="1377854"/>
                    <a:pt x="762001" y="1391444"/>
                  </a:cubicBezTo>
                  <a:cubicBezTo>
                    <a:pt x="762001" y="1405034"/>
                    <a:pt x="750984" y="1416051"/>
                    <a:pt x="737394" y="1416051"/>
                  </a:cubicBezTo>
                  <a:cubicBezTo>
                    <a:pt x="723804" y="1416051"/>
                    <a:pt x="712787" y="1405034"/>
                    <a:pt x="712787" y="1391444"/>
                  </a:cubicBezTo>
                  <a:cubicBezTo>
                    <a:pt x="712787" y="1377854"/>
                    <a:pt x="723804" y="1366837"/>
                    <a:pt x="737394" y="1366837"/>
                  </a:cubicBezTo>
                  <a:close/>
                  <a:moveTo>
                    <a:pt x="1020763" y="1341437"/>
                  </a:moveTo>
                  <a:cubicBezTo>
                    <a:pt x="1040929" y="1341437"/>
                    <a:pt x="1057276" y="1363826"/>
                    <a:pt x="1057276" y="1391444"/>
                  </a:cubicBezTo>
                  <a:cubicBezTo>
                    <a:pt x="1057276" y="1419062"/>
                    <a:pt x="1040929" y="1441451"/>
                    <a:pt x="1020763" y="1441451"/>
                  </a:cubicBezTo>
                  <a:cubicBezTo>
                    <a:pt x="1000597" y="1441451"/>
                    <a:pt x="984250" y="1419062"/>
                    <a:pt x="984250" y="1391444"/>
                  </a:cubicBezTo>
                  <a:cubicBezTo>
                    <a:pt x="984250" y="1363826"/>
                    <a:pt x="1000597" y="1341437"/>
                    <a:pt x="1020763" y="1341437"/>
                  </a:cubicBezTo>
                  <a:close/>
                  <a:moveTo>
                    <a:pt x="159544" y="1341437"/>
                  </a:moveTo>
                  <a:cubicBezTo>
                    <a:pt x="180148" y="1341437"/>
                    <a:pt x="196851" y="1358140"/>
                    <a:pt x="196851" y="1378744"/>
                  </a:cubicBezTo>
                  <a:cubicBezTo>
                    <a:pt x="196851" y="1399348"/>
                    <a:pt x="180148" y="1416051"/>
                    <a:pt x="159544" y="1416051"/>
                  </a:cubicBezTo>
                  <a:cubicBezTo>
                    <a:pt x="138940" y="1416051"/>
                    <a:pt x="122237" y="1399348"/>
                    <a:pt x="122237" y="1378744"/>
                  </a:cubicBezTo>
                  <a:cubicBezTo>
                    <a:pt x="122237" y="1358140"/>
                    <a:pt x="138940" y="1341437"/>
                    <a:pt x="159544" y="1341437"/>
                  </a:cubicBezTo>
                  <a:close/>
                  <a:moveTo>
                    <a:pt x="2681287" y="1292225"/>
                  </a:moveTo>
                  <a:cubicBezTo>
                    <a:pt x="2681287" y="1292225"/>
                    <a:pt x="2681287" y="1292225"/>
                    <a:pt x="2705894" y="1292225"/>
                  </a:cubicBezTo>
                  <a:cubicBezTo>
                    <a:pt x="2705894" y="1292225"/>
                    <a:pt x="2705894" y="1317096"/>
                    <a:pt x="2705894" y="1317096"/>
                  </a:cubicBezTo>
                  <a:cubicBezTo>
                    <a:pt x="2705894" y="1341967"/>
                    <a:pt x="2705894" y="1366838"/>
                    <a:pt x="2730500" y="1366838"/>
                  </a:cubicBezTo>
                  <a:cubicBezTo>
                    <a:pt x="2730500" y="1391709"/>
                    <a:pt x="2730500" y="1391709"/>
                    <a:pt x="2730500" y="1416579"/>
                  </a:cubicBezTo>
                  <a:cubicBezTo>
                    <a:pt x="2730500" y="1416579"/>
                    <a:pt x="2730500" y="1416579"/>
                    <a:pt x="2730500" y="1441450"/>
                  </a:cubicBezTo>
                  <a:cubicBezTo>
                    <a:pt x="2730500" y="1441450"/>
                    <a:pt x="2705894" y="1441450"/>
                    <a:pt x="2705894" y="1441450"/>
                  </a:cubicBezTo>
                  <a:cubicBezTo>
                    <a:pt x="2705894" y="1391709"/>
                    <a:pt x="2681287" y="1366838"/>
                    <a:pt x="2681287" y="1341967"/>
                  </a:cubicBezTo>
                  <a:cubicBezTo>
                    <a:pt x="2681287" y="1341967"/>
                    <a:pt x="2681287" y="1341967"/>
                    <a:pt x="2681287" y="1292225"/>
                  </a:cubicBezTo>
                  <a:close/>
                  <a:moveTo>
                    <a:pt x="2360612" y="1292225"/>
                  </a:moveTo>
                  <a:cubicBezTo>
                    <a:pt x="2360612" y="1292225"/>
                    <a:pt x="2360612" y="1292225"/>
                    <a:pt x="2386012" y="1292225"/>
                  </a:cubicBezTo>
                  <a:cubicBezTo>
                    <a:pt x="2386012" y="1292225"/>
                    <a:pt x="2386012" y="1292225"/>
                    <a:pt x="2360612" y="1316038"/>
                  </a:cubicBezTo>
                  <a:cubicBezTo>
                    <a:pt x="2360612" y="1292225"/>
                    <a:pt x="2360612" y="1292225"/>
                    <a:pt x="2360612" y="1292225"/>
                  </a:cubicBezTo>
                  <a:close/>
                  <a:moveTo>
                    <a:pt x="1747044" y="1292225"/>
                  </a:moveTo>
                  <a:cubicBezTo>
                    <a:pt x="1760634" y="1292225"/>
                    <a:pt x="1771651" y="1303242"/>
                    <a:pt x="1771651" y="1316832"/>
                  </a:cubicBezTo>
                  <a:cubicBezTo>
                    <a:pt x="1771651" y="1330422"/>
                    <a:pt x="1760634" y="1341439"/>
                    <a:pt x="1747044" y="1341439"/>
                  </a:cubicBezTo>
                  <a:cubicBezTo>
                    <a:pt x="1733454" y="1341439"/>
                    <a:pt x="1722437" y="1330422"/>
                    <a:pt x="1722437" y="1316832"/>
                  </a:cubicBezTo>
                  <a:cubicBezTo>
                    <a:pt x="1722437" y="1303242"/>
                    <a:pt x="1733454" y="1292225"/>
                    <a:pt x="1747044" y="1292225"/>
                  </a:cubicBezTo>
                  <a:close/>
                  <a:moveTo>
                    <a:pt x="886619" y="1292225"/>
                  </a:moveTo>
                  <a:cubicBezTo>
                    <a:pt x="887057" y="1292225"/>
                    <a:pt x="887413" y="1292581"/>
                    <a:pt x="887413" y="1293019"/>
                  </a:cubicBezTo>
                  <a:cubicBezTo>
                    <a:pt x="887413" y="1293458"/>
                    <a:pt x="887057" y="1293813"/>
                    <a:pt x="886619" y="1293813"/>
                  </a:cubicBezTo>
                  <a:cubicBezTo>
                    <a:pt x="886180" y="1293813"/>
                    <a:pt x="885825" y="1293458"/>
                    <a:pt x="885825" y="1293019"/>
                  </a:cubicBezTo>
                  <a:cubicBezTo>
                    <a:pt x="885825" y="1292581"/>
                    <a:pt x="886180" y="1292225"/>
                    <a:pt x="886619" y="1292225"/>
                  </a:cubicBezTo>
                  <a:close/>
                  <a:moveTo>
                    <a:pt x="2532857" y="1266825"/>
                  </a:moveTo>
                  <a:cubicBezTo>
                    <a:pt x="2546447" y="1266825"/>
                    <a:pt x="2557464" y="1277842"/>
                    <a:pt x="2557464" y="1291432"/>
                  </a:cubicBezTo>
                  <a:cubicBezTo>
                    <a:pt x="2557464" y="1305022"/>
                    <a:pt x="2546447" y="1316039"/>
                    <a:pt x="2532857" y="1316039"/>
                  </a:cubicBezTo>
                  <a:cubicBezTo>
                    <a:pt x="2519267" y="1316039"/>
                    <a:pt x="2508250" y="1305022"/>
                    <a:pt x="2508250" y="1291432"/>
                  </a:cubicBezTo>
                  <a:cubicBezTo>
                    <a:pt x="2508250" y="1277842"/>
                    <a:pt x="2519267" y="1266825"/>
                    <a:pt x="2532857" y="1266825"/>
                  </a:cubicBezTo>
                  <a:close/>
                  <a:moveTo>
                    <a:pt x="2016125" y="1266825"/>
                  </a:moveTo>
                  <a:lnTo>
                    <a:pt x="2041525" y="1266825"/>
                  </a:lnTo>
                  <a:cubicBezTo>
                    <a:pt x="2041525" y="1266825"/>
                    <a:pt x="2041525" y="1266825"/>
                    <a:pt x="2041525" y="1292225"/>
                  </a:cubicBezTo>
                  <a:cubicBezTo>
                    <a:pt x="2016125" y="1292225"/>
                    <a:pt x="2016125" y="1292225"/>
                    <a:pt x="2016125" y="1292225"/>
                  </a:cubicBezTo>
                  <a:cubicBezTo>
                    <a:pt x="2016125" y="1292225"/>
                    <a:pt x="2016125" y="1292225"/>
                    <a:pt x="2016125" y="1266825"/>
                  </a:cubicBezTo>
                  <a:close/>
                  <a:moveTo>
                    <a:pt x="442119" y="1266825"/>
                  </a:moveTo>
                  <a:cubicBezTo>
                    <a:pt x="455709" y="1266825"/>
                    <a:pt x="466726" y="1277842"/>
                    <a:pt x="466726" y="1291432"/>
                  </a:cubicBezTo>
                  <a:cubicBezTo>
                    <a:pt x="466726" y="1305022"/>
                    <a:pt x="455709" y="1316039"/>
                    <a:pt x="442119" y="1316039"/>
                  </a:cubicBezTo>
                  <a:cubicBezTo>
                    <a:pt x="428529" y="1316039"/>
                    <a:pt x="417512" y="1305022"/>
                    <a:pt x="417512" y="1291432"/>
                  </a:cubicBezTo>
                  <a:cubicBezTo>
                    <a:pt x="417512" y="1277842"/>
                    <a:pt x="428529" y="1266825"/>
                    <a:pt x="442119" y="1266825"/>
                  </a:cubicBezTo>
                  <a:close/>
                  <a:moveTo>
                    <a:pt x="3197225" y="1217613"/>
                  </a:moveTo>
                  <a:cubicBezTo>
                    <a:pt x="3271044" y="1267355"/>
                    <a:pt x="3344862" y="1366839"/>
                    <a:pt x="3394075" y="1441451"/>
                  </a:cubicBezTo>
                  <a:cubicBezTo>
                    <a:pt x="3344862" y="1391709"/>
                    <a:pt x="3197225" y="1242484"/>
                    <a:pt x="3197225" y="1217613"/>
                  </a:cubicBezTo>
                  <a:close/>
                  <a:moveTo>
                    <a:pt x="1008063" y="1217612"/>
                  </a:moveTo>
                  <a:cubicBezTo>
                    <a:pt x="1008063" y="1217612"/>
                    <a:pt x="1008063" y="1217612"/>
                    <a:pt x="1008063" y="1242219"/>
                  </a:cubicBezTo>
                  <a:cubicBezTo>
                    <a:pt x="984250" y="1242219"/>
                    <a:pt x="984250" y="1266825"/>
                    <a:pt x="984250" y="1266825"/>
                  </a:cubicBezTo>
                  <a:cubicBezTo>
                    <a:pt x="984250" y="1242219"/>
                    <a:pt x="984250" y="1242219"/>
                    <a:pt x="984250" y="1242219"/>
                  </a:cubicBezTo>
                  <a:cubicBezTo>
                    <a:pt x="984250" y="1242219"/>
                    <a:pt x="984250" y="1217612"/>
                    <a:pt x="1008063" y="1217612"/>
                  </a:cubicBezTo>
                  <a:close/>
                  <a:moveTo>
                    <a:pt x="935037" y="1217612"/>
                  </a:moveTo>
                  <a:cubicBezTo>
                    <a:pt x="935037" y="1217612"/>
                    <a:pt x="935037" y="1217612"/>
                    <a:pt x="958850" y="1217612"/>
                  </a:cubicBezTo>
                  <a:cubicBezTo>
                    <a:pt x="935037" y="1242219"/>
                    <a:pt x="935037" y="1242219"/>
                    <a:pt x="935037" y="1266825"/>
                  </a:cubicBezTo>
                  <a:cubicBezTo>
                    <a:pt x="935037" y="1266825"/>
                    <a:pt x="935037" y="1266825"/>
                    <a:pt x="935037" y="1242219"/>
                  </a:cubicBezTo>
                  <a:cubicBezTo>
                    <a:pt x="935037" y="1242219"/>
                    <a:pt x="935037" y="1217612"/>
                    <a:pt x="935037" y="1217612"/>
                  </a:cubicBezTo>
                  <a:close/>
                  <a:moveTo>
                    <a:pt x="2080990" y="1195641"/>
                  </a:moveTo>
                  <a:lnTo>
                    <a:pt x="2084586" y="1202234"/>
                  </a:lnTo>
                  <a:cubicBezTo>
                    <a:pt x="2084586" y="1211462"/>
                    <a:pt x="2078434" y="1217613"/>
                    <a:pt x="2066131" y="1217613"/>
                  </a:cubicBezTo>
                  <a:cubicBezTo>
                    <a:pt x="2066131" y="1217613"/>
                    <a:pt x="2066131" y="1203772"/>
                    <a:pt x="2076512" y="1196852"/>
                  </a:cubicBezTo>
                  <a:close/>
                  <a:moveTo>
                    <a:pt x="2189162" y="1192213"/>
                  </a:moveTo>
                  <a:cubicBezTo>
                    <a:pt x="2189162" y="1192213"/>
                    <a:pt x="2212975" y="1192213"/>
                    <a:pt x="2212975" y="1192213"/>
                  </a:cubicBezTo>
                  <a:cubicBezTo>
                    <a:pt x="2212975" y="1192213"/>
                    <a:pt x="2212975" y="1192213"/>
                    <a:pt x="2212975" y="1217613"/>
                  </a:cubicBezTo>
                  <a:cubicBezTo>
                    <a:pt x="2212975" y="1217613"/>
                    <a:pt x="2189162" y="1217613"/>
                    <a:pt x="2189162" y="1192213"/>
                  </a:cubicBezTo>
                  <a:close/>
                  <a:moveTo>
                    <a:pt x="2114550" y="1192212"/>
                  </a:moveTo>
                  <a:cubicBezTo>
                    <a:pt x="2114550" y="1192212"/>
                    <a:pt x="2139950" y="1192212"/>
                    <a:pt x="2139950" y="1192212"/>
                  </a:cubicBezTo>
                  <a:cubicBezTo>
                    <a:pt x="2139950" y="1217612"/>
                    <a:pt x="2139950" y="1192212"/>
                    <a:pt x="2114550" y="1192212"/>
                  </a:cubicBezTo>
                  <a:close/>
                  <a:moveTo>
                    <a:pt x="1316038" y="1192212"/>
                  </a:moveTo>
                  <a:cubicBezTo>
                    <a:pt x="1350232" y="1192212"/>
                    <a:pt x="1377951" y="1214601"/>
                    <a:pt x="1377951" y="1242219"/>
                  </a:cubicBezTo>
                  <a:cubicBezTo>
                    <a:pt x="1377951" y="1269837"/>
                    <a:pt x="1350232" y="1292226"/>
                    <a:pt x="1316038" y="1292226"/>
                  </a:cubicBezTo>
                  <a:cubicBezTo>
                    <a:pt x="1281844" y="1292226"/>
                    <a:pt x="1254125" y="1269837"/>
                    <a:pt x="1254125" y="1242219"/>
                  </a:cubicBezTo>
                  <a:cubicBezTo>
                    <a:pt x="1254125" y="1214601"/>
                    <a:pt x="1281844" y="1192212"/>
                    <a:pt x="1316038" y="1192212"/>
                  </a:cubicBezTo>
                  <a:close/>
                  <a:moveTo>
                    <a:pt x="787400" y="1192212"/>
                  </a:moveTo>
                  <a:cubicBezTo>
                    <a:pt x="811213" y="1217612"/>
                    <a:pt x="811213" y="1217612"/>
                    <a:pt x="811213" y="1217612"/>
                  </a:cubicBezTo>
                  <a:cubicBezTo>
                    <a:pt x="811213" y="1217612"/>
                    <a:pt x="787400" y="1217612"/>
                    <a:pt x="787400" y="1217612"/>
                  </a:cubicBezTo>
                  <a:close/>
                  <a:moveTo>
                    <a:pt x="2076127" y="1186086"/>
                  </a:moveTo>
                  <a:cubicBezTo>
                    <a:pt x="2079972" y="1185317"/>
                    <a:pt x="2084586" y="1186855"/>
                    <a:pt x="2090737" y="1193007"/>
                  </a:cubicBezTo>
                  <a:lnTo>
                    <a:pt x="2080990" y="1195641"/>
                  </a:lnTo>
                  <a:lnTo>
                    <a:pt x="2075874" y="1186261"/>
                  </a:lnTo>
                  <a:close/>
                  <a:moveTo>
                    <a:pt x="3246437" y="1168400"/>
                  </a:moveTo>
                  <a:cubicBezTo>
                    <a:pt x="3271044" y="1168400"/>
                    <a:pt x="3295650" y="1193007"/>
                    <a:pt x="3295650" y="1217613"/>
                  </a:cubicBezTo>
                  <a:cubicBezTo>
                    <a:pt x="3271044" y="1193007"/>
                    <a:pt x="3246437" y="1193007"/>
                    <a:pt x="3246437" y="1168400"/>
                  </a:cubicBezTo>
                  <a:close/>
                  <a:moveTo>
                    <a:pt x="2410618" y="1168400"/>
                  </a:moveTo>
                  <a:cubicBezTo>
                    <a:pt x="2410618" y="1168400"/>
                    <a:pt x="2410618" y="1193165"/>
                    <a:pt x="2410618" y="1193165"/>
                  </a:cubicBezTo>
                  <a:cubicBezTo>
                    <a:pt x="2410618" y="1193165"/>
                    <a:pt x="2410618" y="1193165"/>
                    <a:pt x="2435225" y="1292225"/>
                  </a:cubicBezTo>
                  <a:cubicBezTo>
                    <a:pt x="2410618" y="1292225"/>
                    <a:pt x="2410618" y="1217930"/>
                    <a:pt x="2386012" y="1193165"/>
                  </a:cubicBezTo>
                  <a:cubicBezTo>
                    <a:pt x="2386012" y="1193165"/>
                    <a:pt x="2386012" y="1168400"/>
                    <a:pt x="2410618" y="1168400"/>
                  </a:cubicBezTo>
                  <a:close/>
                  <a:moveTo>
                    <a:pt x="2066131" y="1168400"/>
                  </a:moveTo>
                  <a:lnTo>
                    <a:pt x="2075874" y="1186261"/>
                  </a:lnTo>
                  <a:lnTo>
                    <a:pt x="2066131" y="1193007"/>
                  </a:lnTo>
                  <a:cubicBezTo>
                    <a:pt x="2059980" y="1199158"/>
                    <a:pt x="2053828" y="1205310"/>
                    <a:pt x="2041525" y="1193007"/>
                  </a:cubicBezTo>
                  <a:cubicBezTo>
                    <a:pt x="2066131" y="1193007"/>
                    <a:pt x="2066131" y="1193007"/>
                    <a:pt x="2066131" y="1168400"/>
                  </a:cubicBezTo>
                  <a:close/>
                  <a:moveTo>
                    <a:pt x="2016918" y="1168400"/>
                  </a:moveTo>
                  <a:cubicBezTo>
                    <a:pt x="2041525" y="1168400"/>
                    <a:pt x="2041525" y="1168400"/>
                    <a:pt x="2041525" y="1168400"/>
                  </a:cubicBezTo>
                  <a:cubicBezTo>
                    <a:pt x="2041525" y="1168400"/>
                    <a:pt x="2041525" y="1168400"/>
                    <a:pt x="2041525" y="1193007"/>
                  </a:cubicBezTo>
                  <a:cubicBezTo>
                    <a:pt x="2041525" y="1217613"/>
                    <a:pt x="2041525" y="1217613"/>
                    <a:pt x="2016918" y="1217613"/>
                  </a:cubicBezTo>
                  <a:cubicBezTo>
                    <a:pt x="2016918" y="1217613"/>
                    <a:pt x="1992312" y="1193007"/>
                    <a:pt x="1992312" y="1193007"/>
                  </a:cubicBezTo>
                  <a:cubicBezTo>
                    <a:pt x="1992312" y="1168400"/>
                    <a:pt x="2016918" y="1168400"/>
                    <a:pt x="2016918" y="1168400"/>
                  </a:cubicBezTo>
                  <a:close/>
                  <a:moveTo>
                    <a:pt x="1992312" y="1168400"/>
                  </a:moveTo>
                  <a:lnTo>
                    <a:pt x="1993900" y="1168400"/>
                  </a:lnTo>
                  <a:lnTo>
                    <a:pt x="1993900" y="1169988"/>
                  </a:lnTo>
                  <a:lnTo>
                    <a:pt x="1992312" y="1169988"/>
                  </a:lnTo>
                  <a:close/>
                  <a:moveTo>
                    <a:pt x="700882" y="1168400"/>
                  </a:moveTo>
                  <a:cubicBezTo>
                    <a:pt x="721486" y="1168400"/>
                    <a:pt x="738189" y="1185103"/>
                    <a:pt x="738189" y="1205707"/>
                  </a:cubicBezTo>
                  <a:cubicBezTo>
                    <a:pt x="738189" y="1226311"/>
                    <a:pt x="721486" y="1243014"/>
                    <a:pt x="700882" y="1243014"/>
                  </a:cubicBezTo>
                  <a:cubicBezTo>
                    <a:pt x="680278" y="1243014"/>
                    <a:pt x="663575" y="1226311"/>
                    <a:pt x="663575" y="1205707"/>
                  </a:cubicBezTo>
                  <a:cubicBezTo>
                    <a:pt x="663575" y="1185103"/>
                    <a:pt x="680278" y="1168400"/>
                    <a:pt x="700882" y="1168400"/>
                  </a:cubicBezTo>
                  <a:close/>
                  <a:moveTo>
                    <a:pt x="2632075" y="1143000"/>
                  </a:moveTo>
                  <a:cubicBezTo>
                    <a:pt x="2655888" y="1143000"/>
                    <a:pt x="2655888" y="1143000"/>
                    <a:pt x="2655888" y="1168400"/>
                  </a:cubicBezTo>
                  <a:cubicBezTo>
                    <a:pt x="2632075" y="1143000"/>
                    <a:pt x="2632075" y="1143000"/>
                    <a:pt x="2632075" y="1143000"/>
                  </a:cubicBezTo>
                  <a:close/>
                  <a:moveTo>
                    <a:pt x="787400" y="1118393"/>
                  </a:moveTo>
                  <a:cubicBezTo>
                    <a:pt x="799703" y="1118393"/>
                    <a:pt x="805855" y="1118393"/>
                    <a:pt x="812006" y="1118393"/>
                  </a:cubicBezTo>
                  <a:cubicBezTo>
                    <a:pt x="787400" y="1118393"/>
                    <a:pt x="787400" y="1143000"/>
                    <a:pt x="787400" y="1143000"/>
                  </a:cubicBezTo>
                  <a:cubicBezTo>
                    <a:pt x="787400" y="1143000"/>
                    <a:pt x="787400" y="1143000"/>
                    <a:pt x="787400" y="1118393"/>
                  </a:cubicBezTo>
                  <a:close/>
                  <a:moveTo>
                    <a:pt x="3173412" y="1117600"/>
                  </a:moveTo>
                  <a:cubicBezTo>
                    <a:pt x="3173412" y="1117600"/>
                    <a:pt x="3173412" y="1117600"/>
                    <a:pt x="3222625" y="1168400"/>
                  </a:cubicBezTo>
                  <a:cubicBezTo>
                    <a:pt x="3222625" y="1168400"/>
                    <a:pt x="3222625" y="1168400"/>
                    <a:pt x="3198018" y="1168400"/>
                  </a:cubicBezTo>
                  <a:cubicBezTo>
                    <a:pt x="3198018" y="1168400"/>
                    <a:pt x="3173412" y="1143000"/>
                    <a:pt x="3173412" y="1117600"/>
                  </a:cubicBezTo>
                  <a:close/>
                  <a:moveTo>
                    <a:pt x="1155700" y="1117600"/>
                  </a:moveTo>
                  <a:cubicBezTo>
                    <a:pt x="1155700" y="1117600"/>
                    <a:pt x="1204913" y="1117600"/>
                    <a:pt x="1180306" y="1143000"/>
                  </a:cubicBezTo>
                  <a:cubicBezTo>
                    <a:pt x="1180306" y="1143000"/>
                    <a:pt x="1180306" y="1143000"/>
                    <a:pt x="1155700" y="1117600"/>
                  </a:cubicBezTo>
                  <a:close/>
                  <a:moveTo>
                    <a:pt x="3068361" y="1099948"/>
                  </a:moveTo>
                  <a:lnTo>
                    <a:pt x="3071018" y="1102991"/>
                  </a:lnTo>
                  <a:cubicBezTo>
                    <a:pt x="3073399" y="1106835"/>
                    <a:pt x="3074987" y="1111449"/>
                    <a:pt x="3074987" y="1117601"/>
                  </a:cubicBezTo>
                  <a:close/>
                  <a:moveTo>
                    <a:pt x="2729971" y="1093788"/>
                  </a:moveTo>
                  <a:cubicBezTo>
                    <a:pt x="2729971" y="1093788"/>
                    <a:pt x="2729971" y="1093788"/>
                    <a:pt x="2729971" y="1118553"/>
                  </a:cubicBezTo>
                  <a:cubicBezTo>
                    <a:pt x="2754842" y="1143318"/>
                    <a:pt x="2779713" y="1192848"/>
                    <a:pt x="2779713" y="1192848"/>
                  </a:cubicBezTo>
                  <a:cubicBezTo>
                    <a:pt x="2779713" y="1192848"/>
                    <a:pt x="2779713" y="1192848"/>
                    <a:pt x="2779713" y="1217613"/>
                  </a:cubicBezTo>
                  <a:cubicBezTo>
                    <a:pt x="2754842" y="1217613"/>
                    <a:pt x="2754842" y="1217613"/>
                    <a:pt x="2754842" y="1217613"/>
                  </a:cubicBezTo>
                  <a:cubicBezTo>
                    <a:pt x="2754842" y="1217613"/>
                    <a:pt x="2754842" y="1217613"/>
                    <a:pt x="2754842" y="1192848"/>
                  </a:cubicBezTo>
                  <a:cubicBezTo>
                    <a:pt x="2754842" y="1192848"/>
                    <a:pt x="2705100" y="1143318"/>
                    <a:pt x="2705100" y="1118553"/>
                  </a:cubicBezTo>
                  <a:cubicBezTo>
                    <a:pt x="2705100" y="1118553"/>
                    <a:pt x="2729971" y="1093788"/>
                    <a:pt x="2729971" y="1093788"/>
                  </a:cubicBezTo>
                  <a:close/>
                  <a:moveTo>
                    <a:pt x="1697037" y="1093788"/>
                  </a:moveTo>
                  <a:lnTo>
                    <a:pt x="1698625" y="1093788"/>
                  </a:lnTo>
                  <a:lnTo>
                    <a:pt x="1698625" y="1095376"/>
                  </a:lnTo>
                  <a:lnTo>
                    <a:pt x="1697037" y="1095376"/>
                  </a:lnTo>
                  <a:close/>
                  <a:moveTo>
                    <a:pt x="1870075" y="1093787"/>
                  </a:moveTo>
                  <a:cubicBezTo>
                    <a:pt x="1870075" y="1093787"/>
                    <a:pt x="1870075" y="1093787"/>
                    <a:pt x="1893888" y="1093787"/>
                  </a:cubicBezTo>
                  <a:cubicBezTo>
                    <a:pt x="1893888" y="1093787"/>
                    <a:pt x="1893888" y="1117600"/>
                    <a:pt x="1917700" y="1117600"/>
                  </a:cubicBezTo>
                  <a:cubicBezTo>
                    <a:pt x="1893888" y="1117600"/>
                    <a:pt x="1893888" y="1093787"/>
                    <a:pt x="1870075" y="1093787"/>
                  </a:cubicBezTo>
                  <a:close/>
                  <a:moveTo>
                    <a:pt x="1477169" y="1093787"/>
                  </a:moveTo>
                  <a:cubicBezTo>
                    <a:pt x="1477608" y="1093787"/>
                    <a:pt x="1477963" y="1094142"/>
                    <a:pt x="1477963" y="1094581"/>
                  </a:cubicBezTo>
                  <a:cubicBezTo>
                    <a:pt x="1477963" y="1095019"/>
                    <a:pt x="1477608" y="1095375"/>
                    <a:pt x="1477169" y="1095375"/>
                  </a:cubicBezTo>
                  <a:cubicBezTo>
                    <a:pt x="1476731" y="1095375"/>
                    <a:pt x="1476375" y="1095019"/>
                    <a:pt x="1476375" y="1094581"/>
                  </a:cubicBezTo>
                  <a:cubicBezTo>
                    <a:pt x="1476375" y="1094142"/>
                    <a:pt x="1476731" y="1093787"/>
                    <a:pt x="1477169" y="1093787"/>
                  </a:cubicBezTo>
                  <a:close/>
                  <a:moveTo>
                    <a:pt x="812006" y="1093787"/>
                  </a:moveTo>
                  <a:cubicBezTo>
                    <a:pt x="812006" y="1093787"/>
                    <a:pt x="818158" y="1093787"/>
                    <a:pt x="824310" y="1093787"/>
                  </a:cubicBezTo>
                  <a:lnTo>
                    <a:pt x="836612" y="1093787"/>
                  </a:lnTo>
                  <a:lnTo>
                    <a:pt x="836613" y="1093787"/>
                  </a:lnTo>
                  <a:cubicBezTo>
                    <a:pt x="836613" y="1093787"/>
                    <a:pt x="836613" y="1118393"/>
                    <a:pt x="836613" y="1118393"/>
                  </a:cubicBezTo>
                  <a:lnTo>
                    <a:pt x="857448" y="1118393"/>
                  </a:lnTo>
                  <a:cubicBezTo>
                    <a:pt x="860425" y="1118393"/>
                    <a:pt x="860425" y="1118393"/>
                    <a:pt x="860425" y="1118393"/>
                  </a:cubicBezTo>
                  <a:cubicBezTo>
                    <a:pt x="860425" y="1118393"/>
                    <a:pt x="860425" y="1143000"/>
                    <a:pt x="836612" y="1143000"/>
                  </a:cubicBezTo>
                  <a:cubicBezTo>
                    <a:pt x="836612" y="1118393"/>
                    <a:pt x="836612" y="1118393"/>
                    <a:pt x="836612" y="1118393"/>
                  </a:cubicBezTo>
                  <a:lnTo>
                    <a:pt x="812006" y="1118393"/>
                  </a:lnTo>
                  <a:cubicBezTo>
                    <a:pt x="812006" y="1118393"/>
                    <a:pt x="812006" y="1093787"/>
                    <a:pt x="812006" y="1093787"/>
                  </a:cubicBezTo>
                  <a:close/>
                  <a:moveTo>
                    <a:pt x="172244" y="1093787"/>
                  </a:moveTo>
                  <a:cubicBezTo>
                    <a:pt x="185834" y="1093787"/>
                    <a:pt x="196851" y="1110490"/>
                    <a:pt x="196851" y="1131094"/>
                  </a:cubicBezTo>
                  <a:cubicBezTo>
                    <a:pt x="196851" y="1151698"/>
                    <a:pt x="185834" y="1168401"/>
                    <a:pt x="172244" y="1168401"/>
                  </a:cubicBezTo>
                  <a:cubicBezTo>
                    <a:pt x="158654" y="1168401"/>
                    <a:pt x="147637" y="1151698"/>
                    <a:pt x="147637" y="1131094"/>
                  </a:cubicBezTo>
                  <a:cubicBezTo>
                    <a:pt x="147637" y="1110490"/>
                    <a:pt x="158654" y="1093787"/>
                    <a:pt x="172244" y="1093787"/>
                  </a:cubicBezTo>
                  <a:close/>
                  <a:moveTo>
                    <a:pt x="1057803" y="1093258"/>
                  </a:moveTo>
                  <a:cubicBezTo>
                    <a:pt x="1057803" y="1093258"/>
                    <a:pt x="1057803" y="1093258"/>
                    <a:pt x="1057803" y="1143000"/>
                  </a:cubicBezTo>
                  <a:cubicBezTo>
                    <a:pt x="1033462" y="1143000"/>
                    <a:pt x="1033462" y="1143000"/>
                    <a:pt x="1033462" y="1143000"/>
                  </a:cubicBezTo>
                  <a:cubicBezTo>
                    <a:pt x="1033462" y="1143000"/>
                    <a:pt x="1033462" y="1118129"/>
                    <a:pt x="1033462" y="1118129"/>
                  </a:cubicBezTo>
                  <a:cubicBezTo>
                    <a:pt x="1033462" y="1118129"/>
                    <a:pt x="1057803" y="1093258"/>
                    <a:pt x="1057803" y="1093258"/>
                  </a:cubicBezTo>
                  <a:close/>
                  <a:moveTo>
                    <a:pt x="3124200" y="1068388"/>
                  </a:moveTo>
                  <a:cubicBezTo>
                    <a:pt x="3124200" y="1068388"/>
                    <a:pt x="3148013" y="1093788"/>
                    <a:pt x="3148013" y="1093788"/>
                  </a:cubicBezTo>
                  <a:cubicBezTo>
                    <a:pt x="3124200" y="1093788"/>
                    <a:pt x="3124200" y="1093788"/>
                    <a:pt x="3124200" y="1068388"/>
                  </a:cubicBezTo>
                  <a:close/>
                  <a:moveTo>
                    <a:pt x="3049587" y="1068388"/>
                  </a:moveTo>
                  <a:cubicBezTo>
                    <a:pt x="3049587" y="1068388"/>
                    <a:pt x="3055937" y="1074539"/>
                    <a:pt x="3062287" y="1083767"/>
                  </a:cubicBezTo>
                  <a:lnTo>
                    <a:pt x="3068361" y="1099948"/>
                  </a:lnTo>
                  <a:lnTo>
                    <a:pt x="3062287" y="1092994"/>
                  </a:lnTo>
                  <a:cubicBezTo>
                    <a:pt x="3055937" y="1086843"/>
                    <a:pt x="3049587" y="1080691"/>
                    <a:pt x="3049587" y="1068388"/>
                  </a:cubicBezTo>
                  <a:close/>
                  <a:moveTo>
                    <a:pt x="1155700" y="1068387"/>
                  </a:moveTo>
                  <a:cubicBezTo>
                    <a:pt x="1155700" y="1068387"/>
                    <a:pt x="1155700" y="1068387"/>
                    <a:pt x="1181100" y="1068387"/>
                  </a:cubicBezTo>
                  <a:cubicBezTo>
                    <a:pt x="1181100" y="1068387"/>
                    <a:pt x="1181100" y="1074737"/>
                    <a:pt x="1181100" y="1081087"/>
                  </a:cubicBezTo>
                  <a:lnTo>
                    <a:pt x="1181100" y="1083071"/>
                  </a:lnTo>
                  <a:lnTo>
                    <a:pt x="1181100" y="1089818"/>
                  </a:lnTo>
                  <a:lnTo>
                    <a:pt x="1181100" y="1090612"/>
                  </a:lnTo>
                  <a:lnTo>
                    <a:pt x="1181100" y="1093787"/>
                  </a:lnTo>
                  <a:cubicBezTo>
                    <a:pt x="1155700" y="1093787"/>
                    <a:pt x="1155700" y="1093787"/>
                    <a:pt x="1155700" y="1068387"/>
                  </a:cubicBezTo>
                  <a:close/>
                  <a:moveTo>
                    <a:pt x="860425" y="1068387"/>
                  </a:moveTo>
                  <a:cubicBezTo>
                    <a:pt x="836612" y="1068387"/>
                    <a:pt x="836612" y="1093787"/>
                    <a:pt x="836612" y="1093787"/>
                  </a:cubicBezTo>
                  <a:cubicBezTo>
                    <a:pt x="836612" y="1068387"/>
                    <a:pt x="836612" y="1068387"/>
                    <a:pt x="860425" y="1068387"/>
                  </a:cubicBezTo>
                  <a:close/>
                  <a:moveTo>
                    <a:pt x="738187" y="1068387"/>
                  </a:moveTo>
                  <a:cubicBezTo>
                    <a:pt x="762000" y="1068387"/>
                    <a:pt x="762000" y="1068387"/>
                    <a:pt x="762000" y="1068387"/>
                  </a:cubicBezTo>
                  <a:cubicBezTo>
                    <a:pt x="762000" y="1093787"/>
                    <a:pt x="762000" y="1093787"/>
                    <a:pt x="762000" y="1093787"/>
                  </a:cubicBezTo>
                  <a:cubicBezTo>
                    <a:pt x="762000" y="1093787"/>
                    <a:pt x="762000" y="1093787"/>
                    <a:pt x="738187" y="1093787"/>
                  </a:cubicBezTo>
                  <a:cubicBezTo>
                    <a:pt x="738187" y="1093787"/>
                    <a:pt x="738187" y="1093787"/>
                    <a:pt x="738187" y="1068387"/>
                  </a:cubicBezTo>
                  <a:close/>
                  <a:moveTo>
                    <a:pt x="516391" y="1068387"/>
                  </a:moveTo>
                  <a:cubicBezTo>
                    <a:pt x="541110" y="1068387"/>
                    <a:pt x="541110" y="1068387"/>
                    <a:pt x="541110" y="1068387"/>
                  </a:cubicBezTo>
                  <a:cubicBezTo>
                    <a:pt x="565830" y="1068387"/>
                    <a:pt x="565830" y="1093258"/>
                    <a:pt x="565830" y="1093258"/>
                  </a:cubicBezTo>
                  <a:cubicBezTo>
                    <a:pt x="565830" y="1093258"/>
                    <a:pt x="565830" y="1093258"/>
                    <a:pt x="590550" y="1093258"/>
                  </a:cubicBezTo>
                  <a:cubicBezTo>
                    <a:pt x="590550" y="1093258"/>
                    <a:pt x="565830" y="1093258"/>
                    <a:pt x="565830" y="1118129"/>
                  </a:cubicBezTo>
                  <a:cubicBezTo>
                    <a:pt x="565830" y="1143000"/>
                    <a:pt x="541110" y="1143000"/>
                    <a:pt x="516391" y="1143000"/>
                  </a:cubicBezTo>
                  <a:cubicBezTo>
                    <a:pt x="491671" y="1143000"/>
                    <a:pt x="491671" y="1143000"/>
                    <a:pt x="466951" y="1118129"/>
                  </a:cubicBezTo>
                  <a:cubicBezTo>
                    <a:pt x="466951" y="1118129"/>
                    <a:pt x="442231" y="1143000"/>
                    <a:pt x="417512" y="1143000"/>
                  </a:cubicBezTo>
                  <a:cubicBezTo>
                    <a:pt x="417512" y="1118129"/>
                    <a:pt x="442231" y="1118129"/>
                    <a:pt x="466951" y="1093258"/>
                  </a:cubicBezTo>
                  <a:cubicBezTo>
                    <a:pt x="491671" y="1068387"/>
                    <a:pt x="491671" y="1068387"/>
                    <a:pt x="516391" y="1068387"/>
                  </a:cubicBezTo>
                  <a:close/>
                  <a:moveTo>
                    <a:pt x="61119" y="1042987"/>
                  </a:moveTo>
                  <a:cubicBezTo>
                    <a:pt x="94874" y="1042987"/>
                    <a:pt x="122238" y="1065376"/>
                    <a:pt x="122238" y="1092994"/>
                  </a:cubicBezTo>
                  <a:cubicBezTo>
                    <a:pt x="122238" y="1120612"/>
                    <a:pt x="94874" y="1143001"/>
                    <a:pt x="61119" y="1143001"/>
                  </a:cubicBezTo>
                  <a:cubicBezTo>
                    <a:pt x="27364" y="1143001"/>
                    <a:pt x="0" y="1120612"/>
                    <a:pt x="0" y="1092994"/>
                  </a:cubicBezTo>
                  <a:cubicBezTo>
                    <a:pt x="0" y="1065376"/>
                    <a:pt x="27364" y="1042987"/>
                    <a:pt x="61119" y="1042987"/>
                  </a:cubicBezTo>
                  <a:close/>
                  <a:moveTo>
                    <a:pt x="3000904" y="993775"/>
                  </a:moveTo>
                  <a:cubicBezTo>
                    <a:pt x="3000904" y="1018646"/>
                    <a:pt x="3025245" y="1043517"/>
                    <a:pt x="3049587" y="1068388"/>
                  </a:cubicBezTo>
                  <a:cubicBezTo>
                    <a:pt x="3025245" y="1068388"/>
                    <a:pt x="3049587" y="1068388"/>
                    <a:pt x="3025245" y="1068388"/>
                  </a:cubicBezTo>
                  <a:cubicBezTo>
                    <a:pt x="3025245" y="1068388"/>
                    <a:pt x="2976562" y="1018646"/>
                    <a:pt x="2976562" y="1018646"/>
                  </a:cubicBezTo>
                  <a:cubicBezTo>
                    <a:pt x="2976562" y="993775"/>
                    <a:pt x="3000904" y="993775"/>
                    <a:pt x="3000904" y="993775"/>
                  </a:cubicBezTo>
                  <a:close/>
                  <a:moveTo>
                    <a:pt x="2065338" y="993775"/>
                  </a:moveTo>
                  <a:cubicBezTo>
                    <a:pt x="2065338" y="993775"/>
                    <a:pt x="2065338" y="1019175"/>
                    <a:pt x="2065338" y="1019175"/>
                  </a:cubicBezTo>
                  <a:cubicBezTo>
                    <a:pt x="2041525" y="1019175"/>
                    <a:pt x="2065338" y="1019175"/>
                    <a:pt x="2065338" y="993775"/>
                  </a:cubicBezTo>
                  <a:close/>
                  <a:moveTo>
                    <a:pt x="1106487" y="993775"/>
                  </a:moveTo>
                  <a:cubicBezTo>
                    <a:pt x="1106487" y="993775"/>
                    <a:pt x="1082145" y="1043516"/>
                    <a:pt x="1082145" y="1043516"/>
                  </a:cubicBezTo>
                  <a:cubicBezTo>
                    <a:pt x="1082145" y="1043516"/>
                    <a:pt x="1082145" y="1043516"/>
                    <a:pt x="1082145" y="1068387"/>
                  </a:cubicBezTo>
                  <a:cubicBezTo>
                    <a:pt x="1082145" y="1068387"/>
                    <a:pt x="1057803" y="1093258"/>
                    <a:pt x="1057803" y="1093258"/>
                  </a:cubicBezTo>
                  <a:cubicBezTo>
                    <a:pt x="1057803" y="1093258"/>
                    <a:pt x="1057803" y="1093258"/>
                    <a:pt x="1082145" y="1018646"/>
                  </a:cubicBezTo>
                  <a:cubicBezTo>
                    <a:pt x="1082145" y="1018646"/>
                    <a:pt x="1082145" y="993775"/>
                    <a:pt x="1106487" y="993775"/>
                  </a:cubicBezTo>
                  <a:close/>
                  <a:moveTo>
                    <a:pt x="762000" y="993775"/>
                  </a:moveTo>
                  <a:cubicBezTo>
                    <a:pt x="762000" y="993775"/>
                    <a:pt x="762000" y="993775"/>
                    <a:pt x="762000" y="1019175"/>
                  </a:cubicBezTo>
                  <a:cubicBezTo>
                    <a:pt x="762000" y="1019175"/>
                    <a:pt x="762000" y="1019175"/>
                    <a:pt x="738187" y="1019175"/>
                  </a:cubicBezTo>
                  <a:cubicBezTo>
                    <a:pt x="738187" y="1019175"/>
                    <a:pt x="762000" y="993775"/>
                    <a:pt x="762000" y="993775"/>
                  </a:cubicBezTo>
                  <a:close/>
                  <a:moveTo>
                    <a:pt x="762000" y="968375"/>
                  </a:moveTo>
                  <a:cubicBezTo>
                    <a:pt x="737658" y="1019175"/>
                    <a:pt x="713316" y="1019175"/>
                    <a:pt x="688975" y="1019175"/>
                  </a:cubicBezTo>
                  <a:cubicBezTo>
                    <a:pt x="688975" y="1019175"/>
                    <a:pt x="737658" y="968375"/>
                    <a:pt x="762000" y="968375"/>
                  </a:cubicBezTo>
                  <a:close/>
                  <a:moveTo>
                    <a:pt x="712788" y="968375"/>
                  </a:moveTo>
                  <a:cubicBezTo>
                    <a:pt x="688181" y="993775"/>
                    <a:pt x="688181" y="993775"/>
                    <a:pt x="663575" y="993775"/>
                  </a:cubicBezTo>
                  <a:cubicBezTo>
                    <a:pt x="663575" y="993775"/>
                    <a:pt x="688181" y="968375"/>
                    <a:pt x="712788" y="968375"/>
                  </a:cubicBezTo>
                  <a:close/>
                  <a:moveTo>
                    <a:pt x="368829" y="968375"/>
                  </a:moveTo>
                  <a:cubicBezTo>
                    <a:pt x="393700" y="968375"/>
                    <a:pt x="393700" y="993775"/>
                    <a:pt x="393700" y="993775"/>
                  </a:cubicBezTo>
                  <a:cubicBezTo>
                    <a:pt x="393700" y="1019175"/>
                    <a:pt x="368829" y="1019175"/>
                    <a:pt x="368829" y="1019175"/>
                  </a:cubicBezTo>
                  <a:cubicBezTo>
                    <a:pt x="343958" y="1019175"/>
                    <a:pt x="319087" y="1019175"/>
                    <a:pt x="319087" y="993775"/>
                  </a:cubicBezTo>
                  <a:cubicBezTo>
                    <a:pt x="319087" y="968375"/>
                    <a:pt x="343958" y="968375"/>
                    <a:pt x="368829" y="968375"/>
                  </a:cubicBezTo>
                  <a:close/>
                  <a:moveTo>
                    <a:pt x="295275" y="968375"/>
                  </a:moveTo>
                  <a:lnTo>
                    <a:pt x="296863" y="968375"/>
                  </a:lnTo>
                  <a:lnTo>
                    <a:pt x="296863" y="969963"/>
                  </a:lnTo>
                  <a:lnTo>
                    <a:pt x="295275" y="969963"/>
                  </a:lnTo>
                  <a:close/>
                  <a:moveTo>
                    <a:pt x="220662" y="968375"/>
                  </a:moveTo>
                  <a:lnTo>
                    <a:pt x="222250" y="968375"/>
                  </a:lnTo>
                  <a:lnTo>
                    <a:pt x="222250" y="969963"/>
                  </a:lnTo>
                  <a:lnTo>
                    <a:pt x="220662" y="969963"/>
                  </a:lnTo>
                  <a:close/>
                  <a:moveTo>
                    <a:pt x="147637" y="968375"/>
                  </a:moveTo>
                  <a:lnTo>
                    <a:pt x="149225" y="968375"/>
                  </a:lnTo>
                  <a:lnTo>
                    <a:pt x="149225" y="969963"/>
                  </a:lnTo>
                  <a:lnTo>
                    <a:pt x="147637" y="969963"/>
                  </a:lnTo>
                  <a:close/>
                  <a:moveTo>
                    <a:pt x="2435225" y="919163"/>
                  </a:moveTo>
                  <a:cubicBezTo>
                    <a:pt x="2459038" y="919163"/>
                    <a:pt x="2459038" y="919163"/>
                    <a:pt x="2459038" y="943769"/>
                  </a:cubicBezTo>
                  <a:cubicBezTo>
                    <a:pt x="2459038" y="943769"/>
                    <a:pt x="2459038" y="943769"/>
                    <a:pt x="2435225" y="919163"/>
                  </a:cubicBezTo>
                  <a:close/>
                  <a:moveTo>
                    <a:pt x="1917700" y="919163"/>
                  </a:moveTo>
                  <a:cubicBezTo>
                    <a:pt x="1917700" y="919163"/>
                    <a:pt x="1943100" y="919163"/>
                    <a:pt x="1943100" y="968376"/>
                  </a:cubicBezTo>
                  <a:cubicBezTo>
                    <a:pt x="1917700" y="968376"/>
                    <a:pt x="1917700" y="943769"/>
                    <a:pt x="1917700" y="943769"/>
                  </a:cubicBezTo>
                  <a:cubicBezTo>
                    <a:pt x="1917700" y="943769"/>
                    <a:pt x="1917700" y="919163"/>
                    <a:pt x="1917700" y="919163"/>
                  </a:cubicBezTo>
                  <a:close/>
                  <a:moveTo>
                    <a:pt x="2951957" y="919162"/>
                  </a:moveTo>
                  <a:cubicBezTo>
                    <a:pt x="2965547" y="919162"/>
                    <a:pt x="2976564" y="930179"/>
                    <a:pt x="2976564" y="943769"/>
                  </a:cubicBezTo>
                  <a:cubicBezTo>
                    <a:pt x="2976564" y="957359"/>
                    <a:pt x="2965547" y="968376"/>
                    <a:pt x="2951957" y="968376"/>
                  </a:cubicBezTo>
                  <a:cubicBezTo>
                    <a:pt x="2938367" y="968376"/>
                    <a:pt x="2927350" y="957359"/>
                    <a:pt x="2927350" y="943769"/>
                  </a:cubicBezTo>
                  <a:cubicBezTo>
                    <a:pt x="2927350" y="930179"/>
                    <a:pt x="2938367" y="919162"/>
                    <a:pt x="2951957" y="919162"/>
                  </a:cubicBezTo>
                  <a:close/>
                  <a:moveTo>
                    <a:pt x="2951162" y="893763"/>
                  </a:moveTo>
                  <a:cubicBezTo>
                    <a:pt x="3025457" y="918845"/>
                    <a:pt x="3025457" y="969011"/>
                    <a:pt x="3074987" y="1019176"/>
                  </a:cubicBezTo>
                  <a:cubicBezTo>
                    <a:pt x="3050222" y="994093"/>
                    <a:pt x="2951162" y="918845"/>
                    <a:pt x="2951162" y="893763"/>
                  </a:cubicBezTo>
                  <a:close/>
                  <a:moveTo>
                    <a:pt x="1131093" y="893763"/>
                  </a:moveTo>
                  <a:cubicBezTo>
                    <a:pt x="1131093" y="918634"/>
                    <a:pt x="1155700" y="943505"/>
                    <a:pt x="1155700" y="968376"/>
                  </a:cubicBezTo>
                  <a:lnTo>
                    <a:pt x="1106487" y="968376"/>
                  </a:lnTo>
                  <a:cubicBezTo>
                    <a:pt x="1106487" y="943505"/>
                    <a:pt x="1131093" y="918634"/>
                    <a:pt x="1131093" y="918634"/>
                  </a:cubicBezTo>
                  <a:cubicBezTo>
                    <a:pt x="1131093" y="893763"/>
                    <a:pt x="1131093" y="893763"/>
                    <a:pt x="1131093" y="893763"/>
                  </a:cubicBezTo>
                  <a:close/>
                  <a:moveTo>
                    <a:pt x="1057274" y="893763"/>
                  </a:moveTo>
                  <a:cubicBezTo>
                    <a:pt x="1057274" y="893763"/>
                    <a:pt x="1081881" y="893763"/>
                    <a:pt x="1106487" y="893763"/>
                  </a:cubicBezTo>
                  <a:cubicBezTo>
                    <a:pt x="1081881" y="893763"/>
                    <a:pt x="1081881" y="918709"/>
                    <a:pt x="1081881" y="918709"/>
                  </a:cubicBezTo>
                  <a:cubicBezTo>
                    <a:pt x="1081881" y="918709"/>
                    <a:pt x="1081881" y="943656"/>
                    <a:pt x="1081881" y="943656"/>
                  </a:cubicBezTo>
                  <a:cubicBezTo>
                    <a:pt x="1057274" y="993548"/>
                    <a:pt x="1032668" y="1018495"/>
                    <a:pt x="1032668" y="1068388"/>
                  </a:cubicBezTo>
                  <a:cubicBezTo>
                    <a:pt x="1008062" y="1043441"/>
                    <a:pt x="983456" y="1018495"/>
                    <a:pt x="958849" y="1018495"/>
                  </a:cubicBezTo>
                  <a:cubicBezTo>
                    <a:pt x="934243" y="1018495"/>
                    <a:pt x="909637" y="1043441"/>
                    <a:pt x="909637" y="1043441"/>
                  </a:cubicBezTo>
                  <a:cubicBezTo>
                    <a:pt x="909637" y="1043441"/>
                    <a:pt x="909637" y="1043441"/>
                    <a:pt x="909637" y="1018495"/>
                  </a:cubicBezTo>
                  <a:cubicBezTo>
                    <a:pt x="934243" y="1018495"/>
                    <a:pt x="934243" y="993548"/>
                    <a:pt x="934243" y="993548"/>
                  </a:cubicBezTo>
                  <a:cubicBezTo>
                    <a:pt x="958849" y="968602"/>
                    <a:pt x="983456" y="968602"/>
                    <a:pt x="983456" y="943656"/>
                  </a:cubicBezTo>
                  <a:cubicBezTo>
                    <a:pt x="1008062" y="943656"/>
                    <a:pt x="1008062" y="943656"/>
                    <a:pt x="1008062" y="943656"/>
                  </a:cubicBezTo>
                  <a:cubicBezTo>
                    <a:pt x="1032668" y="943656"/>
                    <a:pt x="1032668" y="943656"/>
                    <a:pt x="1032668" y="918709"/>
                  </a:cubicBezTo>
                  <a:cubicBezTo>
                    <a:pt x="1032668" y="918709"/>
                    <a:pt x="1032668" y="918709"/>
                    <a:pt x="1057274" y="893763"/>
                  </a:cubicBezTo>
                  <a:close/>
                  <a:moveTo>
                    <a:pt x="2028825" y="893762"/>
                  </a:moveTo>
                  <a:cubicBezTo>
                    <a:pt x="2048991" y="893762"/>
                    <a:pt x="2065338" y="905134"/>
                    <a:pt x="2065338" y="919162"/>
                  </a:cubicBezTo>
                  <a:cubicBezTo>
                    <a:pt x="2065338" y="933190"/>
                    <a:pt x="2048991" y="944562"/>
                    <a:pt x="2028825" y="944562"/>
                  </a:cubicBezTo>
                  <a:cubicBezTo>
                    <a:pt x="2008659" y="944562"/>
                    <a:pt x="1992312" y="933190"/>
                    <a:pt x="1992312" y="919162"/>
                  </a:cubicBezTo>
                  <a:cubicBezTo>
                    <a:pt x="1992312" y="905134"/>
                    <a:pt x="2008659" y="893762"/>
                    <a:pt x="2028825" y="893762"/>
                  </a:cubicBezTo>
                  <a:close/>
                  <a:moveTo>
                    <a:pt x="1870075" y="893762"/>
                  </a:moveTo>
                  <a:cubicBezTo>
                    <a:pt x="1870075" y="893762"/>
                    <a:pt x="1893888" y="919162"/>
                    <a:pt x="1893888" y="919162"/>
                  </a:cubicBezTo>
                  <a:cubicBezTo>
                    <a:pt x="1893888" y="919162"/>
                    <a:pt x="1893888" y="919162"/>
                    <a:pt x="1870075" y="919162"/>
                  </a:cubicBezTo>
                  <a:cubicBezTo>
                    <a:pt x="1870075" y="906462"/>
                    <a:pt x="1870075" y="900112"/>
                    <a:pt x="1870075" y="896937"/>
                  </a:cubicBezTo>
                  <a:lnTo>
                    <a:pt x="1870075" y="893763"/>
                  </a:lnTo>
                  <a:close/>
                  <a:moveTo>
                    <a:pt x="3000375" y="869950"/>
                  </a:moveTo>
                  <a:cubicBezTo>
                    <a:pt x="3025775" y="894556"/>
                    <a:pt x="3025775" y="894556"/>
                    <a:pt x="3025775" y="919163"/>
                  </a:cubicBezTo>
                  <a:cubicBezTo>
                    <a:pt x="3025775" y="919163"/>
                    <a:pt x="3000375" y="894556"/>
                    <a:pt x="3000375" y="894556"/>
                  </a:cubicBezTo>
                  <a:cubicBezTo>
                    <a:pt x="3000375" y="869950"/>
                    <a:pt x="3000375" y="869950"/>
                    <a:pt x="3000375" y="869950"/>
                  </a:cubicBezTo>
                  <a:close/>
                  <a:moveTo>
                    <a:pt x="1673225" y="869950"/>
                  </a:moveTo>
                  <a:cubicBezTo>
                    <a:pt x="1673225" y="894556"/>
                    <a:pt x="1697718" y="894556"/>
                    <a:pt x="1697718" y="894556"/>
                  </a:cubicBezTo>
                  <a:cubicBezTo>
                    <a:pt x="1722211" y="894556"/>
                    <a:pt x="1722211" y="894556"/>
                    <a:pt x="1722211" y="894556"/>
                  </a:cubicBezTo>
                  <a:cubicBezTo>
                    <a:pt x="1746704" y="894556"/>
                    <a:pt x="1771197" y="894556"/>
                    <a:pt x="1771197" y="894556"/>
                  </a:cubicBezTo>
                  <a:cubicBezTo>
                    <a:pt x="1771197" y="869950"/>
                    <a:pt x="1771197" y="869950"/>
                    <a:pt x="1771197" y="869950"/>
                  </a:cubicBezTo>
                  <a:cubicBezTo>
                    <a:pt x="1789567" y="869950"/>
                    <a:pt x="1794159" y="869950"/>
                    <a:pt x="1805640" y="880331"/>
                  </a:cubicBezTo>
                  <a:lnTo>
                    <a:pt x="1819371" y="893763"/>
                  </a:lnTo>
                  <a:lnTo>
                    <a:pt x="1820862" y="893763"/>
                  </a:lnTo>
                  <a:lnTo>
                    <a:pt x="1820648" y="894556"/>
                  </a:lnTo>
                  <a:lnTo>
                    <a:pt x="1823244" y="894556"/>
                  </a:lnTo>
                  <a:cubicBezTo>
                    <a:pt x="1826305" y="894556"/>
                    <a:pt x="1832429" y="894556"/>
                    <a:pt x="1844675" y="894556"/>
                  </a:cubicBezTo>
                  <a:lnTo>
                    <a:pt x="1820373" y="895574"/>
                  </a:lnTo>
                  <a:lnTo>
                    <a:pt x="1816894" y="908447"/>
                  </a:lnTo>
                  <a:cubicBezTo>
                    <a:pt x="1809750" y="919163"/>
                    <a:pt x="1795462" y="919163"/>
                    <a:pt x="1795462" y="919163"/>
                  </a:cubicBezTo>
                  <a:cubicBezTo>
                    <a:pt x="1795462" y="919163"/>
                    <a:pt x="1795462" y="904875"/>
                    <a:pt x="1795462" y="897732"/>
                  </a:cubicBezTo>
                  <a:lnTo>
                    <a:pt x="1795462" y="896616"/>
                  </a:lnTo>
                  <a:lnTo>
                    <a:pt x="1771197" y="897632"/>
                  </a:lnTo>
                  <a:cubicBezTo>
                    <a:pt x="1746704" y="900708"/>
                    <a:pt x="1722211" y="906859"/>
                    <a:pt x="1697718" y="919163"/>
                  </a:cubicBezTo>
                  <a:cubicBezTo>
                    <a:pt x="1673225" y="894556"/>
                    <a:pt x="1673225" y="894556"/>
                    <a:pt x="1673225" y="894556"/>
                  </a:cubicBezTo>
                  <a:cubicBezTo>
                    <a:pt x="1673225" y="869950"/>
                    <a:pt x="1673225" y="869950"/>
                    <a:pt x="1673225" y="869950"/>
                  </a:cubicBezTo>
                  <a:close/>
                  <a:moveTo>
                    <a:pt x="3124200" y="844550"/>
                  </a:moveTo>
                  <a:cubicBezTo>
                    <a:pt x="3148013" y="844550"/>
                    <a:pt x="3148013" y="844550"/>
                    <a:pt x="3148013" y="869950"/>
                  </a:cubicBezTo>
                  <a:cubicBezTo>
                    <a:pt x="3124200" y="869950"/>
                    <a:pt x="3124200" y="869950"/>
                    <a:pt x="3124200" y="869950"/>
                  </a:cubicBezTo>
                  <a:cubicBezTo>
                    <a:pt x="3124200" y="844550"/>
                    <a:pt x="3124200" y="844550"/>
                    <a:pt x="3124200" y="844550"/>
                  </a:cubicBezTo>
                  <a:close/>
                  <a:moveTo>
                    <a:pt x="1697037" y="844550"/>
                  </a:moveTo>
                  <a:cubicBezTo>
                    <a:pt x="1697037" y="844550"/>
                    <a:pt x="1722437" y="844550"/>
                    <a:pt x="1722437" y="844550"/>
                  </a:cubicBezTo>
                  <a:cubicBezTo>
                    <a:pt x="1722437" y="844550"/>
                    <a:pt x="1697037" y="844550"/>
                    <a:pt x="1697037" y="869950"/>
                  </a:cubicBezTo>
                  <a:cubicBezTo>
                    <a:pt x="1697037" y="844550"/>
                    <a:pt x="1697037" y="844550"/>
                    <a:pt x="1697037" y="844550"/>
                  </a:cubicBezTo>
                  <a:close/>
                  <a:moveTo>
                    <a:pt x="2090005" y="820738"/>
                  </a:moveTo>
                  <a:cubicBezTo>
                    <a:pt x="2090005" y="820738"/>
                    <a:pt x="2090005" y="845079"/>
                    <a:pt x="2114550" y="845079"/>
                  </a:cubicBezTo>
                  <a:cubicBezTo>
                    <a:pt x="2040915" y="869421"/>
                    <a:pt x="1967279" y="869421"/>
                    <a:pt x="1918188" y="869421"/>
                  </a:cubicBezTo>
                  <a:cubicBezTo>
                    <a:pt x="1905916" y="881592"/>
                    <a:pt x="1893643" y="887677"/>
                    <a:pt x="1881371" y="890720"/>
                  </a:cubicBezTo>
                  <a:lnTo>
                    <a:pt x="1869481" y="891703"/>
                  </a:lnTo>
                  <a:lnTo>
                    <a:pt x="1870075" y="893763"/>
                  </a:lnTo>
                  <a:cubicBezTo>
                    <a:pt x="1870075" y="893763"/>
                    <a:pt x="1870075" y="893763"/>
                    <a:pt x="1844675" y="893763"/>
                  </a:cubicBezTo>
                  <a:lnTo>
                    <a:pt x="1844675" y="893753"/>
                  </a:lnTo>
                  <a:lnTo>
                    <a:pt x="1844553" y="893763"/>
                  </a:lnTo>
                  <a:cubicBezTo>
                    <a:pt x="1820007" y="869421"/>
                    <a:pt x="1795462" y="869421"/>
                    <a:pt x="1795462" y="869421"/>
                  </a:cubicBezTo>
                  <a:cubicBezTo>
                    <a:pt x="1893643" y="845079"/>
                    <a:pt x="1991824" y="845079"/>
                    <a:pt x="2090005" y="820738"/>
                  </a:cubicBezTo>
                  <a:close/>
                  <a:moveTo>
                    <a:pt x="3200660" y="771174"/>
                  </a:moveTo>
                  <a:lnTo>
                    <a:pt x="3212058" y="774241"/>
                  </a:lnTo>
                  <a:cubicBezTo>
                    <a:pt x="3223518" y="781274"/>
                    <a:pt x="3228102" y="795338"/>
                    <a:pt x="3246438" y="795338"/>
                  </a:cubicBezTo>
                  <a:cubicBezTo>
                    <a:pt x="3234214" y="795338"/>
                    <a:pt x="3221990" y="789087"/>
                    <a:pt x="3209767" y="779711"/>
                  </a:cubicBezTo>
                  <a:close/>
                  <a:moveTo>
                    <a:pt x="122237" y="769938"/>
                  </a:moveTo>
                  <a:lnTo>
                    <a:pt x="123825" y="769938"/>
                  </a:lnTo>
                  <a:lnTo>
                    <a:pt x="123825" y="771526"/>
                  </a:lnTo>
                  <a:lnTo>
                    <a:pt x="122237" y="771526"/>
                  </a:lnTo>
                  <a:close/>
                  <a:moveTo>
                    <a:pt x="3173099" y="745335"/>
                  </a:moveTo>
                  <a:lnTo>
                    <a:pt x="3200660" y="771174"/>
                  </a:lnTo>
                  <a:lnTo>
                    <a:pt x="3197543" y="770335"/>
                  </a:lnTo>
                  <a:close/>
                  <a:moveTo>
                    <a:pt x="2731294" y="720725"/>
                  </a:moveTo>
                  <a:cubicBezTo>
                    <a:pt x="2731732" y="720725"/>
                    <a:pt x="2732088" y="721080"/>
                    <a:pt x="2732088" y="721519"/>
                  </a:cubicBezTo>
                  <a:cubicBezTo>
                    <a:pt x="2732088" y="721957"/>
                    <a:pt x="2731732" y="722313"/>
                    <a:pt x="2731294" y="722313"/>
                  </a:cubicBezTo>
                  <a:cubicBezTo>
                    <a:pt x="2730856" y="722313"/>
                    <a:pt x="2730500" y="721957"/>
                    <a:pt x="2730500" y="721519"/>
                  </a:cubicBezTo>
                  <a:cubicBezTo>
                    <a:pt x="2730500" y="721080"/>
                    <a:pt x="2730856" y="720725"/>
                    <a:pt x="2731294" y="720725"/>
                  </a:cubicBezTo>
                  <a:close/>
                  <a:moveTo>
                    <a:pt x="3344862" y="695325"/>
                  </a:moveTo>
                  <a:cubicBezTo>
                    <a:pt x="3344862" y="695325"/>
                    <a:pt x="3344862" y="695325"/>
                    <a:pt x="3370262" y="695325"/>
                  </a:cubicBezTo>
                  <a:cubicBezTo>
                    <a:pt x="3370262" y="720725"/>
                    <a:pt x="3344862" y="720725"/>
                    <a:pt x="3344862" y="746125"/>
                  </a:cubicBezTo>
                  <a:cubicBezTo>
                    <a:pt x="3344862" y="720725"/>
                    <a:pt x="3344862" y="720725"/>
                    <a:pt x="3344862" y="695325"/>
                  </a:cubicBezTo>
                  <a:close/>
                  <a:moveTo>
                    <a:pt x="3148648" y="695325"/>
                  </a:moveTo>
                  <a:cubicBezTo>
                    <a:pt x="3173095" y="695325"/>
                    <a:pt x="3173095" y="695325"/>
                    <a:pt x="3173095" y="695325"/>
                  </a:cubicBezTo>
                  <a:cubicBezTo>
                    <a:pt x="3173095" y="695325"/>
                    <a:pt x="3148648" y="720328"/>
                    <a:pt x="3148648" y="720328"/>
                  </a:cubicBezTo>
                  <a:cubicBezTo>
                    <a:pt x="3148648" y="720328"/>
                    <a:pt x="3154760" y="726579"/>
                    <a:pt x="3163928" y="735955"/>
                  </a:cubicBezTo>
                  <a:lnTo>
                    <a:pt x="3173099" y="745335"/>
                  </a:lnTo>
                  <a:lnTo>
                    <a:pt x="3173095" y="745331"/>
                  </a:lnTo>
                  <a:cubicBezTo>
                    <a:pt x="3148648" y="745331"/>
                    <a:pt x="3148648" y="745331"/>
                    <a:pt x="3148648" y="745331"/>
                  </a:cubicBezTo>
                  <a:cubicBezTo>
                    <a:pt x="3148648" y="745331"/>
                    <a:pt x="3124200" y="720328"/>
                    <a:pt x="3124200" y="720328"/>
                  </a:cubicBezTo>
                  <a:cubicBezTo>
                    <a:pt x="3124200" y="720328"/>
                    <a:pt x="3148648" y="695325"/>
                    <a:pt x="3148648" y="695325"/>
                  </a:cubicBezTo>
                  <a:close/>
                  <a:moveTo>
                    <a:pt x="3074987" y="695325"/>
                  </a:moveTo>
                  <a:cubicBezTo>
                    <a:pt x="3099594" y="695325"/>
                    <a:pt x="3099594" y="720725"/>
                    <a:pt x="3124200" y="720725"/>
                  </a:cubicBezTo>
                  <a:cubicBezTo>
                    <a:pt x="3124200" y="720725"/>
                    <a:pt x="3124200" y="720725"/>
                    <a:pt x="3099594" y="720725"/>
                  </a:cubicBezTo>
                  <a:cubicBezTo>
                    <a:pt x="3099594" y="720725"/>
                    <a:pt x="3074987" y="720725"/>
                    <a:pt x="3074987" y="695325"/>
                  </a:cubicBezTo>
                  <a:close/>
                  <a:moveTo>
                    <a:pt x="2878137" y="695325"/>
                  </a:moveTo>
                  <a:cubicBezTo>
                    <a:pt x="2878137" y="695325"/>
                    <a:pt x="2902744" y="695325"/>
                    <a:pt x="2902744" y="695325"/>
                  </a:cubicBezTo>
                  <a:cubicBezTo>
                    <a:pt x="2902744" y="720196"/>
                    <a:pt x="2902744" y="720196"/>
                    <a:pt x="2902744" y="720196"/>
                  </a:cubicBezTo>
                  <a:cubicBezTo>
                    <a:pt x="2902744" y="745067"/>
                    <a:pt x="2927350" y="745067"/>
                    <a:pt x="2927350" y="745067"/>
                  </a:cubicBezTo>
                  <a:cubicBezTo>
                    <a:pt x="2927350" y="745067"/>
                    <a:pt x="2927350" y="745067"/>
                    <a:pt x="2927350" y="769938"/>
                  </a:cubicBezTo>
                  <a:cubicBezTo>
                    <a:pt x="2927350" y="769938"/>
                    <a:pt x="2927350" y="769938"/>
                    <a:pt x="2902744" y="769938"/>
                  </a:cubicBezTo>
                  <a:cubicBezTo>
                    <a:pt x="2902744" y="745067"/>
                    <a:pt x="2878137" y="720196"/>
                    <a:pt x="2878137" y="695325"/>
                  </a:cubicBezTo>
                  <a:close/>
                  <a:moveTo>
                    <a:pt x="2803525" y="671512"/>
                  </a:moveTo>
                  <a:cubicBezTo>
                    <a:pt x="2803525" y="671512"/>
                    <a:pt x="2803525" y="671512"/>
                    <a:pt x="2803525" y="695325"/>
                  </a:cubicBezTo>
                  <a:cubicBezTo>
                    <a:pt x="2779183" y="695325"/>
                    <a:pt x="2779183" y="695325"/>
                    <a:pt x="2779183" y="695325"/>
                  </a:cubicBezTo>
                  <a:cubicBezTo>
                    <a:pt x="2779183" y="695325"/>
                    <a:pt x="2754842" y="695325"/>
                    <a:pt x="2754842" y="695325"/>
                  </a:cubicBezTo>
                  <a:cubicBezTo>
                    <a:pt x="2730500" y="695325"/>
                    <a:pt x="2730500" y="695325"/>
                    <a:pt x="2730500" y="695325"/>
                  </a:cubicBezTo>
                  <a:cubicBezTo>
                    <a:pt x="2754842" y="695325"/>
                    <a:pt x="2779183" y="671512"/>
                    <a:pt x="2803525" y="671512"/>
                  </a:cubicBezTo>
                  <a:close/>
                  <a:moveTo>
                    <a:pt x="3148542" y="646113"/>
                  </a:moveTo>
                  <a:cubicBezTo>
                    <a:pt x="3172883" y="646113"/>
                    <a:pt x="3197225" y="670719"/>
                    <a:pt x="3197225" y="695326"/>
                  </a:cubicBezTo>
                  <a:cubicBezTo>
                    <a:pt x="3172883" y="695326"/>
                    <a:pt x="3172883" y="670719"/>
                    <a:pt x="3172883" y="670719"/>
                  </a:cubicBezTo>
                  <a:cubicBezTo>
                    <a:pt x="3172883" y="670719"/>
                    <a:pt x="3172883" y="670719"/>
                    <a:pt x="3148542" y="670719"/>
                  </a:cubicBezTo>
                  <a:cubicBezTo>
                    <a:pt x="3148542" y="670719"/>
                    <a:pt x="3148542" y="646113"/>
                    <a:pt x="3148542" y="646113"/>
                  </a:cubicBezTo>
                  <a:close/>
                  <a:moveTo>
                    <a:pt x="3124200" y="646113"/>
                  </a:moveTo>
                  <a:cubicBezTo>
                    <a:pt x="3148542" y="646113"/>
                    <a:pt x="3148542" y="670719"/>
                    <a:pt x="3148542" y="670719"/>
                  </a:cubicBezTo>
                  <a:cubicBezTo>
                    <a:pt x="3148542" y="670719"/>
                    <a:pt x="3124200" y="670719"/>
                    <a:pt x="3124200" y="646113"/>
                  </a:cubicBezTo>
                  <a:close/>
                  <a:moveTo>
                    <a:pt x="2878137" y="620713"/>
                  </a:moveTo>
                  <a:cubicBezTo>
                    <a:pt x="2878137" y="620713"/>
                    <a:pt x="2901950" y="620713"/>
                    <a:pt x="2901950" y="646113"/>
                  </a:cubicBezTo>
                  <a:cubicBezTo>
                    <a:pt x="2878137" y="646113"/>
                    <a:pt x="2878137" y="646113"/>
                    <a:pt x="2878137" y="620713"/>
                  </a:cubicBezTo>
                  <a:close/>
                  <a:moveTo>
                    <a:pt x="2755106" y="522287"/>
                  </a:moveTo>
                  <a:cubicBezTo>
                    <a:pt x="2779713" y="522287"/>
                    <a:pt x="2779713" y="522287"/>
                    <a:pt x="2779713" y="522287"/>
                  </a:cubicBezTo>
                  <a:cubicBezTo>
                    <a:pt x="2755106" y="522287"/>
                    <a:pt x="2755106" y="546100"/>
                    <a:pt x="2730500" y="546100"/>
                  </a:cubicBezTo>
                  <a:cubicBezTo>
                    <a:pt x="2755106" y="522287"/>
                    <a:pt x="2755106" y="522287"/>
                    <a:pt x="2755106" y="522287"/>
                  </a:cubicBezTo>
                  <a:close/>
                  <a:moveTo>
                    <a:pt x="3025775" y="496888"/>
                  </a:moveTo>
                  <a:lnTo>
                    <a:pt x="3027363" y="496888"/>
                  </a:lnTo>
                  <a:lnTo>
                    <a:pt x="3027363" y="498476"/>
                  </a:lnTo>
                  <a:lnTo>
                    <a:pt x="3025775" y="498476"/>
                  </a:lnTo>
                  <a:close/>
                  <a:moveTo>
                    <a:pt x="2730500" y="496887"/>
                  </a:moveTo>
                  <a:cubicBezTo>
                    <a:pt x="2730500" y="522287"/>
                    <a:pt x="2705100" y="522287"/>
                    <a:pt x="2705100" y="522287"/>
                  </a:cubicBezTo>
                  <a:cubicBezTo>
                    <a:pt x="2705100" y="522287"/>
                    <a:pt x="2730500" y="496887"/>
                    <a:pt x="2730500" y="496887"/>
                  </a:cubicBezTo>
                  <a:close/>
                  <a:moveTo>
                    <a:pt x="2927350" y="471488"/>
                  </a:moveTo>
                  <a:lnTo>
                    <a:pt x="2928938" y="471488"/>
                  </a:lnTo>
                  <a:lnTo>
                    <a:pt x="2928938" y="473076"/>
                  </a:lnTo>
                  <a:lnTo>
                    <a:pt x="2927350" y="473076"/>
                  </a:lnTo>
                  <a:close/>
                  <a:moveTo>
                    <a:pt x="3271837" y="447675"/>
                  </a:moveTo>
                  <a:cubicBezTo>
                    <a:pt x="3271837" y="447675"/>
                    <a:pt x="3271837" y="447675"/>
                    <a:pt x="3296443" y="447675"/>
                  </a:cubicBezTo>
                  <a:cubicBezTo>
                    <a:pt x="3321050" y="447675"/>
                    <a:pt x="3345656" y="471488"/>
                    <a:pt x="3370262" y="471488"/>
                  </a:cubicBezTo>
                  <a:cubicBezTo>
                    <a:pt x="3370262" y="471488"/>
                    <a:pt x="3370262" y="471488"/>
                    <a:pt x="3345656" y="471488"/>
                  </a:cubicBezTo>
                  <a:cubicBezTo>
                    <a:pt x="3321050" y="471488"/>
                    <a:pt x="3296443" y="471488"/>
                    <a:pt x="3271837" y="471488"/>
                  </a:cubicBezTo>
                  <a:cubicBezTo>
                    <a:pt x="3271837" y="471488"/>
                    <a:pt x="3271837" y="471488"/>
                    <a:pt x="3271837" y="447675"/>
                  </a:cubicBezTo>
                  <a:close/>
                  <a:moveTo>
                    <a:pt x="2982983" y="429428"/>
                  </a:moveTo>
                  <a:lnTo>
                    <a:pt x="2976562" y="447676"/>
                  </a:lnTo>
                  <a:cubicBezTo>
                    <a:pt x="2976562" y="441524"/>
                    <a:pt x="2978050" y="436911"/>
                    <a:pt x="2979911" y="433450"/>
                  </a:cubicBezTo>
                  <a:close/>
                  <a:moveTo>
                    <a:pt x="2984285" y="425730"/>
                  </a:moveTo>
                  <a:lnTo>
                    <a:pt x="2985492" y="426145"/>
                  </a:lnTo>
                  <a:lnTo>
                    <a:pt x="2982983" y="429428"/>
                  </a:lnTo>
                  <a:close/>
                  <a:moveTo>
                    <a:pt x="2986165" y="420387"/>
                  </a:moveTo>
                  <a:lnTo>
                    <a:pt x="2984285" y="425730"/>
                  </a:lnTo>
                  <a:lnTo>
                    <a:pt x="2976562" y="423069"/>
                  </a:lnTo>
                  <a:close/>
                  <a:moveTo>
                    <a:pt x="3000375" y="398463"/>
                  </a:moveTo>
                  <a:cubicBezTo>
                    <a:pt x="3000375" y="398463"/>
                    <a:pt x="3000375" y="412304"/>
                    <a:pt x="2990329" y="419225"/>
                  </a:cubicBezTo>
                  <a:lnTo>
                    <a:pt x="2986165" y="420387"/>
                  </a:lnTo>
                  <a:lnTo>
                    <a:pt x="2988469" y="413842"/>
                  </a:lnTo>
                  <a:cubicBezTo>
                    <a:pt x="2994422" y="404615"/>
                    <a:pt x="3000375" y="398463"/>
                    <a:pt x="3000375" y="398463"/>
                  </a:cubicBezTo>
                  <a:close/>
                  <a:moveTo>
                    <a:pt x="3000375" y="398463"/>
                  </a:moveTo>
                  <a:cubicBezTo>
                    <a:pt x="3024981" y="398463"/>
                    <a:pt x="3024981" y="398463"/>
                    <a:pt x="3024981" y="398463"/>
                  </a:cubicBezTo>
                  <a:lnTo>
                    <a:pt x="3049588" y="398463"/>
                  </a:lnTo>
                  <a:cubicBezTo>
                    <a:pt x="3024981" y="398463"/>
                    <a:pt x="3024981" y="422276"/>
                    <a:pt x="3000375" y="398463"/>
                  </a:cubicBezTo>
                  <a:close/>
                  <a:moveTo>
                    <a:pt x="2852738" y="373063"/>
                  </a:moveTo>
                  <a:cubicBezTo>
                    <a:pt x="2877344" y="373063"/>
                    <a:pt x="2926557" y="373063"/>
                    <a:pt x="2951163" y="397669"/>
                  </a:cubicBezTo>
                  <a:cubicBezTo>
                    <a:pt x="2926557" y="397669"/>
                    <a:pt x="2926557" y="397669"/>
                    <a:pt x="2901950" y="397669"/>
                  </a:cubicBezTo>
                  <a:cubicBezTo>
                    <a:pt x="2877344" y="373063"/>
                    <a:pt x="2852738" y="422276"/>
                    <a:pt x="2828131" y="397669"/>
                  </a:cubicBezTo>
                  <a:cubicBezTo>
                    <a:pt x="2828131" y="397669"/>
                    <a:pt x="2828131" y="397669"/>
                    <a:pt x="2803525" y="397669"/>
                  </a:cubicBezTo>
                  <a:cubicBezTo>
                    <a:pt x="2828131" y="373063"/>
                    <a:pt x="2852738" y="373063"/>
                    <a:pt x="2852738" y="373063"/>
                  </a:cubicBezTo>
                  <a:close/>
                  <a:moveTo>
                    <a:pt x="2558256" y="373062"/>
                  </a:moveTo>
                  <a:cubicBezTo>
                    <a:pt x="2582863" y="373062"/>
                    <a:pt x="2582863" y="373062"/>
                    <a:pt x="2582863" y="397668"/>
                  </a:cubicBezTo>
                  <a:cubicBezTo>
                    <a:pt x="2558256" y="397668"/>
                    <a:pt x="2558256" y="397668"/>
                    <a:pt x="2533650" y="422275"/>
                  </a:cubicBezTo>
                  <a:cubicBezTo>
                    <a:pt x="2533650" y="397668"/>
                    <a:pt x="2533650" y="397668"/>
                    <a:pt x="2558256" y="397668"/>
                  </a:cubicBezTo>
                  <a:cubicBezTo>
                    <a:pt x="2558256" y="397668"/>
                    <a:pt x="2558256" y="397668"/>
                    <a:pt x="2558256" y="373062"/>
                  </a:cubicBezTo>
                  <a:close/>
                  <a:moveTo>
                    <a:pt x="492125" y="373062"/>
                  </a:moveTo>
                  <a:cubicBezTo>
                    <a:pt x="492125" y="373062"/>
                    <a:pt x="516466" y="373062"/>
                    <a:pt x="516466" y="373062"/>
                  </a:cubicBezTo>
                  <a:cubicBezTo>
                    <a:pt x="540808" y="373062"/>
                    <a:pt x="565150" y="398462"/>
                    <a:pt x="565150" y="398462"/>
                  </a:cubicBezTo>
                  <a:cubicBezTo>
                    <a:pt x="540808" y="398462"/>
                    <a:pt x="540808" y="398462"/>
                    <a:pt x="540808" y="398462"/>
                  </a:cubicBezTo>
                  <a:cubicBezTo>
                    <a:pt x="540808" y="398462"/>
                    <a:pt x="540808" y="398462"/>
                    <a:pt x="492125" y="373062"/>
                  </a:cubicBezTo>
                  <a:close/>
                  <a:moveTo>
                    <a:pt x="3271837" y="347663"/>
                  </a:moveTo>
                  <a:cubicBezTo>
                    <a:pt x="3271837" y="347663"/>
                    <a:pt x="3271837" y="347663"/>
                    <a:pt x="3296443" y="347663"/>
                  </a:cubicBezTo>
                  <a:cubicBezTo>
                    <a:pt x="3321050" y="347663"/>
                    <a:pt x="3345656" y="373063"/>
                    <a:pt x="3345656" y="373063"/>
                  </a:cubicBezTo>
                  <a:cubicBezTo>
                    <a:pt x="3345656" y="373063"/>
                    <a:pt x="3321050" y="373063"/>
                    <a:pt x="3321050" y="373063"/>
                  </a:cubicBezTo>
                  <a:cubicBezTo>
                    <a:pt x="3296443" y="373063"/>
                    <a:pt x="3271837" y="373063"/>
                    <a:pt x="3271837" y="347663"/>
                  </a:cubicBezTo>
                  <a:close/>
                  <a:moveTo>
                    <a:pt x="2828925" y="323850"/>
                  </a:moveTo>
                  <a:cubicBezTo>
                    <a:pt x="2828925" y="323850"/>
                    <a:pt x="2828925" y="323850"/>
                    <a:pt x="2852738" y="323850"/>
                  </a:cubicBezTo>
                  <a:cubicBezTo>
                    <a:pt x="2852738" y="323850"/>
                    <a:pt x="2828925" y="323850"/>
                    <a:pt x="2828925" y="347663"/>
                  </a:cubicBezTo>
                  <a:cubicBezTo>
                    <a:pt x="2828925" y="323850"/>
                    <a:pt x="2828925" y="323850"/>
                    <a:pt x="2828925" y="323850"/>
                  </a:cubicBezTo>
                  <a:close/>
                  <a:moveTo>
                    <a:pt x="2656681" y="323850"/>
                  </a:moveTo>
                  <a:cubicBezTo>
                    <a:pt x="2656681" y="348456"/>
                    <a:pt x="2681288" y="348456"/>
                    <a:pt x="2681288" y="348456"/>
                  </a:cubicBezTo>
                  <a:cubicBezTo>
                    <a:pt x="2681288" y="348456"/>
                    <a:pt x="2730500" y="323850"/>
                    <a:pt x="2730500" y="323850"/>
                  </a:cubicBezTo>
                  <a:cubicBezTo>
                    <a:pt x="2755107" y="323850"/>
                    <a:pt x="2755107" y="348456"/>
                    <a:pt x="2779713" y="348456"/>
                  </a:cubicBezTo>
                  <a:cubicBezTo>
                    <a:pt x="2730500" y="373063"/>
                    <a:pt x="2705894" y="373063"/>
                    <a:pt x="2656681" y="373063"/>
                  </a:cubicBezTo>
                  <a:cubicBezTo>
                    <a:pt x="2632075" y="373063"/>
                    <a:pt x="2632075" y="373063"/>
                    <a:pt x="2632075" y="348456"/>
                  </a:cubicBezTo>
                  <a:cubicBezTo>
                    <a:pt x="2656681" y="348456"/>
                    <a:pt x="2656681" y="323850"/>
                    <a:pt x="2656681" y="323850"/>
                  </a:cubicBezTo>
                  <a:close/>
                  <a:moveTo>
                    <a:pt x="1378744" y="323850"/>
                  </a:moveTo>
                  <a:cubicBezTo>
                    <a:pt x="1379183" y="323850"/>
                    <a:pt x="1379538" y="324205"/>
                    <a:pt x="1379538" y="324644"/>
                  </a:cubicBezTo>
                  <a:cubicBezTo>
                    <a:pt x="1379538" y="325082"/>
                    <a:pt x="1379183" y="325438"/>
                    <a:pt x="1378744" y="325438"/>
                  </a:cubicBezTo>
                  <a:cubicBezTo>
                    <a:pt x="1378306" y="325438"/>
                    <a:pt x="1377950" y="325082"/>
                    <a:pt x="1377950" y="324644"/>
                  </a:cubicBezTo>
                  <a:cubicBezTo>
                    <a:pt x="1377950" y="324205"/>
                    <a:pt x="1378306" y="323850"/>
                    <a:pt x="1378744" y="323850"/>
                  </a:cubicBezTo>
                  <a:close/>
                  <a:moveTo>
                    <a:pt x="1229697" y="323453"/>
                  </a:moveTo>
                  <a:cubicBezTo>
                    <a:pt x="1229697" y="348456"/>
                    <a:pt x="1205117" y="348456"/>
                    <a:pt x="1180536" y="348456"/>
                  </a:cubicBezTo>
                  <a:cubicBezTo>
                    <a:pt x="1131375" y="348456"/>
                    <a:pt x="1057633" y="348456"/>
                    <a:pt x="1008471" y="373460"/>
                  </a:cubicBezTo>
                  <a:cubicBezTo>
                    <a:pt x="983891" y="348456"/>
                    <a:pt x="959310" y="373460"/>
                    <a:pt x="934730" y="373460"/>
                  </a:cubicBezTo>
                  <a:cubicBezTo>
                    <a:pt x="885568" y="373460"/>
                    <a:pt x="836407" y="373460"/>
                    <a:pt x="811826" y="373460"/>
                  </a:cubicBezTo>
                  <a:cubicBezTo>
                    <a:pt x="811826" y="373460"/>
                    <a:pt x="811826" y="373460"/>
                    <a:pt x="787246" y="373460"/>
                  </a:cubicBezTo>
                  <a:cubicBezTo>
                    <a:pt x="787246" y="373460"/>
                    <a:pt x="762665" y="398463"/>
                    <a:pt x="738084" y="373460"/>
                  </a:cubicBezTo>
                  <a:cubicBezTo>
                    <a:pt x="738084" y="398463"/>
                    <a:pt x="713504" y="373460"/>
                    <a:pt x="713504" y="373460"/>
                  </a:cubicBezTo>
                  <a:cubicBezTo>
                    <a:pt x="688923" y="398463"/>
                    <a:pt x="664342" y="398463"/>
                    <a:pt x="639762" y="398463"/>
                  </a:cubicBezTo>
                  <a:cubicBezTo>
                    <a:pt x="639762" y="398463"/>
                    <a:pt x="639762" y="398463"/>
                    <a:pt x="639762" y="373460"/>
                  </a:cubicBezTo>
                  <a:cubicBezTo>
                    <a:pt x="713504" y="348456"/>
                    <a:pt x="811826" y="348456"/>
                    <a:pt x="910149" y="348456"/>
                  </a:cubicBezTo>
                  <a:cubicBezTo>
                    <a:pt x="910149" y="348456"/>
                    <a:pt x="934730" y="348456"/>
                    <a:pt x="934730" y="348456"/>
                  </a:cubicBezTo>
                  <a:cubicBezTo>
                    <a:pt x="934730" y="348456"/>
                    <a:pt x="959310" y="348456"/>
                    <a:pt x="959310" y="348456"/>
                  </a:cubicBezTo>
                  <a:cubicBezTo>
                    <a:pt x="1057633" y="323453"/>
                    <a:pt x="1131375" y="323453"/>
                    <a:pt x="1229697" y="323453"/>
                  </a:cubicBezTo>
                  <a:close/>
                  <a:moveTo>
                    <a:pt x="1230081" y="312905"/>
                  </a:moveTo>
                  <a:cubicBezTo>
                    <a:pt x="1231234" y="309389"/>
                    <a:pt x="1235842" y="323453"/>
                    <a:pt x="1254278" y="323453"/>
                  </a:cubicBezTo>
                  <a:lnTo>
                    <a:pt x="1229697" y="323453"/>
                  </a:lnTo>
                  <a:cubicBezTo>
                    <a:pt x="1229697" y="317202"/>
                    <a:pt x="1229697" y="314077"/>
                    <a:pt x="1230081" y="312905"/>
                  </a:cubicBezTo>
                  <a:close/>
                  <a:moveTo>
                    <a:pt x="1476375" y="298450"/>
                  </a:moveTo>
                  <a:cubicBezTo>
                    <a:pt x="1476375" y="298450"/>
                    <a:pt x="1476375" y="298450"/>
                    <a:pt x="1500982" y="298450"/>
                  </a:cubicBezTo>
                  <a:cubicBezTo>
                    <a:pt x="1500982" y="298450"/>
                    <a:pt x="1500982" y="298450"/>
                    <a:pt x="1525588" y="298450"/>
                  </a:cubicBezTo>
                  <a:cubicBezTo>
                    <a:pt x="1500982" y="323850"/>
                    <a:pt x="1500982" y="323850"/>
                    <a:pt x="1476375" y="323850"/>
                  </a:cubicBezTo>
                  <a:cubicBezTo>
                    <a:pt x="1476375" y="298450"/>
                    <a:pt x="1476375" y="298450"/>
                    <a:pt x="1476375" y="298450"/>
                  </a:cubicBezTo>
                  <a:close/>
                  <a:moveTo>
                    <a:pt x="1450975" y="298450"/>
                  </a:moveTo>
                  <a:cubicBezTo>
                    <a:pt x="1450975" y="298450"/>
                    <a:pt x="1450975" y="323850"/>
                    <a:pt x="1476375" y="323850"/>
                  </a:cubicBezTo>
                  <a:cubicBezTo>
                    <a:pt x="1450975" y="323850"/>
                    <a:pt x="1450975" y="323850"/>
                    <a:pt x="1450975" y="323850"/>
                  </a:cubicBezTo>
                  <a:cubicBezTo>
                    <a:pt x="1450975" y="323850"/>
                    <a:pt x="1450975" y="323850"/>
                    <a:pt x="1450975" y="298450"/>
                  </a:cubicBezTo>
                  <a:close/>
                  <a:moveTo>
                    <a:pt x="1352601" y="298450"/>
                  </a:moveTo>
                  <a:cubicBezTo>
                    <a:pt x="1352601" y="298450"/>
                    <a:pt x="1377182" y="298450"/>
                    <a:pt x="1377182" y="298450"/>
                  </a:cubicBezTo>
                  <a:cubicBezTo>
                    <a:pt x="1401762" y="298450"/>
                    <a:pt x="1401762" y="298450"/>
                    <a:pt x="1401762" y="298450"/>
                  </a:cubicBezTo>
                  <a:cubicBezTo>
                    <a:pt x="1401762" y="298450"/>
                    <a:pt x="1401762" y="298450"/>
                    <a:pt x="1401762" y="323453"/>
                  </a:cubicBezTo>
                  <a:cubicBezTo>
                    <a:pt x="1401762" y="323453"/>
                    <a:pt x="1401762" y="323453"/>
                    <a:pt x="1377182" y="323453"/>
                  </a:cubicBezTo>
                  <a:cubicBezTo>
                    <a:pt x="1377182" y="323453"/>
                    <a:pt x="1352601" y="323453"/>
                    <a:pt x="1352601" y="323453"/>
                  </a:cubicBezTo>
                  <a:cubicBezTo>
                    <a:pt x="1328020" y="323453"/>
                    <a:pt x="1328020" y="323453"/>
                    <a:pt x="1328020" y="323453"/>
                  </a:cubicBezTo>
                  <a:cubicBezTo>
                    <a:pt x="1328020" y="323453"/>
                    <a:pt x="1352601" y="323453"/>
                    <a:pt x="1352601" y="298450"/>
                  </a:cubicBezTo>
                  <a:close/>
                  <a:moveTo>
                    <a:pt x="1278859" y="298450"/>
                  </a:moveTo>
                  <a:cubicBezTo>
                    <a:pt x="1278859" y="323453"/>
                    <a:pt x="1303440" y="323453"/>
                    <a:pt x="1303440" y="323453"/>
                  </a:cubicBezTo>
                  <a:lnTo>
                    <a:pt x="1294222" y="323453"/>
                  </a:lnTo>
                  <a:cubicBezTo>
                    <a:pt x="1285004" y="323453"/>
                    <a:pt x="1278859" y="323453"/>
                    <a:pt x="1278859" y="323453"/>
                  </a:cubicBezTo>
                  <a:cubicBezTo>
                    <a:pt x="1266569" y="323453"/>
                    <a:pt x="1260424" y="323453"/>
                    <a:pt x="1254278" y="323453"/>
                  </a:cubicBezTo>
                  <a:cubicBezTo>
                    <a:pt x="1254278" y="298450"/>
                    <a:pt x="1254278" y="298450"/>
                    <a:pt x="1278859" y="298450"/>
                  </a:cubicBezTo>
                  <a:close/>
                  <a:moveTo>
                    <a:pt x="1574800" y="273050"/>
                  </a:moveTo>
                  <a:cubicBezTo>
                    <a:pt x="1574800" y="298450"/>
                    <a:pt x="1574800" y="298450"/>
                    <a:pt x="1574800" y="298450"/>
                  </a:cubicBezTo>
                  <a:cubicBezTo>
                    <a:pt x="1574800" y="298450"/>
                    <a:pt x="1549400" y="298450"/>
                    <a:pt x="1549400" y="298450"/>
                  </a:cubicBezTo>
                  <a:cubicBezTo>
                    <a:pt x="1549400" y="298450"/>
                    <a:pt x="1549400" y="298450"/>
                    <a:pt x="1574800" y="273050"/>
                  </a:cubicBezTo>
                  <a:close/>
                  <a:moveTo>
                    <a:pt x="491331" y="273050"/>
                  </a:moveTo>
                  <a:cubicBezTo>
                    <a:pt x="491331" y="298450"/>
                    <a:pt x="515937" y="298450"/>
                    <a:pt x="515937" y="298450"/>
                  </a:cubicBezTo>
                  <a:cubicBezTo>
                    <a:pt x="515937" y="298450"/>
                    <a:pt x="540544" y="298450"/>
                    <a:pt x="540544" y="273050"/>
                  </a:cubicBezTo>
                  <a:cubicBezTo>
                    <a:pt x="540544" y="298450"/>
                    <a:pt x="565150" y="273050"/>
                    <a:pt x="565150" y="273050"/>
                  </a:cubicBezTo>
                  <a:cubicBezTo>
                    <a:pt x="589756" y="273050"/>
                    <a:pt x="589756" y="298450"/>
                    <a:pt x="614362" y="273050"/>
                  </a:cubicBezTo>
                  <a:cubicBezTo>
                    <a:pt x="638969" y="273050"/>
                    <a:pt x="663575" y="273050"/>
                    <a:pt x="663575" y="273050"/>
                  </a:cubicBezTo>
                  <a:cubicBezTo>
                    <a:pt x="712788" y="273050"/>
                    <a:pt x="762000" y="273050"/>
                    <a:pt x="786606" y="273050"/>
                  </a:cubicBezTo>
                  <a:cubicBezTo>
                    <a:pt x="811213" y="273050"/>
                    <a:pt x="811213" y="273050"/>
                    <a:pt x="811213" y="298450"/>
                  </a:cubicBezTo>
                  <a:cubicBezTo>
                    <a:pt x="762000" y="298450"/>
                    <a:pt x="712788" y="298450"/>
                    <a:pt x="663575" y="298450"/>
                  </a:cubicBezTo>
                  <a:cubicBezTo>
                    <a:pt x="638969" y="298450"/>
                    <a:pt x="589756" y="298450"/>
                    <a:pt x="565150" y="298450"/>
                  </a:cubicBezTo>
                  <a:cubicBezTo>
                    <a:pt x="540544" y="298450"/>
                    <a:pt x="491331" y="323850"/>
                    <a:pt x="466725" y="323850"/>
                  </a:cubicBezTo>
                  <a:cubicBezTo>
                    <a:pt x="466725" y="298450"/>
                    <a:pt x="491331" y="298450"/>
                    <a:pt x="491331" y="298450"/>
                  </a:cubicBezTo>
                  <a:cubicBezTo>
                    <a:pt x="491331" y="298450"/>
                    <a:pt x="491331" y="298450"/>
                    <a:pt x="491331" y="273050"/>
                  </a:cubicBezTo>
                  <a:close/>
                  <a:moveTo>
                    <a:pt x="1352550" y="223838"/>
                  </a:moveTo>
                  <a:cubicBezTo>
                    <a:pt x="1352550" y="223838"/>
                    <a:pt x="1352550" y="223838"/>
                    <a:pt x="1377156" y="223838"/>
                  </a:cubicBezTo>
                  <a:cubicBezTo>
                    <a:pt x="1401763" y="223838"/>
                    <a:pt x="1426369" y="223838"/>
                    <a:pt x="1450975" y="223838"/>
                  </a:cubicBezTo>
                  <a:cubicBezTo>
                    <a:pt x="1426369" y="223838"/>
                    <a:pt x="1401763" y="249238"/>
                    <a:pt x="1377156" y="249238"/>
                  </a:cubicBezTo>
                  <a:cubicBezTo>
                    <a:pt x="1377156" y="223838"/>
                    <a:pt x="1377156" y="223838"/>
                    <a:pt x="1352550" y="223838"/>
                  </a:cubicBezTo>
                  <a:close/>
                  <a:moveTo>
                    <a:pt x="1205706" y="223838"/>
                  </a:moveTo>
                  <a:cubicBezTo>
                    <a:pt x="1205706" y="248709"/>
                    <a:pt x="1205706" y="248709"/>
                    <a:pt x="1230312" y="248709"/>
                  </a:cubicBezTo>
                  <a:cubicBezTo>
                    <a:pt x="1230312" y="248709"/>
                    <a:pt x="1230312" y="223838"/>
                    <a:pt x="1230312" y="223838"/>
                  </a:cubicBezTo>
                  <a:cubicBezTo>
                    <a:pt x="1254919" y="223838"/>
                    <a:pt x="1254919" y="223838"/>
                    <a:pt x="1279525" y="223838"/>
                  </a:cubicBezTo>
                  <a:cubicBezTo>
                    <a:pt x="1254919" y="223838"/>
                    <a:pt x="1254919" y="248709"/>
                    <a:pt x="1254919" y="248709"/>
                  </a:cubicBezTo>
                  <a:cubicBezTo>
                    <a:pt x="1181100" y="248709"/>
                    <a:pt x="1082675" y="273580"/>
                    <a:pt x="984249" y="273580"/>
                  </a:cubicBezTo>
                  <a:cubicBezTo>
                    <a:pt x="935037" y="273580"/>
                    <a:pt x="885824" y="273580"/>
                    <a:pt x="836612" y="298451"/>
                  </a:cubicBezTo>
                  <a:cubicBezTo>
                    <a:pt x="836612" y="273580"/>
                    <a:pt x="861218" y="273580"/>
                    <a:pt x="861218" y="273580"/>
                  </a:cubicBezTo>
                  <a:cubicBezTo>
                    <a:pt x="959643" y="248709"/>
                    <a:pt x="1082675" y="248709"/>
                    <a:pt x="1205706" y="223838"/>
                  </a:cubicBezTo>
                  <a:close/>
                  <a:moveTo>
                    <a:pt x="2976165" y="213122"/>
                  </a:moveTo>
                  <a:cubicBezTo>
                    <a:pt x="2976562" y="214313"/>
                    <a:pt x="2976562" y="217488"/>
                    <a:pt x="2976562" y="223838"/>
                  </a:cubicBezTo>
                  <a:lnTo>
                    <a:pt x="2951162" y="223838"/>
                  </a:lnTo>
                  <a:cubicBezTo>
                    <a:pt x="2970212" y="223838"/>
                    <a:pt x="2974975" y="209550"/>
                    <a:pt x="2976165" y="213122"/>
                  </a:cubicBezTo>
                  <a:close/>
                  <a:moveTo>
                    <a:pt x="1450975" y="198438"/>
                  </a:moveTo>
                  <a:cubicBezTo>
                    <a:pt x="1475581" y="198438"/>
                    <a:pt x="1475581" y="198438"/>
                    <a:pt x="1475581" y="198438"/>
                  </a:cubicBezTo>
                  <a:cubicBezTo>
                    <a:pt x="1500188" y="223838"/>
                    <a:pt x="1524794" y="223838"/>
                    <a:pt x="1524794" y="223838"/>
                  </a:cubicBezTo>
                  <a:lnTo>
                    <a:pt x="1490960" y="223838"/>
                  </a:lnTo>
                  <a:cubicBezTo>
                    <a:pt x="1475581" y="223838"/>
                    <a:pt x="1463278" y="223838"/>
                    <a:pt x="1450975" y="223838"/>
                  </a:cubicBezTo>
                  <a:cubicBezTo>
                    <a:pt x="1450975" y="223838"/>
                    <a:pt x="1450975" y="223838"/>
                    <a:pt x="1450975" y="198438"/>
                  </a:cubicBezTo>
                  <a:close/>
                  <a:moveTo>
                    <a:pt x="2916634" y="163909"/>
                  </a:moveTo>
                  <a:cubicBezTo>
                    <a:pt x="2927350" y="160337"/>
                    <a:pt x="2927350" y="174625"/>
                    <a:pt x="2927350" y="174625"/>
                  </a:cubicBezTo>
                  <a:lnTo>
                    <a:pt x="2901950" y="174625"/>
                  </a:lnTo>
                  <a:cubicBezTo>
                    <a:pt x="2908300" y="168275"/>
                    <a:pt x="2913062" y="165100"/>
                    <a:pt x="2916634" y="163909"/>
                  </a:cubicBezTo>
                  <a:close/>
                  <a:moveTo>
                    <a:pt x="466725" y="123825"/>
                  </a:moveTo>
                  <a:lnTo>
                    <a:pt x="492125" y="123825"/>
                  </a:lnTo>
                  <a:lnTo>
                    <a:pt x="492125" y="125413"/>
                  </a:lnTo>
                  <a:lnTo>
                    <a:pt x="466725" y="125413"/>
                  </a:lnTo>
                  <a:close/>
                  <a:moveTo>
                    <a:pt x="762000" y="100013"/>
                  </a:moveTo>
                  <a:lnTo>
                    <a:pt x="762083" y="100013"/>
                  </a:lnTo>
                  <a:lnTo>
                    <a:pt x="763588" y="100013"/>
                  </a:lnTo>
                  <a:lnTo>
                    <a:pt x="763588" y="101601"/>
                  </a:lnTo>
                  <a:lnTo>
                    <a:pt x="762000" y="101601"/>
                  </a:lnTo>
                  <a:close/>
                  <a:moveTo>
                    <a:pt x="2951163" y="74613"/>
                  </a:moveTo>
                  <a:cubicBezTo>
                    <a:pt x="2951163" y="100013"/>
                    <a:pt x="2951163" y="100013"/>
                    <a:pt x="2926556" y="100013"/>
                  </a:cubicBezTo>
                  <a:cubicBezTo>
                    <a:pt x="2926556" y="74613"/>
                    <a:pt x="2951163" y="74613"/>
                    <a:pt x="2951163" y="74613"/>
                  </a:cubicBezTo>
                  <a:close/>
                  <a:moveTo>
                    <a:pt x="811379" y="74613"/>
                  </a:moveTo>
                  <a:cubicBezTo>
                    <a:pt x="811379" y="100013"/>
                    <a:pt x="811379" y="100013"/>
                    <a:pt x="811379" y="100013"/>
                  </a:cubicBezTo>
                  <a:lnTo>
                    <a:pt x="786731" y="100013"/>
                  </a:lnTo>
                  <a:cubicBezTo>
                    <a:pt x="786731" y="74613"/>
                    <a:pt x="811379" y="100013"/>
                    <a:pt x="811379" y="74613"/>
                  </a:cubicBezTo>
                  <a:close/>
                  <a:moveTo>
                    <a:pt x="3024597" y="67866"/>
                  </a:moveTo>
                  <a:cubicBezTo>
                    <a:pt x="3029595" y="66312"/>
                    <a:pt x="3037285" y="67866"/>
                    <a:pt x="3049588" y="74084"/>
                  </a:cubicBezTo>
                  <a:cubicBezTo>
                    <a:pt x="3049588" y="74084"/>
                    <a:pt x="3049588" y="74084"/>
                    <a:pt x="3024982" y="98955"/>
                  </a:cubicBezTo>
                  <a:cubicBezTo>
                    <a:pt x="3024982" y="123826"/>
                    <a:pt x="3024982" y="123826"/>
                    <a:pt x="3000375" y="123826"/>
                  </a:cubicBezTo>
                  <a:cubicBezTo>
                    <a:pt x="3018830" y="105173"/>
                    <a:pt x="3009603" y="72529"/>
                    <a:pt x="3024597" y="67866"/>
                  </a:cubicBezTo>
                  <a:close/>
                  <a:moveTo>
                    <a:pt x="1131804" y="49213"/>
                  </a:moveTo>
                  <a:cubicBezTo>
                    <a:pt x="1156452" y="74613"/>
                    <a:pt x="1156452" y="74613"/>
                    <a:pt x="1156452" y="49213"/>
                  </a:cubicBezTo>
                  <a:cubicBezTo>
                    <a:pt x="1156452" y="74613"/>
                    <a:pt x="1156452" y="74613"/>
                    <a:pt x="1181100" y="74613"/>
                  </a:cubicBezTo>
                  <a:cubicBezTo>
                    <a:pt x="1082508" y="74613"/>
                    <a:pt x="983915" y="74613"/>
                    <a:pt x="885323" y="100013"/>
                  </a:cubicBezTo>
                  <a:cubicBezTo>
                    <a:pt x="885323" y="100013"/>
                    <a:pt x="879161" y="100013"/>
                    <a:pt x="869918" y="100013"/>
                  </a:cubicBezTo>
                  <a:lnTo>
                    <a:pt x="862013" y="100013"/>
                  </a:lnTo>
                  <a:lnTo>
                    <a:pt x="862013" y="101601"/>
                  </a:lnTo>
                  <a:lnTo>
                    <a:pt x="860425" y="101601"/>
                  </a:lnTo>
                  <a:lnTo>
                    <a:pt x="860425" y="100013"/>
                  </a:lnTo>
                  <a:lnTo>
                    <a:pt x="836027" y="100013"/>
                  </a:lnTo>
                  <a:lnTo>
                    <a:pt x="811379" y="100013"/>
                  </a:lnTo>
                  <a:cubicBezTo>
                    <a:pt x="959267" y="74613"/>
                    <a:pt x="959267" y="74613"/>
                    <a:pt x="959267" y="74613"/>
                  </a:cubicBezTo>
                  <a:cubicBezTo>
                    <a:pt x="983915" y="100013"/>
                    <a:pt x="983915" y="49213"/>
                    <a:pt x="1008563" y="74613"/>
                  </a:cubicBezTo>
                  <a:cubicBezTo>
                    <a:pt x="1057860" y="74613"/>
                    <a:pt x="1107156" y="74613"/>
                    <a:pt x="1131804" y="49213"/>
                  </a:cubicBezTo>
                  <a:close/>
                  <a:moveTo>
                    <a:pt x="1328738" y="0"/>
                  </a:moveTo>
                  <a:cubicBezTo>
                    <a:pt x="1328738" y="25400"/>
                    <a:pt x="1328738" y="25400"/>
                    <a:pt x="1303867" y="25400"/>
                  </a:cubicBezTo>
                  <a:cubicBezTo>
                    <a:pt x="1303867" y="25400"/>
                    <a:pt x="1328738" y="25400"/>
                    <a:pt x="132873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  <p:pic>
        <p:nvPicPr>
          <p:cNvPr id="38" name="图片 37">
            <a:extLst>
              <a:ext uri="{FF2B5EF4-FFF2-40B4-BE49-F238E27FC236}">
                <a16:creationId xmlns:a16="http://schemas.microsoft.com/office/drawing/2014/main" id="{2610F41A-6C06-4F90-869E-614FD4D74AAF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20000"/>
          </a:blip>
          <a:stretch>
            <a:fillRect/>
          </a:stretch>
        </p:blipFill>
        <p:spPr>
          <a:xfrm flipH="1">
            <a:off x="7816504" y="1865671"/>
            <a:ext cx="5175153" cy="8214747"/>
          </a:xfrm>
          <a:prstGeom prst="rect">
            <a:avLst/>
          </a:prstGeom>
        </p:spPr>
      </p:pic>
      <p:grpSp>
        <p:nvGrpSpPr>
          <p:cNvPr id="99" name="Group 71_1">
            <a:extLst>
              <a:ext uri="{FF2B5EF4-FFF2-40B4-BE49-F238E27FC236}">
                <a16:creationId xmlns:a16="http://schemas.microsoft.com/office/drawing/2014/main" id="{BE123056-7B49-4980-9EE2-A95CB06C9FA8}"/>
              </a:ext>
            </a:extLst>
          </p:cNvPr>
          <p:cNvGrpSpPr/>
          <p:nvPr/>
        </p:nvGrpSpPr>
        <p:grpSpPr>
          <a:xfrm>
            <a:off x="-4654416" y="-3248593"/>
            <a:ext cx="20961216" cy="15138519"/>
            <a:chOff x="-4654416" y="-3248593"/>
            <a:chExt cx="20961216" cy="15138519"/>
          </a:xfrm>
          <a:solidFill>
            <a:srgbClr val="E6E6E6"/>
          </a:solidFill>
        </p:grpSpPr>
        <p:sp>
          <p:nvSpPr>
            <p:cNvPr id="115" name="矩形 114">
              <a:extLst>
                <a:ext uri="{FF2B5EF4-FFF2-40B4-BE49-F238E27FC236}">
                  <a16:creationId xmlns:a16="http://schemas.microsoft.com/office/drawing/2014/main" id="{27419F8C-C782-45F1-82A8-1E6084DB0617}"/>
                </a:ext>
              </a:extLst>
            </p:cNvPr>
            <p:cNvSpPr/>
            <p:nvPr userDrawn="1"/>
          </p:nvSpPr>
          <p:spPr>
            <a:xfrm>
              <a:off x="0" y="-3248593"/>
              <a:ext cx="12192000" cy="324859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6" name="矩形 115">
              <a:extLst>
                <a:ext uri="{FF2B5EF4-FFF2-40B4-BE49-F238E27FC236}">
                  <a16:creationId xmlns:a16="http://schemas.microsoft.com/office/drawing/2014/main" id="{B66C876A-3A44-4261-86D7-D28035DA2B05}"/>
                </a:ext>
              </a:extLst>
            </p:cNvPr>
            <p:cNvSpPr/>
            <p:nvPr userDrawn="1"/>
          </p:nvSpPr>
          <p:spPr>
            <a:xfrm>
              <a:off x="0" y="6866204"/>
              <a:ext cx="12192000" cy="502372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7" name="矩形 116">
              <a:extLst>
                <a:ext uri="{FF2B5EF4-FFF2-40B4-BE49-F238E27FC236}">
                  <a16:creationId xmlns:a16="http://schemas.microsoft.com/office/drawing/2014/main" id="{3851CF4E-0DDC-4F4A-8A8D-8D392AF5C876}"/>
                </a:ext>
              </a:extLst>
            </p:cNvPr>
            <p:cNvSpPr/>
            <p:nvPr userDrawn="1"/>
          </p:nvSpPr>
          <p:spPr>
            <a:xfrm>
              <a:off x="-4654416" y="-3248593"/>
              <a:ext cx="4654416" cy="1468434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1" name="矩形 120">
              <a:extLst>
                <a:ext uri="{FF2B5EF4-FFF2-40B4-BE49-F238E27FC236}">
                  <a16:creationId xmlns:a16="http://schemas.microsoft.com/office/drawing/2014/main" id="{9227101C-4364-4678-8197-47C3AD5A8558}"/>
                </a:ext>
              </a:extLst>
            </p:cNvPr>
            <p:cNvSpPr/>
            <p:nvPr userDrawn="1"/>
          </p:nvSpPr>
          <p:spPr>
            <a:xfrm>
              <a:off x="12192000" y="-1341536"/>
              <a:ext cx="4114800" cy="1201862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7291375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图片 119">
            <a:extLst>
              <a:ext uri="{FF2B5EF4-FFF2-40B4-BE49-F238E27FC236}">
                <a16:creationId xmlns:a16="http://schemas.microsoft.com/office/drawing/2014/main" id="{FC0BFE1F-1D35-43CF-ABF3-3BD5C0387171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20000"/>
          </a:blip>
          <a:stretch>
            <a:fillRect/>
          </a:stretch>
        </p:blipFill>
        <p:spPr>
          <a:xfrm rot="1964230" flipH="1">
            <a:off x="6986751" y="2340656"/>
            <a:ext cx="6145301" cy="6285521"/>
          </a:xfrm>
          <a:prstGeom prst="rect">
            <a:avLst/>
          </a:prstGeom>
        </p:spPr>
      </p:pic>
      <p:pic>
        <p:nvPicPr>
          <p:cNvPr id="43" name="图片 42">
            <a:extLst>
              <a:ext uri="{FF2B5EF4-FFF2-40B4-BE49-F238E27FC236}">
                <a16:creationId xmlns:a16="http://schemas.microsoft.com/office/drawing/2014/main" id="{B843E914-9E8C-4829-8177-0220E27710C5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20000"/>
          </a:blip>
          <a:stretch>
            <a:fillRect/>
          </a:stretch>
        </p:blipFill>
        <p:spPr>
          <a:xfrm rot="19635770">
            <a:off x="-557694" y="2340656"/>
            <a:ext cx="6145301" cy="6285521"/>
          </a:xfrm>
          <a:prstGeom prst="rect">
            <a:avLst/>
          </a:prstGeom>
        </p:spPr>
      </p:pic>
      <p:pic>
        <p:nvPicPr>
          <p:cNvPr id="96" name="图片 95" descr="图片包含 游戏机&#10;&#10;描述已自动生成">
            <a:extLst>
              <a:ext uri="{FF2B5EF4-FFF2-40B4-BE49-F238E27FC236}">
                <a16:creationId xmlns:a16="http://schemas.microsoft.com/office/drawing/2014/main" id="{19D9834E-8BD8-475C-ACB0-308AEFFFC38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5400" y="-1396214"/>
            <a:ext cx="12192000" cy="9675828"/>
          </a:xfrm>
          <a:custGeom>
            <a:avLst/>
            <a:gdLst>
              <a:gd name="connsiteX0" fmla="*/ 0 w 12192000"/>
              <a:gd name="connsiteY0" fmla="*/ 0 h 9675828"/>
              <a:gd name="connsiteX1" fmla="*/ 12192000 w 12192000"/>
              <a:gd name="connsiteY1" fmla="*/ 0 h 9675828"/>
              <a:gd name="connsiteX2" fmla="*/ 12192000 w 12192000"/>
              <a:gd name="connsiteY2" fmla="*/ 9675828 h 9675828"/>
              <a:gd name="connsiteX3" fmla="*/ 0 w 12192000"/>
              <a:gd name="connsiteY3" fmla="*/ 9675828 h 9675828"/>
              <a:gd name="connsiteX4" fmla="*/ 0 w 12192000"/>
              <a:gd name="connsiteY4" fmla="*/ 2951313 h 9675828"/>
              <a:gd name="connsiteX5" fmla="*/ 1151541 w 12192000"/>
              <a:gd name="connsiteY5" fmla="*/ 2951313 h 9675828"/>
              <a:gd name="connsiteX6" fmla="*/ 1601059 w 12192000"/>
              <a:gd name="connsiteY6" fmla="*/ 2501795 h 9675828"/>
              <a:gd name="connsiteX7" fmla="*/ 1151541 w 12192000"/>
              <a:gd name="connsiteY7" fmla="*/ 2052277 h 9675828"/>
              <a:gd name="connsiteX8" fmla="*/ 0 w 12192000"/>
              <a:gd name="connsiteY8" fmla="*/ 2052277 h 96758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9675828">
                <a:moveTo>
                  <a:pt x="0" y="0"/>
                </a:moveTo>
                <a:lnTo>
                  <a:pt x="12192000" y="0"/>
                </a:lnTo>
                <a:lnTo>
                  <a:pt x="12192000" y="9675828"/>
                </a:lnTo>
                <a:lnTo>
                  <a:pt x="0" y="9675828"/>
                </a:lnTo>
                <a:lnTo>
                  <a:pt x="0" y="2951313"/>
                </a:lnTo>
                <a:lnTo>
                  <a:pt x="1151541" y="2951313"/>
                </a:lnTo>
                <a:cubicBezTo>
                  <a:pt x="1399803" y="2951313"/>
                  <a:pt x="1601059" y="2750057"/>
                  <a:pt x="1601059" y="2501795"/>
                </a:cubicBezTo>
                <a:cubicBezTo>
                  <a:pt x="1601059" y="2253533"/>
                  <a:pt x="1399803" y="2052277"/>
                  <a:pt x="1151541" y="2052277"/>
                </a:cubicBezTo>
                <a:lnTo>
                  <a:pt x="0" y="2052277"/>
                </a:lnTo>
                <a:close/>
              </a:path>
            </a:pathLst>
          </a:custGeom>
        </p:spPr>
      </p:pic>
      <p:grpSp>
        <p:nvGrpSpPr>
          <p:cNvPr id="112" name="07dc76f0-2c27-4be8-be4f-783ceedc778f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BB9EBFE5-A54F-4B2B-B4AA-92C0586D79EB}"/>
              </a:ext>
            </a:extLst>
          </p:cNvPr>
          <p:cNvGrpSpPr>
            <a:grpSpLocks noChangeAspect="1"/>
          </p:cNvGrpSpPr>
          <p:nvPr>
            <p:custDataLst>
              <p:tags r:id="rId2"/>
            </p:custDataLst>
          </p:nvPr>
        </p:nvGrpSpPr>
        <p:grpSpPr>
          <a:xfrm>
            <a:off x="-332337" y="-30305"/>
            <a:ext cx="11642505" cy="7341657"/>
            <a:chOff x="2749550" y="1323727"/>
            <a:chExt cx="6691313" cy="4219481"/>
          </a:xfrm>
          <a:solidFill>
            <a:schemeClr val="accent1">
              <a:alpha val="10000"/>
            </a:schemeClr>
          </a:solidFill>
        </p:grpSpPr>
        <p:sp>
          <p:nvSpPr>
            <p:cNvPr id="113" name="îṧļíḋe">
              <a:extLst>
                <a:ext uri="{FF2B5EF4-FFF2-40B4-BE49-F238E27FC236}">
                  <a16:creationId xmlns:a16="http://schemas.microsoft.com/office/drawing/2014/main" id="{854869DD-9265-4EC0-8C2E-9847A2274AB1}"/>
                </a:ext>
              </a:extLst>
            </p:cNvPr>
            <p:cNvSpPr/>
            <p:nvPr/>
          </p:nvSpPr>
          <p:spPr bwMode="auto">
            <a:xfrm>
              <a:off x="3984625" y="1606551"/>
              <a:ext cx="258763" cy="203200"/>
            </a:xfrm>
            <a:custGeom>
              <a:avLst/>
              <a:gdLst>
                <a:gd name="T0" fmla="*/ 6 w 9"/>
                <a:gd name="T1" fmla="*/ 7 h 7"/>
                <a:gd name="T2" fmla="*/ 0 w 9"/>
                <a:gd name="T3" fmla="*/ 3 h 7"/>
                <a:gd name="T4" fmla="*/ 6 w 9"/>
                <a:gd name="T5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7">
                  <a:moveTo>
                    <a:pt x="6" y="7"/>
                  </a:moveTo>
                  <a:cubicBezTo>
                    <a:pt x="3" y="7"/>
                    <a:pt x="2" y="5"/>
                    <a:pt x="0" y="3"/>
                  </a:cubicBezTo>
                  <a:cubicBezTo>
                    <a:pt x="1" y="0"/>
                    <a:pt x="9" y="5"/>
                    <a:pt x="6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4" name="îŝ1íḋé">
              <a:extLst>
                <a:ext uri="{FF2B5EF4-FFF2-40B4-BE49-F238E27FC236}">
                  <a16:creationId xmlns:a16="http://schemas.microsoft.com/office/drawing/2014/main" id="{4B76E7DD-802B-4DF9-A24F-2784DC786447}"/>
                </a:ext>
              </a:extLst>
            </p:cNvPr>
            <p:cNvSpPr/>
            <p:nvPr/>
          </p:nvSpPr>
          <p:spPr bwMode="auto">
            <a:xfrm>
              <a:off x="5535613" y="1323727"/>
              <a:ext cx="3905250" cy="1568404"/>
            </a:xfrm>
            <a:custGeom>
              <a:avLst/>
              <a:gdLst>
                <a:gd name="connsiteX0" fmla="*/ 2285057 w 3905250"/>
                <a:gd name="connsiteY0" fmla="*/ 1514541 h 1568404"/>
                <a:gd name="connsiteX1" fmla="*/ 2297112 w 3905250"/>
                <a:gd name="connsiteY1" fmla="*/ 1555469 h 1568404"/>
                <a:gd name="connsiteX2" fmla="*/ 2239962 w 3905250"/>
                <a:gd name="connsiteY2" fmla="*/ 1555469 h 1568404"/>
                <a:gd name="connsiteX3" fmla="*/ 2268537 w 3905250"/>
                <a:gd name="connsiteY3" fmla="*/ 1526364 h 1568404"/>
                <a:gd name="connsiteX4" fmla="*/ 2285057 w 3905250"/>
                <a:gd name="connsiteY4" fmla="*/ 1514541 h 1568404"/>
                <a:gd name="connsiteX5" fmla="*/ 3200937 w 3905250"/>
                <a:gd name="connsiteY5" fmla="*/ 973782 h 1568404"/>
                <a:gd name="connsiteX6" fmla="*/ 3244850 w 3905250"/>
                <a:gd name="connsiteY6" fmla="*/ 977013 h 1568404"/>
                <a:gd name="connsiteX7" fmla="*/ 3244850 w 3905250"/>
                <a:gd name="connsiteY7" fmla="*/ 1006042 h 1568404"/>
                <a:gd name="connsiteX8" fmla="*/ 3101093 w 3905250"/>
                <a:gd name="connsiteY8" fmla="*/ 1151185 h 1568404"/>
                <a:gd name="connsiteX9" fmla="*/ 3200937 w 3905250"/>
                <a:gd name="connsiteY9" fmla="*/ 973782 h 1568404"/>
                <a:gd name="connsiteX10" fmla="*/ 2448534 w 3905250"/>
                <a:gd name="connsiteY10" fmla="*/ 884211 h 1568404"/>
                <a:gd name="connsiteX11" fmla="*/ 2470150 w 3905250"/>
                <a:gd name="connsiteY11" fmla="*/ 891152 h 1568404"/>
                <a:gd name="connsiteX12" fmla="*/ 2470150 w 3905250"/>
                <a:gd name="connsiteY12" fmla="*/ 977830 h 1568404"/>
                <a:gd name="connsiteX13" fmla="*/ 2354262 w 3905250"/>
                <a:gd name="connsiteY13" fmla="*/ 977830 h 1568404"/>
                <a:gd name="connsiteX14" fmla="*/ 2448534 w 3905250"/>
                <a:gd name="connsiteY14" fmla="*/ 884211 h 1568404"/>
                <a:gd name="connsiteX15" fmla="*/ 2784761 w 3905250"/>
                <a:gd name="connsiteY15" fmla="*/ 653678 h 1568404"/>
                <a:gd name="connsiteX16" fmla="*/ 2814638 w 3905250"/>
                <a:gd name="connsiteY16" fmla="*/ 659378 h 1568404"/>
                <a:gd name="connsiteX17" fmla="*/ 2727722 w 3905250"/>
                <a:gd name="connsiteY17" fmla="*/ 774948 h 1568404"/>
                <a:gd name="connsiteX18" fmla="*/ 2784761 w 3905250"/>
                <a:gd name="connsiteY18" fmla="*/ 653678 h 1568404"/>
                <a:gd name="connsiteX19" fmla="*/ 3847873 w 3905250"/>
                <a:gd name="connsiteY19" fmla="*/ 573335 h 1568404"/>
                <a:gd name="connsiteX20" fmla="*/ 3905250 w 3905250"/>
                <a:gd name="connsiteY20" fmla="*/ 573335 h 1568404"/>
                <a:gd name="connsiteX21" fmla="*/ 3618366 w 3905250"/>
                <a:gd name="connsiteY21" fmla="*/ 861527 h 1568404"/>
                <a:gd name="connsiteX22" fmla="*/ 3503612 w 3905250"/>
                <a:gd name="connsiteY22" fmla="*/ 919166 h 1568404"/>
                <a:gd name="connsiteX23" fmla="*/ 3847873 w 3905250"/>
                <a:gd name="connsiteY23" fmla="*/ 573335 h 1568404"/>
                <a:gd name="connsiteX24" fmla="*/ 691493 w 3905250"/>
                <a:gd name="connsiteY24" fmla="*/ 157358 h 1568404"/>
                <a:gd name="connsiteX25" fmla="*/ 804863 w 3905250"/>
                <a:gd name="connsiteY25" fmla="*/ 370135 h 1568404"/>
                <a:gd name="connsiteX26" fmla="*/ 660400 w 3905250"/>
                <a:gd name="connsiteY26" fmla="*/ 167640 h 1568404"/>
                <a:gd name="connsiteX27" fmla="*/ 691493 w 3905250"/>
                <a:gd name="connsiteY27" fmla="*/ 157358 h 1568404"/>
                <a:gd name="connsiteX28" fmla="*/ 287337 w 3905250"/>
                <a:gd name="connsiteY28" fmla="*/ 52635 h 1568404"/>
                <a:gd name="connsiteX29" fmla="*/ 401637 w 3905250"/>
                <a:gd name="connsiteY29" fmla="*/ 254248 h 1568404"/>
                <a:gd name="connsiteX30" fmla="*/ 287337 w 3905250"/>
                <a:gd name="connsiteY30" fmla="*/ 52635 h 1568404"/>
                <a:gd name="connsiteX31" fmla="*/ 51370 w 3905250"/>
                <a:gd name="connsiteY31" fmla="*/ 2208 h 1568404"/>
                <a:gd name="connsiteX32" fmla="*/ 173038 w 3905250"/>
                <a:gd name="connsiteY32" fmla="*/ 225673 h 1568404"/>
                <a:gd name="connsiteX33" fmla="*/ 0 w 3905250"/>
                <a:gd name="connsiteY33" fmla="*/ 23425 h 1568404"/>
                <a:gd name="connsiteX34" fmla="*/ 51370 w 3905250"/>
                <a:gd name="connsiteY34" fmla="*/ 2208 h 1568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3905250" h="1568404">
                  <a:moveTo>
                    <a:pt x="2285057" y="1514541"/>
                  </a:moveTo>
                  <a:cubicBezTo>
                    <a:pt x="2297112" y="1511812"/>
                    <a:pt x="2297112" y="1533640"/>
                    <a:pt x="2297112" y="1555469"/>
                  </a:cubicBezTo>
                  <a:cubicBezTo>
                    <a:pt x="2268537" y="1555469"/>
                    <a:pt x="2297112" y="1584573"/>
                    <a:pt x="2239962" y="1555469"/>
                  </a:cubicBezTo>
                  <a:cubicBezTo>
                    <a:pt x="2239962" y="1526364"/>
                    <a:pt x="2268537" y="1526364"/>
                    <a:pt x="2268537" y="1526364"/>
                  </a:cubicBezTo>
                  <a:cubicBezTo>
                    <a:pt x="2275681" y="1519088"/>
                    <a:pt x="2281039" y="1515450"/>
                    <a:pt x="2285057" y="1514541"/>
                  </a:cubicBezTo>
                  <a:close/>
                  <a:moveTo>
                    <a:pt x="3200937" y="973782"/>
                  </a:moveTo>
                  <a:cubicBezTo>
                    <a:pt x="3215649" y="972478"/>
                    <a:pt x="3230474" y="973385"/>
                    <a:pt x="3244850" y="977013"/>
                  </a:cubicBezTo>
                  <a:cubicBezTo>
                    <a:pt x="3244850" y="1006042"/>
                    <a:pt x="3244850" y="1006042"/>
                    <a:pt x="3244850" y="1006042"/>
                  </a:cubicBezTo>
                  <a:cubicBezTo>
                    <a:pt x="3216099" y="1093128"/>
                    <a:pt x="3158596" y="1122156"/>
                    <a:pt x="3101093" y="1151185"/>
                  </a:cubicBezTo>
                  <a:cubicBezTo>
                    <a:pt x="3000463" y="1100385"/>
                    <a:pt x="3097948" y="982910"/>
                    <a:pt x="3200937" y="973782"/>
                  </a:cubicBezTo>
                  <a:close/>
                  <a:moveTo>
                    <a:pt x="2448534" y="884211"/>
                  </a:moveTo>
                  <a:cubicBezTo>
                    <a:pt x="2455664" y="885284"/>
                    <a:pt x="2462907" y="887541"/>
                    <a:pt x="2470150" y="891152"/>
                  </a:cubicBezTo>
                  <a:cubicBezTo>
                    <a:pt x="2470150" y="920045"/>
                    <a:pt x="2470150" y="948938"/>
                    <a:pt x="2470150" y="977830"/>
                  </a:cubicBezTo>
                  <a:cubicBezTo>
                    <a:pt x="2412206" y="977830"/>
                    <a:pt x="2383234" y="1006723"/>
                    <a:pt x="2354262" y="977830"/>
                  </a:cubicBezTo>
                  <a:cubicBezTo>
                    <a:pt x="2354262" y="927268"/>
                    <a:pt x="2398626" y="876706"/>
                    <a:pt x="2448534" y="884211"/>
                  </a:cubicBezTo>
                  <a:close/>
                  <a:moveTo>
                    <a:pt x="2784761" y="653678"/>
                  </a:moveTo>
                  <a:cubicBezTo>
                    <a:pt x="2793815" y="653960"/>
                    <a:pt x="2803774" y="655766"/>
                    <a:pt x="2814638" y="659378"/>
                  </a:cubicBezTo>
                  <a:cubicBezTo>
                    <a:pt x="2814638" y="717163"/>
                    <a:pt x="2785666" y="774948"/>
                    <a:pt x="2727722" y="774948"/>
                  </a:cubicBezTo>
                  <a:cubicBezTo>
                    <a:pt x="2702372" y="724386"/>
                    <a:pt x="2721385" y="651703"/>
                    <a:pt x="2784761" y="653678"/>
                  </a:cubicBezTo>
                  <a:close/>
                  <a:moveTo>
                    <a:pt x="3847873" y="573335"/>
                  </a:moveTo>
                  <a:cubicBezTo>
                    <a:pt x="3876562" y="573335"/>
                    <a:pt x="3876562" y="573335"/>
                    <a:pt x="3905250" y="573335"/>
                  </a:cubicBezTo>
                  <a:cubicBezTo>
                    <a:pt x="3847873" y="717431"/>
                    <a:pt x="3733119" y="775069"/>
                    <a:pt x="3618366" y="861527"/>
                  </a:cubicBezTo>
                  <a:cubicBezTo>
                    <a:pt x="3589677" y="890346"/>
                    <a:pt x="3560989" y="947985"/>
                    <a:pt x="3503612" y="919166"/>
                  </a:cubicBezTo>
                  <a:cubicBezTo>
                    <a:pt x="3560989" y="746250"/>
                    <a:pt x="3761808" y="717431"/>
                    <a:pt x="3847873" y="573335"/>
                  </a:cubicBezTo>
                  <a:close/>
                  <a:moveTo>
                    <a:pt x="691493" y="157358"/>
                  </a:moveTo>
                  <a:cubicBezTo>
                    <a:pt x="760621" y="158149"/>
                    <a:pt x="804863" y="319511"/>
                    <a:pt x="804863" y="370135"/>
                  </a:cubicBezTo>
                  <a:cubicBezTo>
                    <a:pt x="689292" y="370135"/>
                    <a:pt x="689292" y="254424"/>
                    <a:pt x="660400" y="167640"/>
                  </a:cubicBezTo>
                  <a:cubicBezTo>
                    <a:pt x="671235" y="160409"/>
                    <a:pt x="681618" y="157245"/>
                    <a:pt x="691493" y="157358"/>
                  </a:cubicBezTo>
                  <a:close/>
                  <a:moveTo>
                    <a:pt x="287337" y="52635"/>
                  </a:moveTo>
                  <a:cubicBezTo>
                    <a:pt x="344487" y="52635"/>
                    <a:pt x="430212" y="167842"/>
                    <a:pt x="401637" y="254248"/>
                  </a:cubicBezTo>
                  <a:cubicBezTo>
                    <a:pt x="315912" y="254248"/>
                    <a:pt x="287337" y="139041"/>
                    <a:pt x="287337" y="52635"/>
                  </a:cubicBezTo>
                  <a:close/>
                  <a:moveTo>
                    <a:pt x="51370" y="2208"/>
                  </a:moveTo>
                  <a:cubicBezTo>
                    <a:pt x="108149" y="19814"/>
                    <a:pt x="173038" y="138995"/>
                    <a:pt x="173038" y="225673"/>
                  </a:cubicBezTo>
                  <a:cubicBezTo>
                    <a:pt x="86519" y="225673"/>
                    <a:pt x="28839" y="110103"/>
                    <a:pt x="0" y="23425"/>
                  </a:cubicBezTo>
                  <a:cubicBezTo>
                    <a:pt x="14420" y="1756"/>
                    <a:pt x="32444" y="-3661"/>
                    <a:pt x="51370" y="220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5" name="iṣľîḍe" hidden="1">
              <a:extLst>
                <a:ext uri="{FF2B5EF4-FFF2-40B4-BE49-F238E27FC236}">
                  <a16:creationId xmlns:a16="http://schemas.microsoft.com/office/drawing/2014/main" id="{98A13023-8391-4979-9BAD-7187DC02D8F2}"/>
                </a:ext>
              </a:extLst>
            </p:cNvPr>
            <p:cNvSpPr/>
            <p:nvPr/>
          </p:nvSpPr>
          <p:spPr bwMode="auto">
            <a:xfrm>
              <a:off x="7115175" y="3081338"/>
              <a:ext cx="1809750" cy="2081213"/>
            </a:xfrm>
            <a:custGeom>
              <a:avLst/>
              <a:gdLst>
                <a:gd name="connsiteX0" fmla="*/ 161410 w 1809750"/>
                <a:gd name="connsiteY0" fmla="*/ 2072757 h 2081213"/>
                <a:gd name="connsiteX1" fmla="*/ 173038 w 1809750"/>
                <a:gd name="connsiteY1" fmla="*/ 2081213 h 2081213"/>
                <a:gd name="connsiteX2" fmla="*/ 160872 w 1809750"/>
                <a:gd name="connsiteY2" fmla="*/ 2076707 h 2081213"/>
                <a:gd name="connsiteX3" fmla="*/ 0 w 1809750"/>
                <a:gd name="connsiteY3" fmla="*/ 1908175 h 2081213"/>
                <a:gd name="connsiteX4" fmla="*/ 173038 w 1809750"/>
                <a:gd name="connsiteY4" fmla="*/ 2052374 h 2081213"/>
                <a:gd name="connsiteX5" fmla="*/ 162223 w 1809750"/>
                <a:gd name="connsiteY5" fmla="*/ 2066793 h 2081213"/>
                <a:gd name="connsiteX6" fmla="*/ 161410 w 1809750"/>
                <a:gd name="connsiteY6" fmla="*/ 2072757 h 2081213"/>
                <a:gd name="connsiteX7" fmla="*/ 113556 w 1809750"/>
                <a:gd name="connsiteY7" fmla="*/ 2037954 h 2081213"/>
                <a:gd name="connsiteX8" fmla="*/ 0 w 1809750"/>
                <a:gd name="connsiteY8" fmla="*/ 1908175 h 2081213"/>
                <a:gd name="connsiteX9" fmla="*/ 1292225 w 1809750"/>
                <a:gd name="connsiteY9" fmla="*/ 1879600 h 2081213"/>
                <a:gd name="connsiteX10" fmla="*/ 1465263 w 1809750"/>
                <a:gd name="connsiteY10" fmla="*/ 2052638 h 2081213"/>
                <a:gd name="connsiteX11" fmla="*/ 1292225 w 1809750"/>
                <a:gd name="connsiteY11" fmla="*/ 1879600 h 2081213"/>
                <a:gd name="connsiteX12" fmla="*/ 1206500 w 1809750"/>
                <a:gd name="connsiteY12" fmla="*/ 1446213 h 2081213"/>
                <a:gd name="connsiteX13" fmla="*/ 1292225 w 1809750"/>
                <a:gd name="connsiteY13" fmla="*/ 1474788 h 2081213"/>
                <a:gd name="connsiteX14" fmla="*/ 1206500 w 1809750"/>
                <a:gd name="connsiteY14" fmla="*/ 1446213 h 2081213"/>
                <a:gd name="connsiteX15" fmla="*/ 862013 w 1809750"/>
                <a:gd name="connsiteY15" fmla="*/ 1446213 h 2081213"/>
                <a:gd name="connsiteX16" fmla="*/ 976313 w 1809750"/>
                <a:gd name="connsiteY16" fmla="*/ 1503998 h 2081213"/>
                <a:gd name="connsiteX17" fmla="*/ 862013 w 1809750"/>
                <a:gd name="connsiteY17" fmla="*/ 1446213 h 2081213"/>
                <a:gd name="connsiteX18" fmla="*/ 833438 w 1809750"/>
                <a:gd name="connsiteY18" fmla="*/ 1358900 h 2081213"/>
                <a:gd name="connsiteX19" fmla="*/ 890588 w 1809750"/>
                <a:gd name="connsiteY19" fmla="*/ 1387475 h 2081213"/>
                <a:gd name="connsiteX20" fmla="*/ 833438 w 1809750"/>
                <a:gd name="connsiteY20" fmla="*/ 1358900 h 2081213"/>
                <a:gd name="connsiteX21" fmla="*/ 1461771 w 1809750"/>
                <a:gd name="connsiteY21" fmla="*/ 922370 h 2081213"/>
                <a:gd name="connsiteX22" fmla="*/ 1809750 w 1809750"/>
                <a:gd name="connsiteY22" fmla="*/ 1040342 h 2081213"/>
                <a:gd name="connsiteX23" fmla="*/ 1752203 w 1809750"/>
                <a:gd name="connsiteY23" fmla="*/ 1098197 h 2081213"/>
                <a:gd name="connsiteX24" fmla="*/ 1694656 w 1809750"/>
                <a:gd name="connsiteY24" fmla="*/ 1069269 h 2081213"/>
                <a:gd name="connsiteX25" fmla="*/ 1579563 w 1809750"/>
                <a:gd name="connsiteY25" fmla="*/ 1127125 h 2081213"/>
                <a:gd name="connsiteX26" fmla="*/ 1579563 w 1809750"/>
                <a:gd name="connsiteY26" fmla="*/ 1069269 h 2081213"/>
                <a:gd name="connsiteX27" fmla="*/ 1637109 w 1809750"/>
                <a:gd name="connsiteY27" fmla="*/ 1069269 h 2081213"/>
                <a:gd name="connsiteX28" fmla="*/ 1579563 w 1809750"/>
                <a:gd name="connsiteY28" fmla="*/ 1011414 h 2081213"/>
                <a:gd name="connsiteX29" fmla="*/ 1349375 w 1809750"/>
                <a:gd name="connsiteY29" fmla="*/ 953558 h 2081213"/>
                <a:gd name="connsiteX30" fmla="*/ 1461771 w 1809750"/>
                <a:gd name="connsiteY30" fmla="*/ 922370 h 2081213"/>
                <a:gd name="connsiteX31" fmla="*/ 1090613 w 1809750"/>
                <a:gd name="connsiteY31" fmla="*/ 866775 h 2081213"/>
                <a:gd name="connsiteX32" fmla="*/ 1149351 w 1809750"/>
                <a:gd name="connsiteY32" fmla="*/ 896938 h 2081213"/>
                <a:gd name="connsiteX33" fmla="*/ 1090613 w 1809750"/>
                <a:gd name="connsiteY33" fmla="*/ 896938 h 2081213"/>
                <a:gd name="connsiteX34" fmla="*/ 1090613 w 1809750"/>
                <a:gd name="connsiteY34" fmla="*/ 866775 h 2081213"/>
                <a:gd name="connsiteX35" fmla="*/ 1535115 w 1809750"/>
                <a:gd name="connsiteY35" fmla="*/ 757370 h 2081213"/>
                <a:gd name="connsiteX36" fmla="*/ 1579563 w 1809750"/>
                <a:gd name="connsiteY36" fmla="*/ 809802 h 2081213"/>
                <a:gd name="connsiteX37" fmla="*/ 1292225 w 1809750"/>
                <a:gd name="connsiteY37" fmla="*/ 896585 h 2081213"/>
                <a:gd name="connsiteX38" fmla="*/ 1320959 w 1809750"/>
                <a:gd name="connsiteY38" fmla="*/ 838730 h 2081213"/>
                <a:gd name="connsiteX39" fmla="*/ 1535115 w 1809750"/>
                <a:gd name="connsiteY39" fmla="*/ 757370 h 2081213"/>
                <a:gd name="connsiteX40" fmla="*/ 1148293 w 1809750"/>
                <a:gd name="connsiteY40" fmla="*/ 665163 h 2081213"/>
                <a:gd name="connsiteX41" fmla="*/ 1177397 w 1809750"/>
                <a:gd name="connsiteY41" fmla="*/ 665163 h 2081213"/>
                <a:gd name="connsiteX42" fmla="*/ 1148293 w 1809750"/>
                <a:gd name="connsiteY42" fmla="*/ 665163 h 2081213"/>
                <a:gd name="connsiteX43" fmla="*/ 1251947 w 1809750"/>
                <a:gd name="connsiteY43" fmla="*/ 447778 h 2081213"/>
                <a:gd name="connsiteX44" fmla="*/ 1320801 w 1809750"/>
                <a:gd name="connsiteY44" fmla="*/ 520105 h 2081213"/>
                <a:gd name="connsiteX45" fmla="*/ 1119188 w 1809750"/>
                <a:gd name="connsiteY45" fmla="*/ 491332 h 2081213"/>
                <a:gd name="connsiteX46" fmla="*/ 1251947 w 1809750"/>
                <a:gd name="connsiteY46" fmla="*/ 447778 h 2081213"/>
                <a:gd name="connsiteX47" fmla="*/ 774700 w 1809750"/>
                <a:gd name="connsiteY47" fmla="*/ 0 h 2081213"/>
                <a:gd name="connsiteX48" fmla="*/ 803275 w 1809750"/>
                <a:gd name="connsiteY48" fmla="*/ 58738 h 2081213"/>
                <a:gd name="connsiteX49" fmla="*/ 774700 w 1809750"/>
                <a:gd name="connsiteY49" fmla="*/ 0 h 2081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1809750" h="2081213">
                  <a:moveTo>
                    <a:pt x="161410" y="2072757"/>
                  </a:moveTo>
                  <a:lnTo>
                    <a:pt x="173038" y="2081213"/>
                  </a:lnTo>
                  <a:cubicBezTo>
                    <a:pt x="165828" y="2081213"/>
                    <a:pt x="162223" y="2079411"/>
                    <a:pt x="160872" y="2076707"/>
                  </a:cubicBezTo>
                  <a:close/>
                  <a:moveTo>
                    <a:pt x="0" y="1908175"/>
                  </a:moveTo>
                  <a:cubicBezTo>
                    <a:pt x="86519" y="1908175"/>
                    <a:pt x="115359" y="1994694"/>
                    <a:pt x="173038" y="2052374"/>
                  </a:cubicBezTo>
                  <a:cubicBezTo>
                    <a:pt x="173038" y="2052374"/>
                    <a:pt x="165828" y="2059584"/>
                    <a:pt x="162223" y="2066793"/>
                  </a:cubicBezTo>
                  <a:lnTo>
                    <a:pt x="161410" y="2072757"/>
                  </a:lnTo>
                  <a:lnTo>
                    <a:pt x="113556" y="2037954"/>
                  </a:lnTo>
                  <a:cubicBezTo>
                    <a:pt x="59482" y="1994694"/>
                    <a:pt x="21630" y="1951435"/>
                    <a:pt x="0" y="1908175"/>
                  </a:cubicBezTo>
                  <a:close/>
                  <a:moveTo>
                    <a:pt x="1292225" y="1879600"/>
                  </a:moveTo>
                  <a:cubicBezTo>
                    <a:pt x="1349904" y="1879600"/>
                    <a:pt x="1465263" y="1937280"/>
                    <a:pt x="1465263" y="2052638"/>
                  </a:cubicBezTo>
                  <a:cubicBezTo>
                    <a:pt x="1378744" y="2023799"/>
                    <a:pt x="1292225" y="1966119"/>
                    <a:pt x="1292225" y="1879600"/>
                  </a:cubicBezTo>
                  <a:close/>
                  <a:moveTo>
                    <a:pt x="1206500" y="1446213"/>
                  </a:moveTo>
                  <a:cubicBezTo>
                    <a:pt x="1263650" y="1446213"/>
                    <a:pt x="1292225" y="1446213"/>
                    <a:pt x="1292225" y="1474788"/>
                  </a:cubicBezTo>
                  <a:cubicBezTo>
                    <a:pt x="1263650" y="1446213"/>
                    <a:pt x="1235075" y="1503363"/>
                    <a:pt x="1206500" y="1446213"/>
                  </a:cubicBezTo>
                  <a:close/>
                  <a:moveTo>
                    <a:pt x="862013" y="1446213"/>
                  </a:moveTo>
                  <a:cubicBezTo>
                    <a:pt x="919163" y="1446213"/>
                    <a:pt x="947738" y="1475105"/>
                    <a:pt x="976313" y="1503998"/>
                  </a:cubicBezTo>
                  <a:cubicBezTo>
                    <a:pt x="947738" y="1590676"/>
                    <a:pt x="862013" y="1503998"/>
                    <a:pt x="862013" y="1446213"/>
                  </a:cubicBezTo>
                  <a:close/>
                  <a:moveTo>
                    <a:pt x="833438" y="1358900"/>
                  </a:moveTo>
                  <a:cubicBezTo>
                    <a:pt x="862013" y="1358900"/>
                    <a:pt x="890588" y="1358900"/>
                    <a:pt x="890588" y="1387475"/>
                  </a:cubicBezTo>
                  <a:cubicBezTo>
                    <a:pt x="862013" y="1387475"/>
                    <a:pt x="833438" y="1387475"/>
                    <a:pt x="833438" y="1358900"/>
                  </a:cubicBezTo>
                  <a:close/>
                  <a:moveTo>
                    <a:pt x="1461771" y="922370"/>
                  </a:moveTo>
                  <a:cubicBezTo>
                    <a:pt x="1577764" y="921014"/>
                    <a:pt x="1701850" y="996950"/>
                    <a:pt x="1809750" y="1040342"/>
                  </a:cubicBezTo>
                  <a:cubicBezTo>
                    <a:pt x="1809750" y="1069269"/>
                    <a:pt x="1780977" y="1069269"/>
                    <a:pt x="1752203" y="1098197"/>
                  </a:cubicBezTo>
                  <a:cubicBezTo>
                    <a:pt x="1752203" y="1098197"/>
                    <a:pt x="1694656" y="1098197"/>
                    <a:pt x="1694656" y="1069269"/>
                  </a:cubicBezTo>
                  <a:cubicBezTo>
                    <a:pt x="1665883" y="1098197"/>
                    <a:pt x="1637109" y="1127125"/>
                    <a:pt x="1579563" y="1127125"/>
                  </a:cubicBezTo>
                  <a:cubicBezTo>
                    <a:pt x="1579563" y="1098197"/>
                    <a:pt x="1550789" y="1098197"/>
                    <a:pt x="1579563" y="1069269"/>
                  </a:cubicBezTo>
                  <a:cubicBezTo>
                    <a:pt x="1579563" y="1069269"/>
                    <a:pt x="1608336" y="1069269"/>
                    <a:pt x="1637109" y="1069269"/>
                  </a:cubicBezTo>
                  <a:cubicBezTo>
                    <a:pt x="1608336" y="1040342"/>
                    <a:pt x="1608336" y="1040342"/>
                    <a:pt x="1579563" y="1011414"/>
                  </a:cubicBezTo>
                  <a:cubicBezTo>
                    <a:pt x="1522016" y="1040342"/>
                    <a:pt x="1378148" y="1069269"/>
                    <a:pt x="1349375" y="953558"/>
                  </a:cubicBezTo>
                  <a:cubicBezTo>
                    <a:pt x="1385342" y="931862"/>
                    <a:pt x="1423107" y="922822"/>
                    <a:pt x="1461771" y="922370"/>
                  </a:cubicBezTo>
                  <a:close/>
                  <a:moveTo>
                    <a:pt x="1090613" y="866775"/>
                  </a:moveTo>
                  <a:cubicBezTo>
                    <a:pt x="1119982" y="866775"/>
                    <a:pt x="1149351" y="866775"/>
                    <a:pt x="1149351" y="896938"/>
                  </a:cubicBezTo>
                  <a:cubicBezTo>
                    <a:pt x="1119982" y="896938"/>
                    <a:pt x="1119982" y="896938"/>
                    <a:pt x="1090613" y="896938"/>
                  </a:cubicBezTo>
                  <a:cubicBezTo>
                    <a:pt x="1090613" y="896938"/>
                    <a:pt x="1090613" y="866775"/>
                    <a:pt x="1090613" y="866775"/>
                  </a:cubicBezTo>
                  <a:close/>
                  <a:moveTo>
                    <a:pt x="1535115" y="757370"/>
                  </a:moveTo>
                  <a:cubicBezTo>
                    <a:pt x="1556217" y="759178"/>
                    <a:pt x="1572380" y="773642"/>
                    <a:pt x="1579563" y="809802"/>
                  </a:cubicBezTo>
                  <a:cubicBezTo>
                    <a:pt x="1464628" y="838730"/>
                    <a:pt x="1435894" y="925513"/>
                    <a:pt x="1292225" y="896585"/>
                  </a:cubicBezTo>
                  <a:cubicBezTo>
                    <a:pt x="1292225" y="867657"/>
                    <a:pt x="1320959" y="867657"/>
                    <a:pt x="1320959" y="838730"/>
                  </a:cubicBezTo>
                  <a:cubicBezTo>
                    <a:pt x="1364059" y="860425"/>
                    <a:pt x="1471811" y="751946"/>
                    <a:pt x="1535115" y="757370"/>
                  </a:cubicBezTo>
                  <a:close/>
                  <a:moveTo>
                    <a:pt x="1148293" y="665163"/>
                  </a:moveTo>
                  <a:cubicBezTo>
                    <a:pt x="1148293" y="665163"/>
                    <a:pt x="1177397" y="665163"/>
                    <a:pt x="1177397" y="665163"/>
                  </a:cubicBezTo>
                  <a:cubicBezTo>
                    <a:pt x="1206501" y="693738"/>
                    <a:pt x="1119188" y="722313"/>
                    <a:pt x="1148293" y="665163"/>
                  </a:cubicBezTo>
                  <a:close/>
                  <a:moveTo>
                    <a:pt x="1251947" y="447778"/>
                  </a:moveTo>
                  <a:cubicBezTo>
                    <a:pt x="1282999" y="448621"/>
                    <a:pt x="1310000" y="466155"/>
                    <a:pt x="1320801" y="520105"/>
                  </a:cubicBezTo>
                  <a:cubicBezTo>
                    <a:pt x="1263198" y="520105"/>
                    <a:pt x="1147990" y="606426"/>
                    <a:pt x="1119188" y="491332"/>
                  </a:cubicBezTo>
                  <a:cubicBezTo>
                    <a:pt x="1137190" y="491332"/>
                    <a:pt x="1200193" y="446373"/>
                    <a:pt x="1251947" y="447778"/>
                  </a:cubicBezTo>
                  <a:close/>
                  <a:moveTo>
                    <a:pt x="774700" y="0"/>
                  </a:moveTo>
                  <a:cubicBezTo>
                    <a:pt x="803275" y="0"/>
                    <a:pt x="803275" y="58738"/>
                    <a:pt x="803275" y="58738"/>
                  </a:cubicBezTo>
                  <a:cubicBezTo>
                    <a:pt x="774700" y="58738"/>
                    <a:pt x="746125" y="29369"/>
                    <a:pt x="77470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6" name="íṧḻîḍé">
              <a:extLst>
                <a:ext uri="{FF2B5EF4-FFF2-40B4-BE49-F238E27FC236}">
                  <a16:creationId xmlns:a16="http://schemas.microsoft.com/office/drawing/2014/main" id="{E4544513-531B-478B-B585-0BC20C69588D}"/>
                </a:ext>
              </a:extLst>
            </p:cNvPr>
            <p:cNvSpPr/>
            <p:nvPr/>
          </p:nvSpPr>
          <p:spPr bwMode="auto">
            <a:xfrm>
              <a:off x="4587875" y="1781176"/>
              <a:ext cx="3790950" cy="3497263"/>
            </a:xfrm>
            <a:custGeom>
              <a:avLst/>
              <a:gdLst>
                <a:gd name="T0" fmla="*/ 81 w 132"/>
                <a:gd name="T1" fmla="*/ 3 h 121"/>
                <a:gd name="T2" fmla="*/ 87 w 132"/>
                <a:gd name="T3" fmla="*/ 7 h 121"/>
                <a:gd name="T4" fmla="*/ 91 w 132"/>
                <a:gd name="T5" fmla="*/ 12 h 121"/>
                <a:gd name="T6" fmla="*/ 98 w 132"/>
                <a:gd name="T7" fmla="*/ 22 h 121"/>
                <a:gd name="T8" fmla="*/ 101 w 132"/>
                <a:gd name="T9" fmla="*/ 35 h 121"/>
                <a:gd name="T10" fmla="*/ 100 w 132"/>
                <a:gd name="T11" fmla="*/ 45 h 121"/>
                <a:gd name="T12" fmla="*/ 112 w 132"/>
                <a:gd name="T13" fmla="*/ 52 h 121"/>
                <a:gd name="T14" fmla="*/ 120 w 132"/>
                <a:gd name="T15" fmla="*/ 47 h 121"/>
                <a:gd name="T16" fmla="*/ 126 w 132"/>
                <a:gd name="T17" fmla="*/ 64 h 121"/>
                <a:gd name="T18" fmla="*/ 120 w 132"/>
                <a:gd name="T19" fmla="*/ 67 h 121"/>
                <a:gd name="T20" fmla="*/ 121 w 132"/>
                <a:gd name="T21" fmla="*/ 75 h 121"/>
                <a:gd name="T22" fmla="*/ 124 w 132"/>
                <a:gd name="T23" fmla="*/ 78 h 121"/>
                <a:gd name="T24" fmla="*/ 119 w 132"/>
                <a:gd name="T25" fmla="*/ 79 h 121"/>
                <a:gd name="T26" fmla="*/ 131 w 132"/>
                <a:gd name="T27" fmla="*/ 84 h 121"/>
                <a:gd name="T28" fmla="*/ 114 w 132"/>
                <a:gd name="T29" fmla="*/ 88 h 121"/>
                <a:gd name="T30" fmla="*/ 110 w 132"/>
                <a:gd name="T31" fmla="*/ 92 h 121"/>
                <a:gd name="T32" fmla="*/ 103 w 132"/>
                <a:gd name="T33" fmla="*/ 95 h 121"/>
                <a:gd name="T34" fmla="*/ 101 w 132"/>
                <a:gd name="T35" fmla="*/ 101 h 121"/>
                <a:gd name="T36" fmla="*/ 101 w 132"/>
                <a:gd name="T37" fmla="*/ 111 h 121"/>
                <a:gd name="T38" fmla="*/ 95 w 132"/>
                <a:gd name="T39" fmla="*/ 103 h 121"/>
                <a:gd name="T40" fmla="*/ 88 w 132"/>
                <a:gd name="T41" fmla="*/ 108 h 121"/>
                <a:gd name="T42" fmla="*/ 83 w 132"/>
                <a:gd name="T43" fmla="*/ 115 h 121"/>
                <a:gd name="T44" fmla="*/ 80 w 132"/>
                <a:gd name="T45" fmla="*/ 115 h 121"/>
                <a:gd name="T46" fmla="*/ 69 w 132"/>
                <a:gd name="T47" fmla="*/ 118 h 121"/>
                <a:gd name="T48" fmla="*/ 56 w 132"/>
                <a:gd name="T49" fmla="*/ 119 h 121"/>
                <a:gd name="T50" fmla="*/ 47 w 132"/>
                <a:gd name="T51" fmla="*/ 117 h 121"/>
                <a:gd name="T52" fmla="*/ 41 w 132"/>
                <a:gd name="T53" fmla="*/ 107 h 121"/>
                <a:gd name="T54" fmla="*/ 37 w 132"/>
                <a:gd name="T55" fmla="*/ 104 h 121"/>
                <a:gd name="T56" fmla="*/ 31 w 132"/>
                <a:gd name="T57" fmla="*/ 100 h 121"/>
                <a:gd name="T58" fmla="*/ 29 w 132"/>
                <a:gd name="T59" fmla="*/ 77 h 121"/>
                <a:gd name="T60" fmla="*/ 48 w 132"/>
                <a:gd name="T61" fmla="*/ 66 h 121"/>
                <a:gd name="T62" fmla="*/ 54 w 132"/>
                <a:gd name="T63" fmla="*/ 58 h 121"/>
                <a:gd name="T64" fmla="*/ 45 w 132"/>
                <a:gd name="T65" fmla="*/ 62 h 121"/>
                <a:gd name="T66" fmla="*/ 37 w 132"/>
                <a:gd name="T67" fmla="*/ 65 h 121"/>
                <a:gd name="T68" fmla="*/ 34 w 132"/>
                <a:gd name="T69" fmla="*/ 67 h 121"/>
                <a:gd name="T70" fmla="*/ 19 w 132"/>
                <a:gd name="T71" fmla="*/ 70 h 121"/>
                <a:gd name="T72" fmla="*/ 10 w 132"/>
                <a:gd name="T73" fmla="*/ 61 h 121"/>
                <a:gd name="T74" fmla="*/ 4 w 132"/>
                <a:gd name="T75" fmla="*/ 53 h 121"/>
                <a:gd name="T76" fmla="*/ 2 w 132"/>
                <a:gd name="T77" fmla="*/ 47 h 121"/>
                <a:gd name="T78" fmla="*/ 5 w 132"/>
                <a:gd name="T79" fmla="*/ 37 h 121"/>
                <a:gd name="T80" fmla="*/ 6 w 132"/>
                <a:gd name="T81" fmla="*/ 37 h 121"/>
                <a:gd name="T82" fmla="*/ 10 w 132"/>
                <a:gd name="T83" fmla="*/ 32 h 121"/>
                <a:gd name="T84" fmla="*/ 13 w 132"/>
                <a:gd name="T85" fmla="*/ 24 h 121"/>
                <a:gd name="T86" fmla="*/ 28 w 132"/>
                <a:gd name="T87" fmla="*/ 24 h 121"/>
                <a:gd name="T88" fmla="*/ 37 w 132"/>
                <a:gd name="T89" fmla="*/ 27 h 121"/>
                <a:gd name="T90" fmla="*/ 45 w 132"/>
                <a:gd name="T91" fmla="*/ 35 h 121"/>
                <a:gd name="T92" fmla="*/ 45 w 132"/>
                <a:gd name="T93" fmla="*/ 27 h 121"/>
                <a:gd name="T94" fmla="*/ 46 w 132"/>
                <a:gd name="T95" fmla="*/ 20 h 121"/>
                <a:gd name="T96" fmla="*/ 57 w 132"/>
                <a:gd name="T97" fmla="*/ 10 h 121"/>
                <a:gd name="T98" fmla="*/ 63 w 132"/>
                <a:gd name="T99" fmla="*/ 8 h 121"/>
                <a:gd name="T100" fmla="*/ 67 w 132"/>
                <a:gd name="T101" fmla="*/ 6 h 121"/>
                <a:gd name="T102" fmla="*/ 73 w 132"/>
                <a:gd name="T103" fmla="*/ 7 h 121"/>
                <a:gd name="T104" fmla="*/ 78 w 132"/>
                <a:gd name="T105" fmla="*/ 8 h 121"/>
                <a:gd name="T106" fmla="*/ 62 w 132"/>
                <a:gd name="T107" fmla="*/ 61 h 121"/>
                <a:gd name="T108" fmla="*/ 56 w 132"/>
                <a:gd name="T109" fmla="*/ 58 h 121"/>
                <a:gd name="T110" fmla="*/ 52 w 132"/>
                <a:gd name="T111" fmla="*/ 51 h 121"/>
                <a:gd name="T112" fmla="*/ 51 w 132"/>
                <a:gd name="T113" fmla="*/ 51 h 121"/>
                <a:gd name="T114" fmla="*/ 58 w 132"/>
                <a:gd name="T115" fmla="*/ 52 h 121"/>
                <a:gd name="T116" fmla="*/ 31 w 132"/>
                <a:gd name="T117" fmla="*/ 88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32" h="121">
                  <a:moveTo>
                    <a:pt x="78" y="8"/>
                  </a:moveTo>
                  <a:cubicBezTo>
                    <a:pt x="78" y="7"/>
                    <a:pt x="80" y="7"/>
                    <a:pt x="81" y="6"/>
                  </a:cubicBezTo>
                  <a:cubicBezTo>
                    <a:pt x="81" y="5"/>
                    <a:pt x="81" y="4"/>
                    <a:pt x="81" y="3"/>
                  </a:cubicBezTo>
                  <a:cubicBezTo>
                    <a:pt x="81" y="2"/>
                    <a:pt x="82" y="3"/>
                    <a:pt x="83" y="2"/>
                  </a:cubicBezTo>
                  <a:cubicBezTo>
                    <a:pt x="85" y="4"/>
                    <a:pt x="82" y="6"/>
                    <a:pt x="83" y="9"/>
                  </a:cubicBezTo>
                  <a:cubicBezTo>
                    <a:pt x="85" y="10"/>
                    <a:pt x="85" y="7"/>
                    <a:pt x="87" y="7"/>
                  </a:cubicBezTo>
                  <a:cubicBezTo>
                    <a:pt x="88" y="9"/>
                    <a:pt x="88" y="9"/>
                    <a:pt x="87" y="10"/>
                  </a:cubicBezTo>
                  <a:cubicBezTo>
                    <a:pt x="89" y="11"/>
                    <a:pt x="88" y="9"/>
                    <a:pt x="89" y="9"/>
                  </a:cubicBezTo>
                  <a:cubicBezTo>
                    <a:pt x="91" y="9"/>
                    <a:pt x="90" y="11"/>
                    <a:pt x="91" y="12"/>
                  </a:cubicBezTo>
                  <a:cubicBezTo>
                    <a:pt x="91" y="11"/>
                    <a:pt x="92" y="11"/>
                    <a:pt x="92" y="11"/>
                  </a:cubicBezTo>
                  <a:cubicBezTo>
                    <a:pt x="93" y="14"/>
                    <a:pt x="96" y="15"/>
                    <a:pt x="98" y="18"/>
                  </a:cubicBezTo>
                  <a:cubicBezTo>
                    <a:pt x="97" y="20"/>
                    <a:pt x="98" y="21"/>
                    <a:pt x="98" y="22"/>
                  </a:cubicBezTo>
                  <a:cubicBezTo>
                    <a:pt x="99" y="22"/>
                    <a:pt x="101" y="21"/>
                    <a:pt x="102" y="22"/>
                  </a:cubicBezTo>
                  <a:cubicBezTo>
                    <a:pt x="102" y="23"/>
                    <a:pt x="101" y="24"/>
                    <a:pt x="100" y="24"/>
                  </a:cubicBezTo>
                  <a:cubicBezTo>
                    <a:pt x="103" y="27"/>
                    <a:pt x="104" y="32"/>
                    <a:pt x="101" y="35"/>
                  </a:cubicBezTo>
                  <a:cubicBezTo>
                    <a:pt x="102" y="37"/>
                    <a:pt x="102" y="39"/>
                    <a:pt x="101" y="41"/>
                  </a:cubicBezTo>
                  <a:cubicBezTo>
                    <a:pt x="102" y="41"/>
                    <a:pt x="104" y="41"/>
                    <a:pt x="103" y="44"/>
                  </a:cubicBezTo>
                  <a:cubicBezTo>
                    <a:pt x="103" y="43"/>
                    <a:pt x="101" y="45"/>
                    <a:pt x="100" y="45"/>
                  </a:cubicBezTo>
                  <a:cubicBezTo>
                    <a:pt x="100" y="45"/>
                    <a:pt x="99" y="46"/>
                    <a:pt x="99" y="46"/>
                  </a:cubicBezTo>
                  <a:cubicBezTo>
                    <a:pt x="103" y="47"/>
                    <a:pt x="106" y="50"/>
                    <a:pt x="108" y="52"/>
                  </a:cubicBezTo>
                  <a:cubicBezTo>
                    <a:pt x="110" y="53"/>
                    <a:pt x="111" y="52"/>
                    <a:pt x="112" y="52"/>
                  </a:cubicBezTo>
                  <a:cubicBezTo>
                    <a:pt x="112" y="52"/>
                    <a:pt x="111" y="52"/>
                    <a:pt x="111" y="51"/>
                  </a:cubicBezTo>
                  <a:cubicBezTo>
                    <a:pt x="115" y="52"/>
                    <a:pt x="116" y="49"/>
                    <a:pt x="117" y="46"/>
                  </a:cubicBezTo>
                  <a:cubicBezTo>
                    <a:pt x="118" y="46"/>
                    <a:pt x="119" y="46"/>
                    <a:pt x="120" y="47"/>
                  </a:cubicBezTo>
                  <a:cubicBezTo>
                    <a:pt x="118" y="51"/>
                    <a:pt x="114" y="52"/>
                    <a:pt x="112" y="56"/>
                  </a:cubicBezTo>
                  <a:cubicBezTo>
                    <a:pt x="114" y="58"/>
                    <a:pt x="116" y="60"/>
                    <a:pt x="117" y="63"/>
                  </a:cubicBezTo>
                  <a:cubicBezTo>
                    <a:pt x="120" y="62"/>
                    <a:pt x="125" y="61"/>
                    <a:pt x="126" y="64"/>
                  </a:cubicBezTo>
                  <a:cubicBezTo>
                    <a:pt x="124" y="64"/>
                    <a:pt x="121" y="66"/>
                    <a:pt x="119" y="64"/>
                  </a:cubicBezTo>
                  <a:cubicBezTo>
                    <a:pt x="119" y="64"/>
                    <a:pt x="119" y="65"/>
                    <a:pt x="118" y="65"/>
                  </a:cubicBezTo>
                  <a:cubicBezTo>
                    <a:pt x="119" y="66"/>
                    <a:pt x="119" y="67"/>
                    <a:pt x="120" y="67"/>
                  </a:cubicBezTo>
                  <a:cubicBezTo>
                    <a:pt x="121" y="68"/>
                    <a:pt x="120" y="69"/>
                    <a:pt x="120" y="69"/>
                  </a:cubicBezTo>
                  <a:cubicBezTo>
                    <a:pt x="121" y="70"/>
                    <a:pt x="122" y="71"/>
                    <a:pt x="122" y="71"/>
                  </a:cubicBezTo>
                  <a:cubicBezTo>
                    <a:pt x="123" y="73"/>
                    <a:pt x="122" y="74"/>
                    <a:pt x="121" y="75"/>
                  </a:cubicBezTo>
                  <a:cubicBezTo>
                    <a:pt x="123" y="75"/>
                    <a:pt x="124" y="75"/>
                    <a:pt x="126" y="75"/>
                  </a:cubicBezTo>
                  <a:cubicBezTo>
                    <a:pt x="126" y="77"/>
                    <a:pt x="127" y="77"/>
                    <a:pt x="126" y="78"/>
                  </a:cubicBezTo>
                  <a:cubicBezTo>
                    <a:pt x="126" y="78"/>
                    <a:pt x="125" y="78"/>
                    <a:pt x="124" y="78"/>
                  </a:cubicBezTo>
                  <a:cubicBezTo>
                    <a:pt x="124" y="78"/>
                    <a:pt x="124" y="77"/>
                    <a:pt x="124" y="77"/>
                  </a:cubicBezTo>
                  <a:cubicBezTo>
                    <a:pt x="122" y="77"/>
                    <a:pt x="120" y="76"/>
                    <a:pt x="119" y="77"/>
                  </a:cubicBezTo>
                  <a:cubicBezTo>
                    <a:pt x="118" y="77"/>
                    <a:pt x="119" y="78"/>
                    <a:pt x="119" y="79"/>
                  </a:cubicBezTo>
                  <a:cubicBezTo>
                    <a:pt x="122" y="81"/>
                    <a:pt x="125" y="81"/>
                    <a:pt x="128" y="79"/>
                  </a:cubicBezTo>
                  <a:cubicBezTo>
                    <a:pt x="130" y="80"/>
                    <a:pt x="130" y="82"/>
                    <a:pt x="132" y="83"/>
                  </a:cubicBezTo>
                  <a:cubicBezTo>
                    <a:pt x="132" y="83"/>
                    <a:pt x="131" y="83"/>
                    <a:pt x="131" y="84"/>
                  </a:cubicBezTo>
                  <a:cubicBezTo>
                    <a:pt x="125" y="86"/>
                    <a:pt x="122" y="79"/>
                    <a:pt x="118" y="82"/>
                  </a:cubicBezTo>
                  <a:cubicBezTo>
                    <a:pt x="118" y="83"/>
                    <a:pt x="119" y="84"/>
                    <a:pt x="118" y="86"/>
                  </a:cubicBezTo>
                  <a:cubicBezTo>
                    <a:pt x="116" y="84"/>
                    <a:pt x="115" y="87"/>
                    <a:pt x="114" y="88"/>
                  </a:cubicBezTo>
                  <a:cubicBezTo>
                    <a:pt x="114" y="91"/>
                    <a:pt x="117" y="91"/>
                    <a:pt x="117" y="94"/>
                  </a:cubicBezTo>
                  <a:cubicBezTo>
                    <a:pt x="115" y="93"/>
                    <a:pt x="114" y="91"/>
                    <a:pt x="112" y="90"/>
                  </a:cubicBezTo>
                  <a:cubicBezTo>
                    <a:pt x="111" y="90"/>
                    <a:pt x="111" y="91"/>
                    <a:pt x="110" y="92"/>
                  </a:cubicBezTo>
                  <a:cubicBezTo>
                    <a:pt x="110" y="93"/>
                    <a:pt x="111" y="92"/>
                    <a:pt x="111" y="94"/>
                  </a:cubicBezTo>
                  <a:cubicBezTo>
                    <a:pt x="111" y="94"/>
                    <a:pt x="110" y="94"/>
                    <a:pt x="110" y="95"/>
                  </a:cubicBezTo>
                  <a:cubicBezTo>
                    <a:pt x="108" y="94"/>
                    <a:pt x="105" y="94"/>
                    <a:pt x="103" y="95"/>
                  </a:cubicBezTo>
                  <a:cubicBezTo>
                    <a:pt x="104" y="96"/>
                    <a:pt x="103" y="97"/>
                    <a:pt x="102" y="98"/>
                  </a:cubicBezTo>
                  <a:cubicBezTo>
                    <a:pt x="103" y="100"/>
                    <a:pt x="105" y="101"/>
                    <a:pt x="105" y="103"/>
                  </a:cubicBezTo>
                  <a:cubicBezTo>
                    <a:pt x="103" y="104"/>
                    <a:pt x="104" y="101"/>
                    <a:pt x="101" y="101"/>
                  </a:cubicBezTo>
                  <a:cubicBezTo>
                    <a:pt x="100" y="103"/>
                    <a:pt x="103" y="104"/>
                    <a:pt x="103" y="104"/>
                  </a:cubicBezTo>
                  <a:cubicBezTo>
                    <a:pt x="103" y="107"/>
                    <a:pt x="102" y="108"/>
                    <a:pt x="102" y="111"/>
                  </a:cubicBezTo>
                  <a:cubicBezTo>
                    <a:pt x="102" y="111"/>
                    <a:pt x="102" y="111"/>
                    <a:pt x="101" y="111"/>
                  </a:cubicBezTo>
                  <a:cubicBezTo>
                    <a:pt x="97" y="109"/>
                    <a:pt x="100" y="104"/>
                    <a:pt x="98" y="100"/>
                  </a:cubicBezTo>
                  <a:cubicBezTo>
                    <a:pt x="97" y="100"/>
                    <a:pt x="96" y="101"/>
                    <a:pt x="95" y="100"/>
                  </a:cubicBezTo>
                  <a:cubicBezTo>
                    <a:pt x="95" y="101"/>
                    <a:pt x="95" y="102"/>
                    <a:pt x="95" y="103"/>
                  </a:cubicBezTo>
                  <a:cubicBezTo>
                    <a:pt x="93" y="103"/>
                    <a:pt x="93" y="102"/>
                    <a:pt x="93" y="101"/>
                  </a:cubicBezTo>
                  <a:cubicBezTo>
                    <a:pt x="90" y="102"/>
                    <a:pt x="88" y="102"/>
                    <a:pt x="86" y="103"/>
                  </a:cubicBezTo>
                  <a:cubicBezTo>
                    <a:pt x="86" y="105"/>
                    <a:pt x="88" y="106"/>
                    <a:pt x="88" y="108"/>
                  </a:cubicBezTo>
                  <a:cubicBezTo>
                    <a:pt x="86" y="110"/>
                    <a:pt x="83" y="108"/>
                    <a:pt x="82" y="109"/>
                  </a:cubicBezTo>
                  <a:cubicBezTo>
                    <a:pt x="82" y="111"/>
                    <a:pt x="84" y="111"/>
                    <a:pt x="84" y="111"/>
                  </a:cubicBezTo>
                  <a:cubicBezTo>
                    <a:pt x="84" y="113"/>
                    <a:pt x="85" y="115"/>
                    <a:pt x="83" y="115"/>
                  </a:cubicBezTo>
                  <a:cubicBezTo>
                    <a:pt x="85" y="117"/>
                    <a:pt x="88" y="118"/>
                    <a:pt x="89" y="121"/>
                  </a:cubicBezTo>
                  <a:cubicBezTo>
                    <a:pt x="89" y="120"/>
                    <a:pt x="88" y="121"/>
                    <a:pt x="88" y="121"/>
                  </a:cubicBezTo>
                  <a:cubicBezTo>
                    <a:pt x="84" y="120"/>
                    <a:pt x="84" y="116"/>
                    <a:pt x="80" y="115"/>
                  </a:cubicBezTo>
                  <a:cubicBezTo>
                    <a:pt x="79" y="113"/>
                    <a:pt x="79" y="113"/>
                    <a:pt x="79" y="112"/>
                  </a:cubicBezTo>
                  <a:cubicBezTo>
                    <a:pt x="76" y="112"/>
                    <a:pt x="76" y="114"/>
                    <a:pt x="73" y="114"/>
                  </a:cubicBezTo>
                  <a:cubicBezTo>
                    <a:pt x="75" y="117"/>
                    <a:pt x="71" y="121"/>
                    <a:pt x="69" y="118"/>
                  </a:cubicBezTo>
                  <a:cubicBezTo>
                    <a:pt x="68" y="118"/>
                    <a:pt x="68" y="119"/>
                    <a:pt x="66" y="119"/>
                  </a:cubicBezTo>
                  <a:cubicBezTo>
                    <a:pt x="66" y="118"/>
                    <a:pt x="63" y="118"/>
                    <a:pt x="63" y="117"/>
                  </a:cubicBezTo>
                  <a:cubicBezTo>
                    <a:pt x="59" y="116"/>
                    <a:pt x="57" y="119"/>
                    <a:pt x="56" y="119"/>
                  </a:cubicBezTo>
                  <a:cubicBezTo>
                    <a:pt x="55" y="120"/>
                    <a:pt x="54" y="118"/>
                    <a:pt x="53" y="117"/>
                  </a:cubicBezTo>
                  <a:cubicBezTo>
                    <a:pt x="52" y="117"/>
                    <a:pt x="51" y="119"/>
                    <a:pt x="50" y="119"/>
                  </a:cubicBezTo>
                  <a:cubicBezTo>
                    <a:pt x="49" y="119"/>
                    <a:pt x="48" y="117"/>
                    <a:pt x="47" y="117"/>
                  </a:cubicBezTo>
                  <a:cubicBezTo>
                    <a:pt x="47" y="116"/>
                    <a:pt x="47" y="115"/>
                    <a:pt x="48" y="115"/>
                  </a:cubicBezTo>
                  <a:cubicBezTo>
                    <a:pt x="47" y="114"/>
                    <a:pt x="46" y="111"/>
                    <a:pt x="44" y="111"/>
                  </a:cubicBezTo>
                  <a:cubicBezTo>
                    <a:pt x="44" y="109"/>
                    <a:pt x="42" y="109"/>
                    <a:pt x="41" y="107"/>
                  </a:cubicBezTo>
                  <a:cubicBezTo>
                    <a:pt x="39" y="108"/>
                    <a:pt x="39" y="107"/>
                    <a:pt x="37" y="109"/>
                  </a:cubicBezTo>
                  <a:cubicBezTo>
                    <a:pt x="36" y="109"/>
                    <a:pt x="36" y="108"/>
                    <a:pt x="35" y="108"/>
                  </a:cubicBezTo>
                  <a:cubicBezTo>
                    <a:pt x="35" y="106"/>
                    <a:pt x="36" y="105"/>
                    <a:pt x="37" y="104"/>
                  </a:cubicBezTo>
                  <a:cubicBezTo>
                    <a:pt x="34" y="102"/>
                    <a:pt x="36" y="100"/>
                    <a:pt x="35" y="98"/>
                  </a:cubicBezTo>
                  <a:cubicBezTo>
                    <a:pt x="33" y="98"/>
                    <a:pt x="32" y="97"/>
                    <a:pt x="31" y="97"/>
                  </a:cubicBezTo>
                  <a:cubicBezTo>
                    <a:pt x="31" y="98"/>
                    <a:pt x="31" y="98"/>
                    <a:pt x="31" y="100"/>
                  </a:cubicBezTo>
                  <a:cubicBezTo>
                    <a:pt x="31" y="100"/>
                    <a:pt x="30" y="100"/>
                    <a:pt x="30" y="101"/>
                  </a:cubicBezTo>
                  <a:cubicBezTo>
                    <a:pt x="18" y="98"/>
                    <a:pt x="26" y="84"/>
                    <a:pt x="31" y="78"/>
                  </a:cubicBezTo>
                  <a:cubicBezTo>
                    <a:pt x="31" y="77"/>
                    <a:pt x="29" y="79"/>
                    <a:pt x="29" y="77"/>
                  </a:cubicBezTo>
                  <a:cubicBezTo>
                    <a:pt x="30" y="77"/>
                    <a:pt x="31" y="77"/>
                    <a:pt x="31" y="78"/>
                  </a:cubicBezTo>
                  <a:cubicBezTo>
                    <a:pt x="33" y="76"/>
                    <a:pt x="35" y="75"/>
                    <a:pt x="37" y="74"/>
                  </a:cubicBezTo>
                  <a:cubicBezTo>
                    <a:pt x="37" y="67"/>
                    <a:pt x="46" y="71"/>
                    <a:pt x="48" y="66"/>
                  </a:cubicBezTo>
                  <a:cubicBezTo>
                    <a:pt x="48" y="65"/>
                    <a:pt x="47" y="65"/>
                    <a:pt x="48" y="64"/>
                  </a:cubicBezTo>
                  <a:cubicBezTo>
                    <a:pt x="50" y="64"/>
                    <a:pt x="51" y="62"/>
                    <a:pt x="53" y="64"/>
                  </a:cubicBezTo>
                  <a:cubicBezTo>
                    <a:pt x="54" y="63"/>
                    <a:pt x="52" y="59"/>
                    <a:pt x="54" y="58"/>
                  </a:cubicBezTo>
                  <a:cubicBezTo>
                    <a:pt x="51" y="58"/>
                    <a:pt x="49" y="58"/>
                    <a:pt x="48" y="57"/>
                  </a:cubicBezTo>
                  <a:cubicBezTo>
                    <a:pt x="48" y="58"/>
                    <a:pt x="47" y="60"/>
                    <a:pt x="45" y="60"/>
                  </a:cubicBezTo>
                  <a:cubicBezTo>
                    <a:pt x="45" y="61"/>
                    <a:pt x="45" y="62"/>
                    <a:pt x="45" y="62"/>
                  </a:cubicBezTo>
                  <a:cubicBezTo>
                    <a:pt x="44" y="63"/>
                    <a:pt x="43" y="62"/>
                    <a:pt x="42" y="63"/>
                  </a:cubicBezTo>
                  <a:cubicBezTo>
                    <a:pt x="41" y="63"/>
                    <a:pt x="42" y="64"/>
                    <a:pt x="41" y="65"/>
                  </a:cubicBezTo>
                  <a:cubicBezTo>
                    <a:pt x="39" y="65"/>
                    <a:pt x="39" y="65"/>
                    <a:pt x="37" y="65"/>
                  </a:cubicBezTo>
                  <a:cubicBezTo>
                    <a:pt x="37" y="66"/>
                    <a:pt x="37" y="67"/>
                    <a:pt x="37" y="68"/>
                  </a:cubicBezTo>
                  <a:cubicBezTo>
                    <a:pt x="36" y="68"/>
                    <a:pt x="36" y="68"/>
                    <a:pt x="35" y="68"/>
                  </a:cubicBezTo>
                  <a:cubicBezTo>
                    <a:pt x="34" y="68"/>
                    <a:pt x="34" y="67"/>
                    <a:pt x="34" y="67"/>
                  </a:cubicBezTo>
                  <a:cubicBezTo>
                    <a:pt x="31" y="67"/>
                    <a:pt x="29" y="69"/>
                    <a:pt x="27" y="70"/>
                  </a:cubicBezTo>
                  <a:cubicBezTo>
                    <a:pt x="26" y="69"/>
                    <a:pt x="26" y="68"/>
                    <a:pt x="25" y="67"/>
                  </a:cubicBezTo>
                  <a:cubicBezTo>
                    <a:pt x="21" y="67"/>
                    <a:pt x="22" y="69"/>
                    <a:pt x="19" y="70"/>
                  </a:cubicBezTo>
                  <a:cubicBezTo>
                    <a:pt x="19" y="68"/>
                    <a:pt x="17" y="69"/>
                    <a:pt x="17" y="68"/>
                  </a:cubicBezTo>
                  <a:cubicBezTo>
                    <a:pt x="16" y="68"/>
                    <a:pt x="16" y="69"/>
                    <a:pt x="14" y="69"/>
                  </a:cubicBezTo>
                  <a:cubicBezTo>
                    <a:pt x="12" y="67"/>
                    <a:pt x="10" y="65"/>
                    <a:pt x="10" y="61"/>
                  </a:cubicBezTo>
                  <a:cubicBezTo>
                    <a:pt x="10" y="61"/>
                    <a:pt x="9" y="61"/>
                    <a:pt x="8" y="61"/>
                  </a:cubicBezTo>
                  <a:cubicBezTo>
                    <a:pt x="8" y="59"/>
                    <a:pt x="8" y="58"/>
                    <a:pt x="9" y="58"/>
                  </a:cubicBezTo>
                  <a:cubicBezTo>
                    <a:pt x="8" y="54"/>
                    <a:pt x="3" y="57"/>
                    <a:pt x="4" y="53"/>
                  </a:cubicBezTo>
                  <a:cubicBezTo>
                    <a:pt x="5" y="53"/>
                    <a:pt x="6" y="54"/>
                    <a:pt x="6" y="52"/>
                  </a:cubicBezTo>
                  <a:cubicBezTo>
                    <a:pt x="5" y="51"/>
                    <a:pt x="4" y="47"/>
                    <a:pt x="3" y="49"/>
                  </a:cubicBezTo>
                  <a:cubicBezTo>
                    <a:pt x="3" y="48"/>
                    <a:pt x="1" y="49"/>
                    <a:pt x="2" y="47"/>
                  </a:cubicBezTo>
                  <a:cubicBezTo>
                    <a:pt x="3" y="47"/>
                    <a:pt x="5" y="47"/>
                    <a:pt x="5" y="46"/>
                  </a:cubicBezTo>
                  <a:cubicBezTo>
                    <a:pt x="5" y="45"/>
                    <a:pt x="4" y="45"/>
                    <a:pt x="5" y="45"/>
                  </a:cubicBezTo>
                  <a:cubicBezTo>
                    <a:pt x="0" y="45"/>
                    <a:pt x="1" y="37"/>
                    <a:pt x="5" y="37"/>
                  </a:cubicBezTo>
                  <a:cubicBezTo>
                    <a:pt x="5" y="38"/>
                    <a:pt x="4" y="38"/>
                    <a:pt x="4" y="39"/>
                  </a:cubicBezTo>
                  <a:cubicBezTo>
                    <a:pt x="6" y="38"/>
                    <a:pt x="5" y="38"/>
                    <a:pt x="8" y="38"/>
                  </a:cubicBezTo>
                  <a:cubicBezTo>
                    <a:pt x="8" y="37"/>
                    <a:pt x="5" y="39"/>
                    <a:pt x="6" y="37"/>
                  </a:cubicBezTo>
                  <a:cubicBezTo>
                    <a:pt x="8" y="37"/>
                    <a:pt x="8" y="35"/>
                    <a:pt x="9" y="35"/>
                  </a:cubicBezTo>
                  <a:cubicBezTo>
                    <a:pt x="9" y="33"/>
                    <a:pt x="8" y="33"/>
                    <a:pt x="8" y="31"/>
                  </a:cubicBezTo>
                  <a:cubicBezTo>
                    <a:pt x="9" y="30"/>
                    <a:pt x="11" y="32"/>
                    <a:pt x="10" y="32"/>
                  </a:cubicBezTo>
                  <a:cubicBezTo>
                    <a:pt x="13" y="30"/>
                    <a:pt x="8" y="30"/>
                    <a:pt x="8" y="27"/>
                  </a:cubicBezTo>
                  <a:cubicBezTo>
                    <a:pt x="11" y="28"/>
                    <a:pt x="14" y="30"/>
                    <a:pt x="13" y="31"/>
                  </a:cubicBezTo>
                  <a:cubicBezTo>
                    <a:pt x="16" y="29"/>
                    <a:pt x="14" y="26"/>
                    <a:pt x="13" y="24"/>
                  </a:cubicBezTo>
                  <a:cubicBezTo>
                    <a:pt x="13" y="22"/>
                    <a:pt x="15" y="22"/>
                    <a:pt x="16" y="21"/>
                  </a:cubicBezTo>
                  <a:cubicBezTo>
                    <a:pt x="20" y="22"/>
                    <a:pt x="22" y="26"/>
                    <a:pt x="27" y="27"/>
                  </a:cubicBezTo>
                  <a:cubicBezTo>
                    <a:pt x="27" y="26"/>
                    <a:pt x="28" y="25"/>
                    <a:pt x="28" y="24"/>
                  </a:cubicBezTo>
                  <a:cubicBezTo>
                    <a:pt x="29" y="24"/>
                    <a:pt x="30" y="25"/>
                    <a:pt x="31" y="25"/>
                  </a:cubicBezTo>
                  <a:cubicBezTo>
                    <a:pt x="32" y="26"/>
                    <a:pt x="32" y="26"/>
                    <a:pt x="32" y="27"/>
                  </a:cubicBezTo>
                  <a:cubicBezTo>
                    <a:pt x="34" y="27"/>
                    <a:pt x="36" y="29"/>
                    <a:pt x="37" y="27"/>
                  </a:cubicBezTo>
                  <a:cubicBezTo>
                    <a:pt x="39" y="28"/>
                    <a:pt x="38" y="30"/>
                    <a:pt x="40" y="31"/>
                  </a:cubicBezTo>
                  <a:cubicBezTo>
                    <a:pt x="41" y="31"/>
                    <a:pt x="42" y="29"/>
                    <a:pt x="43" y="30"/>
                  </a:cubicBezTo>
                  <a:cubicBezTo>
                    <a:pt x="43" y="33"/>
                    <a:pt x="43" y="33"/>
                    <a:pt x="45" y="35"/>
                  </a:cubicBezTo>
                  <a:cubicBezTo>
                    <a:pt x="45" y="33"/>
                    <a:pt x="47" y="32"/>
                    <a:pt x="46" y="30"/>
                  </a:cubicBezTo>
                  <a:cubicBezTo>
                    <a:pt x="45" y="28"/>
                    <a:pt x="41" y="30"/>
                    <a:pt x="41" y="27"/>
                  </a:cubicBezTo>
                  <a:cubicBezTo>
                    <a:pt x="43" y="26"/>
                    <a:pt x="43" y="28"/>
                    <a:pt x="45" y="27"/>
                  </a:cubicBezTo>
                  <a:cubicBezTo>
                    <a:pt x="47" y="26"/>
                    <a:pt x="46" y="23"/>
                    <a:pt x="48" y="22"/>
                  </a:cubicBezTo>
                  <a:cubicBezTo>
                    <a:pt x="46" y="20"/>
                    <a:pt x="44" y="19"/>
                    <a:pt x="41" y="19"/>
                  </a:cubicBezTo>
                  <a:cubicBezTo>
                    <a:pt x="42" y="16"/>
                    <a:pt x="45" y="18"/>
                    <a:pt x="46" y="20"/>
                  </a:cubicBezTo>
                  <a:cubicBezTo>
                    <a:pt x="51" y="20"/>
                    <a:pt x="50" y="13"/>
                    <a:pt x="54" y="12"/>
                  </a:cubicBezTo>
                  <a:cubicBezTo>
                    <a:pt x="54" y="10"/>
                    <a:pt x="53" y="9"/>
                    <a:pt x="54" y="7"/>
                  </a:cubicBezTo>
                  <a:cubicBezTo>
                    <a:pt x="55" y="8"/>
                    <a:pt x="56" y="9"/>
                    <a:pt x="57" y="10"/>
                  </a:cubicBezTo>
                  <a:cubicBezTo>
                    <a:pt x="58" y="10"/>
                    <a:pt x="57" y="9"/>
                    <a:pt x="57" y="8"/>
                  </a:cubicBezTo>
                  <a:cubicBezTo>
                    <a:pt x="58" y="8"/>
                    <a:pt x="58" y="8"/>
                    <a:pt x="58" y="7"/>
                  </a:cubicBezTo>
                  <a:cubicBezTo>
                    <a:pt x="61" y="7"/>
                    <a:pt x="61" y="9"/>
                    <a:pt x="63" y="8"/>
                  </a:cubicBezTo>
                  <a:cubicBezTo>
                    <a:pt x="62" y="6"/>
                    <a:pt x="62" y="6"/>
                    <a:pt x="62" y="5"/>
                  </a:cubicBezTo>
                  <a:cubicBezTo>
                    <a:pt x="64" y="4"/>
                    <a:pt x="64" y="6"/>
                    <a:pt x="65" y="8"/>
                  </a:cubicBezTo>
                  <a:cubicBezTo>
                    <a:pt x="66" y="8"/>
                    <a:pt x="66" y="6"/>
                    <a:pt x="67" y="6"/>
                  </a:cubicBezTo>
                  <a:cubicBezTo>
                    <a:pt x="67" y="5"/>
                    <a:pt x="66" y="5"/>
                    <a:pt x="65" y="3"/>
                  </a:cubicBezTo>
                  <a:cubicBezTo>
                    <a:pt x="68" y="1"/>
                    <a:pt x="69" y="5"/>
                    <a:pt x="70" y="7"/>
                  </a:cubicBezTo>
                  <a:cubicBezTo>
                    <a:pt x="72" y="6"/>
                    <a:pt x="72" y="7"/>
                    <a:pt x="73" y="7"/>
                  </a:cubicBezTo>
                  <a:cubicBezTo>
                    <a:pt x="74" y="8"/>
                    <a:pt x="74" y="7"/>
                    <a:pt x="75" y="7"/>
                  </a:cubicBezTo>
                  <a:cubicBezTo>
                    <a:pt x="74" y="5"/>
                    <a:pt x="74" y="3"/>
                    <a:pt x="74" y="1"/>
                  </a:cubicBezTo>
                  <a:cubicBezTo>
                    <a:pt x="79" y="0"/>
                    <a:pt x="76" y="6"/>
                    <a:pt x="78" y="8"/>
                  </a:cubicBezTo>
                  <a:close/>
                  <a:moveTo>
                    <a:pt x="53" y="57"/>
                  </a:moveTo>
                  <a:cubicBezTo>
                    <a:pt x="56" y="57"/>
                    <a:pt x="54" y="59"/>
                    <a:pt x="56" y="60"/>
                  </a:cubicBezTo>
                  <a:cubicBezTo>
                    <a:pt x="58" y="59"/>
                    <a:pt x="60" y="60"/>
                    <a:pt x="62" y="61"/>
                  </a:cubicBezTo>
                  <a:cubicBezTo>
                    <a:pt x="62" y="59"/>
                    <a:pt x="64" y="59"/>
                    <a:pt x="64" y="57"/>
                  </a:cubicBezTo>
                  <a:cubicBezTo>
                    <a:pt x="63" y="57"/>
                    <a:pt x="62" y="56"/>
                    <a:pt x="62" y="54"/>
                  </a:cubicBezTo>
                  <a:cubicBezTo>
                    <a:pt x="59" y="54"/>
                    <a:pt x="58" y="57"/>
                    <a:pt x="56" y="58"/>
                  </a:cubicBezTo>
                  <a:cubicBezTo>
                    <a:pt x="55" y="57"/>
                    <a:pt x="54" y="57"/>
                    <a:pt x="55" y="56"/>
                  </a:cubicBezTo>
                  <a:cubicBezTo>
                    <a:pt x="56" y="54"/>
                    <a:pt x="61" y="53"/>
                    <a:pt x="58" y="50"/>
                  </a:cubicBezTo>
                  <a:cubicBezTo>
                    <a:pt x="57" y="51"/>
                    <a:pt x="53" y="53"/>
                    <a:pt x="52" y="51"/>
                  </a:cubicBezTo>
                  <a:cubicBezTo>
                    <a:pt x="53" y="50"/>
                    <a:pt x="53" y="49"/>
                    <a:pt x="54" y="48"/>
                  </a:cubicBezTo>
                  <a:cubicBezTo>
                    <a:pt x="53" y="47"/>
                    <a:pt x="51" y="47"/>
                    <a:pt x="50" y="47"/>
                  </a:cubicBezTo>
                  <a:cubicBezTo>
                    <a:pt x="50" y="49"/>
                    <a:pt x="51" y="49"/>
                    <a:pt x="51" y="51"/>
                  </a:cubicBezTo>
                  <a:cubicBezTo>
                    <a:pt x="50" y="51"/>
                    <a:pt x="51" y="53"/>
                    <a:pt x="49" y="52"/>
                  </a:cubicBezTo>
                  <a:cubicBezTo>
                    <a:pt x="49" y="52"/>
                    <a:pt x="49" y="53"/>
                    <a:pt x="48" y="53"/>
                  </a:cubicBezTo>
                  <a:cubicBezTo>
                    <a:pt x="51" y="60"/>
                    <a:pt x="56" y="53"/>
                    <a:pt x="58" y="52"/>
                  </a:cubicBezTo>
                  <a:cubicBezTo>
                    <a:pt x="57" y="54"/>
                    <a:pt x="55" y="55"/>
                    <a:pt x="53" y="57"/>
                  </a:cubicBezTo>
                  <a:close/>
                  <a:moveTo>
                    <a:pt x="29" y="89"/>
                  </a:moveTo>
                  <a:cubicBezTo>
                    <a:pt x="30" y="89"/>
                    <a:pt x="31" y="89"/>
                    <a:pt x="31" y="88"/>
                  </a:cubicBezTo>
                  <a:cubicBezTo>
                    <a:pt x="31" y="88"/>
                    <a:pt x="31" y="87"/>
                    <a:pt x="31" y="87"/>
                  </a:cubicBezTo>
                  <a:cubicBezTo>
                    <a:pt x="31" y="88"/>
                    <a:pt x="29" y="88"/>
                    <a:pt x="29" y="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7" name="ï$ļïḍe" hidden="1">
              <a:extLst>
                <a:ext uri="{FF2B5EF4-FFF2-40B4-BE49-F238E27FC236}">
                  <a16:creationId xmlns:a16="http://schemas.microsoft.com/office/drawing/2014/main" id="{9B99B16E-971D-4ADB-8453-2BD6F5B9C7E0}"/>
                </a:ext>
              </a:extLst>
            </p:cNvPr>
            <p:cNvSpPr/>
            <p:nvPr/>
          </p:nvSpPr>
          <p:spPr bwMode="auto">
            <a:xfrm>
              <a:off x="2749550" y="1982788"/>
              <a:ext cx="2671763" cy="3560420"/>
            </a:xfrm>
            <a:custGeom>
              <a:avLst/>
              <a:gdLst>
                <a:gd name="connsiteX0" fmla="*/ 1292225 w 2671763"/>
                <a:gd name="connsiteY0" fmla="*/ 3527425 h 3560420"/>
                <a:gd name="connsiteX1" fmla="*/ 1350963 w 2671763"/>
                <a:gd name="connsiteY1" fmla="*/ 3527425 h 3560420"/>
                <a:gd name="connsiteX2" fmla="*/ 1292225 w 2671763"/>
                <a:gd name="connsiteY2" fmla="*/ 3527425 h 3560420"/>
                <a:gd name="connsiteX3" fmla="*/ 617537 w 2671763"/>
                <a:gd name="connsiteY3" fmla="*/ 3479702 h 3560420"/>
                <a:gd name="connsiteX4" fmla="*/ 631825 w 2671763"/>
                <a:gd name="connsiteY4" fmla="*/ 3527426 h 3560420"/>
                <a:gd name="connsiteX5" fmla="*/ 603250 w 2671763"/>
                <a:gd name="connsiteY5" fmla="*/ 3498057 h 3560420"/>
                <a:gd name="connsiteX6" fmla="*/ 617537 w 2671763"/>
                <a:gd name="connsiteY6" fmla="*/ 3479702 h 3560420"/>
                <a:gd name="connsiteX7" fmla="*/ 258474 w 2671763"/>
                <a:gd name="connsiteY7" fmla="*/ 3411538 h 3560420"/>
                <a:gd name="connsiteX8" fmla="*/ 315913 w 2671763"/>
                <a:gd name="connsiteY8" fmla="*/ 3440431 h 3560420"/>
                <a:gd name="connsiteX9" fmla="*/ 0 w 2671763"/>
                <a:gd name="connsiteY9" fmla="*/ 3527109 h 3560420"/>
                <a:gd name="connsiteX10" fmla="*/ 258474 w 2671763"/>
                <a:gd name="connsiteY10" fmla="*/ 3411538 h 3560420"/>
                <a:gd name="connsiteX11" fmla="*/ 862013 w 2671763"/>
                <a:gd name="connsiteY11" fmla="*/ 3295650 h 3560420"/>
                <a:gd name="connsiteX12" fmla="*/ 919163 w 2671763"/>
                <a:gd name="connsiteY12" fmla="*/ 3295650 h 3560420"/>
                <a:gd name="connsiteX13" fmla="*/ 862013 w 2671763"/>
                <a:gd name="connsiteY13" fmla="*/ 3324225 h 3560420"/>
                <a:gd name="connsiteX14" fmla="*/ 862013 w 2671763"/>
                <a:gd name="connsiteY14" fmla="*/ 3295650 h 3560420"/>
                <a:gd name="connsiteX15" fmla="*/ 2355851 w 2671763"/>
                <a:gd name="connsiteY15" fmla="*/ 3006725 h 3560420"/>
                <a:gd name="connsiteX16" fmla="*/ 2297907 w 2671763"/>
                <a:gd name="connsiteY16" fmla="*/ 3122613 h 3560420"/>
                <a:gd name="connsiteX17" fmla="*/ 2239963 w 2671763"/>
                <a:gd name="connsiteY17" fmla="*/ 3035697 h 3560420"/>
                <a:gd name="connsiteX18" fmla="*/ 2355851 w 2671763"/>
                <a:gd name="connsiteY18" fmla="*/ 3006725 h 3560420"/>
                <a:gd name="connsiteX19" fmla="*/ 2097088 w 2671763"/>
                <a:gd name="connsiteY19" fmla="*/ 2978150 h 3560420"/>
                <a:gd name="connsiteX20" fmla="*/ 2154238 w 2671763"/>
                <a:gd name="connsiteY20" fmla="*/ 3035300 h 3560420"/>
                <a:gd name="connsiteX21" fmla="*/ 2097088 w 2671763"/>
                <a:gd name="connsiteY21" fmla="*/ 2978150 h 3560420"/>
                <a:gd name="connsiteX22" fmla="*/ 2413000 w 2671763"/>
                <a:gd name="connsiteY22" fmla="*/ 2774950 h 3560420"/>
                <a:gd name="connsiteX23" fmla="*/ 2298700 w 2671763"/>
                <a:gd name="connsiteY23" fmla="*/ 2833688 h 3560420"/>
                <a:gd name="connsiteX24" fmla="*/ 2413000 w 2671763"/>
                <a:gd name="connsiteY24" fmla="*/ 2774950 h 3560420"/>
                <a:gd name="connsiteX25" fmla="*/ 2341346 w 2671763"/>
                <a:gd name="connsiteY25" fmla="*/ 2480587 h 3560420"/>
                <a:gd name="connsiteX26" fmla="*/ 2384425 w 2671763"/>
                <a:gd name="connsiteY26" fmla="*/ 2486343 h 3560420"/>
                <a:gd name="connsiteX27" fmla="*/ 2011074 w 2671763"/>
                <a:gd name="connsiteY27" fmla="*/ 2630805 h 3560420"/>
                <a:gd name="connsiteX28" fmla="*/ 1752600 w 2671763"/>
                <a:gd name="connsiteY28" fmla="*/ 2688590 h 3560420"/>
                <a:gd name="connsiteX29" fmla="*/ 2039793 w 2671763"/>
                <a:gd name="connsiteY29" fmla="*/ 2573020 h 3560420"/>
                <a:gd name="connsiteX30" fmla="*/ 2341346 w 2671763"/>
                <a:gd name="connsiteY30" fmla="*/ 2480587 h 3560420"/>
                <a:gd name="connsiteX31" fmla="*/ 575258 w 2671763"/>
                <a:gd name="connsiteY31" fmla="*/ 2215502 h 3560420"/>
                <a:gd name="connsiteX32" fmla="*/ 833438 w 2671763"/>
                <a:gd name="connsiteY32" fmla="*/ 2370402 h 3560420"/>
                <a:gd name="connsiteX33" fmla="*/ 403324 w 2671763"/>
                <a:gd name="connsiteY33" fmla="*/ 2312723 h 3560420"/>
                <a:gd name="connsiteX34" fmla="*/ 374650 w 2671763"/>
                <a:gd name="connsiteY34" fmla="*/ 2255044 h 3560420"/>
                <a:gd name="connsiteX35" fmla="*/ 575258 w 2671763"/>
                <a:gd name="connsiteY35" fmla="*/ 2215502 h 3560420"/>
                <a:gd name="connsiteX36" fmla="*/ 201613 w 2671763"/>
                <a:gd name="connsiteY36" fmla="*/ 2024063 h 3560420"/>
                <a:gd name="connsiteX37" fmla="*/ 344488 w 2671763"/>
                <a:gd name="connsiteY37" fmla="*/ 2109788 h 3560420"/>
                <a:gd name="connsiteX38" fmla="*/ 201613 w 2671763"/>
                <a:gd name="connsiteY38" fmla="*/ 2024063 h 3560420"/>
                <a:gd name="connsiteX39" fmla="*/ 2640783 w 2671763"/>
                <a:gd name="connsiteY39" fmla="*/ 1872735 h 3560420"/>
                <a:gd name="connsiteX40" fmla="*/ 2671763 w 2671763"/>
                <a:gd name="connsiteY40" fmla="*/ 1879600 h 3560420"/>
                <a:gd name="connsiteX41" fmla="*/ 2671763 w 2671763"/>
                <a:gd name="connsiteY41" fmla="*/ 1936750 h 3560420"/>
                <a:gd name="connsiteX42" fmla="*/ 2585085 w 2671763"/>
                <a:gd name="connsiteY42" fmla="*/ 1965325 h 3560420"/>
                <a:gd name="connsiteX43" fmla="*/ 2640783 w 2671763"/>
                <a:gd name="connsiteY43" fmla="*/ 1872735 h 3560420"/>
                <a:gd name="connsiteX44" fmla="*/ 1924844 w 2671763"/>
                <a:gd name="connsiteY44" fmla="*/ 1690846 h 3560420"/>
                <a:gd name="connsiteX45" fmla="*/ 2011363 w 2671763"/>
                <a:gd name="connsiteY45" fmla="*/ 1734185 h 3560420"/>
                <a:gd name="connsiteX46" fmla="*/ 1982524 w 2671763"/>
                <a:gd name="connsiteY46" fmla="*/ 1820863 h 3560420"/>
                <a:gd name="connsiteX47" fmla="*/ 1838325 w 2671763"/>
                <a:gd name="connsiteY47" fmla="*/ 1734185 h 3560420"/>
                <a:gd name="connsiteX48" fmla="*/ 1924844 w 2671763"/>
                <a:gd name="connsiteY48" fmla="*/ 1690846 h 3560420"/>
                <a:gd name="connsiteX49" fmla="*/ 1239339 w 2671763"/>
                <a:gd name="connsiteY49" fmla="*/ 1470316 h 3560420"/>
                <a:gd name="connsiteX50" fmla="*/ 1350963 w 2671763"/>
                <a:gd name="connsiteY50" fmla="*/ 1531938 h 3560420"/>
                <a:gd name="connsiteX51" fmla="*/ 1149826 w 2671763"/>
                <a:gd name="connsiteY51" fmla="*/ 1618853 h 3560420"/>
                <a:gd name="connsiteX52" fmla="*/ 1239339 w 2671763"/>
                <a:gd name="connsiteY52" fmla="*/ 1470316 h 3560420"/>
                <a:gd name="connsiteX53" fmla="*/ 1511908 w 2671763"/>
                <a:gd name="connsiteY53" fmla="*/ 999582 h 3560420"/>
                <a:gd name="connsiteX54" fmla="*/ 1636713 w 2671763"/>
                <a:gd name="connsiteY54" fmla="*/ 1127270 h 3560420"/>
                <a:gd name="connsiteX55" fmla="*/ 1349519 w 2671763"/>
                <a:gd name="connsiteY55" fmla="*/ 1127270 h 3560420"/>
                <a:gd name="connsiteX56" fmla="*/ 1320800 w 2671763"/>
                <a:gd name="connsiteY56" fmla="*/ 1040679 h 3560420"/>
                <a:gd name="connsiteX57" fmla="*/ 1435677 w 2671763"/>
                <a:gd name="connsiteY57" fmla="*/ 1040679 h 3560420"/>
                <a:gd name="connsiteX58" fmla="*/ 1511908 w 2671763"/>
                <a:gd name="connsiteY58" fmla="*/ 999582 h 3560420"/>
                <a:gd name="connsiteX59" fmla="*/ 173038 w 2671763"/>
                <a:gd name="connsiteY59" fmla="*/ 982663 h 3560420"/>
                <a:gd name="connsiteX60" fmla="*/ 258763 w 2671763"/>
                <a:gd name="connsiteY60" fmla="*/ 1040872 h 3560420"/>
                <a:gd name="connsiteX61" fmla="*/ 173038 w 2671763"/>
                <a:gd name="connsiteY61" fmla="*/ 982663 h 3560420"/>
                <a:gd name="connsiteX62" fmla="*/ 1493983 w 2671763"/>
                <a:gd name="connsiteY62" fmla="*/ 866775 h 3560420"/>
                <a:gd name="connsiteX63" fmla="*/ 1666299 w 2671763"/>
                <a:gd name="connsiteY63" fmla="*/ 866775 h 3560420"/>
                <a:gd name="connsiteX64" fmla="*/ 1752457 w 2671763"/>
                <a:gd name="connsiteY64" fmla="*/ 982889 h 3560420"/>
                <a:gd name="connsiteX65" fmla="*/ 1465263 w 2671763"/>
                <a:gd name="connsiteY65" fmla="*/ 924832 h 3560420"/>
                <a:gd name="connsiteX66" fmla="*/ 1493983 w 2671763"/>
                <a:gd name="connsiteY66" fmla="*/ 866775 h 3560420"/>
                <a:gd name="connsiteX67" fmla="*/ 488950 w 2671763"/>
                <a:gd name="connsiteY67" fmla="*/ 781050 h 3560420"/>
                <a:gd name="connsiteX68" fmla="*/ 460375 w 2671763"/>
                <a:gd name="connsiteY68" fmla="*/ 866775 h 3560420"/>
                <a:gd name="connsiteX69" fmla="*/ 431800 w 2671763"/>
                <a:gd name="connsiteY69" fmla="*/ 809625 h 3560420"/>
                <a:gd name="connsiteX70" fmla="*/ 488950 w 2671763"/>
                <a:gd name="connsiteY70" fmla="*/ 781050 h 3560420"/>
                <a:gd name="connsiteX71" fmla="*/ 115888 w 2671763"/>
                <a:gd name="connsiteY71" fmla="*/ 752475 h 3560420"/>
                <a:gd name="connsiteX72" fmla="*/ 230188 w 2671763"/>
                <a:gd name="connsiteY72" fmla="*/ 781050 h 3560420"/>
                <a:gd name="connsiteX73" fmla="*/ 115888 w 2671763"/>
                <a:gd name="connsiteY73" fmla="*/ 809625 h 3560420"/>
                <a:gd name="connsiteX74" fmla="*/ 115888 w 2671763"/>
                <a:gd name="connsiteY74" fmla="*/ 752475 h 3560420"/>
                <a:gd name="connsiteX75" fmla="*/ 1307458 w 2671763"/>
                <a:gd name="connsiteY75" fmla="*/ 444649 h 3560420"/>
                <a:gd name="connsiteX76" fmla="*/ 1465263 w 2671763"/>
                <a:gd name="connsiteY76" fmla="*/ 607616 h 3560420"/>
                <a:gd name="connsiteX77" fmla="*/ 1292622 w 2671763"/>
                <a:gd name="connsiteY77" fmla="*/ 607616 h 3560420"/>
                <a:gd name="connsiteX78" fmla="*/ 1321395 w 2671763"/>
                <a:gd name="connsiteY78" fmla="*/ 549672 h 3560420"/>
                <a:gd name="connsiteX79" fmla="*/ 1263848 w 2671763"/>
                <a:gd name="connsiteY79" fmla="*/ 549672 h 3560420"/>
                <a:gd name="connsiteX80" fmla="*/ 1235075 w 2671763"/>
                <a:gd name="connsiteY80" fmla="*/ 462757 h 3560420"/>
                <a:gd name="connsiteX81" fmla="*/ 1307458 w 2671763"/>
                <a:gd name="connsiteY81" fmla="*/ 444649 h 3560420"/>
                <a:gd name="connsiteX82" fmla="*/ 2384425 w 2671763"/>
                <a:gd name="connsiteY82" fmla="*/ 0 h 3560420"/>
                <a:gd name="connsiteX83" fmla="*/ 2413000 w 2671763"/>
                <a:gd name="connsiteY83" fmla="*/ 58738 h 3560420"/>
                <a:gd name="connsiteX84" fmla="*/ 2384425 w 2671763"/>
                <a:gd name="connsiteY84" fmla="*/ 0 h 3560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2671763" h="3560420">
                  <a:moveTo>
                    <a:pt x="1292225" y="3527425"/>
                  </a:moveTo>
                  <a:cubicBezTo>
                    <a:pt x="1321594" y="3527425"/>
                    <a:pt x="1321594" y="3527425"/>
                    <a:pt x="1350963" y="3527425"/>
                  </a:cubicBezTo>
                  <a:cubicBezTo>
                    <a:pt x="1350963" y="3556000"/>
                    <a:pt x="1292225" y="3584575"/>
                    <a:pt x="1292225" y="3527425"/>
                  </a:cubicBezTo>
                  <a:close/>
                  <a:moveTo>
                    <a:pt x="617537" y="3479702"/>
                  </a:moveTo>
                  <a:cubicBezTo>
                    <a:pt x="624681" y="3483373"/>
                    <a:pt x="631825" y="3498057"/>
                    <a:pt x="631825" y="3527426"/>
                  </a:cubicBezTo>
                  <a:cubicBezTo>
                    <a:pt x="631825" y="3527426"/>
                    <a:pt x="603250" y="3498057"/>
                    <a:pt x="603250" y="3498057"/>
                  </a:cubicBezTo>
                  <a:cubicBezTo>
                    <a:pt x="603250" y="3483373"/>
                    <a:pt x="610394" y="3476031"/>
                    <a:pt x="617537" y="3479702"/>
                  </a:cubicBezTo>
                  <a:close/>
                  <a:moveTo>
                    <a:pt x="258474" y="3411538"/>
                  </a:moveTo>
                  <a:cubicBezTo>
                    <a:pt x="258474" y="3440431"/>
                    <a:pt x="287193" y="3440431"/>
                    <a:pt x="315913" y="3440431"/>
                  </a:cubicBezTo>
                  <a:cubicBezTo>
                    <a:pt x="229755" y="3498216"/>
                    <a:pt x="86158" y="3556001"/>
                    <a:pt x="0" y="3527109"/>
                  </a:cubicBezTo>
                  <a:cubicBezTo>
                    <a:pt x="28719" y="3440431"/>
                    <a:pt x="172316" y="3498216"/>
                    <a:pt x="258474" y="3411538"/>
                  </a:cubicBezTo>
                  <a:close/>
                  <a:moveTo>
                    <a:pt x="862013" y="3295650"/>
                  </a:moveTo>
                  <a:cubicBezTo>
                    <a:pt x="890588" y="3295650"/>
                    <a:pt x="890588" y="3295650"/>
                    <a:pt x="919163" y="3295650"/>
                  </a:cubicBezTo>
                  <a:cubicBezTo>
                    <a:pt x="919163" y="3324225"/>
                    <a:pt x="919163" y="3352800"/>
                    <a:pt x="862013" y="3324225"/>
                  </a:cubicBezTo>
                  <a:cubicBezTo>
                    <a:pt x="862013" y="3324225"/>
                    <a:pt x="862013" y="3324225"/>
                    <a:pt x="862013" y="3295650"/>
                  </a:cubicBezTo>
                  <a:close/>
                  <a:moveTo>
                    <a:pt x="2355851" y="3006725"/>
                  </a:moveTo>
                  <a:cubicBezTo>
                    <a:pt x="2326879" y="3064669"/>
                    <a:pt x="2297907" y="3064669"/>
                    <a:pt x="2297907" y="3122613"/>
                  </a:cubicBezTo>
                  <a:cubicBezTo>
                    <a:pt x="2268935" y="3093641"/>
                    <a:pt x="2239963" y="3093641"/>
                    <a:pt x="2239963" y="3035697"/>
                  </a:cubicBezTo>
                  <a:cubicBezTo>
                    <a:pt x="2268935" y="3035697"/>
                    <a:pt x="2297907" y="3006725"/>
                    <a:pt x="2355851" y="3006725"/>
                  </a:cubicBezTo>
                  <a:close/>
                  <a:moveTo>
                    <a:pt x="2097088" y="2978150"/>
                  </a:moveTo>
                  <a:cubicBezTo>
                    <a:pt x="2154238" y="2978150"/>
                    <a:pt x="2154238" y="3006725"/>
                    <a:pt x="2154238" y="3035300"/>
                  </a:cubicBezTo>
                  <a:cubicBezTo>
                    <a:pt x="2125663" y="3006725"/>
                    <a:pt x="2097088" y="3035300"/>
                    <a:pt x="2097088" y="2978150"/>
                  </a:cubicBezTo>
                  <a:close/>
                  <a:moveTo>
                    <a:pt x="2413000" y="2774950"/>
                  </a:moveTo>
                  <a:cubicBezTo>
                    <a:pt x="2413000" y="2833688"/>
                    <a:pt x="2355850" y="2833688"/>
                    <a:pt x="2298700" y="2833688"/>
                  </a:cubicBezTo>
                  <a:cubicBezTo>
                    <a:pt x="2298700" y="2804319"/>
                    <a:pt x="2384425" y="2774950"/>
                    <a:pt x="2413000" y="2774950"/>
                  </a:cubicBezTo>
                  <a:close/>
                  <a:moveTo>
                    <a:pt x="2341346" y="2480587"/>
                  </a:moveTo>
                  <a:cubicBezTo>
                    <a:pt x="2355706" y="2480925"/>
                    <a:pt x="2370066" y="2482731"/>
                    <a:pt x="2384425" y="2486343"/>
                  </a:cubicBezTo>
                  <a:cubicBezTo>
                    <a:pt x="2298267" y="2601913"/>
                    <a:pt x="2125951" y="2601913"/>
                    <a:pt x="2011074" y="2630805"/>
                  </a:cubicBezTo>
                  <a:cubicBezTo>
                    <a:pt x="1924916" y="2659698"/>
                    <a:pt x="1838758" y="2746375"/>
                    <a:pt x="1752600" y="2688590"/>
                  </a:cubicBezTo>
                  <a:cubicBezTo>
                    <a:pt x="1838758" y="2601913"/>
                    <a:pt x="1953635" y="2601913"/>
                    <a:pt x="2039793" y="2573020"/>
                  </a:cubicBezTo>
                  <a:cubicBezTo>
                    <a:pt x="2140311" y="2547739"/>
                    <a:pt x="2240828" y="2478217"/>
                    <a:pt x="2341346" y="2480587"/>
                  </a:cubicBezTo>
                  <a:close/>
                  <a:moveTo>
                    <a:pt x="575258" y="2215502"/>
                  </a:moveTo>
                  <a:cubicBezTo>
                    <a:pt x="696787" y="2223951"/>
                    <a:pt x="815517" y="2280279"/>
                    <a:pt x="833438" y="2370402"/>
                  </a:cubicBezTo>
                  <a:cubicBezTo>
                    <a:pt x="661392" y="2514600"/>
                    <a:pt x="575370" y="2341563"/>
                    <a:pt x="403324" y="2312723"/>
                  </a:cubicBezTo>
                  <a:cubicBezTo>
                    <a:pt x="403324" y="2283884"/>
                    <a:pt x="374650" y="2283884"/>
                    <a:pt x="374650" y="2255044"/>
                  </a:cubicBezTo>
                  <a:cubicBezTo>
                    <a:pt x="428414" y="2222600"/>
                    <a:pt x="502340" y="2210433"/>
                    <a:pt x="575258" y="2215502"/>
                  </a:cubicBezTo>
                  <a:close/>
                  <a:moveTo>
                    <a:pt x="201613" y="2024063"/>
                  </a:moveTo>
                  <a:cubicBezTo>
                    <a:pt x="258763" y="2052638"/>
                    <a:pt x="344488" y="2024063"/>
                    <a:pt x="344488" y="2109788"/>
                  </a:cubicBezTo>
                  <a:cubicBezTo>
                    <a:pt x="287338" y="2081213"/>
                    <a:pt x="201613" y="2109788"/>
                    <a:pt x="201613" y="2024063"/>
                  </a:cubicBezTo>
                  <a:close/>
                  <a:moveTo>
                    <a:pt x="2640783" y="1872735"/>
                  </a:moveTo>
                  <a:cubicBezTo>
                    <a:pt x="2650545" y="1873796"/>
                    <a:pt x="2660928" y="1876028"/>
                    <a:pt x="2671763" y="1879600"/>
                  </a:cubicBezTo>
                  <a:cubicBezTo>
                    <a:pt x="2642871" y="1908175"/>
                    <a:pt x="2671763" y="1908175"/>
                    <a:pt x="2671763" y="1936750"/>
                  </a:cubicBezTo>
                  <a:cubicBezTo>
                    <a:pt x="2642871" y="1965325"/>
                    <a:pt x="2613978" y="1965325"/>
                    <a:pt x="2585085" y="1965325"/>
                  </a:cubicBezTo>
                  <a:cubicBezTo>
                    <a:pt x="2534523" y="1915319"/>
                    <a:pt x="2572445" y="1865313"/>
                    <a:pt x="2640783" y="1872735"/>
                  </a:cubicBezTo>
                  <a:close/>
                  <a:moveTo>
                    <a:pt x="1924844" y="1690846"/>
                  </a:moveTo>
                  <a:cubicBezTo>
                    <a:pt x="1960894" y="1690846"/>
                    <a:pt x="1996943" y="1705293"/>
                    <a:pt x="2011363" y="1734185"/>
                  </a:cubicBezTo>
                  <a:cubicBezTo>
                    <a:pt x="2011363" y="1791971"/>
                    <a:pt x="1982524" y="1791971"/>
                    <a:pt x="1982524" y="1820863"/>
                  </a:cubicBezTo>
                  <a:cubicBezTo>
                    <a:pt x="1896005" y="1820863"/>
                    <a:pt x="1838325" y="1820863"/>
                    <a:pt x="1838325" y="1734185"/>
                  </a:cubicBezTo>
                  <a:cubicBezTo>
                    <a:pt x="1852745" y="1705293"/>
                    <a:pt x="1888795" y="1690846"/>
                    <a:pt x="1924844" y="1690846"/>
                  </a:cubicBezTo>
                  <a:close/>
                  <a:moveTo>
                    <a:pt x="1239339" y="1470316"/>
                  </a:moveTo>
                  <a:cubicBezTo>
                    <a:pt x="1283618" y="1469467"/>
                    <a:pt x="1329413" y="1488480"/>
                    <a:pt x="1350963" y="1531938"/>
                  </a:cubicBezTo>
                  <a:cubicBezTo>
                    <a:pt x="1350963" y="1647825"/>
                    <a:pt x="1236028" y="1647825"/>
                    <a:pt x="1149826" y="1618853"/>
                  </a:cubicBezTo>
                  <a:cubicBezTo>
                    <a:pt x="1095950" y="1528316"/>
                    <a:pt x="1165540" y="1471730"/>
                    <a:pt x="1239339" y="1470316"/>
                  </a:cubicBezTo>
                  <a:close/>
                  <a:moveTo>
                    <a:pt x="1511908" y="999582"/>
                  </a:moveTo>
                  <a:cubicBezTo>
                    <a:pt x="1569402" y="1005502"/>
                    <a:pt x="1636713" y="1055111"/>
                    <a:pt x="1636713" y="1127270"/>
                  </a:cubicBezTo>
                  <a:cubicBezTo>
                    <a:pt x="1607994" y="1271588"/>
                    <a:pt x="1464397" y="1156134"/>
                    <a:pt x="1349519" y="1127270"/>
                  </a:cubicBezTo>
                  <a:cubicBezTo>
                    <a:pt x="1349519" y="1098406"/>
                    <a:pt x="1320800" y="1098406"/>
                    <a:pt x="1320800" y="1040679"/>
                  </a:cubicBezTo>
                  <a:cubicBezTo>
                    <a:pt x="1378239" y="1040679"/>
                    <a:pt x="1378239" y="1011815"/>
                    <a:pt x="1435677" y="1040679"/>
                  </a:cubicBezTo>
                  <a:cubicBezTo>
                    <a:pt x="1446447" y="1008208"/>
                    <a:pt x="1477411" y="996031"/>
                    <a:pt x="1511908" y="999582"/>
                  </a:cubicBezTo>
                  <a:close/>
                  <a:moveTo>
                    <a:pt x="173038" y="982663"/>
                  </a:moveTo>
                  <a:cubicBezTo>
                    <a:pt x="230188" y="982663"/>
                    <a:pt x="258763" y="1011767"/>
                    <a:pt x="258763" y="1040872"/>
                  </a:cubicBezTo>
                  <a:cubicBezTo>
                    <a:pt x="230188" y="1069976"/>
                    <a:pt x="201613" y="1040872"/>
                    <a:pt x="173038" y="982663"/>
                  </a:cubicBezTo>
                  <a:close/>
                  <a:moveTo>
                    <a:pt x="1493983" y="866775"/>
                  </a:moveTo>
                  <a:cubicBezTo>
                    <a:pt x="1580141" y="866775"/>
                    <a:pt x="1580141" y="866775"/>
                    <a:pt x="1666299" y="866775"/>
                  </a:cubicBezTo>
                  <a:cubicBezTo>
                    <a:pt x="1608860" y="895804"/>
                    <a:pt x="1781176" y="895804"/>
                    <a:pt x="1752457" y="982889"/>
                  </a:cubicBezTo>
                  <a:cubicBezTo>
                    <a:pt x="1666299" y="1069975"/>
                    <a:pt x="1522702" y="924832"/>
                    <a:pt x="1465263" y="924832"/>
                  </a:cubicBezTo>
                  <a:cubicBezTo>
                    <a:pt x="1465263" y="895804"/>
                    <a:pt x="1493983" y="924832"/>
                    <a:pt x="1493983" y="866775"/>
                  </a:cubicBezTo>
                  <a:close/>
                  <a:moveTo>
                    <a:pt x="488950" y="781050"/>
                  </a:moveTo>
                  <a:cubicBezTo>
                    <a:pt x="517525" y="838200"/>
                    <a:pt x="488950" y="866775"/>
                    <a:pt x="460375" y="866775"/>
                  </a:cubicBezTo>
                  <a:cubicBezTo>
                    <a:pt x="460375" y="838200"/>
                    <a:pt x="431800" y="838200"/>
                    <a:pt x="431800" y="809625"/>
                  </a:cubicBezTo>
                  <a:cubicBezTo>
                    <a:pt x="431800" y="781050"/>
                    <a:pt x="460375" y="781050"/>
                    <a:pt x="488950" y="781050"/>
                  </a:cubicBezTo>
                  <a:close/>
                  <a:moveTo>
                    <a:pt x="115888" y="752475"/>
                  </a:moveTo>
                  <a:cubicBezTo>
                    <a:pt x="173038" y="752475"/>
                    <a:pt x="201613" y="752475"/>
                    <a:pt x="230188" y="781050"/>
                  </a:cubicBezTo>
                  <a:cubicBezTo>
                    <a:pt x="173038" y="781050"/>
                    <a:pt x="173038" y="809625"/>
                    <a:pt x="115888" y="809625"/>
                  </a:cubicBezTo>
                  <a:cubicBezTo>
                    <a:pt x="115888" y="781050"/>
                    <a:pt x="115888" y="781050"/>
                    <a:pt x="115888" y="752475"/>
                  </a:cubicBezTo>
                  <a:close/>
                  <a:moveTo>
                    <a:pt x="1307458" y="444649"/>
                  </a:moveTo>
                  <a:cubicBezTo>
                    <a:pt x="1384337" y="450081"/>
                    <a:pt x="1465263" y="520700"/>
                    <a:pt x="1465263" y="607616"/>
                  </a:cubicBezTo>
                  <a:cubicBezTo>
                    <a:pt x="1407716" y="636588"/>
                    <a:pt x="1350169" y="607616"/>
                    <a:pt x="1292622" y="607616"/>
                  </a:cubicBezTo>
                  <a:cubicBezTo>
                    <a:pt x="1292622" y="578644"/>
                    <a:pt x="1263848" y="549672"/>
                    <a:pt x="1321395" y="549672"/>
                  </a:cubicBezTo>
                  <a:cubicBezTo>
                    <a:pt x="1292622" y="520700"/>
                    <a:pt x="1292622" y="549672"/>
                    <a:pt x="1263848" y="549672"/>
                  </a:cubicBezTo>
                  <a:cubicBezTo>
                    <a:pt x="1263848" y="520700"/>
                    <a:pt x="1235075" y="520700"/>
                    <a:pt x="1235075" y="462757"/>
                  </a:cubicBezTo>
                  <a:cubicBezTo>
                    <a:pt x="1256655" y="448271"/>
                    <a:pt x="1281832" y="442838"/>
                    <a:pt x="1307458" y="444649"/>
                  </a:cubicBezTo>
                  <a:close/>
                  <a:moveTo>
                    <a:pt x="2384425" y="0"/>
                  </a:moveTo>
                  <a:cubicBezTo>
                    <a:pt x="2413000" y="0"/>
                    <a:pt x="2413000" y="29369"/>
                    <a:pt x="2413000" y="58738"/>
                  </a:cubicBezTo>
                  <a:cubicBezTo>
                    <a:pt x="2355850" y="58738"/>
                    <a:pt x="2355850" y="29369"/>
                    <a:pt x="238442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FA54E6B0-3E4E-4247-A219-BA666FE5767B}"/>
              </a:ext>
            </a:extLst>
          </p:cNvPr>
          <p:cNvGrpSpPr/>
          <p:nvPr/>
        </p:nvGrpSpPr>
        <p:grpSpPr>
          <a:xfrm>
            <a:off x="3022397" y="710794"/>
            <a:ext cx="6147207" cy="6184940"/>
            <a:chOff x="3022397" y="710794"/>
            <a:chExt cx="6147207" cy="6184940"/>
          </a:xfrm>
        </p:grpSpPr>
        <p:sp>
          <p:nvSpPr>
            <p:cNvPr id="38" name="PA-图片 40">
              <a:extLst>
                <a:ext uri="{FF2B5EF4-FFF2-40B4-BE49-F238E27FC236}">
                  <a16:creationId xmlns:a16="http://schemas.microsoft.com/office/drawing/2014/main" id="{DF26567E-DD99-43A9-A3AB-9454B050B168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3022397" y="710794"/>
              <a:ext cx="6147207" cy="6147207"/>
            </a:xfrm>
            <a:custGeom>
              <a:avLst/>
              <a:gdLst/>
              <a:ahLst/>
              <a:cxnLst/>
              <a:rect l="0" t="0" r="0" b="0"/>
              <a:pathLst>
                <a:path w="6147207" h="6147207">
                  <a:moveTo>
                    <a:pt x="0" y="0"/>
                  </a:moveTo>
                  <a:lnTo>
                    <a:pt x="6147206" y="0"/>
                  </a:lnTo>
                  <a:lnTo>
                    <a:pt x="6147206" y="6147206"/>
                  </a:lnTo>
                  <a:lnTo>
                    <a:pt x="0" y="6147206"/>
                  </a:ln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8A8B13D2-BD3D-44B1-AD37-4C9508C3FB4D}"/>
                </a:ext>
              </a:extLst>
            </p:cNvPr>
            <p:cNvGrpSpPr/>
            <p:nvPr/>
          </p:nvGrpSpPr>
          <p:grpSpPr>
            <a:xfrm>
              <a:off x="3520480" y="962105"/>
              <a:ext cx="4755644" cy="5933629"/>
              <a:chOff x="3520480" y="962105"/>
              <a:chExt cx="4755644" cy="5933629"/>
            </a:xfrm>
          </p:grpSpPr>
          <p:sp>
            <p:nvSpPr>
              <p:cNvPr id="97" name="Freeform 41_1">
                <a:extLst>
                  <a:ext uri="{FF2B5EF4-FFF2-40B4-BE49-F238E27FC236}">
                    <a16:creationId xmlns:a16="http://schemas.microsoft.com/office/drawing/2014/main" id="{C2590729-3F24-4D97-BE9E-A2DCE03B3881}"/>
                  </a:ext>
                </a:extLst>
              </p:cNvPr>
              <p:cNvSpPr/>
              <p:nvPr/>
            </p:nvSpPr>
            <p:spPr>
              <a:xfrm>
                <a:off x="3558580" y="1000205"/>
                <a:ext cx="4717544" cy="5895529"/>
              </a:xfrm>
              <a:custGeom>
                <a:avLst/>
                <a:gdLst/>
                <a:ahLst/>
                <a:cxnLst/>
                <a:rect l="0" t="0" r="0" b="0"/>
                <a:pathLst>
                  <a:path w="5263028" h="6577222">
                    <a:moveTo>
                      <a:pt x="4824562" y="31059"/>
                    </a:moveTo>
                    <a:cubicBezTo>
                      <a:pt x="4797605" y="48368"/>
                      <a:pt x="4760356" y="62530"/>
                      <a:pt x="4741785" y="62530"/>
                    </a:cubicBezTo>
                    <a:cubicBezTo>
                      <a:pt x="4723215" y="62530"/>
                      <a:pt x="4686994" y="76818"/>
                      <a:pt x="4661296" y="94280"/>
                    </a:cubicBezTo>
                    <a:cubicBezTo>
                      <a:pt x="4635597" y="111743"/>
                      <a:pt x="4609664" y="126030"/>
                      <a:pt x="4603665" y="126030"/>
                    </a:cubicBezTo>
                    <a:cubicBezTo>
                      <a:pt x="4597666" y="126030"/>
                      <a:pt x="4573147" y="140499"/>
                      <a:pt x="4549178" y="158183"/>
                    </a:cubicBezTo>
                    <a:cubicBezTo>
                      <a:pt x="4525208" y="175867"/>
                      <a:pt x="4479111" y="198201"/>
                      <a:pt x="4446738" y="207815"/>
                    </a:cubicBezTo>
                    <a:cubicBezTo>
                      <a:pt x="4309440" y="248588"/>
                      <a:pt x="4285590" y="259827"/>
                      <a:pt x="4211076" y="318867"/>
                    </a:cubicBezTo>
                    <a:cubicBezTo>
                      <a:pt x="4149462" y="367687"/>
                      <a:pt x="4115567" y="384507"/>
                      <a:pt x="4051999" y="397807"/>
                    </a:cubicBezTo>
                    <a:cubicBezTo>
                      <a:pt x="4007570" y="407103"/>
                      <a:pt x="3947203" y="426961"/>
                      <a:pt x="3917850" y="441935"/>
                    </a:cubicBezTo>
                    <a:cubicBezTo>
                      <a:pt x="3888497" y="456910"/>
                      <a:pt x="3825067" y="477453"/>
                      <a:pt x="3776895" y="487586"/>
                    </a:cubicBezTo>
                    <a:cubicBezTo>
                      <a:pt x="3660247" y="512124"/>
                      <a:pt x="3328007" y="524725"/>
                      <a:pt x="3038424" y="515595"/>
                    </a:cubicBezTo>
                    <a:cubicBezTo>
                      <a:pt x="2841682" y="509392"/>
                      <a:pt x="2774560" y="501851"/>
                      <a:pt x="2625674" y="469222"/>
                    </a:cubicBezTo>
                    <a:cubicBezTo>
                      <a:pt x="2353117" y="409490"/>
                      <a:pt x="2133065" y="388609"/>
                      <a:pt x="1863674" y="396916"/>
                    </a:cubicBezTo>
                    <a:lnTo>
                      <a:pt x="1635074" y="403966"/>
                    </a:lnTo>
                    <a:lnTo>
                      <a:pt x="1527124" y="338889"/>
                    </a:lnTo>
                    <a:cubicBezTo>
                      <a:pt x="1467751" y="303098"/>
                      <a:pt x="1408402" y="266280"/>
                      <a:pt x="1395236" y="257072"/>
                    </a:cubicBezTo>
                    <a:cubicBezTo>
                      <a:pt x="1382071" y="247864"/>
                      <a:pt x="1356353" y="237406"/>
                      <a:pt x="1338086" y="233833"/>
                    </a:cubicBezTo>
                    <a:cubicBezTo>
                      <a:pt x="1273382" y="221175"/>
                      <a:pt x="944096" y="127551"/>
                      <a:pt x="921217" y="115307"/>
                    </a:cubicBezTo>
                    <a:cubicBezTo>
                      <a:pt x="908443" y="108470"/>
                      <a:pt x="862663" y="90975"/>
                      <a:pt x="819484" y="76429"/>
                    </a:cubicBezTo>
                    <a:cubicBezTo>
                      <a:pt x="699069" y="35864"/>
                      <a:pt x="680796" y="48065"/>
                      <a:pt x="611797" y="215098"/>
                    </a:cubicBezTo>
                    <a:cubicBezTo>
                      <a:pt x="595117" y="255477"/>
                      <a:pt x="586230" y="296440"/>
                      <a:pt x="590665" y="312507"/>
                    </a:cubicBezTo>
                    <a:cubicBezTo>
                      <a:pt x="599786" y="345552"/>
                      <a:pt x="751113" y="580070"/>
                      <a:pt x="811922" y="655400"/>
                    </a:cubicBezTo>
                    <a:cubicBezTo>
                      <a:pt x="838280" y="688050"/>
                      <a:pt x="918784" y="748933"/>
                      <a:pt x="1020842" y="813397"/>
                    </a:cubicBezTo>
                    <a:cubicBezTo>
                      <a:pt x="1112163" y="871080"/>
                      <a:pt x="1189299" y="924578"/>
                      <a:pt x="1192255" y="932282"/>
                    </a:cubicBezTo>
                    <a:cubicBezTo>
                      <a:pt x="1195212" y="939986"/>
                      <a:pt x="1180056" y="1006047"/>
                      <a:pt x="1158577" y="1079084"/>
                    </a:cubicBezTo>
                    <a:cubicBezTo>
                      <a:pt x="1137098" y="1152122"/>
                      <a:pt x="1107735" y="1274690"/>
                      <a:pt x="1093326" y="1351457"/>
                    </a:cubicBezTo>
                    <a:cubicBezTo>
                      <a:pt x="1068000" y="1486388"/>
                      <a:pt x="1064780" y="1493997"/>
                      <a:pt x="996589" y="1580057"/>
                    </a:cubicBezTo>
                    <a:cubicBezTo>
                      <a:pt x="943078" y="1647590"/>
                      <a:pt x="701624" y="2074157"/>
                      <a:pt x="701624" y="2101159"/>
                    </a:cubicBezTo>
                    <a:cubicBezTo>
                      <a:pt x="701624" y="2103708"/>
                      <a:pt x="642377" y="2196127"/>
                      <a:pt x="569964" y="2306536"/>
                    </a:cubicBezTo>
                    <a:cubicBezTo>
                      <a:pt x="329135" y="2673730"/>
                      <a:pt x="203440" y="2886832"/>
                      <a:pt x="153330" y="3012891"/>
                    </a:cubicBezTo>
                    <a:cubicBezTo>
                      <a:pt x="57866" y="3253045"/>
                      <a:pt x="56386" y="3259150"/>
                      <a:pt x="48103" y="3447080"/>
                    </a:cubicBezTo>
                    <a:cubicBezTo>
                      <a:pt x="43793" y="3544870"/>
                      <a:pt x="34679" y="3707747"/>
                      <a:pt x="27849" y="3809030"/>
                    </a:cubicBezTo>
                    <a:cubicBezTo>
                      <a:pt x="0" y="4222054"/>
                      <a:pt x="722" y="4243842"/>
                      <a:pt x="48041" y="4418630"/>
                    </a:cubicBezTo>
                    <a:cubicBezTo>
                      <a:pt x="71679" y="4505943"/>
                      <a:pt x="114121" y="4674535"/>
                      <a:pt x="142356" y="4793280"/>
                    </a:cubicBezTo>
                    <a:cubicBezTo>
                      <a:pt x="188838" y="4988757"/>
                      <a:pt x="215116" y="5099637"/>
                      <a:pt x="294353" y="5434630"/>
                    </a:cubicBezTo>
                    <a:cubicBezTo>
                      <a:pt x="340769" y="5630865"/>
                      <a:pt x="625347" y="6515329"/>
                      <a:pt x="654978" y="6555445"/>
                    </a:cubicBezTo>
                    <a:cubicBezTo>
                      <a:pt x="670581" y="6576570"/>
                      <a:pt x="770855" y="6577221"/>
                      <a:pt x="2612122" y="6568145"/>
                    </a:cubicBezTo>
                    <a:lnTo>
                      <a:pt x="4552820" y="6558580"/>
                    </a:lnTo>
                    <a:lnTo>
                      <a:pt x="4594134" y="6425230"/>
                    </a:lnTo>
                    <a:cubicBezTo>
                      <a:pt x="4616857" y="6351887"/>
                      <a:pt x="4668345" y="6209012"/>
                      <a:pt x="4708552" y="6107730"/>
                    </a:cubicBezTo>
                    <a:cubicBezTo>
                      <a:pt x="4748760" y="6006447"/>
                      <a:pt x="4806223" y="5843570"/>
                      <a:pt x="4836248" y="5745780"/>
                    </a:cubicBezTo>
                    <a:cubicBezTo>
                      <a:pt x="4866273" y="5647990"/>
                      <a:pt x="4925022" y="5456538"/>
                      <a:pt x="4966803" y="5320330"/>
                    </a:cubicBezTo>
                    <a:cubicBezTo>
                      <a:pt x="5008584" y="5184122"/>
                      <a:pt x="5057610" y="5026960"/>
                      <a:pt x="5075749" y="4971080"/>
                    </a:cubicBezTo>
                    <a:cubicBezTo>
                      <a:pt x="5098107" y="4902202"/>
                      <a:pt x="5133576" y="4699737"/>
                      <a:pt x="5185878" y="4342430"/>
                    </a:cubicBezTo>
                    <a:lnTo>
                      <a:pt x="5263027" y="3815380"/>
                    </a:lnTo>
                    <a:lnTo>
                      <a:pt x="5254874" y="3561380"/>
                    </a:lnTo>
                    <a:cubicBezTo>
                      <a:pt x="5250389" y="3421680"/>
                      <a:pt x="5239276" y="3184508"/>
                      <a:pt x="5230178" y="3034330"/>
                    </a:cubicBezTo>
                    <a:lnTo>
                      <a:pt x="5213636" y="2761280"/>
                    </a:lnTo>
                    <a:lnTo>
                      <a:pt x="5153542" y="2615230"/>
                    </a:lnTo>
                    <a:cubicBezTo>
                      <a:pt x="5120490" y="2534903"/>
                      <a:pt x="5048277" y="2353319"/>
                      <a:pt x="4993067" y="2211711"/>
                    </a:cubicBezTo>
                    <a:cubicBezTo>
                      <a:pt x="4895244" y="1960804"/>
                      <a:pt x="4889239" y="1949476"/>
                      <a:pt x="4757435" y="1767211"/>
                    </a:cubicBezTo>
                    <a:cubicBezTo>
                      <a:pt x="4683048" y="1664344"/>
                      <a:pt x="4596542" y="1543290"/>
                      <a:pt x="4565202" y="1498202"/>
                    </a:cubicBezTo>
                    <a:lnTo>
                      <a:pt x="4508219" y="1416223"/>
                    </a:lnTo>
                    <a:lnTo>
                      <a:pt x="4509656" y="1307702"/>
                    </a:lnTo>
                    <a:cubicBezTo>
                      <a:pt x="4512222" y="1113833"/>
                      <a:pt x="4558441" y="811000"/>
                      <a:pt x="4610325" y="648111"/>
                    </a:cubicBezTo>
                    <a:cubicBezTo>
                      <a:pt x="4651384" y="519201"/>
                      <a:pt x="4672857" y="476430"/>
                      <a:pt x="4771974" y="326119"/>
                    </a:cubicBezTo>
                    <a:lnTo>
                      <a:pt x="4886274" y="152784"/>
                    </a:lnTo>
                    <a:lnTo>
                      <a:pt x="4933657" y="158457"/>
                    </a:lnTo>
                    <a:cubicBezTo>
                      <a:pt x="4975267" y="163439"/>
                      <a:pt x="4981969" y="160429"/>
                      <a:pt x="4988665" y="133748"/>
                    </a:cubicBezTo>
                    <a:cubicBezTo>
                      <a:pt x="4997510" y="98510"/>
                      <a:pt x="4966760" y="31229"/>
                      <a:pt x="4936505" y="19619"/>
                    </a:cubicBezTo>
                    <a:cubicBezTo>
                      <a:pt x="4885378" y="0"/>
                      <a:pt x="4870577" y="1513"/>
                      <a:pt x="4824562" y="31059"/>
                    </a:cubicBezTo>
                    <a:close/>
                  </a:path>
                </a:pathLst>
              </a:custGeom>
              <a:noFill/>
              <a:ln w="20320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2" name="任意多边形: 形状 41">
                <a:extLst>
                  <a:ext uri="{FF2B5EF4-FFF2-40B4-BE49-F238E27FC236}">
                    <a16:creationId xmlns:a16="http://schemas.microsoft.com/office/drawing/2014/main" id="{54E81000-0BD7-4A01-8156-F76918E9BB3C}"/>
                  </a:ext>
                </a:extLst>
              </p:cNvPr>
              <p:cNvSpPr/>
              <p:nvPr/>
            </p:nvSpPr>
            <p:spPr>
              <a:xfrm>
                <a:off x="3520480" y="962105"/>
                <a:ext cx="4717544" cy="5895529"/>
              </a:xfrm>
              <a:custGeom>
                <a:avLst/>
                <a:gdLst/>
                <a:ahLst/>
                <a:cxnLst/>
                <a:rect l="0" t="0" r="0" b="0"/>
                <a:pathLst>
                  <a:path w="5263028" h="6577222">
                    <a:moveTo>
                      <a:pt x="4824562" y="31059"/>
                    </a:moveTo>
                    <a:cubicBezTo>
                      <a:pt x="4797605" y="48368"/>
                      <a:pt x="4760356" y="62530"/>
                      <a:pt x="4741785" y="62530"/>
                    </a:cubicBezTo>
                    <a:cubicBezTo>
                      <a:pt x="4723215" y="62530"/>
                      <a:pt x="4686994" y="76818"/>
                      <a:pt x="4661296" y="94280"/>
                    </a:cubicBezTo>
                    <a:cubicBezTo>
                      <a:pt x="4635597" y="111743"/>
                      <a:pt x="4609664" y="126030"/>
                      <a:pt x="4603665" y="126030"/>
                    </a:cubicBezTo>
                    <a:cubicBezTo>
                      <a:pt x="4597666" y="126030"/>
                      <a:pt x="4573147" y="140499"/>
                      <a:pt x="4549178" y="158183"/>
                    </a:cubicBezTo>
                    <a:cubicBezTo>
                      <a:pt x="4525208" y="175867"/>
                      <a:pt x="4479111" y="198201"/>
                      <a:pt x="4446738" y="207815"/>
                    </a:cubicBezTo>
                    <a:cubicBezTo>
                      <a:pt x="4309440" y="248588"/>
                      <a:pt x="4285590" y="259827"/>
                      <a:pt x="4211076" y="318867"/>
                    </a:cubicBezTo>
                    <a:cubicBezTo>
                      <a:pt x="4149462" y="367687"/>
                      <a:pt x="4115567" y="384507"/>
                      <a:pt x="4051999" y="397807"/>
                    </a:cubicBezTo>
                    <a:cubicBezTo>
                      <a:pt x="4007570" y="407103"/>
                      <a:pt x="3947203" y="426961"/>
                      <a:pt x="3917850" y="441935"/>
                    </a:cubicBezTo>
                    <a:cubicBezTo>
                      <a:pt x="3888497" y="456910"/>
                      <a:pt x="3825067" y="477453"/>
                      <a:pt x="3776895" y="487586"/>
                    </a:cubicBezTo>
                    <a:cubicBezTo>
                      <a:pt x="3660247" y="512124"/>
                      <a:pt x="3328007" y="524725"/>
                      <a:pt x="3038424" y="515595"/>
                    </a:cubicBezTo>
                    <a:cubicBezTo>
                      <a:pt x="2841682" y="509392"/>
                      <a:pt x="2774560" y="501851"/>
                      <a:pt x="2625674" y="469222"/>
                    </a:cubicBezTo>
                    <a:cubicBezTo>
                      <a:pt x="2353117" y="409490"/>
                      <a:pt x="2133065" y="388609"/>
                      <a:pt x="1863674" y="396916"/>
                    </a:cubicBezTo>
                    <a:lnTo>
                      <a:pt x="1635074" y="403966"/>
                    </a:lnTo>
                    <a:lnTo>
                      <a:pt x="1527124" y="338889"/>
                    </a:lnTo>
                    <a:cubicBezTo>
                      <a:pt x="1467751" y="303098"/>
                      <a:pt x="1408402" y="266280"/>
                      <a:pt x="1395236" y="257072"/>
                    </a:cubicBezTo>
                    <a:cubicBezTo>
                      <a:pt x="1382071" y="247864"/>
                      <a:pt x="1356353" y="237406"/>
                      <a:pt x="1338086" y="233833"/>
                    </a:cubicBezTo>
                    <a:cubicBezTo>
                      <a:pt x="1273382" y="221175"/>
                      <a:pt x="944096" y="127551"/>
                      <a:pt x="921217" y="115307"/>
                    </a:cubicBezTo>
                    <a:cubicBezTo>
                      <a:pt x="908443" y="108470"/>
                      <a:pt x="862663" y="90975"/>
                      <a:pt x="819484" y="76429"/>
                    </a:cubicBezTo>
                    <a:cubicBezTo>
                      <a:pt x="699069" y="35864"/>
                      <a:pt x="680796" y="48065"/>
                      <a:pt x="611797" y="215098"/>
                    </a:cubicBezTo>
                    <a:cubicBezTo>
                      <a:pt x="595117" y="255477"/>
                      <a:pt x="586230" y="296440"/>
                      <a:pt x="590665" y="312507"/>
                    </a:cubicBezTo>
                    <a:cubicBezTo>
                      <a:pt x="599786" y="345552"/>
                      <a:pt x="751113" y="580070"/>
                      <a:pt x="811922" y="655400"/>
                    </a:cubicBezTo>
                    <a:cubicBezTo>
                      <a:pt x="838280" y="688050"/>
                      <a:pt x="918784" y="748933"/>
                      <a:pt x="1020842" y="813397"/>
                    </a:cubicBezTo>
                    <a:cubicBezTo>
                      <a:pt x="1112163" y="871080"/>
                      <a:pt x="1189299" y="924578"/>
                      <a:pt x="1192255" y="932282"/>
                    </a:cubicBezTo>
                    <a:cubicBezTo>
                      <a:pt x="1195212" y="939986"/>
                      <a:pt x="1180056" y="1006047"/>
                      <a:pt x="1158577" y="1079084"/>
                    </a:cubicBezTo>
                    <a:cubicBezTo>
                      <a:pt x="1137098" y="1152122"/>
                      <a:pt x="1107735" y="1274690"/>
                      <a:pt x="1093326" y="1351457"/>
                    </a:cubicBezTo>
                    <a:cubicBezTo>
                      <a:pt x="1068000" y="1486388"/>
                      <a:pt x="1064780" y="1493997"/>
                      <a:pt x="996589" y="1580057"/>
                    </a:cubicBezTo>
                    <a:cubicBezTo>
                      <a:pt x="943078" y="1647590"/>
                      <a:pt x="701624" y="2074157"/>
                      <a:pt x="701624" y="2101159"/>
                    </a:cubicBezTo>
                    <a:cubicBezTo>
                      <a:pt x="701624" y="2103708"/>
                      <a:pt x="642377" y="2196127"/>
                      <a:pt x="569964" y="2306536"/>
                    </a:cubicBezTo>
                    <a:cubicBezTo>
                      <a:pt x="329135" y="2673730"/>
                      <a:pt x="203440" y="2886832"/>
                      <a:pt x="153330" y="3012891"/>
                    </a:cubicBezTo>
                    <a:cubicBezTo>
                      <a:pt x="57866" y="3253045"/>
                      <a:pt x="56386" y="3259150"/>
                      <a:pt x="48103" y="3447080"/>
                    </a:cubicBezTo>
                    <a:cubicBezTo>
                      <a:pt x="43793" y="3544870"/>
                      <a:pt x="34679" y="3707747"/>
                      <a:pt x="27849" y="3809030"/>
                    </a:cubicBezTo>
                    <a:cubicBezTo>
                      <a:pt x="0" y="4222054"/>
                      <a:pt x="722" y="4243842"/>
                      <a:pt x="48041" y="4418630"/>
                    </a:cubicBezTo>
                    <a:cubicBezTo>
                      <a:pt x="71679" y="4505943"/>
                      <a:pt x="114121" y="4674535"/>
                      <a:pt x="142356" y="4793280"/>
                    </a:cubicBezTo>
                    <a:cubicBezTo>
                      <a:pt x="188838" y="4988757"/>
                      <a:pt x="215116" y="5099637"/>
                      <a:pt x="294353" y="5434630"/>
                    </a:cubicBezTo>
                    <a:cubicBezTo>
                      <a:pt x="340769" y="5630865"/>
                      <a:pt x="625347" y="6515329"/>
                      <a:pt x="654978" y="6555445"/>
                    </a:cubicBezTo>
                    <a:cubicBezTo>
                      <a:pt x="670581" y="6576570"/>
                      <a:pt x="770855" y="6577221"/>
                      <a:pt x="2612122" y="6568145"/>
                    </a:cubicBezTo>
                    <a:lnTo>
                      <a:pt x="4552820" y="6558580"/>
                    </a:lnTo>
                    <a:lnTo>
                      <a:pt x="4594134" y="6425230"/>
                    </a:lnTo>
                    <a:cubicBezTo>
                      <a:pt x="4616857" y="6351887"/>
                      <a:pt x="4668345" y="6209012"/>
                      <a:pt x="4708552" y="6107730"/>
                    </a:cubicBezTo>
                    <a:cubicBezTo>
                      <a:pt x="4748760" y="6006447"/>
                      <a:pt x="4806223" y="5843570"/>
                      <a:pt x="4836248" y="5745780"/>
                    </a:cubicBezTo>
                    <a:cubicBezTo>
                      <a:pt x="4866273" y="5647990"/>
                      <a:pt x="4925022" y="5456538"/>
                      <a:pt x="4966803" y="5320330"/>
                    </a:cubicBezTo>
                    <a:cubicBezTo>
                      <a:pt x="5008584" y="5184122"/>
                      <a:pt x="5057610" y="5026960"/>
                      <a:pt x="5075749" y="4971080"/>
                    </a:cubicBezTo>
                    <a:cubicBezTo>
                      <a:pt x="5098107" y="4902202"/>
                      <a:pt x="5133576" y="4699737"/>
                      <a:pt x="5185878" y="4342430"/>
                    </a:cubicBezTo>
                    <a:lnTo>
                      <a:pt x="5263027" y="3815380"/>
                    </a:lnTo>
                    <a:lnTo>
                      <a:pt x="5254874" y="3561380"/>
                    </a:lnTo>
                    <a:cubicBezTo>
                      <a:pt x="5250389" y="3421680"/>
                      <a:pt x="5239276" y="3184508"/>
                      <a:pt x="5230178" y="3034330"/>
                    </a:cubicBezTo>
                    <a:lnTo>
                      <a:pt x="5213636" y="2761280"/>
                    </a:lnTo>
                    <a:lnTo>
                      <a:pt x="5153542" y="2615230"/>
                    </a:lnTo>
                    <a:cubicBezTo>
                      <a:pt x="5120490" y="2534903"/>
                      <a:pt x="5048277" y="2353319"/>
                      <a:pt x="4993067" y="2211711"/>
                    </a:cubicBezTo>
                    <a:cubicBezTo>
                      <a:pt x="4895244" y="1960804"/>
                      <a:pt x="4889239" y="1949476"/>
                      <a:pt x="4757435" y="1767211"/>
                    </a:cubicBezTo>
                    <a:cubicBezTo>
                      <a:pt x="4683048" y="1664344"/>
                      <a:pt x="4596542" y="1543290"/>
                      <a:pt x="4565202" y="1498202"/>
                    </a:cubicBezTo>
                    <a:lnTo>
                      <a:pt x="4508219" y="1416223"/>
                    </a:lnTo>
                    <a:lnTo>
                      <a:pt x="4509656" y="1307702"/>
                    </a:lnTo>
                    <a:cubicBezTo>
                      <a:pt x="4512222" y="1113833"/>
                      <a:pt x="4558441" y="811000"/>
                      <a:pt x="4610325" y="648111"/>
                    </a:cubicBezTo>
                    <a:cubicBezTo>
                      <a:pt x="4651384" y="519201"/>
                      <a:pt x="4672857" y="476430"/>
                      <a:pt x="4771974" y="326119"/>
                    </a:cubicBezTo>
                    <a:lnTo>
                      <a:pt x="4886274" y="152784"/>
                    </a:lnTo>
                    <a:lnTo>
                      <a:pt x="4933657" y="158457"/>
                    </a:lnTo>
                    <a:cubicBezTo>
                      <a:pt x="4975267" y="163439"/>
                      <a:pt x="4981969" y="160429"/>
                      <a:pt x="4988665" y="133748"/>
                    </a:cubicBezTo>
                    <a:cubicBezTo>
                      <a:pt x="4997510" y="98510"/>
                      <a:pt x="4966760" y="31229"/>
                      <a:pt x="4936505" y="19619"/>
                    </a:cubicBezTo>
                    <a:cubicBezTo>
                      <a:pt x="4885378" y="0"/>
                      <a:pt x="4870577" y="1513"/>
                      <a:pt x="4824562" y="31059"/>
                    </a:cubicBezTo>
                    <a:close/>
                  </a:path>
                </a:pathLst>
              </a:custGeom>
              <a:noFill/>
              <a:ln w="2032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05764948-2243-4C00-8EC2-EED1B5EB22FB}"/>
              </a:ext>
            </a:extLst>
          </p:cNvPr>
          <p:cNvGrpSpPr/>
          <p:nvPr/>
        </p:nvGrpSpPr>
        <p:grpSpPr>
          <a:xfrm>
            <a:off x="-566057" y="0"/>
            <a:ext cx="13004800" cy="360000"/>
            <a:chOff x="-1526071" y="6399975"/>
            <a:chExt cx="11179278" cy="360000"/>
          </a:xfrm>
          <a:effectLst/>
        </p:grpSpPr>
        <p:sp>
          <p:nvSpPr>
            <p:cNvPr id="3" name="平行四边形 2">
              <a:extLst>
                <a:ext uri="{FF2B5EF4-FFF2-40B4-BE49-F238E27FC236}">
                  <a16:creationId xmlns:a16="http://schemas.microsoft.com/office/drawing/2014/main" id="{6D4B68A1-587E-4983-9344-3EFACF1EF81F}"/>
                </a:ext>
              </a:extLst>
            </p:cNvPr>
            <p:cNvSpPr/>
            <p:nvPr/>
          </p:nvSpPr>
          <p:spPr>
            <a:xfrm>
              <a:off x="-1526071" y="6399975"/>
              <a:ext cx="11179278" cy="360000"/>
            </a:xfrm>
            <a:prstGeom prst="parallelogram">
              <a:avLst>
                <a:gd name="adj" fmla="val 49812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平行四边形 3">
              <a:extLst>
                <a:ext uri="{FF2B5EF4-FFF2-40B4-BE49-F238E27FC236}">
                  <a16:creationId xmlns:a16="http://schemas.microsoft.com/office/drawing/2014/main" id="{82681AFF-5289-4A76-9DC2-706957C9212F}"/>
                </a:ext>
              </a:extLst>
            </p:cNvPr>
            <p:cNvSpPr/>
            <p:nvPr/>
          </p:nvSpPr>
          <p:spPr>
            <a:xfrm>
              <a:off x="2080888" y="6399975"/>
              <a:ext cx="984071" cy="360000"/>
            </a:xfrm>
            <a:prstGeom prst="parallelogram">
              <a:avLst>
                <a:gd name="adj" fmla="val 49812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C1653FDC-2F6E-4CB4-B087-4E2E604A4437}"/>
                </a:ext>
              </a:extLst>
            </p:cNvPr>
            <p:cNvSpPr txBox="1"/>
            <p:nvPr/>
          </p:nvSpPr>
          <p:spPr>
            <a:xfrm>
              <a:off x="-861173" y="6441476"/>
              <a:ext cx="696718" cy="20310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dist"/>
              <a:r>
                <a:rPr lang="en-US" altLang="zh-CN" dirty="0"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BCU</a:t>
              </a:r>
              <a:endParaRPr lang="zh-CN" altLang="en-US" dirty="0"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  <p:sp>
          <p:nvSpPr>
            <p:cNvPr id="6" name="平行四边形 5">
              <a:extLst>
                <a:ext uri="{FF2B5EF4-FFF2-40B4-BE49-F238E27FC236}">
                  <a16:creationId xmlns:a16="http://schemas.microsoft.com/office/drawing/2014/main" id="{D88AA760-6E90-4F89-BCAC-FFB59F797241}"/>
                </a:ext>
              </a:extLst>
            </p:cNvPr>
            <p:cNvSpPr/>
            <p:nvPr/>
          </p:nvSpPr>
          <p:spPr>
            <a:xfrm>
              <a:off x="6116219" y="6399975"/>
              <a:ext cx="984071" cy="360000"/>
            </a:xfrm>
            <a:prstGeom prst="parallelogram">
              <a:avLst>
                <a:gd name="adj" fmla="val 49812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平行四边形 6">
              <a:extLst>
                <a:ext uri="{FF2B5EF4-FFF2-40B4-BE49-F238E27FC236}">
                  <a16:creationId xmlns:a16="http://schemas.microsoft.com/office/drawing/2014/main" id="{2DF6E84D-5C54-4AA7-9505-5A67571C284C}"/>
                </a:ext>
              </a:extLst>
            </p:cNvPr>
            <p:cNvSpPr/>
            <p:nvPr/>
          </p:nvSpPr>
          <p:spPr>
            <a:xfrm>
              <a:off x="-55256" y="6399975"/>
              <a:ext cx="984071" cy="360000"/>
            </a:xfrm>
            <a:prstGeom prst="parallelogram">
              <a:avLst>
                <a:gd name="adj" fmla="val 49812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平行四边形 7">
              <a:extLst>
                <a:ext uri="{FF2B5EF4-FFF2-40B4-BE49-F238E27FC236}">
                  <a16:creationId xmlns:a16="http://schemas.microsoft.com/office/drawing/2014/main" id="{2932EEB2-EFBB-482C-A2E7-C8232406004D}"/>
                </a:ext>
              </a:extLst>
            </p:cNvPr>
            <p:cNvSpPr/>
            <p:nvPr/>
          </p:nvSpPr>
          <p:spPr>
            <a:xfrm>
              <a:off x="4217032" y="6399975"/>
              <a:ext cx="984071" cy="360000"/>
            </a:xfrm>
            <a:prstGeom prst="parallelogram">
              <a:avLst>
                <a:gd name="adj" fmla="val 49812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平行四边形 8">
              <a:extLst>
                <a:ext uri="{FF2B5EF4-FFF2-40B4-BE49-F238E27FC236}">
                  <a16:creationId xmlns:a16="http://schemas.microsoft.com/office/drawing/2014/main" id="{1F1ACBB3-AD3D-4D8E-B160-BE76D07F1480}"/>
                </a:ext>
              </a:extLst>
            </p:cNvPr>
            <p:cNvSpPr/>
            <p:nvPr/>
          </p:nvSpPr>
          <p:spPr>
            <a:xfrm>
              <a:off x="8252364" y="6399975"/>
              <a:ext cx="984071" cy="360000"/>
            </a:xfrm>
            <a:prstGeom prst="parallelogram">
              <a:avLst>
                <a:gd name="adj" fmla="val 49812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DB333A44-ADAB-45F7-A472-29F367FCF4F3}"/>
                </a:ext>
              </a:extLst>
            </p:cNvPr>
            <p:cNvSpPr txBox="1"/>
            <p:nvPr/>
          </p:nvSpPr>
          <p:spPr>
            <a:xfrm>
              <a:off x="1038014" y="6441476"/>
              <a:ext cx="933675" cy="20310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dist"/>
              <a:r>
                <a:rPr lang="en-US" altLang="zh-CN" dirty="0"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DANCE</a:t>
              </a:r>
              <a:endParaRPr lang="zh-CN" altLang="en-US" dirty="0"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22C9BF3C-7D6C-43FC-848B-A202B176DB90}"/>
                </a:ext>
              </a:extLst>
            </p:cNvPr>
            <p:cNvSpPr txBox="1"/>
            <p:nvPr/>
          </p:nvSpPr>
          <p:spPr>
            <a:xfrm>
              <a:off x="3174158" y="6441476"/>
              <a:ext cx="933675" cy="20310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dist"/>
              <a:r>
                <a:rPr lang="en-US" altLang="zh-CN" dirty="0"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2020</a:t>
              </a:r>
              <a:endParaRPr lang="zh-CN" altLang="en-US" dirty="0"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33D6455E-949A-4F7B-9B8F-597E27DC688C}"/>
                </a:ext>
              </a:extLst>
            </p:cNvPr>
            <p:cNvSpPr txBox="1"/>
            <p:nvPr/>
          </p:nvSpPr>
          <p:spPr>
            <a:xfrm>
              <a:off x="5310302" y="6441476"/>
              <a:ext cx="696718" cy="20310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dist"/>
              <a:r>
                <a:rPr lang="en-US" altLang="zh-CN" dirty="0"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BCU</a:t>
              </a:r>
              <a:endParaRPr lang="zh-CN" altLang="en-US" dirty="0"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62B00DB7-013A-492D-BBF4-0D1849274F0F}"/>
                </a:ext>
              </a:extLst>
            </p:cNvPr>
            <p:cNvSpPr txBox="1"/>
            <p:nvPr/>
          </p:nvSpPr>
          <p:spPr>
            <a:xfrm>
              <a:off x="7209489" y="6441476"/>
              <a:ext cx="1001336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dist"/>
              <a:r>
                <a:rPr lang="en-US" altLang="zh-CN" dirty="0"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DANCE</a:t>
              </a:r>
              <a:endParaRPr lang="zh-CN" altLang="en-US" dirty="0"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4F6B0A08-4F4B-468E-912E-D5E62411B9F3}"/>
              </a:ext>
            </a:extLst>
          </p:cNvPr>
          <p:cNvGrpSpPr/>
          <p:nvPr/>
        </p:nvGrpSpPr>
        <p:grpSpPr>
          <a:xfrm>
            <a:off x="-566057" y="6498000"/>
            <a:ext cx="13004800" cy="360000"/>
            <a:chOff x="-1526071" y="6399975"/>
            <a:chExt cx="11179278" cy="360000"/>
          </a:xfrm>
          <a:effectLst/>
        </p:grpSpPr>
        <p:sp>
          <p:nvSpPr>
            <p:cNvPr id="15" name="平行四边形 14">
              <a:extLst>
                <a:ext uri="{FF2B5EF4-FFF2-40B4-BE49-F238E27FC236}">
                  <a16:creationId xmlns:a16="http://schemas.microsoft.com/office/drawing/2014/main" id="{A2263518-7C15-4902-B94C-59453DB8B77F}"/>
                </a:ext>
              </a:extLst>
            </p:cNvPr>
            <p:cNvSpPr/>
            <p:nvPr/>
          </p:nvSpPr>
          <p:spPr>
            <a:xfrm>
              <a:off x="-1526071" y="6399975"/>
              <a:ext cx="11179278" cy="360000"/>
            </a:xfrm>
            <a:prstGeom prst="parallelogram">
              <a:avLst>
                <a:gd name="adj" fmla="val 49812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" name="平行四边形 15">
              <a:extLst>
                <a:ext uri="{FF2B5EF4-FFF2-40B4-BE49-F238E27FC236}">
                  <a16:creationId xmlns:a16="http://schemas.microsoft.com/office/drawing/2014/main" id="{86B71531-FA58-486C-A3B0-A273BFE550D3}"/>
                </a:ext>
              </a:extLst>
            </p:cNvPr>
            <p:cNvSpPr/>
            <p:nvPr/>
          </p:nvSpPr>
          <p:spPr>
            <a:xfrm>
              <a:off x="2080888" y="6399975"/>
              <a:ext cx="984071" cy="360000"/>
            </a:xfrm>
            <a:prstGeom prst="parallelogram">
              <a:avLst>
                <a:gd name="adj" fmla="val 49812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C1CA6BB9-3C89-4D0E-BBF1-5A9FFE904954}"/>
                </a:ext>
              </a:extLst>
            </p:cNvPr>
            <p:cNvSpPr txBox="1"/>
            <p:nvPr/>
          </p:nvSpPr>
          <p:spPr>
            <a:xfrm>
              <a:off x="-861173" y="6441476"/>
              <a:ext cx="696718" cy="20310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dist"/>
              <a:r>
                <a:rPr lang="en-US" altLang="zh-CN" dirty="0"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BCU</a:t>
              </a:r>
              <a:endParaRPr lang="zh-CN" altLang="en-US" dirty="0"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  <p:sp>
          <p:nvSpPr>
            <p:cNvPr id="18" name="平行四边形 17">
              <a:extLst>
                <a:ext uri="{FF2B5EF4-FFF2-40B4-BE49-F238E27FC236}">
                  <a16:creationId xmlns:a16="http://schemas.microsoft.com/office/drawing/2014/main" id="{7A834529-58D4-464B-8C1E-A6DD8E14325B}"/>
                </a:ext>
              </a:extLst>
            </p:cNvPr>
            <p:cNvSpPr/>
            <p:nvPr/>
          </p:nvSpPr>
          <p:spPr>
            <a:xfrm>
              <a:off x="6116219" y="6399975"/>
              <a:ext cx="984071" cy="360000"/>
            </a:xfrm>
            <a:prstGeom prst="parallelogram">
              <a:avLst>
                <a:gd name="adj" fmla="val 49812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平行四边形 18">
              <a:extLst>
                <a:ext uri="{FF2B5EF4-FFF2-40B4-BE49-F238E27FC236}">
                  <a16:creationId xmlns:a16="http://schemas.microsoft.com/office/drawing/2014/main" id="{868D08F1-C32D-4BE4-BD10-37D5BEC3B047}"/>
                </a:ext>
              </a:extLst>
            </p:cNvPr>
            <p:cNvSpPr/>
            <p:nvPr/>
          </p:nvSpPr>
          <p:spPr>
            <a:xfrm>
              <a:off x="-55256" y="6399975"/>
              <a:ext cx="984071" cy="360000"/>
            </a:xfrm>
            <a:prstGeom prst="parallelogram">
              <a:avLst>
                <a:gd name="adj" fmla="val 49812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0" name="平行四边形 19">
              <a:extLst>
                <a:ext uri="{FF2B5EF4-FFF2-40B4-BE49-F238E27FC236}">
                  <a16:creationId xmlns:a16="http://schemas.microsoft.com/office/drawing/2014/main" id="{EE5BD151-803A-4546-9FA7-8E2448984A6E}"/>
                </a:ext>
              </a:extLst>
            </p:cNvPr>
            <p:cNvSpPr/>
            <p:nvPr/>
          </p:nvSpPr>
          <p:spPr>
            <a:xfrm>
              <a:off x="4217032" y="6399975"/>
              <a:ext cx="984071" cy="360000"/>
            </a:xfrm>
            <a:prstGeom prst="parallelogram">
              <a:avLst>
                <a:gd name="adj" fmla="val 49812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平行四边形 20">
              <a:extLst>
                <a:ext uri="{FF2B5EF4-FFF2-40B4-BE49-F238E27FC236}">
                  <a16:creationId xmlns:a16="http://schemas.microsoft.com/office/drawing/2014/main" id="{5C53FF15-E692-4890-959D-F5808DD698FB}"/>
                </a:ext>
              </a:extLst>
            </p:cNvPr>
            <p:cNvSpPr/>
            <p:nvPr/>
          </p:nvSpPr>
          <p:spPr>
            <a:xfrm>
              <a:off x="8252364" y="6399975"/>
              <a:ext cx="984071" cy="360000"/>
            </a:xfrm>
            <a:prstGeom prst="parallelogram">
              <a:avLst>
                <a:gd name="adj" fmla="val 49812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01608A04-80CF-4397-BDFB-EC5846F24B86}"/>
                </a:ext>
              </a:extLst>
            </p:cNvPr>
            <p:cNvSpPr txBox="1"/>
            <p:nvPr/>
          </p:nvSpPr>
          <p:spPr>
            <a:xfrm>
              <a:off x="1038014" y="6441476"/>
              <a:ext cx="933675" cy="20310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dist"/>
              <a:r>
                <a:rPr lang="en-US" altLang="zh-CN" dirty="0"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DANCE</a:t>
              </a:r>
              <a:endParaRPr lang="zh-CN" altLang="en-US" dirty="0"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68603A69-027B-4C39-8623-B6E8B333DED1}"/>
                </a:ext>
              </a:extLst>
            </p:cNvPr>
            <p:cNvSpPr txBox="1"/>
            <p:nvPr/>
          </p:nvSpPr>
          <p:spPr>
            <a:xfrm>
              <a:off x="3174158" y="6441476"/>
              <a:ext cx="933675" cy="20310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dist"/>
              <a:r>
                <a:rPr lang="en-US" altLang="zh-CN" dirty="0"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2020</a:t>
              </a:r>
              <a:endParaRPr lang="zh-CN" altLang="en-US" dirty="0"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A3223E5F-B2D2-4FE7-A7F3-84C873D292F3}"/>
                </a:ext>
              </a:extLst>
            </p:cNvPr>
            <p:cNvSpPr txBox="1"/>
            <p:nvPr/>
          </p:nvSpPr>
          <p:spPr>
            <a:xfrm>
              <a:off x="5310302" y="6441476"/>
              <a:ext cx="696718" cy="20310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dist"/>
              <a:r>
                <a:rPr lang="en-US" altLang="zh-CN" dirty="0"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BCU</a:t>
              </a:r>
              <a:endParaRPr lang="zh-CN" altLang="en-US" dirty="0"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1BC8F782-9379-467F-B361-4CE060C08901}"/>
                </a:ext>
              </a:extLst>
            </p:cNvPr>
            <p:cNvSpPr txBox="1"/>
            <p:nvPr/>
          </p:nvSpPr>
          <p:spPr>
            <a:xfrm>
              <a:off x="7209489" y="6441476"/>
              <a:ext cx="1001336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dist"/>
              <a:r>
                <a:rPr lang="en-US" altLang="zh-CN" dirty="0"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DANCE</a:t>
              </a:r>
              <a:endParaRPr lang="zh-CN" altLang="en-US" dirty="0"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F2D21A3C-45C8-4126-887B-2DAA7C419868}"/>
              </a:ext>
            </a:extLst>
          </p:cNvPr>
          <p:cNvGrpSpPr/>
          <p:nvPr/>
        </p:nvGrpSpPr>
        <p:grpSpPr>
          <a:xfrm>
            <a:off x="1512823" y="10306"/>
            <a:ext cx="10050921" cy="6827081"/>
            <a:chOff x="1512823" y="10306"/>
            <a:chExt cx="10050921" cy="6827081"/>
          </a:xfrm>
        </p:grpSpPr>
        <p:pic>
          <p:nvPicPr>
            <p:cNvPr id="28" name="图片 27" descr="图片包含 游戏机&#10;&#10;描述已自动生成">
              <a:extLst>
                <a:ext uri="{FF2B5EF4-FFF2-40B4-BE49-F238E27FC236}">
                  <a16:creationId xmlns:a16="http://schemas.microsoft.com/office/drawing/2014/main" id="{41AF0124-7729-4EDA-B14E-C5FD68875C9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12823" y="10306"/>
              <a:ext cx="364426" cy="339387"/>
            </a:xfrm>
            <a:prstGeom prst="rect">
              <a:avLst/>
            </a:prstGeom>
          </p:spPr>
        </p:pic>
        <p:pic>
          <p:nvPicPr>
            <p:cNvPr id="29" name="图片 28" descr="图片包含 游戏机&#10;&#10;描述已自动生成">
              <a:extLst>
                <a:ext uri="{FF2B5EF4-FFF2-40B4-BE49-F238E27FC236}">
                  <a16:creationId xmlns:a16="http://schemas.microsoft.com/office/drawing/2014/main" id="{5FD386DC-5398-49A9-AAF1-CD3D8910461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20070" y="10306"/>
              <a:ext cx="364426" cy="339387"/>
            </a:xfrm>
            <a:prstGeom prst="rect">
              <a:avLst/>
            </a:prstGeom>
          </p:spPr>
        </p:pic>
        <p:pic>
          <p:nvPicPr>
            <p:cNvPr id="30" name="图片 29" descr="图片包含 游戏机&#10;&#10;描述已自动生成">
              <a:extLst>
                <a:ext uri="{FF2B5EF4-FFF2-40B4-BE49-F238E27FC236}">
                  <a16:creationId xmlns:a16="http://schemas.microsoft.com/office/drawing/2014/main" id="{0B379500-122D-416D-9168-C746809D5AE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05036" y="10306"/>
              <a:ext cx="364426" cy="339387"/>
            </a:xfrm>
            <a:prstGeom prst="rect">
              <a:avLst/>
            </a:prstGeom>
          </p:spPr>
        </p:pic>
        <p:pic>
          <p:nvPicPr>
            <p:cNvPr id="31" name="图片 30" descr="图片包含 游戏机&#10;&#10;描述已自动生成">
              <a:extLst>
                <a:ext uri="{FF2B5EF4-FFF2-40B4-BE49-F238E27FC236}">
                  <a16:creationId xmlns:a16="http://schemas.microsoft.com/office/drawing/2014/main" id="{D5B4E82B-B7D1-4034-BEE3-E55754A1BD1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14351" y="10306"/>
              <a:ext cx="364426" cy="339387"/>
            </a:xfrm>
            <a:prstGeom prst="rect">
              <a:avLst/>
            </a:prstGeom>
          </p:spPr>
        </p:pic>
        <p:pic>
          <p:nvPicPr>
            <p:cNvPr id="32" name="图片 31" descr="图片包含 游戏机&#10;&#10;描述已自动生成">
              <a:extLst>
                <a:ext uri="{FF2B5EF4-FFF2-40B4-BE49-F238E27FC236}">
                  <a16:creationId xmlns:a16="http://schemas.microsoft.com/office/drawing/2014/main" id="{087B9703-9056-4465-8CF2-A283DFB46AE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99318" y="10306"/>
              <a:ext cx="364426" cy="339387"/>
            </a:xfrm>
            <a:prstGeom prst="rect">
              <a:avLst/>
            </a:prstGeom>
          </p:spPr>
        </p:pic>
        <p:pic>
          <p:nvPicPr>
            <p:cNvPr id="33" name="图片 32" descr="图片包含 游戏机&#10;&#10;描述已自动生成">
              <a:extLst>
                <a:ext uri="{FF2B5EF4-FFF2-40B4-BE49-F238E27FC236}">
                  <a16:creationId xmlns:a16="http://schemas.microsoft.com/office/drawing/2014/main" id="{FFE09A27-93EA-4842-ACB4-9362A3A53EF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12823" y="6498000"/>
              <a:ext cx="364426" cy="339387"/>
            </a:xfrm>
            <a:prstGeom prst="rect">
              <a:avLst/>
            </a:prstGeom>
          </p:spPr>
        </p:pic>
        <p:pic>
          <p:nvPicPr>
            <p:cNvPr id="34" name="图片 33" descr="图片包含 游戏机&#10;&#10;描述已自动生成">
              <a:extLst>
                <a:ext uri="{FF2B5EF4-FFF2-40B4-BE49-F238E27FC236}">
                  <a16:creationId xmlns:a16="http://schemas.microsoft.com/office/drawing/2014/main" id="{10E02C5C-8D54-413E-8E88-DF535266775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20070" y="6498000"/>
              <a:ext cx="364426" cy="339387"/>
            </a:xfrm>
            <a:prstGeom prst="rect">
              <a:avLst/>
            </a:prstGeom>
          </p:spPr>
        </p:pic>
        <p:pic>
          <p:nvPicPr>
            <p:cNvPr id="35" name="图片 34" descr="图片包含 游戏机&#10;&#10;描述已自动生成">
              <a:extLst>
                <a:ext uri="{FF2B5EF4-FFF2-40B4-BE49-F238E27FC236}">
                  <a16:creationId xmlns:a16="http://schemas.microsoft.com/office/drawing/2014/main" id="{26D6C608-1471-4E68-8F70-9DE28A3C9DE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05036" y="6498000"/>
              <a:ext cx="364426" cy="339387"/>
            </a:xfrm>
            <a:prstGeom prst="rect">
              <a:avLst/>
            </a:prstGeom>
          </p:spPr>
        </p:pic>
        <p:pic>
          <p:nvPicPr>
            <p:cNvPr id="36" name="图片 35" descr="图片包含 游戏机&#10;&#10;描述已自动生成">
              <a:extLst>
                <a:ext uri="{FF2B5EF4-FFF2-40B4-BE49-F238E27FC236}">
                  <a16:creationId xmlns:a16="http://schemas.microsoft.com/office/drawing/2014/main" id="{2DEFE57A-64DE-41CD-884A-AFB25274F8A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14351" y="6498000"/>
              <a:ext cx="364426" cy="339387"/>
            </a:xfrm>
            <a:prstGeom prst="rect">
              <a:avLst/>
            </a:prstGeom>
          </p:spPr>
        </p:pic>
        <p:pic>
          <p:nvPicPr>
            <p:cNvPr id="37" name="图片 36" descr="图片包含 游戏机&#10;&#10;描述已自动生成">
              <a:extLst>
                <a:ext uri="{FF2B5EF4-FFF2-40B4-BE49-F238E27FC236}">
                  <a16:creationId xmlns:a16="http://schemas.microsoft.com/office/drawing/2014/main" id="{C65F423B-87EA-4B2F-8F9B-05CA2CF0B71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99318" y="6498000"/>
              <a:ext cx="364426" cy="339387"/>
            </a:xfrm>
            <a:prstGeom prst="rect">
              <a:avLst/>
            </a:prstGeom>
          </p:spPr>
        </p:pic>
      </p:grpSp>
      <p:sp>
        <p:nvSpPr>
          <p:cNvPr id="55" name="任意多边形: 形状 54">
            <a:extLst>
              <a:ext uri="{FF2B5EF4-FFF2-40B4-BE49-F238E27FC236}">
                <a16:creationId xmlns:a16="http://schemas.microsoft.com/office/drawing/2014/main" id="{0CB64782-0BE2-4FA0-BBB8-F8C90A79FE3B}"/>
              </a:ext>
            </a:extLst>
          </p:cNvPr>
          <p:cNvSpPr/>
          <p:nvPr/>
        </p:nvSpPr>
        <p:spPr>
          <a:xfrm>
            <a:off x="5303969" y="912513"/>
            <a:ext cx="7181374" cy="7123425"/>
          </a:xfrm>
          <a:custGeom>
            <a:avLst/>
            <a:gdLst/>
            <a:ahLst/>
            <a:cxnLst/>
            <a:rect l="0" t="0" r="0" b="0"/>
            <a:pathLst>
              <a:path w="7181374" h="7123425">
                <a:moveTo>
                  <a:pt x="2986048" y="48367"/>
                </a:moveTo>
                <a:cubicBezTo>
                  <a:pt x="2877230" y="144544"/>
                  <a:pt x="2837014" y="189055"/>
                  <a:pt x="2788076" y="267478"/>
                </a:cubicBezTo>
                <a:cubicBezTo>
                  <a:pt x="2721786" y="373709"/>
                  <a:pt x="2653416" y="495091"/>
                  <a:pt x="2582456" y="632526"/>
                </a:cubicBezTo>
                <a:cubicBezTo>
                  <a:pt x="2562620" y="670944"/>
                  <a:pt x="2527262" y="739178"/>
                  <a:pt x="2503882" y="784158"/>
                </a:cubicBezTo>
                <a:cubicBezTo>
                  <a:pt x="2480503" y="829139"/>
                  <a:pt x="2439992" y="887753"/>
                  <a:pt x="2413859" y="914413"/>
                </a:cubicBezTo>
                <a:cubicBezTo>
                  <a:pt x="2371253" y="957877"/>
                  <a:pt x="2357948" y="963660"/>
                  <a:pt x="2285066" y="970394"/>
                </a:cubicBezTo>
                <a:cubicBezTo>
                  <a:pt x="2240363" y="974525"/>
                  <a:pt x="2153165" y="975918"/>
                  <a:pt x="2091293" y="973490"/>
                </a:cubicBezTo>
                <a:lnTo>
                  <a:pt x="1978797" y="969076"/>
                </a:lnTo>
                <a:lnTo>
                  <a:pt x="1964293" y="1013526"/>
                </a:lnTo>
                <a:cubicBezTo>
                  <a:pt x="1942660" y="1079820"/>
                  <a:pt x="1892995" y="1090397"/>
                  <a:pt x="1831474" y="1041812"/>
                </a:cubicBezTo>
                <a:cubicBezTo>
                  <a:pt x="1786109" y="1005986"/>
                  <a:pt x="1753016" y="995747"/>
                  <a:pt x="1619588" y="976256"/>
                </a:cubicBezTo>
                <a:cubicBezTo>
                  <a:pt x="1584663" y="971154"/>
                  <a:pt x="1505223" y="951331"/>
                  <a:pt x="1443054" y="932205"/>
                </a:cubicBezTo>
                <a:cubicBezTo>
                  <a:pt x="1380885" y="913079"/>
                  <a:pt x="1317124" y="900667"/>
                  <a:pt x="1301363" y="904623"/>
                </a:cubicBezTo>
                <a:cubicBezTo>
                  <a:pt x="1277463" y="910622"/>
                  <a:pt x="1253009" y="890216"/>
                  <a:pt x="1154047" y="781696"/>
                </a:cubicBezTo>
                <a:cubicBezTo>
                  <a:pt x="1088785" y="710130"/>
                  <a:pt x="1026815" y="646369"/>
                  <a:pt x="1016338" y="640005"/>
                </a:cubicBezTo>
                <a:cubicBezTo>
                  <a:pt x="1005861" y="633641"/>
                  <a:pt x="951196" y="583635"/>
                  <a:pt x="894862" y="528880"/>
                </a:cubicBezTo>
                <a:cubicBezTo>
                  <a:pt x="838527" y="474125"/>
                  <a:pt x="782747" y="429326"/>
                  <a:pt x="770906" y="429326"/>
                </a:cubicBezTo>
                <a:cubicBezTo>
                  <a:pt x="752005" y="429326"/>
                  <a:pt x="663609" y="371422"/>
                  <a:pt x="574039" y="300367"/>
                </a:cubicBezTo>
                <a:cubicBezTo>
                  <a:pt x="557786" y="287474"/>
                  <a:pt x="538234" y="276926"/>
                  <a:pt x="530589" y="276926"/>
                </a:cubicBezTo>
                <a:cubicBezTo>
                  <a:pt x="522943" y="276926"/>
                  <a:pt x="505857" y="267124"/>
                  <a:pt x="492619" y="255144"/>
                </a:cubicBezTo>
                <a:cubicBezTo>
                  <a:pt x="476546" y="240598"/>
                  <a:pt x="443470" y="232451"/>
                  <a:pt x="393065" y="230623"/>
                </a:cubicBezTo>
                <a:cubicBezTo>
                  <a:pt x="321551" y="228029"/>
                  <a:pt x="316586" y="229809"/>
                  <a:pt x="298659" y="264475"/>
                </a:cubicBezTo>
                <a:cubicBezTo>
                  <a:pt x="273574" y="312984"/>
                  <a:pt x="273945" y="474874"/>
                  <a:pt x="299311" y="549590"/>
                </a:cubicBezTo>
                <a:cubicBezTo>
                  <a:pt x="310077" y="581298"/>
                  <a:pt x="339220" y="694369"/>
                  <a:pt x="364075" y="800859"/>
                </a:cubicBezTo>
                <a:cubicBezTo>
                  <a:pt x="388930" y="907348"/>
                  <a:pt x="414663" y="1017336"/>
                  <a:pt x="421260" y="1045276"/>
                </a:cubicBezTo>
                <a:cubicBezTo>
                  <a:pt x="427857" y="1073216"/>
                  <a:pt x="447193" y="1121793"/>
                  <a:pt x="464229" y="1153226"/>
                </a:cubicBezTo>
                <a:cubicBezTo>
                  <a:pt x="481264" y="1184659"/>
                  <a:pt x="507470" y="1236093"/>
                  <a:pt x="522462" y="1267526"/>
                </a:cubicBezTo>
                <a:cubicBezTo>
                  <a:pt x="537455" y="1298959"/>
                  <a:pt x="554712" y="1333249"/>
                  <a:pt x="560810" y="1343726"/>
                </a:cubicBezTo>
                <a:cubicBezTo>
                  <a:pt x="592276" y="1397785"/>
                  <a:pt x="599773" y="1436590"/>
                  <a:pt x="599946" y="1546299"/>
                </a:cubicBezTo>
                <a:cubicBezTo>
                  <a:pt x="600128" y="1661115"/>
                  <a:pt x="601827" y="1668426"/>
                  <a:pt x="639097" y="1714804"/>
                </a:cubicBezTo>
                <a:cubicBezTo>
                  <a:pt x="679871" y="1765542"/>
                  <a:pt x="678687" y="1768211"/>
                  <a:pt x="611235" y="1777626"/>
                </a:cubicBezTo>
                <a:cubicBezTo>
                  <a:pt x="594486" y="1779963"/>
                  <a:pt x="574483" y="1792868"/>
                  <a:pt x="566785" y="1806302"/>
                </a:cubicBezTo>
                <a:cubicBezTo>
                  <a:pt x="559087" y="1819736"/>
                  <a:pt x="523564" y="1859741"/>
                  <a:pt x="487847" y="1895202"/>
                </a:cubicBezTo>
                <a:cubicBezTo>
                  <a:pt x="439096" y="1943602"/>
                  <a:pt x="420255" y="1973132"/>
                  <a:pt x="412271" y="2013651"/>
                </a:cubicBezTo>
                <a:cubicBezTo>
                  <a:pt x="404589" y="2052635"/>
                  <a:pt x="395438" y="2067626"/>
                  <a:pt x="379322" y="2067626"/>
                </a:cubicBezTo>
                <a:cubicBezTo>
                  <a:pt x="366310" y="2067626"/>
                  <a:pt x="343068" y="2091414"/>
                  <a:pt x="323564" y="2124694"/>
                </a:cubicBezTo>
                <a:cubicBezTo>
                  <a:pt x="305170" y="2156082"/>
                  <a:pt x="256429" y="2217060"/>
                  <a:pt x="215250" y="2260201"/>
                </a:cubicBezTo>
                <a:cubicBezTo>
                  <a:pt x="174072" y="2303342"/>
                  <a:pt x="136650" y="2350394"/>
                  <a:pt x="132090" y="2364761"/>
                </a:cubicBezTo>
                <a:cubicBezTo>
                  <a:pt x="127530" y="2379128"/>
                  <a:pt x="104593" y="2418804"/>
                  <a:pt x="81119" y="2452929"/>
                </a:cubicBezTo>
                <a:cubicBezTo>
                  <a:pt x="57644" y="2487055"/>
                  <a:pt x="38438" y="2528285"/>
                  <a:pt x="38438" y="2544552"/>
                </a:cubicBezTo>
                <a:cubicBezTo>
                  <a:pt x="38438" y="2560818"/>
                  <a:pt x="32723" y="2577659"/>
                  <a:pt x="25738" y="2581976"/>
                </a:cubicBezTo>
                <a:cubicBezTo>
                  <a:pt x="3085" y="2595977"/>
                  <a:pt x="0" y="2669559"/>
                  <a:pt x="19789" y="2723886"/>
                </a:cubicBezTo>
                <a:cubicBezTo>
                  <a:pt x="30964" y="2754563"/>
                  <a:pt x="38714" y="2816092"/>
                  <a:pt x="38185" y="2869936"/>
                </a:cubicBezTo>
                <a:cubicBezTo>
                  <a:pt x="36920" y="2998622"/>
                  <a:pt x="49534" y="3073865"/>
                  <a:pt x="76136" y="3096326"/>
                </a:cubicBezTo>
                <a:cubicBezTo>
                  <a:pt x="88545" y="3106804"/>
                  <a:pt x="111826" y="3145883"/>
                  <a:pt x="127870" y="3183168"/>
                </a:cubicBezTo>
                <a:cubicBezTo>
                  <a:pt x="143915" y="3220454"/>
                  <a:pt x="170150" y="3259549"/>
                  <a:pt x="186170" y="3270046"/>
                </a:cubicBezTo>
                <a:cubicBezTo>
                  <a:pt x="202191" y="3280543"/>
                  <a:pt x="235818" y="3320045"/>
                  <a:pt x="260897" y="3357829"/>
                </a:cubicBezTo>
                <a:cubicBezTo>
                  <a:pt x="285976" y="3395612"/>
                  <a:pt x="311905" y="3426526"/>
                  <a:pt x="318517" y="3426526"/>
                </a:cubicBezTo>
                <a:cubicBezTo>
                  <a:pt x="325128" y="3426526"/>
                  <a:pt x="330538" y="3442641"/>
                  <a:pt x="330538" y="3462336"/>
                </a:cubicBezTo>
                <a:cubicBezTo>
                  <a:pt x="330538" y="3485192"/>
                  <a:pt x="342641" y="3508669"/>
                  <a:pt x="363997" y="3527238"/>
                </a:cubicBezTo>
                <a:cubicBezTo>
                  <a:pt x="396502" y="3555501"/>
                  <a:pt x="397215" y="3559220"/>
                  <a:pt x="389001" y="3657708"/>
                </a:cubicBezTo>
                <a:cubicBezTo>
                  <a:pt x="379148" y="3775862"/>
                  <a:pt x="389598" y="3830601"/>
                  <a:pt x="427905" y="3861492"/>
                </a:cubicBezTo>
                <a:cubicBezTo>
                  <a:pt x="443057" y="3873710"/>
                  <a:pt x="468077" y="3904131"/>
                  <a:pt x="483504" y="3929092"/>
                </a:cubicBezTo>
                <a:cubicBezTo>
                  <a:pt x="498932" y="3954054"/>
                  <a:pt x="524309" y="3979327"/>
                  <a:pt x="539900" y="3985254"/>
                </a:cubicBezTo>
                <a:cubicBezTo>
                  <a:pt x="566398" y="3995329"/>
                  <a:pt x="673438" y="4136544"/>
                  <a:pt x="673438" y="4161427"/>
                </a:cubicBezTo>
                <a:cubicBezTo>
                  <a:pt x="673438" y="4167636"/>
                  <a:pt x="682011" y="4179830"/>
                  <a:pt x="692488" y="4188526"/>
                </a:cubicBezTo>
                <a:cubicBezTo>
                  <a:pt x="702965" y="4197222"/>
                  <a:pt x="711538" y="4217380"/>
                  <a:pt x="711538" y="4233324"/>
                </a:cubicBezTo>
                <a:cubicBezTo>
                  <a:pt x="711538" y="4270030"/>
                  <a:pt x="853176" y="4418857"/>
                  <a:pt x="914747" y="4446848"/>
                </a:cubicBezTo>
                <a:cubicBezTo>
                  <a:pt x="1127167" y="4543415"/>
                  <a:pt x="1133400" y="4547941"/>
                  <a:pt x="1205376" y="4657893"/>
                </a:cubicBezTo>
                <a:cubicBezTo>
                  <a:pt x="1246715" y="4721044"/>
                  <a:pt x="1281031" y="4791215"/>
                  <a:pt x="1292138" y="4835307"/>
                </a:cubicBezTo>
                <a:cubicBezTo>
                  <a:pt x="1310341" y="4907573"/>
                  <a:pt x="1309972" y="4910385"/>
                  <a:pt x="1252325" y="5138294"/>
                </a:cubicBezTo>
                <a:cubicBezTo>
                  <a:pt x="1219121" y="5269567"/>
                  <a:pt x="1194138" y="5397514"/>
                  <a:pt x="1194138" y="5436292"/>
                </a:cubicBezTo>
                <a:cubicBezTo>
                  <a:pt x="1194138" y="5473667"/>
                  <a:pt x="1188211" y="5510173"/>
                  <a:pt x="1180966" y="5517418"/>
                </a:cubicBezTo>
                <a:cubicBezTo>
                  <a:pt x="1173721" y="5524663"/>
                  <a:pt x="1170076" y="5541522"/>
                  <a:pt x="1172865" y="5554883"/>
                </a:cubicBezTo>
                <a:cubicBezTo>
                  <a:pt x="1175654" y="5568244"/>
                  <a:pt x="1181959" y="5622039"/>
                  <a:pt x="1186878" y="5674426"/>
                </a:cubicBezTo>
                <a:cubicBezTo>
                  <a:pt x="1191796" y="5726814"/>
                  <a:pt x="1206537" y="5796038"/>
                  <a:pt x="1219636" y="5828259"/>
                </a:cubicBezTo>
                <a:cubicBezTo>
                  <a:pt x="1235617" y="5867567"/>
                  <a:pt x="1243370" y="5917709"/>
                  <a:pt x="1243200" y="5980658"/>
                </a:cubicBezTo>
                <a:cubicBezTo>
                  <a:pt x="1242968" y="6066390"/>
                  <a:pt x="1248422" y="6086541"/>
                  <a:pt x="1306477" y="6214468"/>
                </a:cubicBezTo>
                <a:cubicBezTo>
                  <a:pt x="1341418" y="6291464"/>
                  <a:pt x="1373794" y="6369550"/>
                  <a:pt x="1378423" y="6387993"/>
                </a:cubicBezTo>
                <a:cubicBezTo>
                  <a:pt x="1383949" y="6410009"/>
                  <a:pt x="1396274" y="6422390"/>
                  <a:pt x="1414314" y="6424045"/>
                </a:cubicBezTo>
                <a:cubicBezTo>
                  <a:pt x="1429424" y="6425432"/>
                  <a:pt x="1641813" y="6430270"/>
                  <a:pt x="1886288" y="6434796"/>
                </a:cubicBezTo>
                <a:lnTo>
                  <a:pt x="2330788" y="6443025"/>
                </a:lnTo>
                <a:lnTo>
                  <a:pt x="2993558" y="6731376"/>
                </a:lnTo>
                <a:lnTo>
                  <a:pt x="2994386" y="6786136"/>
                </a:lnTo>
                <a:cubicBezTo>
                  <a:pt x="2995931" y="6888333"/>
                  <a:pt x="2994181" y="6886880"/>
                  <a:pt x="3238838" y="6989049"/>
                </a:cubicBezTo>
                <a:cubicBezTo>
                  <a:pt x="3284241" y="7008009"/>
                  <a:pt x="3350323" y="7039570"/>
                  <a:pt x="3385688" y="7059184"/>
                </a:cubicBezTo>
                <a:cubicBezTo>
                  <a:pt x="3426538" y="7081841"/>
                  <a:pt x="3484156" y="7099582"/>
                  <a:pt x="3543675" y="7107830"/>
                </a:cubicBezTo>
                <a:cubicBezTo>
                  <a:pt x="3656200" y="7123424"/>
                  <a:pt x="3693323" y="7107985"/>
                  <a:pt x="3727035" y="7031575"/>
                </a:cubicBezTo>
                <a:cubicBezTo>
                  <a:pt x="3738937" y="7004598"/>
                  <a:pt x="3756835" y="6982526"/>
                  <a:pt x="3766807" y="6982526"/>
                </a:cubicBezTo>
                <a:cubicBezTo>
                  <a:pt x="3776779" y="6982526"/>
                  <a:pt x="3782518" y="6975382"/>
                  <a:pt x="3779560" y="6966651"/>
                </a:cubicBezTo>
                <a:cubicBezTo>
                  <a:pt x="3774196" y="6950819"/>
                  <a:pt x="3781912" y="6934227"/>
                  <a:pt x="3810862" y="6899345"/>
                </a:cubicBezTo>
                <a:cubicBezTo>
                  <a:pt x="3834072" y="6871379"/>
                  <a:pt x="3878667" y="6877260"/>
                  <a:pt x="3911938" y="6912676"/>
                </a:cubicBezTo>
                <a:cubicBezTo>
                  <a:pt x="3937913" y="6940325"/>
                  <a:pt x="3952596" y="6944426"/>
                  <a:pt x="4025621" y="6944426"/>
                </a:cubicBezTo>
                <a:cubicBezTo>
                  <a:pt x="4100007" y="6944426"/>
                  <a:pt x="4113937" y="6940353"/>
                  <a:pt x="4148963" y="6908361"/>
                </a:cubicBezTo>
                <a:cubicBezTo>
                  <a:pt x="4204677" y="6857474"/>
                  <a:pt x="4289777" y="6814736"/>
                  <a:pt x="4300580" y="6832217"/>
                </a:cubicBezTo>
                <a:cubicBezTo>
                  <a:pt x="4305302" y="6839857"/>
                  <a:pt x="4350333" y="6865129"/>
                  <a:pt x="4400647" y="6888376"/>
                </a:cubicBezTo>
                <a:cubicBezTo>
                  <a:pt x="4450962" y="6911623"/>
                  <a:pt x="4499446" y="6939459"/>
                  <a:pt x="4508388" y="6950234"/>
                </a:cubicBezTo>
                <a:cubicBezTo>
                  <a:pt x="4520936" y="6965353"/>
                  <a:pt x="4551968" y="6969826"/>
                  <a:pt x="4644320" y="6969826"/>
                </a:cubicBezTo>
                <a:cubicBezTo>
                  <a:pt x="4753458" y="6969826"/>
                  <a:pt x="4766656" y="6967163"/>
                  <a:pt x="4794246" y="6939573"/>
                </a:cubicBezTo>
                <a:cubicBezTo>
                  <a:pt x="4844593" y="6889225"/>
                  <a:pt x="4896436" y="6878158"/>
                  <a:pt x="5078745" y="6878838"/>
                </a:cubicBezTo>
                <a:cubicBezTo>
                  <a:pt x="5209757" y="6879326"/>
                  <a:pt x="5253323" y="6883744"/>
                  <a:pt x="5269245" y="6898157"/>
                </a:cubicBezTo>
                <a:cubicBezTo>
                  <a:pt x="5280599" y="6908434"/>
                  <a:pt x="5326719" y="6929493"/>
                  <a:pt x="5371735" y="6944954"/>
                </a:cubicBezTo>
                <a:cubicBezTo>
                  <a:pt x="5441355" y="6968866"/>
                  <a:pt x="5468858" y="6971792"/>
                  <a:pt x="5555836" y="6964538"/>
                </a:cubicBezTo>
                <a:cubicBezTo>
                  <a:pt x="5694709" y="6952956"/>
                  <a:pt x="5757448" y="6929068"/>
                  <a:pt x="5842499" y="6855386"/>
                </a:cubicBezTo>
                <a:cubicBezTo>
                  <a:pt x="5949385" y="6762789"/>
                  <a:pt x="6035166" y="6740523"/>
                  <a:pt x="6089254" y="6791336"/>
                </a:cubicBezTo>
                <a:cubicBezTo>
                  <a:pt x="6127625" y="6827384"/>
                  <a:pt x="6334317" y="6842788"/>
                  <a:pt x="6377143" y="6812791"/>
                </a:cubicBezTo>
                <a:cubicBezTo>
                  <a:pt x="6393449" y="6801370"/>
                  <a:pt x="6415758" y="6792026"/>
                  <a:pt x="6426719" y="6792026"/>
                </a:cubicBezTo>
                <a:cubicBezTo>
                  <a:pt x="6437681" y="6792026"/>
                  <a:pt x="6471346" y="6766862"/>
                  <a:pt x="6501530" y="6736107"/>
                </a:cubicBezTo>
                <a:cubicBezTo>
                  <a:pt x="6568186" y="6668189"/>
                  <a:pt x="6605007" y="6650823"/>
                  <a:pt x="6683593" y="6650236"/>
                </a:cubicBezTo>
                <a:cubicBezTo>
                  <a:pt x="6739910" y="6649816"/>
                  <a:pt x="6747163" y="6645767"/>
                  <a:pt x="6795901" y="6587557"/>
                </a:cubicBezTo>
                <a:cubicBezTo>
                  <a:pt x="6836697" y="6538830"/>
                  <a:pt x="6856151" y="6525326"/>
                  <a:pt x="6885551" y="6525326"/>
                </a:cubicBezTo>
                <a:cubicBezTo>
                  <a:pt x="6927128" y="6525326"/>
                  <a:pt x="6965907" y="6496533"/>
                  <a:pt x="7004388" y="6437090"/>
                </a:cubicBezTo>
                <a:cubicBezTo>
                  <a:pt x="7024441" y="6406115"/>
                  <a:pt x="7041140" y="6396468"/>
                  <a:pt x="7083711" y="6391265"/>
                </a:cubicBezTo>
                <a:cubicBezTo>
                  <a:pt x="7152375" y="6382873"/>
                  <a:pt x="7181373" y="6340487"/>
                  <a:pt x="7170109" y="6264976"/>
                </a:cubicBezTo>
                <a:cubicBezTo>
                  <a:pt x="7165941" y="6237036"/>
                  <a:pt x="7158381" y="6157014"/>
                  <a:pt x="7153309" y="6087148"/>
                </a:cubicBezTo>
                <a:cubicBezTo>
                  <a:pt x="7142615" y="5939829"/>
                  <a:pt x="7137509" y="5931070"/>
                  <a:pt x="6946047" y="5731576"/>
                </a:cubicBezTo>
                <a:cubicBezTo>
                  <a:pt x="6841008" y="5622132"/>
                  <a:pt x="6794838" y="5551069"/>
                  <a:pt x="6794838" y="5498844"/>
                </a:cubicBezTo>
                <a:cubicBezTo>
                  <a:pt x="6794838" y="5485538"/>
                  <a:pt x="6783408" y="5460120"/>
                  <a:pt x="6769438" y="5442361"/>
                </a:cubicBezTo>
                <a:cubicBezTo>
                  <a:pt x="6755468" y="5424601"/>
                  <a:pt x="6744038" y="5402950"/>
                  <a:pt x="6744038" y="5394248"/>
                </a:cubicBezTo>
                <a:cubicBezTo>
                  <a:pt x="6744038" y="5380206"/>
                  <a:pt x="6681376" y="5245989"/>
                  <a:pt x="6657831" y="5209601"/>
                </a:cubicBezTo>
                <a:cubicBezTo>
                  <a:pt x="6605533" y="5128775"/>
                  <a:pt x="6573600" y="5082792"/>
                  <a:pt x="6566112" y="5077526"/>
                </a:cubicBezTo>
                <a:cubicBezTo>
                  <a:pt x="6561145" y="5074034"/>
                  <a:pt x="6547910" y="5054031"/>
                  <a:pt x="6536699" y="5033076"/>
                </a:cubicBezTo>
                <a:cubicBezTo>
                  <a:pt x="6509429" y="4982106"/>
                  <a:pt x="6268690" y="4722345"/>
                  <a:pt x="6135019" y="4599657"/>
                </a:cubicBezTo>
                <a:cubicBezTo>
                  <a:pt x="6075966" y="4545457"/>
                  <a:pt x="6000169" y="4468088"/>
                  <a:pt x="5966580" y="4427727"/>
                </a:cubicBezTo>
                <a:cubicBezTo>
                  <a:pt x="5932991" y="4387366"/>
                  <a:pt x="5889867" y="4344887"/>
                  <a:pt x="5870749" y="4333328"/>
                </a:cubicBezTo>
                <a:cubicBezTo>
                  <a:pt x="5818036" y="4301460"/>
                  <a:pt x="5691729" y="4165624"/>
                  <a:pt x="5663674" y="4110632"/>
                </a:cubicBezTo>
                <a:cubicBezTo>
                  <a:pt x="5649999" y="4083828"/>
                  <a:pt x="5624820" y="4052730"/>
                  <a:pt x="5607720" y="4041526"/>
                </a:cubicBezTo>
                <a:cubicBezTo>
                  <a:pt x="5590620" y="4030321"/>
                  <a:pt x="5569932" y="4005949"/>
                  <a:pt x="5561748" y="3987365"/>
                </a:cubicBezTo>
                <a:cubicBezTo>
                  <a:pt x="5553564" y="3968781"/>
                  <a:pt x="5529926" y="3934371"/>
                  <a:pt x="5509219" y="3910898"/>
                </a:cubicBezTo>
                <a:cubicBezTo>
                  <a:pt x="5488512" y="3887426"/>
                  <a:pt x="5462998" y="3847706"/>
                  <a:pt x="5452521" y="3822632"/>
                </a:cubicBezTo>
                <a:cubicBezTo>
                  <a:pt x="5442045" y="3797558"/>
                  <a:pt x="5414025" y="3753309"/>
                  <a:pt x="5390256" y="3724301"/>
                </a:cubicBezTo>
                <a:cubicBezTo>
                  <a:pt x="5366486" y="3695294"/>
                  <a:pt x="5347038" y="3665512"/>
                  <a:pt x="5347038" y="3658120"/>
                </a:cubicBezTo>
                <a:cubicBezTo>
                  <a:pt x="5347038" y="3643196"/>
                  <a:pt x="5157814" y="3436511"/>
                  <a:pt x="5101963" y="3390430"/>
                </a:cubicBezTo>
                <a:cubicBezTo>
                  <a:pt x="5068495" y="3362816"/>
                  <a:pt x="4864438" y="3142334"/>
                  <a:pt x="4864438" y="3133785"/>
                </a:cubicBezTo>
                <a:cubicBezTo>
                  <a:pt x="4864438" y="3128094"/>
                  <a:pt x="4854156" y="3120174"/>
                  <a:pt x="4841590" y="3116186"/>
                </a:cubicBezTo>
                <a:cubicBezTo>
                  <a:pt x="4829023" y="3112198"/>
                  <a:pt x="4781874" y="3062203"/>
                  <a:pt x="4736815" y="3005088"/>
                </a:cubicBezTo>
                <a:cubicBezTo>
                  <a:pt x="4691755" y="2947972"/>
                  <a:pt x="4634050" y="2880842"/>
                  <a:pt x="4608581" y="2855909"/>
                </a:cubicBezTo>
                <a:cubicBezTo>
                  <a:pt x="4583113" y="2830976"/>
                  <a:pt x="4561523" y="2801288"/>
                  <a:pt x="4560603" y="2789936"/>
                </a:cubicBezTo>
                <a:cubicBezTo>
                  <a:pt x="4559685" y="2778584"/>
                  <a:pt x="4539089" y="2748863"/>
                  <a:pt x="4514835" y="2723891"/>
                </a:cubicBezTo>
                <a:cubicBezTo>
                  <a:pt x="4490582" y="2698918"/>
                  <a:pt x="4470738" y="2670698"/>
                  <a:pt x="4470738" y="2661182"/>
                </a:cubicBezTo>
                <a:cubicBezTo>
                  <a:pt x="4470738" y="2651665"/>
                  <a:pt x="4453593" y="2627452"/>
                  <a:pt x="4432638" y="2607376"/>
                </a:cubicBezTo>
                <a:cubicBezTo>
                  <a:pt x="4411683" y="2587300"/>
                  <a:pt x="4394538" y="2565624"/>
                  <a:pt x="4394538" y="2559208"/>
                </a:cubicBezTo>
                <a:cubicBezTo>
                  <a:pt x="4394538" y="2548330"/>
                  <a:pt x="4349047" y="2488180"/>
                  <a:pt x="4296577" y="2429680"/>
                </a:cubicBezTo>
                <a:cubicBezTo>
                  <a:pt x="4258673" y="2387420"/>
                  <a:pt x="4234064" y="2341579"/>
                  <a:pt x="4225028" y="2296402"/>
                </a:cubicBezTo>
                <a:cubicBezTo>
                  <a:pt x="4220303" y="2272774"/>
                  <a:pt x="4205813" y="2241638"/>
                  <a:pt x="4192829" y="2227209"/>
                </a:cubicBezTo>
                <a:cubicBezTo>
                  <a:pt x="4152176" y="2182033"/>
                  <a:pt x="4117732" y="2045372"/>
                  <a:pt x="4109397" y="1896176"/>
                </a:cubicBezTo>
                <a:cubicBezTo>
                  <a:pt x="4095634" y="1649817"/>
                  <a:pt x="4093979" y="1642869"/>
                  <a:pt x="4031698" y="1569904"/>
                </a:cubicBezTo>
                <a:cubicBezTo>
                  <a:pt x="4000772" y="1533673"/>
                  <a:pt x="3960890" y="1469390"/>
                  <a:pt x="3943073" y="1427053"/>
                </a:cubicBezTo>
                <a:cubicBezTo>
                  <a:pt x="3925255" y="1384716"/>
                  <a:pt x="3896564" y="1328988"/>
                  <a:pt x="3879316" y="1303214"/>
                </a:cubicBezTo>
                <a:cubicBezTo>
                  <a:pt x="3862068" y="1277440"/>
                  <a:pt x="3840313" y="1228863"/>
                  <a:pt x="3830970" y="1195264"/>
                </a:cubicBezTo>
                <a:cubicBezTo>
                  <a:pt x="3812996" y="1130620"/>
                  <a:pt x="3752642" y="994740"/>
                  <a:pt x="3727684" y="962726"/>
                </a:cubicBezTo>
                <a:cubicBezTo>
                  <a:pt x="3719516" y="952249"/>
                  <a:pt x="3705508" y="913174"/>
                  <a:pt x="3696555" y="875894"/>
                </a:cubicBezTo>
                <a:cubicBezTo>
                  <a:pt x="3681432" y="812916"/>
                  <a:pt x="3614203" y="721426"/>
                  <a:pt x="3583049" y="721426"/>
                </a:cubicBezTo>
                <a:cubicBezTo>
                  <a:pt x="3574264" y="721426"/>
                  <a:pt x="3516890" y="613622"/>
                  <a:pt x="3488423" y="543626"/>
                </a:cubicBezTo>
                <a:cubicBezTo>
                  <a:pt x="3484162" y="533149"/>
                  <a:pt x="3466328" y="501716"/>
                  <a:pt x="3448792" y="473776"/>
                </a:cubicBezTo>
                <a:cubicBezTo>
                  <a:pt x="3431256" y="445836"/>
                  <a:pt x="3411015" y="408689"/>
                  <a:pt x="3403811" y="391226"/>
                </a:cubicBezTo>
                <a:cubicBezTo>
                  <a:pt x="3369178" y="307269"/>
                  <a:pt x="3293122" y="190907"/>
                  <a:pt x="3246882" y="151133"/>
                </a:cubicBezTo>
                <a:cubicBezTo>
                  <a:pt x="3235473" y="141319"/>
                  <a:pt x="3226138" y="126048"/>
                  <a:pt x="3226138" y="117197"/>
                </a:cubicBezTo>
                <a:cubicBezTo>
                  <a:pt x="3226138" y="90729"/>
                  <a:pt x="3122928" y="10655"/>
                  <a:pt x="3080977" y="4576"/>
                </a:cubicBezTo>
                <a:cubicBezTo>
                  <a:pt x="3049401" y="0"/>
                  <a:pt x="3031353" y="8325"/>
                  <a:pt x="2986048" y="48367"/>
                </a:cubicBezTo>
                <a:close/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EFFA8B33-9A3C-4135-92E2-5B88933BE9D5}"/>
              </a:ext>
            </a:extLst>
          </p:cNvPr>
          <p:cNvGrpSpPr/>
          <p:nvPr/>
        </p:nvGrpSpPr>
        <p:grpSpPr>
          <a:xfrm>
            <a:off x="8542691" y="2078447"/>
            <a:ext cx="4215366" cy="1626810"/>
            <a:chOff x="787660" y="1427310"/>
            <a:chExt cx="4215366" cy="1626810"/>
          </a:xfrm>
          <a:scene3d>
            <a:camera prst="orthographicFront">
              <a:rot lat="0" lon="0" rev="900000"/>
            </a:camera>
            <a:lightRig rig="threePt" dir="t"/>
          </a:scene3d>
        </p:grpSpPr>
        <p:sp>
          <p:nvSpPr>
            <p:cNvPr id="58" name="文本框 57">
              <a:extLst>
                <a:ext uri="{FF2B5EF4-FFF2-40B4-BE49-F238E27FC236}">
                  <a16:creationId xmlns:a16="http://schemas.microsoft.com/office/drawing/2014/main" id="{764E6C0A-2593-401E-9E3A-43B33A02B15E}"/>
                </a:ext>
              </a:extLst>
            </p:cNvPr>
            <p:cNvSpPr txBox="1"/>
            <p:nvPr/>
          </p:nvSpPr>
          <p:spPr>
            <a:xfrm>
              <a:off x="844810" y="1484460"/>
              <a:ext cx="4158216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9600" dirty="0">
                  <a:ln w="57150">
                    <a:solidFill>
                      <a:schemeClr val="accent2"/>
                    </a:solidFill>
                  </a:ln>
                  <a:noFill/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SUAN</a:t>
              </a:r>
              <a:endParaRPr lang="zh-CN" altLang="en-US" sz="9600" dirty="0">
                <a:ln w="57150">
                  <a:solidFill>
                    <a:schemeClr val="accent2"/>
                  </a:solidFill>
                </a:ln>
                <a:noFill/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66605152-7886-4899-96F6-BFF2DF0B3A54}"/>
                </a:ext>
              </a:extLst>
            </p:cNvPr>
            <p:cNvSpPr txBox="1"/>
            <p:nvPr/>
          </p:nvSpPr>
          <p:spPr>
            <a:xfrm>
              <a:off x="787660" y="1427310"/>
              <a:ext cx="4158216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9600" dirty="0">
                  <a:ln w="57150">
                    <a:solidFill>
                      <a:schemeClr val="accent1"/>
                    </a:solidFill>
                  </a:ln>
                  <a:noFill/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SUAN</a:t>
              </a:r>
              <a:endParaRPr lang="zh-CN" altLang="en-US" sz="9600" dirty="0">
                <a:ln w="57150">
                  <a:solidFill>
                    <a:schemeClr val="accent1"/>
                  </a:solidFill>
                </a:ln>
                <a:noFill/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</p:grp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01758E53-1013-40B3-919F-8E21AF152458}"/>
              </a:ext>
            </a:extLst>
          </p:cNvPr>
          <p:cNvGrpSpPr/>
          <p:nvPr/>
        </p:nvGrpSpPr>
        <p:grpSpPr>
          <a:xfrm>
            <a:off x="805632" y="2589051"/>
            <a:ext cx="1374797" cy="1503700"/>
            <a:chOff x="2290715" y="3635364"/>
            <a:chExt cx="1374797" cy="1503700"/>
          </a:xfrm>
          <a:scene3d>
            <a:camera prst="orthographicFront">
              <a:rot lat="0" lon="0" rev="20999999"/>
            </a:camera>
            <a:lightRig rig="threePt" dir="t"/>
          </a:scene3d>
        </p:grpSpPr>
        <p:sp>
          <p:nvSpPr>
            <p:cNvPr id="63" name="文本框 62">
              <a:extLst>
                <a:ext uri="{FF2B5EF4-FFF2-40B4-BE49-F238E27FC236}">
                  <a16:creationId xmlns:a16="http://schemas.microsoft.com/office/drawing/2014/main" id="{74802563-BE08-43C0-920C-9CAD59455259}"/>
                </a:ext>
              </a:extLst>
            </p:cNvPr>
            <p:cNvSpPr txBox="1"/>
            <p:nvPr/>
          </p:nvSpPr>
          <p:spPr>
            <a:xfrm>
              <a:off x="2366915" y="3692514"/>
              <a:ext cx="1298597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8800" dirty="0">
                  <a:solidFill>
                    <a:schemeClr val="accent1"/>
                  </a:solidFill>
                  <a:latin typeface="+mj-ea"/>
                  <a:ea typeface="+mj-ea"/>
                </a:rPr>
                <a:t>蒜</a:t>
              </a:r>
            </a:p>
          </p:txBody>
        </p:sp>
        <p:sp>
          <p:nvSpPr>
            <p:cNvPr id="62" name="文本框 61">
              <a:extLst>
                <a:ext uri="{FF2B5EF4-FFF2-40B4-BE49-F238E27FC236}">
                  <a16:creationId xmlns:a16="http://schemas.microsoft.com/office/drawing/2014/main" id="{54C83A62-4AF1-46FD-AD54-312EBE5883B9}"/>
                </a:ext>
              </a:extLst>
            </p:cNvPr>
            <p:cNvSpPr txBox="1"/>
            <p:nvPr/>
          </p:nvSpPr>
          <p:spPr>
            <a:xfrm>
              <a:off x="2290715" y="3635364"/>
              <a:ext cx="1298597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8800" dirty="0">
                  <a:solidFill>
                    <a:schemeClr val="accent2"/>
                  </a:solidFill>
                  <a:latin typeface="+mj-ea"/>
                  <a:ea typeface="+mj-ea"/>
                </a:rPr>
                <a:t>蒜</a:t>
              </a:r>
            </a:p>
          </p:txBody>
        </p:sp>
        <p:sp>
          <p:nvSpPr>
            <p:cNvPr id="50" name="文本框 49">
              <a:extLst>
                <a:ext uri="{FF2B5EF4-FFF2-40B4-BE49-F238E27FC236}">
                  <a16:creationId xmlns:a16="http://schemas.microsoft.com/office/drawing/2014/main" id="{D5E2CB83-B339-4228-B5DB-3A998F0785CE}"/>
                </a:ext>
              </a:extLst>
            </p:cNvPr>
            <p:cNvSpPr txBox="1"/>
            <p:nvPr/>
          </p:nvSpPr>
          <p:spPr>
            <a:xfrm>
              <a:off x="2328815" y="3673464"/>
              <a:ext cx="1298597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8800" dirty="0">
                  <a:latin typeface="+mj-ea"/>
                  <a:ea typeface="+mj-ea"/>
                </a:rPr>
                <a:t>蒜</a:t>
              </a:r>
            </a:p>
          </p:txBody>
        </p:sp>
      </p:grpSp>
      <p:grpSp>
        <p:nvGrpSpPr>
          <p:cNvPr id="65" name="组合 64">
            <a:extLst>
              <a:ext uri="{FF2B5EF4-FFF2-40B4-BE49-F238E27FC236}">
                <a16:creationId xmlns:a16="http://schemas.microsoft.com/office/drawing/2014/main" id="{4AEECD87-13E2-4887-AB09-2D71CAF2164B}"/>
              </a:ext>
            </a:extLst>
          </p:cNvPr>
          <p:cNvGrpSpPr/>
          <p:nvPr/>
        </p:nvGrpSpPr>
        <p:grpSpPr>
          <a:xfrm>
            <a:off x="1837749" y="2917249"/>
            <a:ext cx="1374797" cy="1503700"/>
            <a:chOff x="2290715" y="3635364"/>
            <a:chExt cx="1374797" cy="1503700"/>
          </a:xfrm>
          <a:scene3d>
            <a:camera prst="orthographicFront">
              <a:rot lat="0" lon="0" rev="20999999"/>
            </a:camera>
            <a:lightRig rig="threePt" dir="t"/>
          </a:scene3d>
        </p:grpSpPr>
        <p:sp>
          <p:nvSpPr>
            <p:cNvPr id="66" name="文本框 65">
              <a:extLst>
                <a:ext uri="{FF2B5EF4-FFF2-40B4-BE49-F238E27FC236}">
                  <a16:creationId xmlns:a16="http://schemas.microsoft.com/office/drawing/2014/main" id="{651D0AB4-A559-475A-9F16-AD73DBBB3ABA}"/>
                </a:ext>
              </a:extLst>
            </p:cNvPr>
            <p:cNvSpPr txBox="1"/>
            <p:nvPr/>
          </p:nvSpPr>
          <p:spPr>
            <a:xfrm>
              <a:off x="2366915" y="3692514"/>
              <a:ext cx="1298597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8800" dirty="0">
                  <a:solidFill>
                    <a:schemeClr val="accent1"/>
                  </a:solidFill>
                  <a:latin typeface="+mj-ea"/>
                  <a:ea typeface="+mj-ea"/>
                </a:rPr>
                <a:t>了</a:t>
              </a:r>
            </a:p>
          </p:txBody>
        </p:sp>
        <p:sp>
          <p:nvSpPr>
            <p:cNvPr id="67" name="文本框 66">
              <a:extLst>
                <a:ext uri="{FF2B5EF4-FFF2-40B4-BE49-F238E27FC236}">
                  <a16:creationId xmlns:a16="http://schemas.microsoft.com/office/drawing/2014/main" id="{502E9DE9-7CE9-4290-895E-68421A82BD0C}"/>
                </a:ext>
              </a:extLst>
            </p:cNvPr>
            <p:cNvSpPr txBox="1"/>
            <p:nvPr/>
          </p:nvSpPr>
          <p:spPr>
            <a:xfrm>
              <a:off x="2290715" y="3635364"/>
              <a:ext cx="1298597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8800" dirty="0">
                  <a:solidFill>
                    <a:schemeClr val="accent2"/>
                  </a:solidFill>
                  <a:latin typeface="+mj-ea"/>
                  <a:ea typeface="+mj-ea"/>
                </a:rPr>
                <a:t>了</a:t>
              </a:r>
            </a:p>
          </p:txBody>
        </p:sp>
        <p:sp>
          <p:nvSpPr>
            <p:cNvPr id="68" name="文本框 67">
              <a:extLst>
                <a:ext uri="{FF2B5EF4-FFF2-40B4-BE49-F238E27FC236}">
                  <a16:creationId xmlns:a16="http://schemas.microsoft.com/office/drawing/2014/main" id="{C6833E63-C569-481F-96DC-CB647D7F731E}"/>
                </a:ext>
              </a:extLst>
            </p:cNvPr>
            <p:cNvSpPr txBox="1"/>
            <p:nvPr/>
          </p:nvSpPr>
          <p:spPr>
            <a:xfrm>
              <a:off x="2328815" y="3673464"/>
              <a:ext cx="1298597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8800" dirty="0">
                  <a:latin typeface="+mj-ea"/>
                  <a:ea typeface="+mj-ea"/>
                </a:rPr>
                <a:t>了</a:t>
              </a:r>
            </a:p>
          </p:txBody>
        </p:sp>
      </p:grpSp>
      <p:grpSp>
        <p:nvGrpSpPr>
          <p:cNvPr id="77" name="组合 76">
            <a:extLst>
              <a:ext uri="{FF2B5EF4-FFF2-40B4-BE49-F238E27FC236}">
                <a16:creationId xmlns:a16="http://schemas.microsoft.com/office/drawing/2014/main" id="{38851F41-67B2-4563-A0CB-937923AD2FEE}"/>
              </a:ext>
            </a:extLst>
          </p:cNvPr>
          <p:cNvGrpSpPr/>
          <p:nvPr/>
        </p:nvGrpSpPr>
        <p:grpSpPr>
          <a:xfrm flipH="1">
            <a:off x="2210096" y="745392"/>
            <a:ext cx="2153302" cy="5295058"/>
            <a:chOff x="5658680" y="774449"/>
            <a:chExt cx="2153302" cy="5295058"/>
          </a:xfrm>
        </p:grpSpPr>
        <p:grpSp>
          <p:nvGrpSpPr>
            <p:cNvPr id="103" name="线条">
              <a:extLst>
                <a:ext uri="{FF2B5EF4-FFF2-40B4-BE49-F238E27FC236}">
                  <a16:creationId xmlns:a16="http://schemas.microsoft.com/office/drawing/2014/main" id="{D939F46B-5324-4121-B0EE-A3D186FD6CB8}"/>
                </a:ext>
              </a:extLst>
            </p:cNvPr>
            <p:cNvGrpSpPr/>
            <p:nvPr/>
          </p:nvGrpSpPr>
          <p:grpSpPr>
            <a:xfrm flipH="1">
              <a:off x="5663290" y="858025"/>
              <a:ext cx="2143777" cy="5211482"/>
              <a:chOff x="3755396" y="828528"/>
              <a:chExt cx="2143777" cy="5211482"/>
            </a:xfrm>
          </p:grpSpPr>
          <p:sp>
            <p:nvSpPr>
              <p:cNvPr id="64" name="任意多边形: 形状 63">
                <a:extLst>
                  <a:ext uri="{FF2B5EF4-FFF2-40B4-BE49-F238E27FC236}">
                    <a16:creationId xmlns:a16="http://schemas.microsoft.com/office/drawing/2014/main" id="{2841929B-6E13-41A6-A473-581394D7010A}"/>
                  </a:ext>
                </a:extLst>
              </p:cNvPr>
              <p:cNvSpPr/>
              <p:nvPr/>
            </p:nvSpPr>
            <p:spPr>
              <a:xfrm rot="20580995">
                <a:off x="3755396" y="828528"/>
                <a:ext cx="1553815" cy="1949332"/>
              </a:xfrm>
              <a:custGeom>
                <a:avLst/>
                <a:gdLst>
                  <a:gd name="connsiteX0" fmla="*/ 0 w 1047750"/>
                  <a:gd name="connsiteY0" fmla="*/ 0 h 1314450"/>
                  <a:gd name="connsiteX1" fmla="*/ 590550 w 1047750"/>
                  <a:gd name="connsiteY1" fmla="*/ 800100 h 1314450"/>
                  <a:gd name="connsiteX2" fmla="*/ 647700 w 1047750"/>
                  <a:gd name="connsiteY2" fmla="*/ 400050 h 1314450"/>
                  <a:gd name="connsiteX3" fmla="*/ 1047750 w 1047750"/>
                  <a:gd name="connsiteY3" fmla="*/ 1314450 h 1314450"/>
                  <a:gd name="connsiteX0" fmla="*/ 0 w 1047750"/>
                  <a:gd name="connsiteY0" fmla="*/ 0 h 1314450"/>
                  <a:gd name="connsiteX1" fmla="*/ 500631 w 1047750"/>
                  <a:gd name="connsiteY1" fmla="*/ 902865 h 1314450"/>
                  <a:gd name="connsiteX2" fmla="*/ 647700 w 1047750"/>
                  <a:gd name="connsiteY2" fmla="*/ 400050 h 1314450"/>
                  <a:gd name="connsiteX3" fmla="*/ 1047750 w 1047750"/>
                  <a:gd name="connsiteY3" fmla="*/ 1314450 h 1314450"/>
                  <a:gd name="connsiteX0" fmla="*/ 0 w 1047750"/>
                  <a:gd name="connsiteY0" fmla="*/ 0 h 1314450"/>
                  <a:gd name="connsiteX1" fmla="*/ 500631 w 1047750"/>
                  <a:gd name="connsiteY1" fmla="*/ 902865 h 1314450"/>
                  <a:gd name="connsiteX2" fmla="*/ 686237 w 1047750"/>
                  <a:gd name="connsiteY2" fmla="*/ 567042 h 1314450"/>
                  <a:gd name="connsiteX3" fmla="*/ 1047750 w 1047750"/>
                  <a:gd name="connsiteY3" fmla="*/ 1314450 h 1314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47750" h="1314450">
                    <a:moveTo>
                      <a:pt x="0" y="0"/>
                    </a:moveTo>
                    <a:lnTo>
                      <a:pt x="500631" y="902865"/>
                    </a:lnTo>
                    <a:lnTo>
                      <a:pt x="686237" y="567042"/>
                    </a:lnTo>
                    <a:lnTo>
                      <a:pt x="1047750" y="1314450"/>
                    </a:lnTo>
                  </a:path>
                </a:pathLst>
              </a:custGeom>
              <a:noFill/>
              <a:ln w="63500" cap="sq">
                <a:solidFill>
                  <a:schemeClr val="accent2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74" name="直接连接符 73">
                <a:extLst>
                  <a:ext uri="{FF2B5EF4-FFF2-40B4-BE49-F238E27FC236}">
                    <a16:creationId xmlns:a16="http://schemas.microsoft.com/office/drawing/2014/main" id="{21193178-2F6D-4C1C-88AE-D9E65BDAD84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931698" y="4748707"/>
                <a:ext cx="1967475" cy="1291303"/>
              </a:xfrm>
              <a:prstGeom prst="line">
                <a:avLst/>
              </a:prstGeom>
              <a:ln w="635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直接连接符 81">
                <a:extLst>
                  <a:ext uri="{FF2B5EF4-FFF2-40B4-BE49-F238E27FC236}">
                    <a16:creationId xmlns:a16="http://schemas.microsoft.com/office/drawing/2014/main" id="{6CD415A4-6AB7-41F3-9651-E9DA4DEDEF5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257582" y="1687432"/>
                <a:ext cx="495280" cy="464637"/>
              </a:xfrm>
              <a:prstGeom prst="line">
                <a:avLst/>
              </a:prstGeom>
              <a:ln w="635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直接连接符 86">
                <a:extLst>
                  <a:ext uri="{FF2B5EF4-FFF2-40B4-BE49-F238E27FC236}">
                    <a16:creationId xmlns:a16="http://schemas.microsoft.com/office/drawing/2014/main" id="{38616A0E-3451-4FE8-9E3F-99AED6E2C24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239820" y="4412951"/>
                <a:ext cx="513042" cy="175703"/>
              </a:xfrm>
              <a:prstGeom prst="line">
                <a:avLst/>
              </a:prstGeom>
              <a:ln w="635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8" name="线条">
              <a:extLst>
                <a:ext uri="{FF2B5EF4-FFF2-40B4-BE49-F238E27FC236}">
                  <a16:creationId xmlns:a16="http://schemas.microsoft.com/office/drawing/2014/main" id="{1FCF98E8-B901-45F8-AA5A-BF618C825E0F}"/>
                </a:ext>
              </a:extLst>
            </p:cNvPr>
            <p:cNvGrpSpPr/>
            <p:nvPr/>
          </p:nvGrpSpPr>
          <p:grpSpPr>
            <a:xfrm flipH="1">
              <a:off x="5658680" y="774449"/>
              <a:ext cx="2153302" cy="5240057"/>
              <a:chOff x="3755396" y="828528"/>
              <a:chExt cx="2153302" cy="5240057"/>
            </a:xfrm>
          </p:grpSpPr>
          <p:sp>
            <p:nvSpPr>
              <p:cNvPr id="89" name="任意多边形: 形状 88">
                <a:extLst>
                  <a:ext uri="{FF2B5EF4-FFF2-40B4-BE49-F238E27FC236}">
                    <a16:creationId xmlns:a16="http://schemas.microsoft.com/office/drawing/2014/main" id="{D31A7DD7-2416-4DE4-8A57-D9E1069380C4}"/>
                  </a:ext>
                </a:extLst>
              </p:cNvPr>
              <p:cNvSpPr/>
              <p:nvPr/>
            </p:nvSpPr>
            <p:spPr>
              <a:xfrm rot="20580995">
                <a:off x="3755396" y="828528"/>
                <a:ext cx="1553815" cy="1949332"/>
              </a:xfrm>
              <a:custGeom>
                <a:avLst/>
                <a:gdLst>
                  <a:gd name="connsiteX0" fmla="*/ 0 w 1047750"/>
                  <a:gd name="connsiteY0" fmla="*/ 0 h 1314450"/>
                  <a:gd name="connsiteX1" fmla="*/ 590550 w 1047750"/>
                  <a:gd name="connsiteY1" fmla="*/ 800100 h 1314450"/>
                  <a:gd name="connsiteX2" fmla="*/ 647700 w 1047750"/>
                  <a:gd name="connsiteY2" fmla="*/ 400050 h 1314450"/>
                  <a:gd name="connsiteX3" fmla="*/ 1047750 w 1047750"/>
                  <a:gd name="connsiteY3" fmla="*/ 1314450 h 1314450"/>
                  <a:gd name="connsiteX0" fmla="*/ 0 w 1047750"/>
                  <a:gd name="connsiteY0" fmla="*/ 0 h 1314450"/>
                  <a:gd name="connsiteX1" fmla="*/ 500631 w 1047750"/>
                  <a:gd name="connsiteY1" fmla="*/ 902865 h 1314450"/>
                  <a:gd name="connsiteX2" fmla="*/ 647700 w 1047750"/>
                  <a:gd name="connsiteY2" fmla="*/ 400050 h 1314450"/>
                  <a:gd name="connsiteX3" fmla="*/ 1047750 w 1047750"/>
                  <a:gd name="connsiteY3" fmla="*/ 1314450 h 1314450"/>
                  <a:gd name="connsiteX0" fmla="*/ 0 w 1047750"/>
                  <a:gd name="connsiteY0" fmla="*/ 0 h 1314450"/>
                  <a:gd name="connsiteX1" fmla="*/ 500631 w 1047750"/>
                  <a:gd name="connsiteY1" fmla="*/ 902865 h 1314450"/>
                  <a:gd name="connsiteX2" fmla="*/ 686237 w 1047750"/>
                  <a:gd name="connsiteY2" fmla="*/ 567042 h 1314450"/>
                  <a:gd name="connsiteX3" fmla="*/ 1047750 w 1047750"/>
                  <a:gd name="connsiteY3" fmla="*/ 1314450 h 1314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47750" h="1314450">
                    <a:moveTo>
                      <a:pt x="0" y="0"/>
                    </a:moveTo>
                    <a:lnTo>
                      <a:pt x="500631" y="902865"/>
                    </a:lnTo>
                    <a:lnTo>
                      <a:pt x="686237" y="567042"/>
                    </a:lnTo>
                    <a:lnTo>
                      <a:pt x="1047750" y="1314450"/>
                    </a:lnTo>
                  </a:path>
                </a:pathLst>
              </a:custGeom>
              <a:noFill/>
              <a:ln w="63500" cap="sq">
                <a:solidFill>
                  <a:schemeClr val="accent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90" name="直接连接符 89">
                <a:extLst>
                  <a:ext uri="{FF2B5EF4-FFF2-40B4-BE49-F238E27FC236}">
                    <a16:creationId xmlns:a16="http://schemas.microsoft.com/office/drawing/2014/main" id="{60637EB4-BAD2-4A0B-9AFB-AE747170539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941223" y="4777282"/>
                <a:ext cx="1967475" cy="1291303"/>
              </a:xfrm>
              <a:prstGeom prst="line">
                <a:avLst/>
              </a:prstGeom>
              <a:ln w="635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直接连接符 90">
                <a:extLst>
                  <a:ext uri="{FF2B5EF4-FFF2-40B4-BE49-F238E27FC236}">
                    <a16:creationId xmlns:a16="http://schemas.microsoft.com/office/drawing/2014/main" id="{1FABE833-F531-4DEC-95F5-53FCEAD3F06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257582" y="1687432"/>
                <a:ext cx="495280" cy="464637"/>
              </a:xfrm>
              <a:prstGeom prst="line">
                <a:avLst/>
              </a:prstGeom>
              <a:ln w="635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直接连接符 91">
                <a:extLst>
                  <a:ext uri="{FF2B5EF4-FFF2-40B4-BE49-F238E27FC236}">
                    <a16:creationId xmlns:a16="http://schemas.microsoft.com/office/drawing/2014/main" id="{29FEF72F-00EE-4CA9-B2FA-C5D7DA6C91F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239820" y="4441526"/>
                <a:ext cx="513042" cy="175703"/>
              </a:xfrm>
              <a:prstGeom prst="line">
                <a:avLst/>
              </a:prstGeom>
              <a:ln w="635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6" name="组合 75">
            <a:extLst>
              <a:ext uri="{FF2B5EF4-FFF2-40B4-BE49-F238E27FC236}">
                <a16:creationId xmlns:a16="http://schemas.microsoft.com/office/drawing/2014/main" id="{43418D44-58F6-46C2-ADC7-6AE0F8E181BF}"/>
              </a:ext>
            </a:extLst>
          </p:cNvPr>
          <p:cNvGrpSpPr/>
          <p:nvPr/>
        </p:nvGrpSpPr>
        <p:grpSpPr>
          <a:xfrm rot="1803424">
            <a:off x="5232761" y="546191"/>
            <a:ext cx="1168917" cy="1196799"/>
            <a:chOff x="2454102" y="1008556"/>
            <a:chExt cx="1168917" cy="1196799"/>
          </a:xfrm>
        </p:grpSpPr>
        <p:grpSp>
          <p:nvGrpSpPr>
            <p:cNvPr id="75" name="组合 74">
              <a:extLst>
                <a:ext uri="{FF2B5EF4-FFF2-40B4-BE49-F238E27FC236}">
                  <a16:creationId xmlns:a16="http://schemas.microsoft.com/office/drawing/2014/main" id="{7601D25D-52CF-49C7-B39E-9D3029ACA768}"/>
                </a:ext>
              </a:extLst>
            </p:cNvPr>
            <p:cNvGrpSpPr/>
            <p:nvPr/>
          </p:nvGrpSpPr>
          <p:grpSpPr>
            <a:xfrm rot="1887782">
              <a:off x="2454263" y="1049727"/>
              <a:ext cx="1168756" cy="1155628"/>
              <a:chOff x="2565155" y="3574084"/>
              <a:chExt cx="1869922" cy="1848919"/>
            </a:xfrm>
            <a:solidFill>
              <a:schemeClr val="accent2"/>
            </a:solidFill>
          </p:grpSpPr>
          <p:sp>
            <p:nvSpPr>
              <p:cNvPr id="56" name="任意多边形: 形状 55">
                <a:extLst>
                  <a:ext uri="{FF2B5EF4-FFF2-40B4-BE49-F238E27FC236}">
                    <a16:creationId xmlns:a16="http://schemas.microsoft.com/office/drawing/2014/main" id="{4F6546A2-4D25-424B-8298-BFB229A7A44A}"/>
                  </a:ext>
                </a:extLst>
              </p:cNvPr>
              <p:cNvSpPr/>
              <p:nvPr/>
            </p:nvSpPr>
            <p:spPr>
              <a:xfrm>
                <a:off x="2565155" y="3583629"/>
                <a:ext cx="1009482" cy="759874"/>
              </a:xfrm>
              <a:custGeom>
                <a:avLst/>
                <a:gdLst/>
                <a:ahLst/>
                <a:cxnLst/>
                <a:rect l="0" t="0" r="0" b="0"/>
                <a:pathLst>
                  <a:path w="1009482" h="759874">
                    <a:moveTo>
                      <a:pt x="761778" y="37689"/>
                    </a:moveTo>
                    <a:cubicBezTo>
                      <a:pt x="709361" y="87712"/>
                      <a:pt x="659580" y="174419"/>
                      <a:pt x="623304" y="278877"/>
                    </a:cubicBezTo>
                    <a:lnTo>
                      <a:pt x="594080" y="363030"/>
                    </a:lnTo>
                    <a:lnTo>
                      <a:pt x="520189" y="365025"/>
                    </a:lnTo>
                    <a:cubicBezTo>
                      <a:pt x="479550" y="366122"/>
                      <a:pt x="381112" y="363870"/>
                      <a:pt x="301439" y="360020"/>
                    </a:cubicBezTo>
                    <a:cubicBezTo>
                      <a:pt x="94068" y="350001"/>
                      <a:pt x="95840" y="349663"/>
                      <a:pt x="55774" y="406947"/>
                    </a:cubicBezTo>
                    <a:cubicBezTo>
                      <a:pt x="1579" y="484433"/>
                      <a:pt x="0" y="528476"/>
                      <a:pt x="49434" y="583831"/>
                    </a:cubicBezTo>
                    <a:cubicBezTo>
                      <a:pt x="101910" y="642593"/>
                      <a:pt x="186626" y="683673"/>
                      <a:pt x="255332" y="683673"/>
                    </a:cubicBezTo>
                    <a:cubicBezTo>
                      <a:pt x="284801" y="683673"/>
                      <a:pt x="334109" y="689326"/>
                      <a:pt x="364906" y="696236"/>
                    </a:cubicBezTo>
                    <a:cubicBezTo>
                      <a:pt x="395702" y="703145"/>
                      <a:pt x="450624" y="711717"/>
                      <a:pt x="486954" y="715286"/>
                    </a:cubicBezTo>
                    <a:cubicBezTo>
                      <a:pt x="523285" y="718854"/>
                      <a:pt x="585922" y="730345"/>
                      <a:pt x="626148" y="740823"/>
                    </a:cubicBezTo>
                    <a:cubicBezTo>
                      <a:pt x="666373" y="751301"/>
                      <a:pt x="737889" y="759873"/>
                      <a:pt x="785070" y="759873"/>
                    </a:cubicBezTo>
                    <a:cubicBezTo>
                      <a:pt x="884714" y="759873"/>
                      <a:pt x="891202" y="753498"/>
                      <a:pt x="901690" y="645290"/>
                    </a:cubicBezTo>
                    <a:cubicBezTo>
                      <a:pt x="911616" y="542890"/>
                      <a:pt x="963921" y="342349"/>
                      <a:pt x="996658" y="281180"/>
                    </a:cubicBezTo>
                    <a:cubicBezTo>
                      <a:pt x="1003481" y="268430"/>
                      <a:pt x="1007297" y="232331"/>
                      <a:pt x="1005137" y="200961"/>
                    </a:cubicBezTo>
                    <a:cubicBezTo>
                      <a:pt x="1002977" y="169590"/>
                      <a:pt x="1003514" y="133350"/>
                      <a:pt x="1006330" y="120428"/>
                    </a:cubicBezTo>
                    <a:cubicBezTo>
                      <a:pt x="1009481" y="105964"/>
                      <a:pt x="994852" y="80336"/>
                      <a:pt x="968269" y="53753"/>
                    </a:cubicBezTo>
                    <a:cubicBezTo>
                      <a:pt x="933906" y="19390"/>
                      <a:pt x="912512" y="9432"/>
                      <a:pt x="863494" y="4986"/>
                    </a:cubicBezTo>
                    <a:cubicBezTo>
                      <a:pt x="808511" y="0"/>
                      <a:pt x="797592" y="3510"/>
                      <a:pt x="761778" y="3768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" name="任意多边形: 形状 58">
                <a:extLst>
                  <a:ext uri="{FF2B5EF4-FFF2-40B4-BE49-F238E27FC236}">
                    <a16:creationId xmlns:a16="http://schemas.microsoft.com/office/drawing/2014/main" id="{FAC00FD7-C910-462A-A8AB-3EDFAA5E3618}"/>
                  </a:ext>
                </a:extLst>
              </p:cNvPr>
              <p:cNvSpPr/>
              <p:nvPr/>
            </p:nvSpPr>
            <p:spPr>
              <a:xfrm>
                <a:off x="3649379" y="3574084"/>
                <a:ext cx="785698" cy="990446"/>
              </a:xfrm>
              <a:custGeom>
                <a:avLst/>
                <a:gdLst/>
                <a:ahLst/>
                <a:cxnLst/>
                <a:rect l="0" t="0" r="0" b="0"/>
                <a:pathLst>
                  <a:path w="785698" h="990446">
                    <a:moveTo>
                      <a:pt x="147526" y="74560"/>
                    </a:moveTo>
                    <a:cubicBezTo>
                      <a:pt x="115834" y="104503"/>
                      <a:pt x="81888" y="151652"/>
                      <a:pt x="72090" y="179335"/>
                    </a:cubicBezTo>
                    <a:cubicBezTo>
                      <a:pt x="49230" y="243923"/>
                      <a:pt x="2299" y="619011"/>
                      <a:pt x="1056" y="747064"/>
                    </a:cubicBezTo>
                    <a:cubicBezTo>
                      <a:pt x="0" y="855830"/>
                      <a:pt x="11689" y="880741"/>
                      <a:pt x="64195" y="881621"/>
                    </a:cubicBezTo>
                    <a:cubicBezTo>
                      <a:pt x="105648" y="882315"/>
                      <a:pt x="251531" y="917770"/>
                      <a:pt x="283637" y="934952"/>
                    </a:cubicBezTo>
                    <a:cubicBezTo>
                      <a:pt x="296242" y="941698"/>
                      <a:pt x="323357" y="947218"/>
                      <a:pt x="343893" y="947218"/>
                    </a:cubicBezTo>
                    <a:cubicBezTo>
                      <a:pt x="364429" y="947218"/>
                      <a:pt x="403516" y="955081"/>
                      <a:pt x="430754" y="964690"/>
                    </a:cubicBezTo>
                    <a:cubicBezTo>
                      <a:pt x="501137" y="989523"/>
                      <a:pt x="634761" y="990445"/>
                      <a:pt x="693164" y="966501"/>
                    </a:cubicBezTo>
                    <a:cubicBezTo>
                      <a:pt x="756151" y="940677"/>
                      <a:pt x="785697" y="878267"/>
                      <a:pt x="763973" y="816936"/>
                    </a:cubicBezTo>
                    <a:cubicBezTo>
                      <a:pt x="726958" y="712440"/>
                      <a:pt x="664499" y="669337"/>
                      <a:pt x="450827" y="600834"/>
                    </a:cubicBezTo>
                    <a:cubicBezTo>
                      <a:pt x="396550" y="583433"/>
                      <a:pt x="393488" y="568302"/>
                      <a:pt x="394036" y="320174"/>
                    </a:cubicBezTo>
                    <a:lnTo>
                      <a:pt x="394488" y="115368"/>
                    </a:lnTo>
                    <a:lnTo>
                      <a:pt x="344784" y="67743"/>
                    </a:lnTo>
                    <a:cubicBezTo>
                      <a:pt x="274082" y="0"/>
                      <a:pt x="224631" y="1709"/>
                      <a:pt x="147526" y="7456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" name="任意多边形: 形状 59">
                <a:extLst>
                  <a:ext uri="{FF2B5EF4-FFF2-40B4-BE49-F238E27FC236}">
                    <a16:creationId xmlns:a16="http://schemas.microsoft.com/office/drawing/2014/main" id="{B51BBA5D-CEE4-4D84-8197-0797124A750C}"/>
                  </a:ext>
                </a:extLst>
              </p:cNvPr>
              <p:cNvSpPr/>
              <p:nvPr/>
            </p:nvSpPr>
            <p:spPr>
              <a:xfrm>
                <a:off x="2576687" y="4375090"/>
                <a:ext cx="796440" cy="1021118"/>
              </a:xfrm>
              <a:custGeom>
                <a:avLst/>
                <a:gdLst/>
                <a:ahLst/>
                <a:cxnLst/>
                <a:rect l="0" t="0" r="0" b="0"/>
                <a:pathLst>
                  <a:path w="796440" h="1021118">
                    <a:moveTo>
                      <a:pt x="97674" y="36522"/>
                    </a:moveTo>
                    <a:cubicBezTo>
                      <a:pt x="16788" y="111452"/>
                      <a:pt x="0" y="169884"/>
                      <a:pt x="38916" y="241035"/>
                    </a:cubicBezTo>
                    <a:cubicBezTo>
                      <a:pt x="64737" y="288245"/>
                      <a:pt x="82448" y="301768"/>
                      <a:pt x="161717" y="334796"/>
                    </a:cubicBezTo>
                    <a:cubicBezTo>
                      <a:pt x="191731" y="347302"/>
                      <a:pt x="265460" y="378876"/>
                      <a:pt x="342297" y="412129"/>
                    </a:cubicBezTo>
                    <a:cubicBezTo>
                      <a:pt x="377692" y="427447"/>
                      <a:pt x="382221" y="440042"/>
                      <a:pt x="396596" y="563147"/>
                    </a:cubicBezTo>
                    <a:cubicBezTo>
                      <a:pt x="400128" y="593389"/>
                      <a:pt x="396548" y="672984"/>
                      <a:pt x="388642" y="740024"/>
                    </a:cubicBezTo>
                    <a:cubicBezTo>
                      <a:pt x="375663" y="850074"/>
                      <a:pt x="376489" y="866044"/>
                      <a:pt x="397153" y="904414"/>
                    </a:cubicBezTo>
                    <a:cubicBezTo>
                      <a:pt x="441717" y="987165"/>
                      <a:pt x="545075" y="1021117"/>
                      <a:pt x="614315" y="975749"/>
                    </a:cubicBezTo>
                    <a:cubicBezTo>
                      <a:pt x="674968" y="936007"/>
                      <a:pt x="703881" y="871982"/>
                      <a:pt x="713821" y="755396"/>
                    </a:cubicBezTo>
                    <a:cubicBezTo>
                      <a:pt x="731886" y="543511"/>
                      <a:pt x="742248" y="456583"/>
                      <a:pt x="755404" y="406562"/>
                    </a:cubicBezTo>
                    <a:cubicBezTo>
                      <a:pt x="762752" y="378622"/>
                      <a:pt x="774991" y="314206"/>
                      <a:pt x="782601" y="263416"/>
                    </a:cubicBezTo>
                    <a:lnTo>
                      <a:pt x="796439" y="171069"/>
                    </a:lnTo>
                    <a:lnTo>
                      <a:pt x="748953" y="139638"/>
                    </a:lnTo>
                    <a:cubicBezTo>
                      <a:pt x="716931" y="118443"/>
                      <a:pt x="690363" y="110259"/>
                      <a:pt x="667369" y="114509"/>
                    </a:cubicBezTo>
                    <a:cubicBezTo>
                      <a:pt x="648615" y="117976"/>
                      <a:pt x="614325" y="111769"/>
                      <a:pt x="591169" y="100716"/>
                    </a:cubicBezTo>
                    <a:cubicBezTo>
                      <a:pt x="568013" y="89664"/>
                      <a:pt x="520492" y="75436"/>
                      <a:pt x="485567" y="69100"/>
                    </a:cubicBezTo>
                    <a:cubicBezTo>
                      <a:pt x="450642" y="62763"/>
                      <a:pt x="367774" y="46148"/>
                      <a:pt x="301417" y="32176"/>
                    </a:cubicBezTo>
                    <a:cubicBezTo>
                      <a:pt x="148595" y="0"/>
                      <a:pt x="136828" y="251"/>
                      <a:pt x="97674" y="3652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" name="任意多边形: 形状 60">
                <a:extLst>
                  <a:ext uri="{FF2B5EF4-FFF2-40B4-BE49-F238E27FC236}">
                    <a16:creationId xmlns:a16="http://schemas.microsoft.com/office/drawing/2014/main" id="{810713A0-83BD-42DC-A0FF-5F75612F5645}"/>
                  </a:ext>
                </a:extLst>
              </p:cNvPr>
              <p:cNvSpPr/>
              <p:nvPr/>
            </p:nvSpPr>
            <p:spPr>
              <a:xfrm>
                <a:off x="3408342" y="4574322"/>
                <a:ext cx="949029" cy="848681"/>
              </a:xfrm>
              <a:custGeom>
                <a:avLst/>
                <a:gdLst/>
                <a:ahLst/>
                <a:cxnLst/>
                <a:rect l="0" t="0" r="0" b="0"/>
                <a:pathLst>
                  <a:path w="949029" h="848681">
                    <a:moveTo>
                      <a:pt x="228339" y="2919"/>
                    </a:moveTo>
                    <a:cubicBezTo>
                      <a:pt x="198497" y="4970"/>
                      <a:pt x="153907" y="122450"/>
                      <a:pt x="59165" y="448630"/>
                    </a:cubicBezTo>
                    <a:cubicBezTo>
                      <a:pt x="2115" y="645044"/>
                      <a:pt x="0" y="658952"/>
                      <a:pt x="15713" y="734320"/>
                    </a:cubicBezTo>
                    <a:cubicBezTo>
                      <a:pt x="37484" y="838745"/>
                      <a:pt x="51325" y="848680"/>
                      <a:pt x="175025" y="848680"/>
                    </a:cubicBezTo>
                    <a:cubicBezTo>
                      <a:pt x="263667" y="848680"/>
                      <a:pt x="280383" y="845320"/>
                      <a:pt x="285610" y="826455"/>
                    </a:cubicBezTo>
                    <a:cubicBezTo>
                      <a:pt x="338099" y="637024"/>
                      <a:pt x="417748" y="455384"/>
                      <a:pt x="457665" y="434079"/>
                    </a:cubicBezTo>
                    <a:cubicBezTo>
                      <a:pt x="476058" y="424262"/>
                      <a:pt x="535910" y="421729"/>
                      <a:pt x="641618" y="426294"/>
                    </a:cubicBezTo>
                    <a:lnTo>
                      <a:pt x="798307" y="433061"/>
                    </a:lnTo>
                    <a:lnTo>
                      <a:pt x="838637" y="396396"/>
                    </a:lnTo>
                    <a:cubicBezTo>
                      <a:pt x="860819" y="376230"/>
                      <a:pt x="894731" y="338400"/>
                      <a:pt x="913998" y="312331"/>
                    </a:cubicBezTo>
                    <a:lnTo>
                      <a:pt x="949028" y="264932"/>
                    </a:lnTo>
                    <a:lnTo>
                      <a:pt x="918508" y="209061"/>
                    </a:lnTo>
                    <a:cubicBezTo>
                      <a:pt x="884171" y="146206"/>
                      <a:pt x="830997" y="106309"/>
                      <a:pt x="765162" y="94006"/>
                    </a:cubicBezTo>
                    <a:cubicBezTo>
                      <a:pt x="740714" y="89438"/>
                      <a:pt x="697852" y="80528"/>
                      <a:pt x="669912" y="74206"/>
                    </a:cubicBezTo>
                    <a:cubicBezTo>
                      <a:pt x="519156" y="40094"/>
                      <a:pt x="270798" y="0"/>
                      <a:pt x="228339" y="291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01" name="组合 100">
              <a:extLst>
                <a:ext uri="{FF2B5EF4-FFF2-40B4-BE49-F238E27FC236}">
                  <a16:creationId xmlns:a16="http://schemas.microsoft.com/office/drawing/2014/main" id="{0181D5D3-486D-466B-90B9-75AA7E18964F}"/>
                </a:ext>
              </a:extLst>
            </p:cNvPr>
            <p:cNvGrpSpPr/>
            <p:nvPr/>
          </p:nvGrpSpPr>
          <p:grpSpPr>
            <a:xfrm rot="1887782">
              <a:off x="2454102" y="1008556"/>
              <a:ext cx="1168756" cy="1155628"/>
              <a:chOff x="2565155" y="3574084"/>
              <a:chExt cx="1869922" cy="1848919"/>
            </a:xfrm>
            <a:solidFill>
              <a:schemeClr val="accent1"/>
            </a:solidFill>
          </p:grpSpPr>
          <p:sp>
            <p:nvSpPr>
              <p:cNvPr id="102" name="任意多边形: 形状 101">
                <a:extLst>
                  <a:ext uri="{FF2B5EF4-FFF2-40B4-BE49-F238E27FC236}">
                    <a16:creationId xmlns:a16="http://schemas.microsoft.com/office/drawing/2014/main" id="{F4C4FA77-7B25-4C8E-80BF-6BC1D23AC5A4}"/>
                  </a:ext>
                </a:extLst>
              </p:cNvPr>
              <p:cNvSpPr/>
              <p:nvPr/>
            </p:nvSpPr>
            <p:spPr>
              <a:xfrm>
                <a:off x="2565155" y="3583629"/>
                <a:ext cx="1009482" cy="759874"/>
              </a:xfrm>
              <a:custGeom>
                <a:avLst/>
                <a:gdLst/>
                <a:ahLst/>
                <a:cxnLst/>
                <a:rect l="0" t="0" r="0" b="0"/>
                <a:pathLst>
                  <a:path w="1009482" h="759874">
                    <a:moveTo>
                      <a:pt x="761778" y="37689"/>
                    </a:moveTo>
                    <a:cubicBezTo>
                      <a:pt x="709361" y="87712"/>
                      <a:pt x="659580" y="174419"/>
                      <a:pt x="623304" y="278877"/>
                    </a:cubicBezTo>
                    <a:lnTo>
                      <a:pt x="594080" y="363030"/>
                    </a:lnTo>
                    <a:lnTo>
                      <a:pt x="520189" y="365025"/>
                    </a:lnTo>
                    <a:cubicBezTo>
                      <a:pt x="479550" y="366122"/>
                      <a:pt x="381112" y="363870"/>
                      <a:pt x="301439" y="360020"/>
                    </a:cubicBezTo>
                    <a:cubicBezTo>
                      <a:pt x="94068" y="350001"/>
                      <a:pt x="95840" y="349663"/>
                      <a:pt x="55774" y="406947"/>
                    </a:cubicBezTo>
                    <a:cubicBezTo>
                      <a:pt x="1579" y="484433"/>
                      <a:pt x="0" y="528476"/>
                      <a:pt x="49434" y="583831"/>
                    </a:cubicBezTo>
                    <a:cubicBezTo>
                      <a:pt x="101910" y="642593"/>
                      <a:pt x="186626" y="683673"/>
                      <a:pt x="255332" y="683673"/>
                    </a:cubicBezTo>
                    <a:cubicBezTo>
                      <a:pt x="284801" y="683673"/>
                      <a:pt x="334109" y="689326"/>
                      <a:pt x="364906" y="696236"/>
                    </a:cubicBezTo>
                    <a:cubicBezTo>
                      <a:pt x="395702" y="703145"/>
                      <a:pt x="450624" y="711717"/>
                      <a:pt x="486954" y="715286"/>
                    </a:cubicBezTo>
                    <a:cubicBezTo>
                      <a:pt x="523285" y="718854"/>
                      <a:pt x="585922" y="730345"/>
                      <a:pt x="626148" y="740823"/>
                    </a:cubicBezTo>
                    <a:cubicBezTo>
                      <a:pt x="666373" y="751301"/>
                      <a:pt x="737889" y="759873"/>
                      <a:pt x="785070" y="759873"/>
                    </a:cubicBezTo>
                    <a:cubicBezTo>
                      <a:pt x="884714" y="759873"/>
                      <a:pt x="891202" y="753498"/>
                      <a:pt x="901690" y="645290"/>
                    </a:cubicBezTo>
                    <a:cubicBezTo>
                      <a:pt x="911616" y="542890"/>
                      <a:pt x="963921" y="342349"/>
                      <a:pt x="996658" y="281180"/>
                    </a:cubicBezTo>
                    <a:cubicBezTo>
                      <a:pt x="1003481" y="268430"/>
                      <a:pt x="1007297" y="232331"/>
                      <a:pt x="1005137" y="200961"/>
                    </a:cubicBezTo>
                    <a:cubicBezTo>
                      <a:pt x="1002977" y="169590"/>
                      <a:pt x="1003514" y="133350"/>
                      <a:pt x="1006330" y="120428"/>
                    </a:cubicBezTo>
                    <a:cubicBezTo>
                      <a:pt x="1009481" y="105964"/>
                      <a:pt x="994852" y="80336"/>
                      <a:pt x="968269" y="53753"/>
                    </a:cubicBezTo>
                    <a:cubicBezTo>
                      <a:pt x="933906" y="19390"/>
                      <a:pt x="912512" y="9432"/>
                      <a:pt x="863494" y="4986"/>
                    </a:cubicBezTo>
                    <a:cubicBezTo>
                      <a:pt x="808511" y="0"/>
                      <a:pt x="797592" y="3510"/>
                      <a:pt x="761778" y="3768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1" name="任意多边形: 形状 120">
                <a:extLst>
                  <a:ext uri="{FF2B5EF4-FFF2-40B4-BE49-F238E27FC236}">
                    <a16:creationId xmlns:a16="http://schemas.microsoft.com/office/drawing/2014/main" id="{8BE581F7-95ED-49FB-8F4C-19C09A5AA5E6}"/>
                  </a:ext>
                </a:extLst>
              </p:cNvPr>
              <p:cNvSpPr/>
              <p:nvPr/>
            </p:nvSpPr>
            <p:spPr>
              <a:xfrm>
                <a:off x="3649379" y="3574084"/>
                <a:ext cx="785698" cy="990446"/>
              </a:xfrm>
              <a:custGeom>
                <a:avLst/>
                <a:gdLst/>
                <a:ahLst/>
                <a:cxnLst/>
                <a:rect l="0" t="0" r="0" b="0"/>
                <a:pathLst>
                  <a:path w="785698" h="990446">
                    <a:moveTo>
                      <a:pt x="147526" y="74560"/>
                    </a:moveTo>
                    <a:cubicBezTo>
                      <a:pt x="115834" y="104503"/>
                      <a:pt x="81888" y="151652"/>
                      <a:pt x="72090" y="179335"/>
                    </a:cubicBezTo>
                    <a:cubicBezTo>
                      <a:pt x="49230" y="243923"/>
                      <a:pt x="2299" y="619011"/>
                      <a:pt x="1056" y="747064"/>
                    </a:cubicBezTo>
                    <a:cubicBezTo>
                      <a:pt x="0" y="855830"/>
                      <a:pt x="11689" y="880741"/>
                      <a:pt x="64195" y="881621"/>
                    </a:cubicBezTo>
                    <a:cubicBezTo>
                      <a:pt x="105648" y="882315"/>
                      <a:pt x="251531" y="917770"/>
                      <a:pt x="283637" y="934952"/>
                    </a:cubicBezTo>
                    <a:cubicBezTo>
                      <a:pt x="296242" y="941698"/>
                      <a:pt x="323357" y="947218"/>
                      <a:pt x="343893" y="947218"/>
                    </a:cubicBezTo>
                    <a:cubicBezTo>
                      <a:pt x="364429" y="947218"/>
                      <a:pt x="403516" y="955081"/>
                      <a:pt x="430754" y="964690"/>
                    </a:cubicBezTo>
                    <a:cubicBezTo>
                      <a:pt x="501137" y="989523"/>
                      <a:pt x="634761" y="990445"/>
                      <a:pt x="693164" y="966501"/>
                    </a:cubicBezTo>
                    <a:cubicBezTo>
                      <a:pt x="756151" y="940677"/>
                      <a:pt x="785697" y="878267"/>
                      <a:pt x="763973" y="816936"/>
                    </a:cubicBezTo>
                    <a:cubicBezTo>
                      <a:pt x="726958" y="712440"/>
                      <a:pt x="664499" y="669337"/>
                      <a:pt x="450827" y="600834"/>
                    </a:cubicBezTo>
                    <a:cubicBezTo>
                      <a:pt x="396550" y="583433"/>
                      <a:pt x="393488" y="568302"/>
                      <a:pt x="394036" y="320174"/>
                    </a:cubicBezTo>
                    <a:lnTo>
                      <a:pt x="394488" y="115368"/>
                    </a:lnTo>
                    <a:lnTo>
                      <a:pt x="344784" y="67743"/>
                    </a:lnTo>
                    <a:cubicBezTo>
                      <a:pt x="274082" y="0"/>
                      <a:pt x="224631" y="1709"/>
                      <a:pt x="147526" y="7456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2" name="任意多边形: 形状 121">
                <a:extLst>
                  <a:ext uri="{FF2B5EF4-FFF2-40B4-BE49-F238E27FC236}">
                    <a16:creationId xmlns:a16="http://schemas.microsoft.com/office/drawing/2014/main" id="{E9D3446D-A3D2-4476-80CF-6EBA0062C414}"/>
                  </a:ext>
                </a:extLst>
              </p:cNvPr>
              <p:cNvSpPr/>
              <p:nvPr/>
            </p:nvSpPr>
            <p:spPr>
              <a:xfrm>
                <a:off x="2576687" y="4375090"/>
                <a:ext cx="796440" cy="1021118"/>
              </a:xfrm>
              <a:custGeom>
                <a:avLst/>
                <a:gdLst/>
                <a:ahLst/>
                <a:cxnLst/>
                <a:rect l="0" t="0" r="0" b="0"/>
                <a:pathLst>
                  <a:path w="796440" h="1021118">
                    <a:moveTo>
                      <a:pt x="97674" y="36522"/>
                    </a:moveTo>
                    <a:cubicBezTo>
                      <a:pt x="16788" y="111452"/>
                      <a:pt x="0" y="169884"/>
                      <a:pt x="38916" y="241035"/>
                    </a:cubicBezTo>
                    <a:cubicBezTo>
                      <a:pt x="64737" y="288245"/>
                      <a:pt x="82448" y="301768"/>
                      <a:pt x="161717" y="334796"/>
                    </a:cubicBezTo>
                    <a:cubicBezTo>
                      <a:pt x="191731" y="347302"/>
                      <a:pt x="265460" y="378876"/>
                      <a:pt x="342297" y="412129"/>
                    </a:cubicBezTo>
                    <a:cubicBezTo>
                      <a:pt x="377692" y="427447"/>
                      <a:pt x="382221" y="440042"/>
                      <a:pt x="396596" y="563147"/>
                    </a:cubicBezTo>
                    <a:cubicBezTo>
                      <a:pt x="400128" y="593389"/>
                      <a:pt x="396548" y="672984"/>
                      <a:pt x="388642" y="740024"/>
                    </a:cubicBezTo>
                    <a:cubicBezTo>
                      <a:pt x="375663" y="850074"/>
                      <a:pt x="376489" y="866044"/>
                      <a:pt x="397153" y="904414"/>
                    </a:cubicBezTo>
                    <a:cubicBezTo>
                      <a:pt x="441717" y="987165"/>
                      <a:pt x="545075" y="1021117"/>
                      <a:pt x="614315" y="975749"/>
                    </a:cubicBezTo>
                    <a:cubicBezTo>
                      <a:pt x="674968" y="936007"/>
                      <a:pt x="703881" y="871982"/>
                      <a:pt x="713821" y="755396"/>
                    </a:cubicBezTo>
                    <a:cubicBezTo>
                      <a:pt x="731886" y="543511"/>
                      <a:pt x="742248" y="456583"/>
                      <a:pt x="755404" y="406562"/>
                    </a:cubicBezTo>
                    <a:cubicBezTo>
                      <a:pt x="762752" y="378622"/>
                      <a:pt x="774991" y="314206"/>
                      <a:pt x="782601" y="263416"/>
                    </a:cubicBezTo>
                    <a:lnTo>
                      <a:pt x="796439" y="171069"/>
                    </a:lnTo>
                    <a:lnTo>
                      <a:pt x="748953" y="139638"/>
                    </a:lnTo>
                    <a:cubicBezTo>
                      <a:pt x="716931" y="118443"/>
                      <a:pt x="690363" y="110259"/>
                      <a:pt x="667369" y="114509"/>
                    </a:cubicBezTo>
                    <a:cubicBezTo>
                      <a:pt x="648615" y="117976"/>
                      <a:pt x="614325" y="111769"/>
                      <a:pt x="591169" y="100716"/>
                    </a:cubicBezTo>
                    <a:cubicBezTo>
                      <a:pt x="568013" y="89664"/>
                      <a:pt x="520492" y="75436"/>
                      <a:pt x="485567" y="69100"/>
                    </a:cubicBezTo>
                    <a:cubicBezTo>
                      <a:pt x="450642" y="62763"/>
                      <a:pt x="367774" y="46148"/>
                      <a:pt x="301417" y="32176"/>
                    </a:cubicBezTo>
                    <a:cubicBezTo>
                      <a:pt x="148595" y="0"/>
                      <a:pt x="136828" y="251"/>
                      <a:pt x="97674" y="3652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3" name="任意多边形: 形状 122">
                <a:extLst>
                  <a:ext uri="{FF2B5EF4-FFF2-40B4-BE49-F238E27FC236}">
                    <a16:creationId xmlns:a16="http://schemas.microsoft.com/office/drawing/2014/main" id="{49A38FFA-D736-4196-8283-8470AAF7FFE8}"/>
                  </a:ext>
                </a:extLst>
              </p:cNvPr>
              <p:cNvSpPr/>
              <p:nvPr/>
            </p:nvSpPr>
            <p:spPr>
              <a:xfrm>
                <a:off x="3408342" y="4574322"/>
                <a:ext cx="949029" cy="848681"/>
              </a:xfrm>
              <a:custGeom>
                <a:avLst/>
                <a:gdLst/>
                <a:ahLst/>
                <a:cxnLst/>
                <a:rect l="0" t="0" r="0" b="0"/>
                <a:pathLst>
                  <a:path w="949029" h="848681">
                    <a:moveTo>
                      <a:pt x="228339" y="2919"/>
                    </a:moveTo>
                    <a:cubicBezTo>
                      <a:pt x="198497" y="4970"/>
                      <a:pt x="153907" y="122450"/>
                      <a:pt x="59165" y="448630"/>
                    </a:cubicBezTo>
                    <a:cubicBezTo>
                      <a:pt x="2115" y="645044"/>
                      <a:pt x="0" y="658952"/>
                      <a:pt x="15713" y="734320"/>
                    </a:cubicBezTo>
                    <a:cubicBezTo>
                      <a:pt x="37484" y="838745"/>
                      <a:pt x="51325" y="848680"/>
                      <a:pt x="175025" y="848680"/>
                    </a:cubicBezTo>
                    <a:cubicBezTo>
                      <a:pt x="263667" y="848680"/>
                      <a:pt x="280383" y="845320"/>
                      <a:pt x="285610" y="826455"/>
                    </a:cubicBezTo>
                    <a:cubicBezTo>
                      <a:pt x="338099" y="637024"/>
                      <a:pt x="417748" y="455384"/>
                      <a:pt x="457665" y="434079"/>
                    </a:cubicBezTo>
                    <a:cubicBezTo>
                      <a:pt x="476058" y="424262"/>
                      <a:pt x="535910" y="421729"/>
                      <a:pt x="641618" y="426294"/>
                    </a:cubicBezTo>
                    <a:lnTo>
                      <a:pt x="798307" y="433061"/>
                    </a:lnTo>
                    <a:lnTo>
                      <a:pt x="838637" y="396396"/>
                    </a:lnTo>
                    <a:cubicBezTo>
                      <a:pt x="860819" y="376230"/>
                      <a:pt x="894731" y="338400"/>
                      <a:pt x="913998" y="312331"/>
                    </a:cubicBezTo>
                    <a:lnTo>
                      <a:pt x="949028" y="264932"/>
                    </a:lnTo>
                    <a:lnTo>
                      <a:pt x="918508" y="209061"/>
                    </a:lnTo>
                    <a:cubicBezTo>
                      <a:pt x="884171" y="146206"/>
                      <a:pt x="830997" y="106309"/>
                      <a:pt x="765162" y="94006"/>
                    </a:cubicBezTo>
                    <a:cubicBezTo>
                      <a:pt x="740714" y="89438"/>
                      <a:pt x="697852" y="80528"/>
                      <a:pt x="669912" y="74206"/>
                    </a:cubicBezTo>
                    <a:cubicBezTo>
                      <a:pt x="519156" y="40094"/>
                      <a:pt x="270798" y="0"/>
                      <a:pt x="228339" y="291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86" name="组合 85">
            <a:extLst>
              <a:ext uri="{FF2B5EF4-FFF2-40B4-BE49-F238E27FC236}">
                <a16:creationId xmlns:a16="http://schemas.microsoft.com/office/drawing/2014/main" id="{5485931A-5CFF-4D03-8701-8CE653854E11}"/>
              </a:ext>
            </a:extLst>
          </p:cNvPr>
          <p:cNvGrpSpPr/>
          <p:nvPr/>
        </p:nvGrpSpPr>
        <p:grpSpPr>
          <a:xfrm>
            <a:off x="368300" y="786111"/>
            <a:ext cx="843945" cy="549593"/>
            <a:chOff x="7514880" y="1445277"/>
            <a:chExt cx="843945" cy="549593"/>
          </a:xfrm>
        </p:grpSpPr>
        <p:sp>
          <p:nvSpPr>
            <p:cNvPr id="93" name="文本框 92">
              <a:extLst>
                <a:ext uri="{FF2B5EF4-FFF2-40B4-BE49-F238E27FC236}">
                  <a16:creationId xmlns:a16="http://schemas.microsoft.com/office/drawing/2014/main" id="{7BCCDCCB-DA5B-4C1D-B4E4-9D87B83EBAA9}"/>
                </a:ext>
              </a:extLst>
            </p:cNvPr>
            <p:cNvSpPr txBox="1"/>
            <p:nvPr/>
          </p:nvSpPr>
          <p:spPr>
            <a:xfrm>
              <a:off x="7514881" y="1445277"/>
              <a:ext cx="843944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zh-CN" altLang="en-US" sz="3200" dirty="0">
                  <a:solidFill>
                    <a:schemeClr val="accent3"/>
                  </a:solidFill>
                  <a:latin typeface="优设标题黑" panose="00000500000000000000" pitchFamily="2" charset="-122"/>
                  <a:ea typeface="优设标题黑" panose="00000500000000000000" pitchFamily="2" charset="-122"/>
                </a:rPr>
                <a:t>表演</a:t>
              </a:r>
            </a:p>
          </p:txBody>
        </p:sp>
        <p:sp>
          <p:nvSpPr>
            <p:cNvPr id="94" name="文本框 93">
              <a:extLst>
                <a:ext uri="{FF2B5EF4-FFF2-40B4-BE49-F238E27FC236}">
                  <a16:creationId xmlns:a16="http://schemas.microsoft.com/office/drawing/2014/main" id="{AB429602-1056-4F04-BDB6-97439F724B01}"/>
                </a:ext>
              </a:extLst>
            </p:cNvPr>
            <p:cNvSpPr txBox="1"/>
            <p:nvPr/>
          </p:nvSpPr>
          <p:spPr>
            <a:xfrm>
              <a:off x="7533930" y="1502427"/>
              <a:ext cx="765091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zh-CN" altLang="en-US" sz="3200" dirty="0">
                  <a:solidFill>
                    <a:schemeClr val="accent2"/>
                  </a:solidFill>
                  <a:latin typeface="优设标题黑" panose="00000500000000000000" pitchFamily="2" charset="-122"/>
                  <a:ea typeface="优设标题黑" panose="00000500000000000000" pitchFamily="2" charset="-122"/>
                </a:rPr>
                <a:t>表演</a:t>
              </a:r>
            </a:p>
          </p:txBody>
        </p:sp>
        <p:sp>
          <p:nvSpPr>
            <p:cNvPr id="95" name="文本框 94">
              <a:extLst>
                <a:ext uri="{FF2B5EF4-FFF2-40B4-BE49-F238E27FC236}">
                  <a16:creationId xmlns:a16="http://schemas.microsoft.com/office/drawing/2014/main" id="{0379C743-4E98-4646-9896-892DB57374CF}"/>
                </a:ext>
              </a:extLst>
            </p:cNvPr>
            <p:cNvSpPr txBox="1"/>
            <p:nvPr/>
          </p:nvSpPr>
          <p:spPr>
            <a:xfrm>
              <a:off x="7514880" y="1483377"/>
              <a:ext cx="784141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zh-CN" altLang="en-US" sz="3200" dirty="0">
                  <a:latin typeface="优设标题黑" panose="00000500000000000000" pitchFamily="2" charset="-122"/>
                  <a:ea typeface="优设标题黑" panose="00000500000000000000" pitchFamily="2" charset="-122"/>
                </a:rPr>
                <a:t>表演</a:t>
              </a:r>
            </a:p>
          </p:txBody>
        </p:sp>
      </p:grpSp>
      <p:grpSp>
        <p:nvGrpSpPr>
          <p:cNvPr id="98" name="Group 71_1">
            <a:extLst>
              <a:ext uri="{FF2B5EF4-FFF2-40B4-BE49-F238E27FC236}">
                <a16:creationId xmlns:a16="http://schemas.microsoft.com/office/drawing/2014/main" id="{9AE04797-9392-49DB-94C0-5728EA5B3CDB}"/>
              </a:ext>
            </a:extLst>
          </p:cNvPr>
          <p:cNvGrpSpPr/>
          <p:nvPr/>
        </p:nvGrpSpPr>
        <p:grpSpPr>
          <a:xfrm>
            <a:off x="-4654416" y="-3248593"/>
            <a:ext cx="20961216" cy="15138519"/>
            <a:chOff x="-4654416" y="-3248593"/>
            <a:chExt cx="20961216" cy="15138519"/>
          </a:xfrm>
          <a:solidFill>
            <a:srgbClr val="E6E6E6"/>
          </a:solidFill>
        </p:grpSpPr>
        <p:sp>
          <p:nvSpPr>
            <p:cNvPr id="99" name="矩形 98">
              <a:extLst>
                <a:ext uri="{FF2B5EF4-FFF2-40B4-BE49-F238E27FC236}">
                  <a16:creationId xmlns:a16="http://schemas.microsoft.com/office/drawing/2014/main" id="{2659F2C2-4108-47AC-90AD-2DD0B49B3391}"/>
                </a:ext>
              </a:extLst>
            </p:cNvPr>
            <p:cNvSpPr/>
            <p:nvPr userDrawn="1"/>
          </p:nvSpPr>
          <p:spPr>
            <a:xfrm>
              <a:off x="0" y="-3248593"/>
              <a:ext cx="12192000" cy="324859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" name="矩形 99">
              <a:extLst>
                <a:ext uri="{FF2B5EF4-FFF2-40B4-BE49-F238E27FC236}">
                  <a16:creationId xmlns:a16="http://schemas.microsoft.com/office/drawing/2014/main" id="{3C9A9034-02A8-4E00-B50D-F03FB1C04011}"/>
                </a:ext>
              </a:extLst>
            </p:cNvPr>
            <p:cNvSpPr/>
            <p:nvPr userDrawn="1"/>
          </p:nvSpPr>
          <p:spPr>
            <a:xfrm>
              <a:off x="0" y="6866204"/>
              <a:ext cx="12192000" cy="502372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" name="矩形 103">
              <a:extLst>
                <a:ext uri="{FF2B5EF4-FFF2-40B4-BE49-F238E27FC236}">
                  <a16:creationId xmlns:a16="http://schemas.microsoft.com/office/drawing/2014/main" id="{7BE2F1C2-B144-41E1-9BA8-0C4E6B0163A3}"/>
                </a:ext>
              </a:extLst>
            </p:cNvPr>
            <p:cNvSpPr/>
            <p:nvPr userDrawn="1"/>
          </p:nvSpPr>
          <p:spPr>
            <a:xfrm>
              <a:off x="-4654416" y="-3248593"/>
              <a:ext cx="4654416" cy="1468434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5" name="矩形 104">
              <a:extLst>
                <a:ext uri="{FF2B5EF4-FFF2-40B4-BE49-F238E27FC236}">
                  <a16:creationId xmlns:a16="http://schemas.microsoft.com/office/drawing/2014/main" id="{190EB8E5-DD9A-4D5C-9B2F-14CCF86F1190}"/>
                </a:ext>
              </a:extLst>
            </p:cNvPr>
            <p:cNvSpPr/>
            <p:nvPr userDrawn="1"/>
          </p:nvSpPr>
          <p:spPr>
            <a:xfrm>
              <a:off x="12192000" y="-1341536"/>
              <a:ext cx="4114800" cy="1201862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4591965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>
            <a:extLst>
              <a:ext uri="{FF2B5EF4-FFF2-40B4-BE49-F238E27FC236}">
                <a16:creationId xmlns:a16="http://schemas.microsoft.com/office/drawing/2014/main" id="{1AA21687-9CB3-40C6-866D-71C085427FEF}"/>
              </a:ext>
            </a:extLst>
          </p:cNvPr>
          <p:cNvSpPr txBox="1"/>
          <p:nvPr/>
        </p:nvSpPr>
        <p:spPr>
          <a:xfrm>
            <a:off x="3843560" y="787400"/>
            <a:ext cx="7770909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800" dirty="0">
                <a:ln w="76200" cap="rnd">
                  <a:solidFill>
                    <a:schemeClr val="accent1">
                      <a:alpha val="5000"/>
                    </a:schemeClr>
                  </a:solidFill>
                </a:ln>
                <a:noFill/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Jia Bing</a:t>
            </a:r>
            <a:endParaRPr lang="zh-CN" altLang="en-US" sz="13800" dirty="0">
              <a:ln w="76200" cap="rnd">
                <a:solidFill>
                  <a:schemeClr val="accent1">
                    <a:alpha val="5000"/>
                  </a:schemeClr>
                </a:solidFill>
              </a:ln>
              <a:noFill/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grpSp>
        <p:nvGrpSpPr>
          <p:cNvPr id="93" name="组合 92">
            <a:extLst>
              <a:ext uri="{FF2B5EF4-FFF2-40B4-BE49-F238E27FC236}">
                <a16:creationId xmlns:a16="http://schemas.microsoft.com/office/drawing/2014/main" id="{4DF41EF7-B9E1-4926-83AA-B546B13EA45D}"/>
              </a:ext>
            </a:extLst>
          </p:cNvPr>
          <p:cNvGrpSpPr/>
          <p:nvPr/>
        </p:nvGrpSpPr>
        <p:grpSpPr>
          <a:xfrm>
            <a:off x="1512823" y="10306"/>
            <a:ext cx="10050921" cy="6827081"/>
            <a:chOff x="1512823" y="10306"/>
            <a:chExt cx="10050921" cy="6827081"/>
          </a:xfrm>
        </p:grpSpPr>
        <p:pic>
          <p:nvPicPr>
            <p:cNvPr id="94" name="图片 93" descr="图片包含 游戏机&#10;&#10;描述已自动生成">
              <a:extLst>
                <a:ext uri="{FF2B5EF4-FFF2-40B4-BE49-F238E27FC236}">
                  <a16:creationId xmlns:a16="http://schemas.microsoft.com/office/drawing/2014/main" id="{A9AAAD5C-B30D-4E2E-B8EA-FDB6DFB0667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12823" y="10306"/>
              <a:ext cx="364426" cy="339387"/>
            </a:xfrm>
            <a:prstGeom prst="rect">
              <a:avLst/>
            </a:prstGeom>
          </p:spPr>
        </p:pic>
        <p:pic>
          <p:nvPicPr>
            <p:cNvPr id="95" name="图片 94" descr="图片包含 游戏机&#10;&#10;描述已自动生成">
              <a:extLst>
                <a:ext uri="{FF2B5EF4-FFF2-40B4-BE49-F238E27FC236}">
                  <a16:creationId xmlns:a16="http://schemas.microsoft.com/office/drawing/2014/main" id="{21C372CA-6A1F-45BB-B49B-64349329BFF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20070" y="10306"/>
              <a:ext cx="364426" cy="339387"/>
            </a:xfrm>
            <a:prstGeom prst="rect">
              <a:avLst/>
            </a:prstGeom>
          </p:spPr>
        </p:pic>
        <p:pic>
          <p:nvPicPr>
            <p:cNvPr id="96" name="图片 95" descr="图片包含 游戏机&#10;&#10;描述已自动生成">
              <a:extLst>
                <a:ext uri="{FF2B5EF4-FFF2-40B4-BE49-F238E27FC236}">
                  <a16:creationId xmlns:a16="http://schemas.microsoft.com/office/drawing/2014/main" id="{1601771E-DD3E-4890-83CC-FD3281F9421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05036" y="10306"/>
              <a:ext cx="364426" cy="339387"/>
            </a:xfrm>
            <a:prstGeom prst="rect">
              <a:avLst/>
            </a:prstGeom>
          </p:spPr>
        </p:pic>
        <p:pic>
          <p:nvPicPr>
            <p:cNvPr id="97" name="图片 96" descr="图片包含 游戏机&#10;&#10;描述已自动生成">
              <a:extLst>
                <a:ext uri="{FF2B5EF4-FFF2-40B4-BE49-F238E27FC236}">
                  <a16:creationId xmlns:a16="http://schemas.microsoft.com/office/drawing/2014/main" id="{F29A1140-6FB1-49CB-8221-0A35DB6FD26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14351" y="10306"/>
              <a:ext cx="364426" cy="339387"/>
            </a:xfrm>
            <a:prstGeom prst="rect">
              <a:avLst/>
            </a:prstGeom>
          </p:spPr>
        </p:pic>
        <p:pic>
          <p:nvPicPr>
            <p:cNvPr id="98" name="图片 97" descr="图片包含 游戏机&#10;&#10;描述已自动生成">
              <a:extLst>
                <a:ext uri="{FF2B5EF4-FFF2-40B4-BE49-F238E27FC236}">
                  <a16:creationId xmlns:a16="http://schemas.microsoft.com/office/drawing/2014/main" id="{A78911F3-31F4-4162-8DF3-A0B4CC93D3A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99318" y="10306"/>
              <a:ext cx="364426" cy="339387"/>
            </a:xfrm>
            <a:prstGeom prst="rect">
              <a:avLst/>
            </a:prstGeom>
          </p:spPr>
        </p:pic>
        <p:pic>
          <p:nvPicPr>
            <p:cNvPr id="99" name="图片 98" descr="图片包含 游戏机&#10;&#10;描述已自动生成">
              <a:extLst>
                <a:ext uri="{FF2B5EF4-FFF2-40B4-BE49-F238E27FC236}">
                  <a16:creationId xmlns:a16="http://schemas.microsoft.com/office/drawing/2014/main" id="{237EDE12-A3BA-44DD-B099-85B142BDF67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12823" y="6498000"/>
              <a:ext cx="364426" cy="339387"/>
            </a:xfrm>
            <a:prstGeom prst="rect">
              <a:avLst/>
            </a:prstGeom>
          </p:spPr>
        </p:pic>
        <p:pic>
          <p:nvPicPr>
            <p:cNvPr id="100" name="图片 99" descr="图片包含 游戏机&#10;&#10;描述已自动生成">
              <a:extLst>
                <a:ext uri="{FF2B5EF4-FFF2-40B4-BE49-F238E27FC236}">
                  <a16:creationId xmlns:a16="http://schemas.microsoft.com/office/drawing/2014/main" id="{7ECB515F-1966-4A61-A266-3A15E5A46FF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20070" y="6498000"/>
              <a:ext cx="364426" cy="339387"/>
            </a:xfrm>
            <a:prstGeom prst="rect">
              <a:avLst/>
            </a:prstGeom>
          </p:spPr>
        </p:pic>
        <p:pic>
          <p:nvPicPr>
            <p:cNvPr id="101" name="图片 100" descr="图片包含 游戏机&#10;&#10;描述已自动生成">
              <a:extLst>
                <a:ext uri="{FF2B5EF4-FFF2-40B4-BE49-F238E27FC236}">
                  <a16:creationId xmlns:a16="http://schemas.microsoft.com/office/drawing/2014/main" id="{7E18C4FB-1C3F-4073-AC83-EDF38B38C01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05036" y="6498000"/>
              <a:ext cx="364426" cy="339387"/>
            </a:xfrm>
            <a:prstGeom prst="rect">
              <a:avLst/>
            </a:prstGeom>
          </p:spPr>
        </p:pic>
        <p:pic>
          <p:nvPicPr>
            <p:cNvPr id="102" name="图片 101" descr="图片包含 游戏机&#10;&#10;描述已自动生成">
              <a:extLst>
                <a:ext uri="{FF2B5EF4-FFF2-40B4-BE49-F238E27FC236}">
                  <a16:creationId xmlns:a16="http://schemas.microsoft.com/office/drawing/2014/main" id="{DA127DEA-5142-4225-8471-EFE15282A86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14351" y="6498000"/>
              <a:ext cx="364426" cy="339387"/>
            </a:xfrm>
            <a:prstGeom prst="rect">
              <a:avLst/>
            </a:prstGeom>
          </p:spPr>
        </p:pic>
        <p:pic>
          <p:nvPicPr>
            <p:cNvPr id="103" name="图片 102" descr="图片包含 游戏机&#10;&#10;描述已自动生成">
              <a:extLst>
                <a:ext uri="{FF2B5EF4-FFF2-40B4-BE49-F238E27FC236}">
                  <a16:creationId xmlns:a16="http://schemas.microsoft.com/office/drawing/2014/main" id="{2A8E76B1-7A00-4F27-8DD1-5797D7C24F1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99318" y="6498000"/>
              <a:ext cx="364426" cy="339387"/>
            </a:xfrm>
            <a:prstGeom prst="rect">
              <a:avLst/>
            </a:prstGeom>
          </p:spPr>
        </p:pic>
      </p:grpSp>
      <p:sp>
        <p:nvSpPr>
          <p:cNvPr id="120" name="思想气泡: 云 119">
            <a:extLst>
              <a:ext uri="{FF2B5EF4-FFF2-40B4-BE49-F238E27FC236}">
                <a16:creationId xmlns:a16="http://schemas.microsoft.com/office/drawing/2014/main" id="{091C7264-793B-40C4-AD42-2E2CAF301D46}"/>
              </a:ext>
            </a:extLst>
          </p:cNvPr>
          <p:cNvSpPr/>
          <p:nvPr/>
        </p:nvSpPr>
        <p:spPr>
          <a:xfrm>
            <a:off x="708113" y="988384"/>
            <a:ext cx="3962714" cy="2856628"/>
          </a:xfrm>
          <a:prstGeom prst="cloudCallout">
            <a:avLst>
              <a:gd name="adj1" fmla="val 64935"/>
              <a:gd name="adj2" fmla="val 70249"/>
            </a:avLst>
          </a:prstGeom>
          <a:pattFill prst="wdDnDiag">
            <a:fgClr>
              <a:schemeClr val="accent1">
                <a:lumMod val="60000"/>
                <a:lumOff val="40000"/>
              </a:schemeClr>
            </a:fgClr>
            <a:bgClr>
              <a:schemeClr val="accent1">
                <a:lumMod val="75000"/>
              </a:schemeClr>
            </a:bgClr>
          </a:pattFill>
          <a:ln w="793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思想气泡: 云 8">
            <a:extLst>
              <a:ext uri="{FF2B5EF4-FFF2-40B4-BE49-F238E27FC236}">
                <a16:creationId xmlns:a16="http://schemas.microsoft.com/office/drawing/2014/main" id="{8723D910-E932-43ED-B714-0C1D216895E7}"/>
              </a:ext>
            </a:extLst>
          </p:cNvPr>
          <p:cNvSpPr/>
          <p:nvPr/>
        </p:nvSpPr>
        <p:spPr>
          <a:xfrm>
            <a:off x="575591" y="855862"/>
            <a:ext cx="3962714" cy="2856628"/>
          </a:xfrm>
          <a:prstGeom prst="cloudCallout">
            <a:avLst>
              <a:gd name="adj1" fmla="val 64935"/>
              <a:gd name="adj2" fmla="val 70249"/>
            </a:avLst>
          </a:prstGeom>
          <a:pattFill prst="lgGrid">
            <a:fgClr>
              <a:schemeClr val="accent2"/>
            </a:fgClr>
            <a:bgClr>
              <a:schemeClr val="bg1"/>
            </a:bgClr>
          </a:pattFill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BAE1102A-D129-4EE8-81CE-61B41BE909A9}"/>
              </a:ext>
            </a:extLst>
          </p:cNvPr>
          <p:cNvGrpSpPr/>
          <p:nvPr/>
        </p:nvGrpSpPr>
        <p:grpSpPr>
          <a:xfrm>
            <a:off x="679710" y="4006152"/>
            <a:ext cx="3168997" cy="467911"/>
            <a:chOff x="679710" y="4006152"/>
            <a:chExt cx="3168997" cy="467911"/>
          </a:xfrm>
        </p:grpSpPr>
        <p:sp>
          <p:nvSpPr>
            <p:cNvPr id="109" name="play-right-triangle-arrow-sketch_59785">
              <a:extLst>
                <a:ext uri="{FF2B5EF4-FFF2-40B4-BE49-F238E27FC236}">
                  <a16:creationId xmlns:a16="http://schemas.microsoft.com/office/drawing/2014/main" id="{DD207ACC-3928-48F4-ACA1-955274CD297B}"/>
                </a:ext>
              </a:extLst>
            </p:cNvPr>
            <p:cNvSpPr>
              <a:spLocks noChangeAspect="1"/>
            </p:cNvSpPr>
            <p:nvPr/>
          </p:nvSpPr>
          <p:spPr bwMode="auto">
            <a:xfrm rot="10800000" flipH="1">
              <a:off x="679710" y="4006152"/>
              <a:ext cx="338195" cy="467911"/>
            </a:xfrm>
            <a:custGeom>
              <a:avLst/>
              <a:gdLst>
                <a:gd name="T0" fmla="*/ 325000 h 606722"/>
                <a:gd name="T1" fmla="*/ 325000 h 606722"/>
                <a:gd name="T2" fmla="*/ 325000 h 606722"/>
                <a:gd name="T3" fmla="*/ 325000 h 606722"/>
                <a:gd name="T4" fmla="*/ 325000 h 606722"/>
                <a:gd name="T5" fmla="*/ 325000 h 606722"/>
                <a:gd name="T6" fmla="*/ 325000 h 606722"/>
                <a:gd name="T7" fmla="*/ 325000 h 606722"/>
                <a:gd name="T8" fmla="*/ 325000 h 606722"/>
                <a:gd name="T9" fmla="*/ 325000 h 606722"/>
                <a:gd name="T10" fmla="*/ 325000 h 606722"/>
                <a:gd name="T11" fmla="*/ 325000 h 606722"/>
                <a:gd name="T12" fmla="*/ 325000 h 606722"/>
                <a:gd name="T13" fmla="*/ 325000 h 606722"/>
                <a:gd name="T14" fmla="*/ 325000 h 606722"/>
                <a:gd name="T15" fmla="*/ 325000 h 606722"/>
                <a:gd name="T16" fmla="*/ 325000 h 606722"/>
                <a:gd name="T17" fmla="*/ 325000 h 606722"/>
                <a:gd name="T18" fmla="*/ 325000 h 606722"/>
                <a:gd name="T19" fmla="*/ 325000 h 606722"/>
                <a:gd name="T20" fmla="*/ 325000 h 606722"/>
                <a:gd name="T21" fmla="*/ 325000 h 606722"/>
                <a:gd name="T22" fmla="*/ 325000 h 606722"/>
                <a:gd name="T23" fmla="*/ 325000 h 606722"/>
                <a:gd name="T24" fmla="*/ 325000 h 606722"/>
                <a:gd name="T25" fmla="*/ 325000 h 606722"/>
                <a:gd name="T26" fmla="*/ 325000 h 606722"/>
                <a:gd name="T27" fmla="*/ 325000 h 606722"/>
                <a:gd name="T28" fmla="*/ 325000 h 606722"/>
                <a:gd name="T29" fmla="*/ 325000 h 606722"/>
                <a:gd name="T30" fmla="*/ 325000 h 606722"/>
                <a:gd name="T31" fmla="*/ 325000 h 606722"/>
                <a:gd name="T32" fmla="*/ 325000 h 606722"/>
                <a:gd name="T33" fmla="*/ 325000 h 606722"/>
                <a:gd name="T34" fmla="*/ 325000 h 606722"/>
                <a:gd name="T35" fmla="*/ 325000 h 606722"/>
                <a:gd name="T36" fmla="*/ 325000 h 606722"/>
                <a:gd name="T37" fmla="*/ 325000 h 606722"/>
                <a:gd name="T38" fmla="*/ 325000 h 606722"/>
                <a:gd name="T39" fmla="*/ 325000 h 606722"/>
                <a:gd name="T40" fmla="*/ 325000 h 606722"/>
                <a:gd name="T41" fmla="*/ 325000 h 606722"/>
                <a:gd name="T42" fmla="*/ 325000 h 606722"/>
                <a:gd name="T43" fmla="*/ 325000 h 606722"/>
                <a:gd name="T44" fmla="*/ 325000 h 606722"/>
                <a:gd name="T45" fmla="*/ 325000 h 606722"/>
                <a:gd name="T46" fmla="*/ 325000 h 606722"/>
                <a:gd name="T47" fmla="*/ 325000 h 606722"/>
                <a:gd name="T48" fmla="*/ 325000 h 606722"/>
                <a:gd name="T49" fmla="*/ 325000 h 606722"/>
                <a:gd name="T50" fmla="*/ 325000 h 606722"/>
                <a:gd name="T51" fmla="*/ 325000 h 606722"/>
                <a:gd name="T52" fmla="*/ 325000 h 606722"/>
                <a:gd name="T53" fmla="*/ 325000 h 606722"/>
                <a:gd name="T54" fmla="*/ 325000 h 606722"/>
                <a:gd name="T55" fmla="*/ 325000 h 606722"/>
                <a:gd name="T56" fmla="*/ 325000 h 606722"/>
                <a:gd name="T57" fmla="*/ 325000 h 606722"/>
                <a:gd name="T58" fmla="*/ 325000 h 606722"/>
                <a:gd name="T59" fmla="*/ 325000 h 606722"/>
                <a:gd name="T60" fmla="*/ 325000 h 606722"/>
                <a:gd name="T61" fmla="*/ 325000 h 606722"/>
                <a:gd name="T62" fmla="*/ 325000 h 606722"/>
                <a:gd name="T63" fmla="*/ 325000 h 606722"/>
                <a:gd name="T64" fmla="*/ 325000 h 606722"/>
                <a:gd name="T65" fmla="*/ 325000 h 606722"/>
                <a:gd name="T66" fmla="*/ 325000 h 606722"/>
                <a:gd name="T67" fmla="*/ 325000 h 606722"/>
                <a:gd name="T68" fmla="*/ 325000 h 606722"/>
                <a:gd name="T69" fmla="*/ 325000 h 606722"/>
                <a:gd name="T70" fmla="*/ 325000 h 606722"/>
                <a:gd name="T71" fmla="*/ 325000 h 6067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890" h="2619">
                  <a:moveTo>
                    <a:pt x="1879" y="1290"/>
                  </a:moveTo>
                  <a:cubicBezTo>
                    <a:pt x="1815" y="1025"/>
                    <a:pt x="1451" y="817"/>
                    <a:pt x="1241" y="675"/>
                  </a:cubicBezTo>
                  <a:cubicBezTo>
                    <a:pt x="925" y="459"/>
                    <a:pt x="583" y="271"/>
                    <a:pt x="242" y="95"/>
                  </a:cubicBezTo>
                  <a:cubicBezTo>
                    <a:pt x="232" y="0"/>
                    <a:pt x="84" y="2"/>
                    <a:pt x="86" y="101"/>
                  </a:cubicBezTo>
                  <a:cubicBezTo>
                    <a:pt x="88" y="236"/>
                    <a:pt x="87" y="372"/>
                    <a:pt x="84" y="508"/>
                  </a:cubicBezTo>
                  <a:cubicBezTo>
                    <a:pt x="72" y="512"/>
                    <a:pt x="65" y="533"/>
                    <a:pt x="79" y="543"/>
                  </a:cubicBezTo>
                  <a:cubicBezTo>
                    <a:pt x="81" y="544"/>
                    <a:pt x="82" y="545"/>
                    <a:pt x="83" y="546"/>
                  </a:cubicBezTo>
                  <a:cubicBezTo>
                    <a:pt x="66" y="1218"/>
                    <a:pt x="0" y="1895"/>
                    <a:pt x="61" y="2561"/>
                  </a:cubicBezTo>
                  <a:cubicBezTo>
                    <a:pt x="65" y="2603"/>
                    <a:pt x="102" y="2619"/>
                    <a:pt x="131" y="2609"/>
                  </a:cubicBezTo>
                  <a:cubicBezTo>
                    <a:pt x="138" y="2610"/>
                    <a:pt x="145" y="2610"/>
                    <a:pt x="152" y="2607"/>
                  </a:cubicBezTo>
                  <a:cubicBezTo>
                    <a:pt x="490" y="2503"/>
                    <a:pt x="797" y="2292"/>
                    <a:pt x="1078" y="2084"/>
                  </a:cubicBezTo>
                  <a:cubicBezTo>
                    <a:pt x="1327" y="1899"/>
                    <a:pt x="1676" y="1651"/>
                    <a:pt x="1817" y="1363"/>
                  </a:cubicBezTo>
                  <a:cubicBezTo>
                    <a:pt x="1854" y="1365"/>
                    <a:pt x="1890" y="1336"/>
                    <a:pt x="1879" y="1290"/>
                  </a:cubicBezTo>
                  <a:close/>
                  <a:moveTo>
                    <a:pt x="173" y="2488"/>
                  </a:moveTo>
                  <a:cubicBezTo>
                    <a:pt x="180" y="2415"/>
                    <a:pt x="186" y="2342"/>
                    <a:pt x="192" y="2268"/>
                  </a:cubicBezTo>
                  <a:cubicBezTo>
                    <a:pt x="243" y="2314"/>
                    <a:pt x="299" y="2359"/>
                    <a:pt x="359" y="2386"/>
                  </a:cubicBezTo>
                  <a:cubicBezTo>
                    <a:pt x="298" y="2421"/>
                    <a:pt x="236" y="2455"/>
                    <a:pt x="173" y="2488"/>
                  </a:cubicBezTo>
                  <a:close/>
                  <a:moveTo>
                    <a:pt x="411" y="2357"/>
                  </a:moveTo>
                  <a:cubicBezTo>
                    <a:pt x="374" y="2330"/>
                    <a:pt x="334" y="2308"/>
                    <a:pt x="296" y="2283"/>
                  </a:cubicBezTo>
                  <a:cubicBezTo>
                    <a:pt x="262" y="2260"/>
                    <a:pt x="229" y="2233"/>
                    <a:pt x="198" y="2206"/>
                  </a:cubicBezTo>
                  <a:cubicBezTo>
                    <a:pt x="203" y="2135"/>
                    <a:pt x="208" y="2063"/>
                    <a:pt x="213" y="1992"/>
                  </a:cubicBezTo>
                  <a:cubicBezTo>
                    <a:pt x="265" y="2042"/>
                    <a:pt x="318" y="2091"/>
                    <a:pt x="372" y="2138"/>
                  </a:cubicBezTo>
                  <a:cubicBezTo>
                    <a:pt x="420" y="2180"/>
                    <a:pt x="482" y="2246"/>
                    <a:pt x="547" y="2273"/>
                  </a:cubicBezTo>
                  <a:cubicBezTo>
                    <a:pt x="502" y="2302"/>
                    <a:pt x="457" y="2330"/>
                    <a:pt x="411" y="2357"/>
                  </a:cubicBezTo>
                  <a:close/>
                  <a:moveTo>
                    <a:pt x="605" y="2236"/>
                  </a:moveTo>
                  <a:cubicBezTo>
                    <a:pt x="550" y="2174"/>
                    <a:pt x="460" y="2130"/>
                    <a:pt x="396" y="2078"/>
                  </a:cubicBezTo>
                  <a:cubicBezTo>
                    <a:pt x="334" y="2027"/>
                    <a:pt x="275" y="1974"/>
                    <a:pt x="217" y="1920"/>
                  </a:cubicBezTo>
                  <a:cubicBezTo>
                    <a:pt x="220" y="1872"/>
                    <a:pt x="222" y="1823"/>
                    <a:pt x="224" y="1775"/>
                  </a:cubicBezTo>
                  <a:cubicBezTo>
                    <a:pt x="329" y="1848"/>
                    <a:pt x="424" y="1934"/>
                    <a:pt x="518" y="2020"/>
                  </a:cubicBezTo>
                  <a:cubicBezTo>
                    <a:pt x="570" y="2069"/>
                    <a:pt x="626" y="2131"/>
                    <a:pt x="687" y="2182"/>
                  </a:cubicBezTo>
                  <a:cubicBezTo>
                    <a:pt x="660" y="2200"/>
                    <a:pt x="633" y="2219"/>
                    <a:pt x="605" y="2236"/>
                  </a:cubicBezTo>
                  <a:close/>
                  <a:moveTo>
                    <a:pt x="757" y="2134"/>
                  </a:moveTo>
                  <a:cubicBezTo>
                    <a:pt x="685" y="2068"/>
                    <a:pt x="600" y="2009"/>
                    <a:pt x="531" y="1949"/>
                  </a:cubicBezTo>
                  <a:cubicBezTo>
                    <a:pt x="435" y="1866"/>
                    <a:pt x="335" y="1786"/>
                    <a:pt x="227" y="1719"/>
                  </a:cubicBezTo>
                  <a:cubicBezTo>
                    <a:pt x="229" y="1685"/>
                    <a:pt x="230" y="1652"/>
                    <a:pt x="231" y="1618"/>
                  </a:cubicBezTo>
                  <a:cubicBezTo>
                    <a:pt x="370" y="1686"/>
                    <a:pt x="498" y="1774"/>
                    <a:pt x="624" y="1864"/>
                  </a:cubicBezTo>
                  <a:cubicBezTo>
                    <a:pt x="703" y="1921"/>
                    <a:pt x="780" y="1996"/>
                    <a:pt x="863" y="2057"/>
                  </a:cubicBezTo>
                  <a:cubicBezTo>
                    <a:pt x="828" y="2083"/>
                    <a:pt x="793" y="2109"/>
                    <a:pt x="757" y="2134"/>
                  </a:cubicBezTo>
                  <a:close/>
                  <a:moveTo>
                    <a:pt x="1055" y="1908"/>
                  </a:moveTo>
                  <a:cubicBezTo>
                    <a:pt x="1012" y="1944"/>
                    <a:pt x="969" y="1977"/>
                    <a:pt x="925" y="2011"/>
                  </a:cubicBezTo>
                  <a:cubicBezTo>
                    <a:pt x="828" y="1928"/>
                    <a:pt x="703" y="1861"/>
                    <a:pt x="606" y="1794"/>
                  </a:cubicBezTo>
                  <a:cubicBezTo>
                    <a:pt x="487" y="1712"/>
                    <a:pt x="364" y="1636"/>
                    <a:pt x="233" y="1577"/>
                  </a:cubicBezTo>
                  <a:cubicBezTo>
                    <a:pt x="237" y="1488"/>
                    <a:pt x="239" y="1399"/>
                    <a:pt x="242" y="1311"/>
                  </a:cubicBezTo>
                  <a:cubicBezTo>
                    <a:pt x="475" y="1539"/>
                    <a:pt x="770" y="1765"/>
                    <a:pt x="1054" y="1907"/>
                  </a:cubicBezTo>
                  <a:cubicBezTo>
                    <a:pt x="1055" y="1907"/>
                    <a:pt x="1055" y="1907"/>
                    <a:pt x="1056" y="1907"/>
                  </a:cubicBezTo>
                  <a:cubicBezTo>
                    <a:pt x="1056" y="1908"/>
                    <a:pt x="1055" y="1908"/>
                    <a:pt x="1055" y="1908"/>
                  </a:cubicBezTo>
                  <a:close/>
                  <a:moveTo>
                    <a:pt x="1094" y="1874"/>
                  </a:moveTo>
                  <a:cubicBezTo>
                    <a:pt x="1093" y="1870"/>
                    <a:pt x="1091" y="1867"/>
                    <a:pt x="1087" y="1864"/>
                  </a:cubicBezTo>
                  <a:cubicBezTo>
                    <a:pt x="962" y="1756"/>
                    <a:pt x="811" y="1677"/>
                    <a:pt x="674" y="1586"/>
                  </a:cubicBezTo>
                  <a:cubicBezTo>
                    <a:pt x="522" y="1485"/>
                    <a:pt x="380" y="1373"/>
                    <a:pt x="244" y="1253"/>
                  </a:cubicBezTo>
                  <a:cubicBezTo>
                    <a:pt x="247" y="1156"/>
                    <a:pt x="248" y="1060"/>
                    <a:pt x="250" y="964"/>
                  </a:cubicBezTo>
                  <a:cubicBezTo>
                    <a:pt x="574" y="1227"/>
                    <a:pt x="893" y="1508"/>
                    <a:pt x="1237" y="1742"/>
                  </a:cubicBezTo>
                  <a:cubicBezTo>
                    <a:pt x="1191" y="1787"/>
                    <a:pt x="1144" y="1831"/>
                    <a:pt x="1094" y="1874"/>
                  </a:cubicBezTo>
                  <a:close/>
                  <a:moveTo>
                    <a:pt x="1290" y="1689"/>
                  </a:moveTo>
                  <a:cubicBezTo>
                    <a:pt x="960" y="1411"/>
                    <a:pt x="601" y="1155"/>
                    <a:pt x="250" y="900"/>
                  </a:cubicBezTo>
                  <a:cubicBezTo>
                    <a:pt x="251" y="823"/>
                    <a:pt x="251" y="746"/>
                    <a:pt x="251" y="669"/>
                  </a:cubicBezTo>
                  <a:cubicBezTo>
                    <a:pt x="652" y="955"/>
                    <a:pt x="1070" y="1202"/>
                    <a:pt x="1432" y="1544"/>
                  </a:cubicBezTo>
                  <a:cubicBezTo>
                    <a:pt x="1385" y="1592"/>
                    <a:pt x="1338" y="1641"/>
                    <a:pt x="1290" y="1689"/>
                  </a:cubicBezTo>
                  <a:close/>
                  <a:moveTo>
                    <a:pt x="970" y="1062"/>
                  </a:moveTo>
                  <a:cubicBezTo>
                    <a:pt x="735" y="905"/>
                    <a:pt x="488" y="767"/>
                    <a:pt x="251" y="613"/>
                  </a:cubicBezTo>
                  <a:cubicBezTo>
                    <a:pt x="250" y="556"/>
                    <a:pt x="249" y="499"/>
                    <a:pt x="248" y="443"/>
                  </a:cubicBezTo>
                  <a:cubicBezTo>
                    <a:pt x="671" y="775"/>
                    <a:pt x="1123" y="1112"/>
                    <a:pt x="1581" y="1392"/>
                  </a:cubicBezTo>
                  <a:cubicBezTo>
                    <a:pt x="1550" y="1423"/>
                    <a:pt x="1518" y="1455"/>
                    <a:pt x="1487" y="1486"/>
                  </a:cubicBezTo>
                  <a:cubicBezTo>
                    <a:pt x="1361" y="1308"/>
                    <a:pt x="1147" y="1179"/>
                    <a:pt x="970" y="1062"/>
                  </a:cubicBezTo>
                  <a:close/>
                  <a:moveTo>
                    <a:pt x="1646" y="1330"/>
                  </a:moveTo>
                  <a:cubicBezTo>
                    <a:pt x="1397" y="1160"/>
                    <a:pt x="1145" y="993"/>
                    <a:pt x="898" y="820"/>
                  </a:cubicBezTo>
                  <a:cubicBezTo>
                    <a:pt x="688" y="673"/>
                    <a:pt x="478" y="505"/>
                    <a:pt x="248" y="389"/>
                  </a:cubicBezTo>
                  <a:cubicBezTo>
                    <a:pt x="247" y="336"/>
                    <a:pt x="247" y="282"/>
                    <a:pt x="246" y="229"/>
                  </a:cubicBezTo>
                  <a:cubicBezTo>
                    <a:pt x="482" y="374"/>
                    <a:pt x="725" y="510"/>
                    <a:pt x="958" y="663"/>
                  </a:cubicBezTo>
                  <a:cubicBezTo>
                    <a:pt x="1132" y="778"/>
                    <a:pt x="1303" y="898"/>
                    <a:pt x="1465" y="1031"/>
                  </a:cubicBezTo>
                  <a:cubicBezTo>
                    <a:pt x="1553" y="1104"/>
                    <a:pt x="1622" y="1197"/>
                    <a:pt x="1702" y="1278"/>
                  </a:cubicBezTo>
                  <a:cubicBezTo>
                    <a:pt x="1683" y="1295"/>
                    <a:pt x="1665" y="1313"/>
                    <a:pt x="1646" y="13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3980117B-C577-478C-AB89-FAA0B11ED989}"/>
                </a:ext>
              </a:extLst>
            </p:cNvPr>
            <p:cNvSpPr txBox="1"/>
            <p:nvPr/>
          </p:nvSpPr>
          <p:spPr>
            <a:xfrm>
              <a:off x="1144935" y="4055441"/>
              <a:ext cx="27037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这是一大段的嘉宾介绍</a:t>
              </a: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2E2529C0-B8F4-41A4-B46A-CE7A21B75A18}"/>
              </a:ext>
            </a:extLst>
          </p:cNvPr>
          <p:cNvGrpSpPr/>
          <p:nvPr/>
        </p:nvGrpSpPr>
        <p:grpSpPr>
          <a:xfrm>
            <a:off x="679710" y="4804862"/>
            <a:ext cx="3168997" cy="467911"/>
            <a:chOff x="679710" y="4804862"/>
            <a:chExt cx="3168997" cy="467911"/>
          </a:xfrm>
        </p:grpSpPr>
        <p:sp>
          <p:nvSpPr>
            <p:cNvPr id="110" name="play-right-triangle-arrow-sketch_59785">
              <a:extLst>
                <a:ext uri="{FF2B5EF4-FFF2-40B4-BE49-F238E27FC236}">
                  <a16:creationId xmlns:a16="http://schemas.microsoft.com/office/drawing/2014/main" id="{7D03096E-A972-48C6-9C4E-47E29FC828E8}"/>
                </a:ext>
              </a:extLst>
            </p:cNvPr>
            <p:cNvSpPr>
              <a:spLocks noChangeAspect="1"/>
            </p:cNvSpPr>
            <p:nvPr/>
          </p:nvSpPr>
          <p:spPr bwMode="auto">
            <a:xfrm rot="10800000" flipH="1">
              <a:off x="679710" y="4804862"/>
              <a:ext cx="338195" cy="467911"/>
            </a:xfrm>
            <a:custGeom>
              <a:avLst/>
              <a:gdLst>
                <a:gd name="T0" fmla="*/ 325000 h 606722"/>
                <a:gd name="T1" fmla="*/ 325000 h 606722"/>
                <a:gd name="T2" fmla="*/ 325000 h 606722"/>
                <a:gd name="T3" fmla="*/ 325000 h 606722"/>
                <a:gd name="T4" fmla="*/ 325000 h 606722"/>
                <a:gd name="T5" fmla="*/ 325000 h 606722"/>
                <a:gd name="T6" fmla="*/ 325000 h 606722"/>
                <a:gd name="T7" fmla="*/ 325000 h 606722"/>
                <a:gd name="T8" fmla="*/ 325000 h 606722"/>
                <a:gd name="T9" fmla="*/ 325000 h 606722"/>
                <a:gd name="T10" fmla="*/ 325000 h 606722"/>
                <a:gd name="T11" fmla="*/ 325000 h 606722"/>
                <a:gd name="T12" fmla="*/ 325000 h 606722"/>
                <a:gd name="T13" fmla="*/ 325000 h 606722"/>
                <a:gd name="T14" fmla="*/ 325000 h 606722"/>
                <a:gd name="T15" fmla="*/ 325000 h 606722"/>
                <a:gd name="T16" fmla="*/ 325000 h 606722"/>
                <a:gd name="T17" fmla="*/ 325000 h 606722"/>
                <a:gd name="T18" fmla="*/ 325000 h 606722"/>
                <a:gd name="T19" fmla="*/ 325000 h 606722"/>
                <a:gd name="T20" fmla="*/ 325000 h 606722"/>
                <a:gd name="T21" fmla="*/ 325000 h 606722"/>
                <a:gd name="T22" fmla="*/ 325000 h 606722"/>
                <a:gd name="T23" fmla="*/ 325000 h 606722"/>
                <a:gd name="T24" fmla="*/ 325000 h 606722"/>
                <a:gd name="T25" fmla="*/ 325000 h 606722"/>
                <a:gd name="T26" fmla="*/ 325000 h 606722"/>
                <a:gd name="T27" fmla="*/ 325000 h 606722"/>
                <a:gd name="T28" fmla="*/ 325000 h 606722"/>
                <a:gd name="T29" fmla="*/ 325000 h 606722"/>
                <a:gd name="T30" fmla="*/ 325000 h 606722"/>
                <a:gd name="T31" fmla="*/ 325000 h 606722"/>
                <a:gd name="T32" fmla="*/ 325000 h 606722"/>
                <a:gd name="T33" fmla="*/ 325000 h 606722"/>
                <a:gd name="T34" fmla="*/ 325000 h 606722"/>
                <a:gd name="T35" fmla="*/ 325000 h 606722"/>
                <a:gd name="T36" fmla="*/ 325000 h 606722"/>
                <a:gd name="T37" fmla="*/ 325000 h 606722"/>
                <a:gd name="T38" fmla="*/ 325000 h 606722"/>
                <a:gd name="T39" fmla="*/ 325000 h 606722"/>
                <a:gd name="T40" fmla="*/ 325000 h 606722"/>
                <a:gd name="T41" fmla="*/ 325000 h 606722"/>
                <a:gd name="T42" fmla="*/ 325000 h 606722"/>
                <a:gd name="T43" fmla="*/ 325000 h 606722"/>
                <a:gd name="T44" fmla="*/ 325000 h 606722"/>
                <a:gd name="T45" fmla="*/ 325000 h 606722"/>
                <a:gd name="T46" fmla="*/ 325000 h 606722"/>
                <a:gd name="T47" fmla="*/ 325000 h 606722"/>
                <a:gd name="T48" fmla="*/ 325000 h 606722"/>
                <a:gd name="T49" fmla="*/ 325000 h 606722"/>
                <a:gd name="T50" fmla="*/ 325000 h 606722"/>
                <a:gd name="T51" fmla="*/ 325000 h 606722"/>
                <a:gd name="T52" fmla="*/ 325000 h 606722"/>
                <a:gd name="T53" fmla="*/ 325000 h 606722"/>
                <a:gd name="T54" fmla="*/ 325000 h 606722"/>
                <a:gd name="T55" fmla="*/ 325000 h 606722"/>
                <a:gd name="T56" fmla="*/ 325000 h 606722"/>
                <a:gd name="T57" fmla="*/ 325000 h 606722"/>
                <a:gd name="T58" fmla="*/ 325000 h 606722"/>
                <a:gd name="T59" fmla="*/ 325000 h 606722"/>
                <a:gd name="T60" fmla="*/ 325000 h 606722"/>
                <a:gd name="T61" fmla="*/ 325000 h 606722"/>
                <a:gd name="T62" fmla="*/ 325000 h 606722"/>
                <a:gd name="T63" fmla="*/ 325000 h 606722"/>
                <a:gd name="T64" fmla="*/ 325000 h 606722"/>
                <a:gd name="T65" fmla="*/ 325000 h 606722"/>
                <a:gd name="T66" fmla="*/ 325000 h 606722"/>
                <a:gd name="T67" fmla="*/ 325000 h 606722"/>
                <a:gd name="T68" fmla="*/ 325000 h 606722"/>
                <a:gd name="T69" fmla="*/ 325000 h 606722"/>
                <a:gd name="T70" fmla="*/ 325000 h 606722"/>
                <a:gd name="T71" fmla="*/ 325000 h 6067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890" h="2619">
                  <a:moveTo>
                    <a:pt x="1879" y="1290"/>
                  </a:moveTo>
                  <a:cubicBezTo>
                    <a:pt x="1815" y="1025"/>
                    <a:pt x="1451" y="817"/>
                    <a:pt x="1241" y="675"/>
                  </a:cubicBezTo>
                  <a:cubicBezTo>
                    <a:pt x="925" y="459"/>
                    <a:pt x="583" y="271"/>
                    <a:pt x="242" y="95"/>
                  </a:cubicBezTo>
                  <a:cubicBezTo>
                    <a:pt x="232" y="0"/>
                    <a:pt x="84" y="2"/>
                    <a:pt x="86" y="101"/>
                  </a:cubicBezTo>
                  <a:cubicBezTo>
                    <a:pt x="88" y="236"/>
                    <a:pt x="87" y="372"/>
                    <a:pt x="84" y="508"/>
                  </a:cubicBezTo>
                  <a:cubicBezTo>
                    <a:pt x="72" y="512"/>
                    <a:pt x="65" y="533"/>
                    <a:pt x="79" y="543"/>
                  </a:cubicBezTo>
                  <a:cubicBezTo>
                    <a:pt x="81" y="544"/>
                    <a:pt x="82" y="545"/>
                    <a:pt x="83" y="546"/>
                  </a:cubicBezTo>
                  <a:cubicBezTo>
                    <a:pt x="66" y="1218"/>
                    <a:pt x="0" y="1895"/>
                    <a:pt x="61" y="2561"/>
                  </a:cubicBezTo>
                  <a:cubicBezTo>
                    <a:pt x="65" y="2603"/>
                    <a:pt x="102" y="2619"/>
                    <a:pt x="131" y="2609"/>
                  </a:cubicBezTo>
                  <a:cubicBezTo>
                    <a:pt x="138" y="2610"/>
                    <a:pt x="145" y="2610"/>
                    <a:pt x="152" y="2607"/>
                  </a:cubicBezTo>
                  <a:cubicBezTo>
                    <a:pt x="490" y="2503"/>
                    <a:pt x="797" y="2292"/>
                    <a:pt x="1078" y="2084"/>
                  </a:cubicBezTo>
                  <a:cubicBezTo>
                    <a:pt x="1327" y="1899"/>
                    <a:pt x="1676" y="1651"/>
                    <a:pt x="1817" y="1363"/>
                  </a:cubicBezTo>
                  <a:cubicBezTo>
                    <a:pt x="1854" y="1365"/>
                    <a:pt x="1890" y="1336"/>
                    <a:pt x="1879" y="1290"/>
                  </a:cubicBezTo>
                  <a:close/>
                  <a:moveTo>
                    <a:pt x="173" y="2488"/>
                  </a:moveTo>
                  <a:cubicBezTo>
                    <a:pt x="180" y="2415"/>
                    <a:pt x="186" y="2342"/>
                    <a:pt x="192" y="2268"/>
                  </a:cubicBezTo>
                  <a:cubicBezTo>
                    <a:pt x="243" y="2314"/>
                    <a:pt x="299" y="2359"/>
                    <a:pt x="359" y="2386"/>
                  </a:cubicBezTo>
                  <a:cubicBezTo>
                    <a:pt x="298" y="2421"/>
                    <a:pt x="236" y="2455"/>
                    <a:pt x="173" y="2488"/>
                  </a:cubicBezTo>
                  <a:close/>
                  <a:moveTo>
                    <a:pt x="411" y="2357"/>
                  </a:moveTo>
                  <a:cubicBezTo>
                    <a:pt x="374" y="2330"/>
                    <a:pt x="334" y="2308"/>
                    <a:pt x="296" y="2283"/>
                  </a:cubicBezTo>
                  <a:cubicBezTo>
                    <a:pt x="262" y="2260"/>
                    <a:pt x="229" y="2233"/>
                    <a:pt x="198" y="2206"/>
                  </a:cubicBezTo>
                  <a:cubicBezTo>
                    <a:pt x="203" y="2135"/>
                    <a:pt x="208" y="2063"/>
                    <a:pt x="213" y="1992"/>
                  </a:cubicBezTo>
                  <a:cubicBezTo>
                    <a:pt x="265" y="2042"/>
                    <a:pt x="318" y="2091"/>
                    <a:pt x="372" y="2138"/>
                  </a:cubicBezTo>
                  <a:cubicBezTo>
                    <a:pt x="420" y="2180"/>
                    <a:pt x="482" y="2246"/>
                    <a:pt x="547" y="2273"/>
                  </a:cubicBezTo>
                  <a:cubicBezTo>
                    <a:pt x="502" y="2302"/>
                    <a:pt x="457" y="2330"/>
                    <a:pt x="411" y="2357"/>
                  </a:cubicBezTo>
                  <a:close/>
                  <a:moveTo>
                    <a:pt x="605" y="2236"/>
                  </a:moveTo>
                  <a:cubicBezTo>
                    <a:pt x="550" y="2174"/>
                    <a:pt x="460" y="2130"/>
                    <a:pt x="396" y="2078"/>
                  </a:cubicBezTo>
                  <a:cubicBezTo>
                    <a:pt x="334" y="2027"/>
                    <a:pt x="275" y="1974"/>
                    <a:pt x="217" y="1920"/>
                  </a:cubicBezTo>
                  <a:cubicBezTo>
                    <a:pt x="220" y="1872"/>
                    <a:pt x="222" y="1823"/>
                    <a:pt x="224" y="1775"/>
                  </a:cubicBezTo>
                  <a:cubicBezTo>
                    <a:pt x="329" y="1848"/>
                    <a:pt x="424" y="1934"/>
                    <a:pt x="518" y="2020"/>
                  </a:cubicBezTo>
                  <a:cubicBezTo>
                    <a:pt x="570" y="2069"/>
                    <a:pt x="626" y="2131"/>
                    <a:pt x="687" y="2182"/>
                  </a:cubicBezTo>
                  <a:cubicBezTo>
                    <a:pt x="660" y="2200"/>
                    <a:pt x="633" y="2219"/>
                    <a:pt x="605" y="2236"/>
                  </a:cubicBezTo>
                  <a:close/>
                  <a:moveTo>
                    <a:pt x="757" y="2134"/>
                  </a:moveTo>
                  <a:cubicBezTo>
                    <a:pt x="685" y="2068"/>
                    <a:pt x="600" y="2009"/>
                    <a:pt x="531" y="1949"/>
                  </a:cubicBezTo>
                  <a:cubicBezTo>
                    <a:pt x="435" y="1866"/>
                    <a:pt x="335" y="1786"/>
                    <a:pt x="227" y="1719"/>
                  </a:cubicBezTo>
                  <a:cubicBezTo>
                    <a:pt x="229" y="1685"/>
                    <a:pt x="230" y="1652"/>
                    <a:pt x="231" y="1618"/>
                  </a:cubicBezTo>
                  <a:cubicBezTo>
                    <a:pt x="370" y="1686"/>
                    <a:pt x="498" y="1774"/>
                    <a:pt x="624" y="1864"/>
                  </a:cubicBezTo>
                  <a:cubicBezTo>
                    <a:pt x="703" y="1921"/>
                    <a:pt x="780" y="1996"/>
                    <a:pt x="863" y="2057"/>
                  </a:cubicBezTo>
                  <a:cubicBezTo>
                    <a:pt x="828" y="2083"/>
                    <a:pt x="793" y="2109"/>
                    <a:pt x="757" y="2134"/>
                  </a:cubicBezTo>
                  <a:close/>
                  <a:moveTo>
                    <a:pt x="1055" y="1908"/>
                  </a:moveTo>
                  <a:cubicBezTo>
                    <a:pt x="1012" y="1944"/>
                    <a:pt x="969" y="1977"/>
                    <a:pt x="925" y="2011"/>
                  </a:cubicBezTo>
                  <a:cubicBezTo>
                    <a:pt x="828" y="1928"/>
                    <a:pt x="703" y="1861"/>
                    <a:pt x="606" y="1794"/>
                  </a:cubicBezTo>
                  <a:cubicBezTo>
                    <a:pt x="487" y="1712"/>
                    <a:pt x="364" y="1636"/>
                    <a:pt x="233" y="1577"/>
                  </a:cubicBezTo>
                  <a:cubicBezTo>
                    <a:pt x="237" y="1488"/>
                    <a:pt x="239" y="1399"/>
                    <a:pt x="242" y="1311"/>
                  </a:cubicBezTo>
                  <a:cubicBezTo>
                    <a:pt x="475" y="1539"/>
                    <a:pt x="770" y="1765"/>
                    <a:pt x="1054" y="1907"/>
                  </a:cubicBezTo>
                  <a:cubicBezTo>
                    <a:pt x="1055" y="1907"/>
                    <a:pt x="1055" y="1907"/>
                    <a:pt x="1056" y="1907"/>
                  </a:cubicBezTo>
                  <a:cubicBezTo>
                    <a:pt x="1056" y="1908"/>
                    <a:pt x="1055" y="1908"/>
                    <a:pt x="1055" y="1908"/>
                  </a:cubicBezTo>
                  <a:close/>
                  <a:moveTo>
                    <a:pt x="1094" y="1874"/>
                  </a:moveTo>
                  <a:cubicBezTo>
                    <a:pt x="1093" y="1870"/>
                    <a:pt x="1091" y="1867"/>
                    <a:pt x="1087" y="1864"/>
                  </a:cubicBezTo>
                  <a:cubicBezTo>
                    <a:pt x="962" y="1756"/>
                    <a:pt x="811" y="1677"/>
                    <a:pt x="674" y="1586"/>
                  </a:cubicBezTo>
                  <a:cubicBezTo>
                    <a:pt x="522" y="1485"/>
                    <a:pt x="380" y="1373"/>
                    <a:pt x="244" y="1253"/>
                  </a:cubicBezTo>
                  <a:cubicBezTo>
                    <a:pt x="247" y="1156"/>
                    <a:pt x="248" y="1060"/>
                    <a:pt x="250" y="964"/>
                  </a:cubicBezTo>
                  <a:cubicBezTo>
                    <a:pt x="574" y="1227"/>
                    <a:pt x="893" y="1508"/>
                    <a:pt x="1237" y="1742"/>
                  </a:cubicBezTo>
                  <a:cubicBezTo>
                    <a:pt x="1191" y="1787"/>
                    <a:pt x="1144" y="1831"/>
                    <a:pt x="1094" y="1874"/>
                  </a:cubicBezTo>
                  <a:close/>
                  <a:moveTo>
                    <a:pt x="1290" y="1689"/>
                  </a:moveTo>
                  <a:cubicBezTo>
                    <a:pt x="960" y="1411"/>
                    <a:pt x="601" y="1155"/>
                    <a:pt x="250" y="900"/>
                  </a:cubicBezTo>
                  <a:cubicBezTo>
                    <a:pt x="251" y="823"/>
                    <a:pt x="251" y="746"/>
                    <a:pt x="251" y="669"/>
                  </a:cubicBezTo>
                  <a:cubicBezTo>
                    <a:pt x="652" y="955"/>
                    <a:pt x="1070" y="1202"/>
                    <a:pt x="1432" y="1544"/>
                  </a:cubicBezTo>
                  <a:cubicBezTo>
                    <a:pt x="1385" y="1592"/>
                    <a:pt x="1338" y="1641"/>
                    <a:pt x="1290" y="1689"/>
                  </a:cubicBezTo>
                  <a:close/>
                  <a:moveTo>
                    <a:pt x="970" y="1062"/>
                  </a:moveTo>
                  <a:cubicBezTo>
                    <a:pt x="735" y="905"/>
                    <a:pt x="488" y="767"/>
                    <a:pt x="251" y="613"/>
                  </a:cubicBezTo>
                  <a:cubicBezTo>
                    <a:pt x="250" y="556"/>
                    <a:pt x="249" y="499"/>
                    <a:pt x="248" y="443"/>
                  </a:cubicBezTo>
                  <a:cubicBezTo>
                    <a:pt x="671" y="775"/>
                    <a:pt x="1123" y="1112"/>
                    <a:pt x="1581" y="1392"/>
                  </a:cubicBezTo>
                  <a:cubicBezTo>
                    <a:pt x="1550" y="1423"/>
                    <a:pt x="1518" y="1455"/>
                    <a:pt x="1487" y="1486"/>
                  </a:cubicBezTo>
                  <a:cubicBezTo>
                    <a:pt x="1361" y="1308"/>
                    <a:pt x="1147" y="1179"/>
                    <a:pt x="970" y="1062"/>
                  </a:cubicBezTo>
                  <a:close/>
                  <a:moveTo>
                    <a:pt x="1646" y="1330"/>
                  </a:moveTo>
                  <a:cubicBezTo>
                    <a:pt x="1397" y="1160"/>
                    <a:pt x="1145" y="993"/>
                    <a:pt x="898" y="820"/>
                  </a:cubicBezTo>
                  <a:cubicBezTo>
                    <a:pt x="688" y="673"/>
                    <a:pt x="478" y="505"/>
                    <a:pt x="248" y="389"/>
                  </a:cubicBezTo>
                  <a:cubicBezTo>
                    <a:pt x="247" y="336"/>
                    <a:pt x="247" y="282"/>
                    <a:pt x="246" y="229"/>
                  </a:cubicBezTo>
                  <a:cubicBezTo>
                    <a:pt x="482" y="374"/>
                    <a:pt x="725" y="510"/>
                    <a:pt x="958" y="663"/>
                  </a:cubicBezTo>
                  <a:cubicBezTo>
                    <a:pt x="1132" y="778"/>
                    <a:pt x="1303" y="898"/>
                    <a:pt x="1465" y="1031"/>
                  </a:cubicBezTo>
                  <a:cubicBezTo>
                    <a:pt x="1553" y="1104"/>
                    <a:pt x="1622" y="1197"/>
                    <a:pt x="1702" y="1278"/>
                  </a:cubicBezTo>
                  <a:cubicBezTo>
                    <a:pt x="1683" y="1295"/>
                    <a:pt x="1665" y="1313"/>
                    <a:pt x="1646" y="13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13" name="文本框 112">
              <a:extLst>
                <a:ext uri="{FF2B5EF4-FFF2-40B4-BE49-F238E27FC236}">
                  <a16:creationId xmlns:a16="http://schemas.microsoft.com/office/drawing/2014/main" id="{CB154DAF-93D2-44EE-8FC8-5AA59A3F5005}"/>
                </a:ext>
              </a:extLst>
            </p:cNvPr>
            <p:cNvSpPr txBox="1"/>
            <p:nvPr/>
          </p:nvSpPr>
          <p:spPr>
            <a:xfrm>
              <a:off x="1144935" y="4854151"/>
              <a:ext cx="27037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dist"/>
            </a:lstStyle>
            <a:p>
              <a:pPr algn="l"/>
              <a:r>
                <a:rPr lang="zh-CN" altLang="en-US" dirty="0"/>
                <a:t>这是一大段的嘉宾介绍</a:t>
              </a:r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E480EE3C-5A75-40D5-B501-2D4940B675DC}"/>
              </a:ext>
            </a:extLst>
          </p:cNvPr>
          <p:cNvGrpSpPr/>
          <p:nvPr/>
        </p:nvGrpSpPr>
        <p:grpSpPr>
          <a:xfrm>
            <a:off x="679710" y="5603572"/>
            <a:ext cx="3168997" cy="467911"/>
            <a:chOff x="679710" y="5603572"/>
            <a:chExt cx="3168997" cy="467911"/>
          </a:xfrm>
        </p:grpSpPr>
        <p:sp>
          <p:nvSpPr>
            <p:cNvPr id="111" name="play-right-triangle-arrow-sketch_59785">
              <a:extLst>
                <a:ext uri="{FF2B5EF4-FFF2-40B4-BE49-F238E27FC236}">
                  <a16:creationId xmlns:a16="http://schemas.microsoft.com/office/drawing/2014/main" id="{CDC696F2-9007-43A6-B39B-0F8A3106683F}"/>
                </a:ext>
              </a:extLst>
            </p:cNvPr>
            <p:cNvSpPr>
              <a:spLocks noChangeAspect="1"/>
            </p:cNvSpPr>
            <p:nvPr/>
          </p:nvSpPr>
          <p:spPr bwMode="auto">
            <a:xfrm rot="10800000" flipH="1">
              <a:off x="679710" y="5603572"/>
              <a:ext cx="338195" cy="467911"/>
            </a:xfrm>
            <a:custGeom>
              <a:avLst/>
              <a:gdLst>
                <a:gd name="T0" fmla="*/ 325000 h 606722"/>
                <a:gd name="T1" fmla="*/ 325000 h 606722"/>
                <a:gd name="T2" fmla="*/ 325000 h 606722"/>
                <a:gd name="T3" fmla="*/ 325000 h 606722"/>
                <a:gd name="T4" fmla="*/ 325000 h 606722"/>
                <a:gd name="T5" fmla="*/ 325000 h 606722"/>
                <a:gd name="T6" fmla="*/ 325000 h 606722"/>
                <a:gd name="T7" fmla="*/ 325000 h 606722"/>
                <a:gd name="T8" fmla="*/ 325000 h 606722"/>
                <a:gd name="T9" fmla="*/ 325000 h 606722"/>
                <a:gd name="T10" fmla="*/ 325000 h 606722"/>
                <a:gd name="T11" fmla="*/ 325000 h 606722"/>
                <a:gd name="T12" fmla="*/ 325000 h 606722"/>
                <a:gd name="T13" fmla="*/ 325000 h 606722"/>
                <a:gd name="T14" fmla="*/ 325000 h 606722"/>
                <a:gd name="T15" fmla="*/ 325000 h 606722"/>
                <a:gd name="T16" fmla="*/ 325000 h 606722"/>
                <a:gd name="T17" fmla="*/ 325000 h 606722"/>
                <a:gd name="T18" fmla="*/ 325000 h 606722"/>
                <a:gd name="T19" fmla="*/ 325000 h 606722"/>
                <a:gd name="T20" fmla="*/ 325000 h 606722"/>
                <a:gd name="T21" fmla="*/ 325000 h 606722"/>
                <a:gd name="T22" fmla="*/ 325000 h 606722"/>
                <a:gd name="T23" fmla="*/ 325000 h 606722"/>
                <a:gd name="T24" fmla="*/ 325000 h 606722"/>
                <a:gd name="T25" fmla="*/ 325000 h 606722"/>
                <a:gd name="T26" fmla="*/ 325000 h 606722"/>
                <a:gd name="T27" fmla="*/ 325000 h 606722"/>
                <a:gd name="T28" fmla="*/ 325000 h 606722"/>
                <a:gd name="T29" fmla="*/ 325000 h 606722"/>
                <a:gd name="T30" fmla="*/ 325000 h 606722"/>
                <a:gd name="T31" fmla="*/ 325000 h 606722"/>
                <a:gd name="T32" fmla="*/ 325000 h 606722"/>
                <a:gd name="T33" fmla="*/ 325000 h 606722"/>
                <a:gd name="T34" fmla="*/ 325000 h 606722"/>
                <a:gd name="T35" fmla="*/ 325000 h 606722"/>
                <a:gd name="T36" fmla="*/ 325000 h 606722"/>
                <a:gd name="T37" fmla="*/ 325000 h 606722"/>
                <a:gd name="T38" fmla="*/ 325000 h 606722"/>
                <a:gd name="T39" fmla="*/ 325000 h 606722"/>
                <a:gd name="T40" fmla="*/ 325000 h 606722"/>
                <a:gd name="T41" fmla="*/ 325000 h 606722"/>
                <a:gd name="T42" fmla="*/ 325000 h 606722"/>
                <a:gd name="T43" fmla="*/ 325000 h 606722"/>
                <a:gd name="T44" fmla="*/ 325000 h 606722"/>
                <a:gd name="T45" fmla="*/ 325000 h 606722"/>
                <a:gd name="T46" fmla="*/ 325000 h 606722"/>
                <a:gd name="T47" fmla="*/ 325000 h 606722"/>
                <a:gd name="T48" fmla="*/ 325000 h 606722"/>
                <a:gd name="T49" fmla="*/ 325000 h 606722"/>
                <a:gd name="T50" fmla="*/ 325000 h 606722"/>
                <a:gd name="T51" fmla="*/ 325000 h 606722"/>
                <a:gd name="T52" fmla="*/ 325000 h 606722"/>
                <a:gd name="T53" fmla="*/ 325000 h 606722"/>
                <a:gd name="T54" fmla="*/ 325000 h 606722"/>
                <a:gd name="T55" fmla="*/ 325000 h 606722"/>
                <a:gd name="T56" fmla="*/ 325000 h 606722"/>
                <a:gd name="T57" fmla="*/ 325000 h 606722"/>
                <a:gd name="T58" fmla="*/ 325000 h 606722"/>
                <a:gd name="T59" fmla="*/ 325000 h 606722"/>
                <a:gd name="T60" fmla="*/ 325000 h 606722"/>
                <a:gd name="T61" fmla="*/ 325000 h 606722"/>
                <a:gd name="T62" fmla="*/ 325000 h 606722"/>
                <a:gd name="T63" fmla="*/ 325000 h 606722"/>
                <a:gd name="T64" fmla="*/ 325000 h 606722"/>
                <a:gd name="T65" fmla="*/ 325000 h 606722"/>
                <a:gd name="T66" fmla="*/ 325000 h 606722"/>
                <a:gd name="T67" fmla="*/ 325000 h 606722"/>
                <a:gd name="T68" fmla="*/ 325000 h 606722"/>
                <a:gd name="T69" fmla="*/ 325000 h 606722"/>
                <a:gd name="T70" fmla="*/ 325000 h 606722"/>
                <a:gd name="T71" fmla="*/ 325000 h 6067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890" h="2619">
                  <a:moveTo>
                    <a:pt x="1879" y="1290"/>
                  </a:moveTo>
                  <a:cubicBezTo>
                    <a:pt x="1815" y="1025"/>
                    <a:pt x="1451" y="817"/>
                    <a:pt x="1241" y="675"/>
                  </a:cubicBezTo>
                  <a:cubicBezTo>
                    <a:pt x="925" y="459"/>
                    <a:pt x="583" y="271"/>
                    <a:pt x="242" y="95"/>
                  </a:cubicBezTo>
                  <a:cubicBezTo>
                    <a:pt x="232" y="0"/>
                    <a:pt x="84" y="2"/>
                    <a:pt x="86" y="101"/>
                  </a:cubicBezTo>
                  <a:cubicBezTo>
                    <a:pt x="88" y="236"/>
                    <a:pt x="87" y="372"/>
                    <a:pt x="84" y="508"/>
                  </a:cubicBezTo>
                  <a:cubicBezTo>
                    <a:pt x="72" y="512"/>
                    <a:pt x="65" y="533"/>
                    <a:pt x="79" y="543"/>
                  </a:cubicBezTo>
                  <a:cubicBezTo>
                    <a:pt x="81" y="544"/>
                    <a:pt x="82" y="545"/>
                    <a:pt x="83" y="546"/>
                  </a:cubicBezTo>
                  <a:cubicBezTo>
                    <a:pt x="66" y="1218"/>
                    <a:pt x="0" y="1895"/>
                    <a:pt x="61" y="2561"/>
                  </a:cubicBezTo>
                  <a:cubicBezTo>
                    <a:pt x="65" y="2603"/>
                    <a:pt x="102" y="2619"/>
                    <a:pt x="131" y="2609"/>
                  </a:cubicBezTo>
                  <a:cubicBezTo>
                    <a:pt x="138" y="2610"/>
                    <a:pt x="145" y="2610"/>
                    <a:pt x="152" y="2607"/>
                  </a:cubicBezTo>
                  <a:cubicBezTo>
                    <a:pt x="490" y="2503"/>
                    <a:pt x="797" y="2292"/>
                    <a:pt x="1078" y="2084"/>
                  </a:cubicBezTo>
                  <a:cubicBezTo>
                    <a:pt x="1327" y="1899"/>
                    <a:pt x="1676" y="1651"/>
                    <a:pt x="1817" y="1363"/>
                  </a:cubicBezTo>
                  <a:cubicBezTo>
                    <a:pt x="1854" y="1365"/>
                    <a:pt x="1890" y="1336"/>
                    <a:pt x="1879" y="1290"/>
                  </a:cubicBezTo>
                  <a:close/>
                  <a:moveTo>
                    <a:pt x="173" y="2488"/>
                  </a:moveTo>
                  <a:cubicBezTo>
                    <a:pt x="180" y="2415"/>
                    <a:pt x="186" y="2342"/>
                    <a:pt x="192" y="2268"/>
                  </a:cubicBezTo>
                  <a:cubicBezTo>
                    <a:pt x="243" y="2314"/>
                    <a:pt x="299" y="2359"/>
                    <a:pt x="359" y="2386"/>
                  </a:cubicBezTo>
                  <a:cubicBezTo>
                    <a:pt x="298" y="2421"/>
                    <a:pt x="236" y="2455"/>
                    <a:pt x="173" y="2488"/>
                  </a:cubicBezTo>
                  <a:close/>
                  <a:moveTo>
                    <a:pt x="411" y="2357"/>
                  </a:moveTo>
                  <a:cubicBezTo>
                    <a:pt x="374" y="2330"/>
                    <a:pt x="334" y="2308"/>
                    <a:pt x="296" y="2283"/>
                  </a:cubicBezTo>
                  <a:cubicBezTo>
                    <a:pt x="262" y="2260"/>
                    <a:pt x="229" y="2233"/>
                    <a:pt x="198" y="2206"/>
                  </a:cubicBezTo>
                  <a:cubicBezTo>
                    <a:pt x="203" y="2135"/>
                    <a:pt x="208" y="2063"/>
                    <a:pt x="213" y="1992"/>
                  </a:cubicBezTo>
                  <a:cubicBezTo>
                    <a:pt x="265" y="2042"/>
                    <a:pt x="318" y="2091"/>
                    <a:pt x="372" y="2138"/>
                  </a:cubicBezTo>
                  <a:cubicBezTo>
                    <a:pt x="420" y="2180"/>
                    <a:pt x="482" y="2246"/>
                    <a:pt x="547" y="2273"/>
                  </a:cubicBezTo>
                  <a:cubicBezTo>
                    <a:pt x="502" y="2302"/>
                    <a:pt x="457" y="2330"/>
                    <a:pt x="411" y="2357"/>
                  </a:cubicBezTo>
                  <a:close/>
                  <a:moveTo>
                    <a:pt x="605" y="2236"/>
                  </a:moveTo>
                  <a:cubicBezTo>
                    <a:pt x="550" y="2174"/>
                    <a:pt x="460" y="2130"/>
                    <a:pt x="396" y="2078"/>
                  </a:cubicBezTo>
                  <a:cubicBezTo>
                    <a:pt x="334" y="2027"/>
                    <a:pt x="275" y="1974"/>
                    <a:pt x="217" y="1920"/>
                  </a:cubicBezTo>
                  <a:cubicBezTo>
                    <a:pt x="220" y="1872"/>
                    <a:pt x="222" y="1823"/>
                    <a:pt x="224" y="1775"/>
                  </a:cubicBezTo>
                  <a:cubicBezTo>
                    <a:pt x="329" y="1848"/>
                    <a:pt x="424" y="1934"/>
                    <a:pt x="518" y="2020"/>
                  </a:cubicBezTo>
                  <a:cubicBezTo>
                    <a:pt x="570" y="2069"/>
                    <a:pt x="626" y="2131"/>
                    <a:pt x="687" y="2182"/>
                  </a:cubicBezTo>
                  <a:cubicBezTo>
                    <a:pt x="660" y="2200"/>
                    <a:pt x="633" y="2219"/>
                    <a:pt x="605" y="2236"/>
                  </a:cubicBezTo>
                  <a:close/>
                  <a:moveTo>
                    <a:pt x="757" y="2134"/>
                  </a:moveTo>
                  <a:cubicBezTo>
                    <a:pt x="685" y="2068"/>
                    <a:pt x="600" y="2009"/>
                    <a:pt x="531" y="1949"/>
                  </a:cubicBezTo>
                  <a:cubicBezTo>
                    <a:pt x="435" y="1866"/>
                    <a:pt x="335" y="1786"/>
                    <a:pt x="227" y="1719"/>
                  </a:cubicBezTo>
                  <a:cubicBezTo>
                    <a:pt x="229" y="1685"/>
                    <a:pt x="230" y="1652"/>
                    <a:pt x="231" y="1618"/>
                  </a:cubicBezTo>
                  <a:cubicBezTo>
                    <a:pt x="370" y="1686"/>
                    <a:pt x="498" y="1774"/>
                    <a:pt x="624" y="1864"/>
                  </a:cubicBezTo>
                  <a:cubicBezTo>
                    <a:pt x="703" y="1921"/>
                    <a:pt x="780" y="1996"/>
                    <a:pt x="863" y="2057"/>
                  </a:cubicBezTo>
                  <a:cubicBezTo>
                    <a:pt x="828" y="2083"/>
                    <a:pt x="793" y="2109"/>
                    <a:pt x="757" y="2134"/>
                  </a:cubicBezTo>
                  <a:close/>
                  <a:moveTo>
                    <a:pt x="1055" y="1908"/>
                  </a:moveTo>
                  <a:cubicBezTo>
                    <a:pt x="1012" y="1944"/>
                    <a:pt x="969" y="1977"/>
                    <a:pt x="925" y="2011"/>
                  </a:cubicBezTo>
                  <a:cubicBezTo>
                    <a:pt x="828" y="1928"/>
                    <a:pt x="703" y="1861"/>
                    <a:pt x="606" y="1794"/>
                  </a:cubicBezTo>
                  <a:cubicBezTo>
                    <a:pt x="487" y="1712"/>
                    <a:pt x="364" y="1636"/>
                    <a:pt x="233" y="1577"/>
                  </a:cubicBezTo>
                  <a:cubicBezTo>
                    <a:pt x="237" y="1488"/>
                    <a:pt x="239" y="1399"/>
                    <a:pt x="242" y="1311"/>
                  </a:cubicBezTo>
                  <a:cubicBezTo>
                    <a:pt x="475" y="1539"/>
                    <a:pt x="770" y="1765"/>
                    <a:pt x="1054" y="1907"/>
                  </a:cubicBezTo>
                  <a:cubicBezTo>
                    <a:pt x="1055" y="1907"/>
                    <a:pt x="1055" y="1907"/>
                    <a:pt x="1056" y="1907"/>
                  </a:cubicBezTo>
                  <a:cubicBezTo>
                    <a:pt x="1056" y="1908"/>
                    <a:pt x="1055" y="1908"/>
                    <a:pt x="1055" y="1908"/>
                  </a:cubicBezTo>
                  <a:close/>
                  <a:moveTo>
                    <a:pt x="1094" y="1874"/>
                  </a:moveTo>
                  <a:cubicBezTo>
                    <a:pt x="1093" y="1870"/>
                    <a:pt x="1091" y="1867"/>
                    <a:pt x="1087" y="1864"/>
                  </a:cubicBezTo>
                  <a:cubicBezTo>
                    <a:pt x="962" y="1756"/>
                    <a:pt x="811" y="1677"/>
                    <a:pt x="674" y="1586"/>
                  </a:cubicBezTo>
                  <a:cubicBezTo>
                    <a:pt x="522" y="1485"/>
                    <a:pt x="380" y="1373"/>
                    <a:pt x="244" y="1253"/>
                  </a:cubicBezTo>
                  <a:cubicBezTo>
                    <a:pt x="247" y="1156"/>
                    <a:pt x="248" y="1060"/>
                    <a:pt x="250" y="964"/>
                  </a:cubicBezTo>
                  <a:cubicBezTo>
                    <a:pt x="574" y="1227"/>
                    <a:pt x="893" y="1508"/>
                    <a:pt x="1237" y="1742"/>
                  </a:cubicBezTo>
                  <a:cubicBezTo>
                    <a:pt x="1191" y="1787"/>
                    <a:pt x="1144" y="1831"/>
                    <a:pt x="1094" y="1874"/>
                  </a:cubicBezTo>
                  <a:close/>
                  <a:moveTo>
                    <a:pt x="1290" y="1689"/>
                  </a:moveTo>
                  <a:cubicBezTo>
                    <a:pt x="960" y="1411"/>
                    <a:pt x="601" y="1155"/>
                    <a:pt x="250" y="900"/>
                  </a:cubicBezTo>
                  <a:cubicBezTo>
                    <a:pt x="251" y="823"/>
                    <a:pt x="251" y="746"/>
                    <a:pt x="251" y="669"/>
                  </a:cubicBezTo>
                  <a:cubicBezTo>
                    <a:pt x="652" y="955"/>
                    <a:pt x="1070" y="1202"/>
                    <a:pt x="1432" y="1544"/>
                  </a:cubicBezTo>
                  <a:cubicBezTo>
                    <a:pt x="1385" y="1592"/>
                    <a:pt x="1338" y="1641"/>
                    <a:pt x="1290" y="1689"/>
                  </a:cubicBezTo>
                  <a:close/>
                  <a:moveTo>
                    <a:pt x="970" y="1062"/>
                  </a:moveTo>
                  <a:cubicBezTo>
                    <a:pt x="735" y="905"/>
                    <a:pt x="488" y="767"/>
                    <a:pt x="251" y="613"/>
                  </a:cubicBezTo>
                  <a:cubicBezTo>
                    <a:pt x="250" y="556"/>
                    <a:pt x="249" y="499"/>
                    <a:pt x="248" y="443"/>
                  </a:cubicBezTo>
                  <a:cubicBezTo>
                    <a:pt x="671" y="775"/>
                    <a:pt x="1123" y="1112"/>
                    <a:pt x="1581" y="1392"/>
                  </a:cubicBezTo>
                  <a:cubicBezTo>
                    <a:pt x="1550" y="1423"/>
                    <a:pt x="1518" y="1455"/>
                    <a:pt x="1487" y="1486"/>
                  </a:cubicBezTo>
                  <a:cubicBezTo>
                    <a:pt x="1361" y="1308"/>
                    <a:pt x="1147" y="1179"/>
                    <a:pt x="970" y="1062"/>
                  </a:cubicBezTo>
                  <a:close/>
                  <a:moveTo>
                    <a:pt x="1646" y="1330"/>
                  </a:moveTo>
                  <a:cubicBezTo>
                    <a:pt x="1397" y="1160"/>
                    <a:pt x="1145" y="993"/>
                    <a:pt x="898" y="820"/>
                  </a:cubicBezTo>
                  <a:cubicBezTo>
                    <a:pt x="688" y="673"/>
                    <a:pt x="478" y="505"/>
                    <a:pt x="248" y="389"/>
                  </a:cubicBezTo>
                  <a:cubicBezTo>
                    <a:pt x="247" y="336"/>
                    <a:pt x="247" y="282"/>
                    <a:pt x="246" y="229"/>
                  </a:cubicBezTo>
                  <a:cubicBezTo>
                    <a:pt x="482" y="374"/>
                    <a:pt x="725" y="510"/>
                    <a:pt x="958" y="663"/>
                  </a:cubicBezTo>
                  <a:cubicBezTo>
                    <a:pt x="1132" y="778"/>
                    <a:pt x="1303" y="898"/>
                    <a:pt x="1465" y="1031"/>
                  </a:cubicBezTo>
                  <a:cubicBezTo>
                    <a:pt x="1553" y="1104"/>
                    <a:pt x="1622" y="1197"/>
                    <a:pt x="1702" y="1278"/>
                  </a:cubicBezTo>
                  <a:cubicBezTo>
                    <a:pt x="1683" y="1295"/>
                    <a:pt x="1665" y="1313"/>
                    <a:pt x="1646" y="13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14" name="文本框 113">
              <a:extLst>
                <a:ext uri="{FF2B5EF4-FFF2-40B4-BE49-F238E27FC236}">
                  <a16:creationId xmlns:a16="http://schemas.microsoft.com/office/drawing/2014/main" id="{921C6609-D48A-4EEB-808D-3C325F43240E}"/>
                </a:ext>
              </a:extLst>
            </p:cNvPr>
            <p:cNvSpPr txBox="1"/>
            <p:nvPr/>
          </p:nvSpPr>
          <p:spPr>
            <a:xfrm>
              <a:off x="1144935" y="5652861"/>
              <a:ext cx="27037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dist"/>
            </a:lstStyle>
            <a:p>
              <a:pPr algn="l"/>
              <a:r>
                <a:rPr lang="zh-CN" altLang="en-US" dirty="0"/>
                <a:t>这是一大段的嘉宾介绍</a:t>
              </a:r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554B497C-6EC0-4880-9724-328DA81967D6}"/>
              </a:ext>
            </a:extLst>
          </p:cNvPr>
          <p:cNvGrpSpPr/>
          <p:nvPr/>
        </p:nvGrpSpPr>
        <p:grpSpPr>
          <a:xfrm>
            <a:off x="1564213" y="1574920"/>
            <a:ext cx="2348819" cy="1411367"/>
            <a:chOff x="1300132" y="1445277"/>
            <a:chExt cx="2348819" cy="1411367"/>
          </a:xfrm>
        </p:grpSpPr>
        <p:sp>
          <p:nvSpPr>
            <p:cNvPr id="89" name="文本框 88">
              <a:extLst>
                <a:ext uri="{FF2B5EF4-FFF2-40B4-BE49-F238E27FC236}">
                  <a16:creationId xmlns:a16="http://schemas.microsoft.com/office/drawing/2014/main" id="{E83B0B9E-9CEE-4BA3-A3E7-03298A34C240}"/>
                </a:ext>
              </a:extLst>
            </p:cNvPr>
            <p:cNvSpPr txBox="1"/>
            <p:nvPr/>
          </p:nvSpPr>
          <p:spPr>
            <a:xfrm>
              <a:off x="1300132" y="1445277"/>
              <a:ext cx="2329769" cy="135421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zh-CN" altLang="en-US" sz="8800" dirty="0">
                  <a:solidFill>
                    <a:schemeClr val="accent3"/>
                  </a:solidFill>
                  <a:latin typeface="优设标题黑" panose="00000500000000000000" pitchFamily="2" charset="-122"/>
                  <a:ea typeface="优设标题黑" panose="00000500000000000000" pitchFamily="2" charset="-122"/>
                </a:rPr>
                <a:t>嘉宾</a:t>
              </a:r>
            </a:p>
          </p:txBody>
        </p:sp>
        <p:sp>
          <p:nvSpPr>
            <p:cNvPr id="90" name="文本框 89">
              <a:extLst>
                <a:ext uri="{FF2B5EF4-FFF2-40B4-BE49-F238E27FC236}">
                  <a16:creationId xmlns:a16="http://schemas.microsoft.com/office/drawing/2014/main" id="{7B0E5DA6-A06C-4927-90E5-15B45F2C0890}"/>
                </a:ext>
              </a:extLst>
            </p:cNvPr>
            <p:cNvSpPr txBox="1"/>
            <p:nvPr/>
          </p:nvSpPr>
          <p:spPr>
            <a:xfrm>
              <a:off x="1319182" y="1502427"/>
              <a:ext cx="2329769" cy="135421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zh-CN" altLang="en-US" sz="8800" dirty="0">
                  <a:solidFill>
                    <a:schemeClr val="accent2"/>
                  </a:solidFill>
                  <a:latin typeface="优设标题黑" panose="00000500000000000000" pitchFamily="2" charset="-122"/>
                  <a:ea typeface="优设标题黑" panose="00000500000000000000" pitchFamily="2" charset="-122"/>
                </a:rPr>
                <a:t>嘉宾</a:t>
              </a:r>
            </a:p>
          </p:txBody>
        </p:sp>
        <p:sp>
          <p:nvSpPr>
            <p:cNvPr id="108" name="文本框 107">
              <a:extLst>
                <a:ext uri="{FF2B5EF4-FFF2-40B4-BE49-F238E27FC236}">
                  <a16:creationId xmlns:a16="http://schemas.microsoft.com/office/drawing/2014/main" id="{FCD4ECB3-319C-4FC8-9EB5-A33A6AD6C8A9}"/>
                </a:ext>
              </a:extLst>
            </p:cNvPr>
            <p:cNvSpPr txBox="1"/>
            <p:nvPr/>
          </p:nvSpPr>
          <p:spPr>
            <a:xfrm>
              <a:off x="1300132" y="1483377"/>
              <a:ext cx="2329769" cy="135421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zh-CN" altLang="en-US" sz="8800" dirty="0">
                  <a:latin typeface="优设标题黑" panose="00000500000000000000" pitchFamily="2" charset="-122"/>
                  <a:ea typeface="优设标题黑" panose="00000500000000000000" pitchFamily="2" charset="-122"/>
                </a:rPr>
                <a:t>嘉宾</a:t>
              </a:r>
            </a:p>
          </p:txBody>
        </p:sp>
      </p:grpSp>
      <p:sp>
        <p:nvSpPr>
          <p:cNvPr id="91" name="文本框 90">
            <a:extLst>
              <a:ext uri="{FF2B5EF4-FFF2-40B4-BE49-F238E27FC236}">
                <a16:creationId xmlns:a16="http://schemas.microsoft.com/office/drawing/2014/main" id="{54201290-B06B-48CB-85DB-230484454237}"/>
              </a:ext>
            </a:extLst>
          </p:cNvPr>
          <p:cNvSpPr txBox="1"/>
          <p:nvPr/>
        </p:nvSpPr>
        <p:spPr>
          <a:xfrm>
            <a:off x="7808957" y="4858435"/>
            <a:ext cx="2463964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9900">
                <a:solidFill>
                  <a:schemeClr val="accent1">
                    <a:alpha val="36000"/>
                  </a:schemeClr>
                </a:solidFill>
                <a:latin typeface="演示镇魂行楷" panose="00000500000000000000" pitchFamily="2" charset="-122"/>
                <a:ea typeface="演示镇魂行楷" panose="00000500000000000000" pitchFamily="2" charset="-122"/>
              </a:defRPr>
            </a:lvl1pPr>
          </a:lstStyle>
          <a:p>
            <a:r>
              <a:rPr lang="en-US" altLang="zh-CN" sz="11500" dirty="0">
                <a:solidFill>
                  <a:schemeClr val="accent1"/>
                </a:solidFill>
                <a:effectLst>
                  <a:outerShdw blurRad="50800" dist="38100" dir="2700000" algn="tl" rotWithShape="0">
                    <a:schemeClr val="accent1">
                      <a:lumMod val="50000"/>
                      <a:alpha val="30000"/>
                    </a:schemeClr>
                  </a:outerShdw>
                </a:effectLst>
                <a:latin typeface="优设标题黑" panose="00000500000000000000" pitchFamily="2" charset="-122"/>
                <a:ea typeface="优设标题黑" panose="00000500000000000000" pitchFamily="2" charset="-122"/>
              </a:rPr>
              <a:t>03</a:t>
            </a:r>
            <a:endParaRPr lang="zh-CN" altLang="en-US" sz="11500" dirty="0">
              <a:solidFill>
                <a:schemeClr val="accent1"/>
              </a:solidFill>
              <a:effectLst>
                <a:outerShdw blurRad="50800" dist="38100" dir="2700000" algn="tl" rotWithShape="0">
                  <a:schemeClr val="accent1">
                    <a:lumMod val="50000"/>
                    <a:alpha val="30000"/>
                  </a:schemeClr>
                </a:outerShdw>
              </a:effectLst>
              <a:latin typeface="优设标题黑" panose="00000500000000000000" pitchFamily="2" charset="-122"/>
              <a:ea typeface="优设标题黑" panose="00000500000000000000" pitchFamily="2" charset="-122"/>
            </a:endParaRPr>
          </a:p>
        </p:txBody>
      </p:sp>
      <p:grpSp>
        <p:nvGrpSpPr>
          <p:cNvPr id="137" name="组合 136">
            <a:extLst>
              <a:ext uri="{FF2B5EF4-FFF2-40B4-BE49-F238E27FC236}">
                <a16:creationId xmlns:a16="http://schemas.microsoft.com/office/drawing/2014/main" id="{71369F4D-E9AE-4FBB-B8D2-E16874FB89A6}"/>
              </a:ext>
            </a:extLst>
          </p:cNvPr>
          <p:cNvGrpSpPr/>
          <p:nvPr/>
        </p:nvGrpSpPr>
        <p:grpSpPr>
          <a:xfrm>
            <a:off x="-2626890" y="0"/>
            <a:ext cx="17008132" cy="6858000"/>
            <a:chOff x="-2626890" y="0"/>
            <a:chExt cx="17008132" cy="6858000"/>
          </a:xfrm>
        </p:grpSpPr>
        <p:grpSp>
          <p:nvGrpSpPr>
            <p:cNvPr id="138" name="组合 137">
              <a:extLst>
                <a:ext uri="{FF2B5EF4-FFF2-40B4-BE49-F238E27FC236}">
                  <a16:creationId xmlns:a16="http://schemas.microsoft.com/office/drawing/2014/main" id="{0FB9E1C1-FB9F-4B16-85EC-BE113989F5E1}"/>
                </a:ext>
              </a:extLst>
            </p:cNvPr>
            <p:cNvGrpSpPr/>
            <p:nvPr/>
          </p:nvGrpSpPr>
          <p:grpSpPr>
            <a:xfrm>
              <a:off x="-1270989" y="0"/>
              <a:ext cx="15652231" cy="360000"/>
              <a:chOff x="-410153" y="0"/>
              <a:chExt cx="15652231" cy="360000"/>
            </a:xfrm>
          </p:grpSpPr>
          <p:sp>
            <p:nvSpPr>
              <p:cNvPr id="162" name="矩形 161">
                <a:extLst>
                  <a:ext uri="{FF2B5EF4-FFF2-40B4-BE49-F238E27FC236}">
                    <a16:creationId xmlns:a16="http://schemas.microsoft.com/office/drawing/2014/main" id="{C2D0ED46-A0FE-41A8-B479-F6EBEC9A2E5C}"/>
                  </a:ext>
                </a:extLst>
              </p:cNvPr>
              <p:cNvSpPr/>
              <p:nvPr/>
            </p:nvSpPr>
            <p:spPr>
              <a:xfrm>
                <a:off x="-410153" y="0"/>
                <a:ext cx="15516000" cy="360000"/>
              </a:xfrm>
              <a:prstGeom prst="rect">
                <a:avLst/>
              </a:prstGeom>
              <a:solidFill>
                <a:schemeClr val="accent2"/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163" name="组合 162">
                <a:extLst>
                  <a:ext uri="{FF2B5EF4-FFF2-40B4-BE49-F238E27FC236}">
                    <a16:creationId xmlns:a16="http://schemas.microsoft.com/office/drawing/2014/main" id="{814E9C54-E425-4C16-8A40-0F1F4055BFFA}"/>
                  </a:ext>
                </a:extLst>
              </p:cNvPr>
              <p:cNvGrpSpPr/>
              <p:nvPr/>
            </p:nvGrpSpPr>
            <p:grpSpPr>
              <a:xfrm>
                <a:off x="0" y="36000"/>
                <a:ext cx="2009054" cy="288000"/>
                <a:chOff x="0" y="36000"/>
                <a:chExt cx="2009054" cy="288000"/>
              </a:xfrm>
            </p:grpSpPr>
            <p:sp>
              <p:nvSpPr>
                <p:cNvPr id="182" name="平行四边形 181">
                  <a:extLst>
                    <a:ext uri="{FF2B5EF4-FFF2-40B4-BE49-F238E27FC236}">
                      <a16:creationId xmlns:a16="http://schemas.microsoft.com/office/drawing/2014/main" id="{8692F2FB-F2AA-42D4-8633-8E04EE85C80D}"/>
                    </a:ext>
                  </a:extLst>
                </p:cNvPr>
                <p:cNvSpPr/>
                <p:nvPr/>
              </p:nvSpPr>
              <p:spPr>
                <a:xfrm>
                  <a:off x="1649054" y="36000"/>
                  <a:ext cx="360000" cy="288000"/>
                </a:xfrm>
                <a:prstGeom prst="parallelogram">
                  <a:avLst>
                    <a:gd name="adj" fmla="val 42756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83" name="文本框 182">
                  <a:extLst>
                    <a:ext uri="{FF2B5EF4-FFF2-40B4-BE49-F238E27FC236}">
                      <a16:creationId xmlns:a16="http://schemas.microsoft.com/office/drawing/2014/main" id="{2B300A7F-D124-4908-88D7-676368FA91F4}"/>
                    </a:ext>
                  </a:extLst>
                </p:cNvPr>
                <p:cNvSpPr txBox="1"/>
                <p:nvPr/>
              </p:nvSpPr>
              <p:spPr>
                <a:xfrm>
                  <a:off x="0" y="56890"/>
                  <a:ext cx="1512823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US" altLang="zh-CN" sz="1600" b="1" i="1" dirty="0"/>
                    <a:t>hip-hop     </a:t>
                  </a:r>
                  <a:r>
                    <a:rPr lang="zh-CN" altLang="en-US" sz="1600" b="1" i="1" dirty="0"/>
                    <a:t>嘉宾</a:t>
                  </a:r>
                </a:p>
              </p:txBody>
            </p:sp>
          </p:grpSp>
          <p:grpSp>
            <p:nvGrpSpPr>
              <p:cNvPr id="164" name="组合 163">
                <a:extLst>
                  <a:ext uri="{FF2B5EF4-FFF2-40B4-BE49-F238E27FC236}">
                    <a16:creationId xmlns:a16="http://schemas.microsoft.com/office/drawing/2014/main" id="{56C0BD0E-DCC8-4729-8AB5-2E608D54FE9F}"/>
                  </a:ext>
                </a:extLst>
              </p:cNvPr>
              <p:cNvGrpSpPr/>
              <p:nvPr/>
            </p:nvGrpSpPr>
            <p:grpSpPr>
              <a:xfrm>
                <a:off x="2205504" y="36000"/>
                <a:ext cx="2009054" cy="288000"/>
                <a:chOff x="0" y="36000"/>
                <a:chExt cx="2009054" cy="288000"/>
              </a:xfrm>
            </p:grpSpPr>
            <p:sp>
              <p:nvSpPr>
                <p:cNvPr id="180" name="平行四边形 179">
                  <a:extLst>
                    <a:ext uri="{FF2B5EF4-FFF2-40B4-BE49-F238E27FC236}">
                      <a16:creationId xmlns:a16="http://schemas.microsoft.com/office/drawing/2014/main" id="{EAA2B71B-009F-4247-9BAF-DD58996EF4B2}"/>
                    </a:ext>
                  </a:extLst>
                </p:cNvPr>
                <p:cNvSpPr/>
                <p:nvPr/>
              </p:nvSpPr>
              <p:spPr>
                <a:xfrm>
                  <a:off x="1649054" y="36000"/>
                  <a:ext cx="360000" cy="288000"/>
                </a:xfrm>
                <a:prstGeom prst="parallelogram">
                  <a:avLst>
                    <a:gd name="adj" fmla="val 42756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81" name="文本框 180">
                  <a:extLst>
                    <a:ext uri="{FF2B5EF4-FFF2-40B4-BE49-F238E27FC236}">
                      <a16:creationId xmlns:a16="http://schemas.microsoft.com/office/drawing/2014/main" id="{938798E8-43C5-4138-8056-D5DDF1E32FD6}"/>
                    </a:ext>
                  </a:extLst>
                </p:cNvPr>
                <p:cNvSpPr txBox="1"/>
                <p:nvPr/>
              </p:nvSpPr>
              <p:spPr>
                <a:xfrm>
                  <a:off x="0" y="56890"/>
                  <a:ext cx="1512823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US" altLang="zh-CN" sz="1600" b="1" i="1" dirty="0"/>
                    <a:t>hip-hop     </a:t>
                  </a:r>
                  <a:r>
                    <a:rPr lang="zh-CN" altLang="en-US" sz="1600" b="1" i="1" dirty="0"/>
                    <a:t>嘉宾</a:t>
                  </a:r>
                  <a:r>
                    <a:rPr lang="en-US" altLang="zh-CN" sz="1600" b="1" i="1" dirty="0"/>
                    <a:t>  </a:t>
                  </a:r>
                  <a:endParaRPr lang="zh-CN" altLang="en-US" sz="1600" b="1" i="1" dirty="0"/>
                </a:p>
              </p:txBody>
            </p:sp>
          </p:grpSp>
          <p:grpSp>
            <p:nvGrpSpPr>
              <p:cNvPr id="165" name="组合 164">
                <a:extLst>
                  <a:ext uri="{FF2B5EF4-FFF2-40B4-BE49-F238E27FC236}">
                    <a16:creationId xmlns:a16="http://schemas.microsoft.com/office/drawing/2014/main" id="{BAA4C6AE-7092-4ADA-8572-BF3184636C4B}"/>
                  </a:ext>
                </a:extLst>
              </p:cNvPr>
              <p:cNvGrpSpPr/>
              <p:nvPr/>
            </p:nvGrpSpPr>
            <p:grpSpPr>
              <a:xfrm>
                <a:off x="4411008" y="36000"/>
                <a:ext cx="2009054" cy="288000"/>
                <a:chOff x="0" y="36000"/>
                <a:chExt cx="2009054" cy="288000"/>
              </a:xfrm>
            </p:grpSpPr>
            <p:sp>
              <p:nvSpPr>
                <p:cNvPr id="178" name="平行四边形 177">
                  <a:extLst>
                    <a:ext uri="{FF2B5EF4-FFF2-40B4-BE49-F238E27FC236}">
                      <a16:creationId xmlns:a16="http://schemas.microsoft.com/office/drawing/2014/main" id="{7A0CBA83-6D35-4085-92F4-BDA73270B622}"/>
                    </a:ext>
                  </a:extLst>
                </p:cNvPr>
                <p:cNvSpPr/>
                <p:nvPr/>
              </p:nvSpPr>
              <p:spPr>
                <a:xfrm>
                  <a:off x="1649054" y="36000"/>
                  <a:ext cx="360000" cy="288000"/>
                </a:xfrm>
                <a:prstGeom prst="parallelogram">
                  <a:avLst>
                    <a:gd name="adj" fmla="val 42756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79" name="文本框 178">
                  <a:extLst>
                    <a:ext uri="{FF2B5EF4-FFF2-40B4-BE49-F238E27FC236}">
                      <a16:creationId xmlns:a16="http://schemas.microsoft.com/office/drawing/2014/main" id="{D08A0EA1-A6B9-4C63-B1A6-568571A38AD4}"/>
                    </a:ext>
                  </a:extLst>
                </p:cNvPr>
                <p:cNvSpPr txBox="1"/>
                <p:nvPr/>
              </p:nvSpPr>
              <p:spPr>
                <a:xfrm>
                  <a:off x="0" y="56890"/>
                  <a:ext cx="1512823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US" altLang="zh-CN" sz="1600" b="1" i="1" dirty="0"/>
                    <a:t>hip-hop     </a:t>
                  </a:r>
                  <a:r>
                    <a:rPr lang="zh-CN" altLang="en-US" sz="1600" b="1" i="1" dirty="0"/>
                    <a:t>嘉宾</a:t>
                  </a:r>
                  <a:r>
                    <a:rPr lang="en-US" altLang="zh-CN" sz="1600" b="1" i="1" dirty="0"/>
                    <a:t>  </a:t>
                  </a:r>
                  <a:endParaRPr lang="zh-CN" altLang="en-US" sz="1600" b="1" i="1" dirty="0"/>
                </a:p>
              </p:txBody>
            </p:sp>
          </p:grpSp>
          <p:grpSp>
            <p:nvGrpSpPr>
              <p:cNvPr id="166" name="组合 165">
                <a:extLst>
                  <a:ext uri="{FF2B5EF4-FFF2-40B4-BE49-F238E27FC236}">
                    <a16:creationId xmlns:a16="http://schemas.microsoft.com/office/drawing/2014/main" id="{7E6DC04D-B96C-43EA-B848-BC0E7FCEEBD6}"/>
                  </a:ext>
                </a:extLst>
              </p:cNvPr>
              <p:cNvGrpSpPr/>
              <p:nvPr/>
            </p:nvGrpSpPr>
            <p:grpSpPr>
              <a:xfrm>
                <a:off x="6616512" y="36000"/>
                <a:ext cx="2009054" cy="288000"/>
                <a:chOff x="0" y="36000"/>
                <a:chExt cx="2009054" cy="288000"/>
              </a:xfrm>
            </p:grpSpPr>
            <p:sp>
              <p:nvSpPr>
                <p:cNvPr id="176" name="平行四边形 175">
                  <a:extLst>
                    <a:ext uri="{FF2B5EF4-FFF2-40B4-BE49-F238E27FC236}">
                      <a16:creationId xmlns:a16="http://schemas.microsoft.com/office/drawing/2014/main" id="{2BF93829-DEB8-421F-AB5F-BCDB8A0A22E4}"/>
                    </a:ext>
                  </a:extLst>
                </p:cNvPr>
                <p:cNvSpPr/>
                <p:nvPr/>
              </p:nvSpPr>
              <p:spPr>
                <a:xfrm>
                  <a:off x="1649054" y="36000"/>
                  <a:ext cx="360000" cy="288000"/>
                </a:xfrm>
                <a:prstGeom prst="parallelogram">
                  <a:avLst>
                    <a:gd name="adj" fmla="val 42756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77" name="文本框 176">
                  <a:extLst>
                    <a:ext uri="{FF2B5EF4-FFF2-40B4-BE49-F238E27FC236}">
                      <a16:creationId xmlns:a16="http://schemas.microsoft.com/office/drawing/2014/main" id="{A9B6E196-8D45-4E4C-9C05-9BDA3649098A}"/>
                    </a:ext>
                  </a:extLst>
                </p:cNvPr>
                <p:cNvSpPr txBox="1"/>
                <p:nvPr/>
              </p:nvSpPr>
              <p:spPr>
                <a:xfrm>
                  <a:off x="0" y="56890"/>
                  <a:ext cx="1512823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US" altLang="zh-CN" sz="1600" b="1" i="1" dirty="0"/>
                    <a:t>hip-hop     </a:t>
                  </a:r>
                  <a:r>
                    <a:rPr lang="zh-CN" altLang="en-US" sz="1600" b="1" i="1" dirty="0"/>
                    <a:t>嘉宾</a:t>
                  </a:r>
                </a:p>
              </p:txBody>
            </p:sp>
          </p:grpSp>
          <p:grpSp>
            <p:nvGrpSpPr>
              <p:cNvPr id="167" name="组合 166">
                <a:extLst>
                  <a:ext uri="{FF2B5EF4-FFF2-40B4-BE49-F238E27FC236}">
                    <a16:creationId xmlns:a16="http://schemas.microsoft.com/office/drawing/2014/main" id="{057B9D5E-D3D7-4D97-898E-11D4F0AA67D1}"/>
                  </a:ext>
                </a:extLst>
              </p:cNvPr>
              <p:cNvGrpSpPr/>
              <p:nvPr/>
            </p:nvGrpSpPr>
            <p:grpSpPr>
              <a:xfrm>
                <a:off x="8822016" y="36000"/>
                <a:ext cx="2009054" cy="288000"/>
                <a:chOff x="0" y="36000"/>
                <a:chExt cx="2009054" cy="288000"/>
              </a:xfrm>
            </p:grpSpPr>
            <p:sp>
              <p:nvSpPr>
                <p:cNvPr id="174" name="平行四边形 173">
                  <a:extLst>
                    <a:ext uri="{FF2B5EF4-FFF2-40B4-BE49-F238E27FC236}">
                      <a16:creationId xmlns:a16="http://schemas.microsoft.com/office/drawing/2014/main" id="{97236134-E90D-465D-9AA6-9F70DBAA962C}"/>
                    </a:ext>
                  </a:extLst>
                </p:cNvPr>
                <p:cNvSpPr/>
                <p:nvPr/>
              </p:nvSpPr>
              <p:spPr>
                <a:xfrm>
                  <a:off x="1649054" y="36000"/>
                  <a:ext cx="360000" cy="288000"/>
                </a:xfrm>
                <a:prstGeom prst="parallelogram">
                  <a:avLst>
                    <a:gd name="adj" fmla="val 42756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75" name="文本框 174">
                  <a:extLst>
                    <a:ext uri="{FF2B5EF4-FFF2-40B4-BE49-F238E27FC236}">
                      <a16:creationId xmlns:a16="http://schemas.microsoft.com/office/drawing/2014/main" id="{D9928587-CDC2-43BA-A0D9-C0CB7B094D13}"/>
                    </a:ext>
                  </a:extLst>
                </p:cNvPr>
                <p:cNvSpPr txBox="1"/>
                <p:nvPr/>
              </p:nvSpPr>
              <p:spPr>
                <a:xfrm>
                  <a:off x="0" y="56890"/>
                  <a:ext cx="1512823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US" altLang="zh-CN" sz="1600" b="1" i="1" dirty="0"/>
                    <a:t>hip-hop     </a:t>
                  </a:r>
                  <a:r>
                    <a:rPr lang="zh-CN" altLang="en-US" sz="1600" b="1" i="1" dirty="0"/>
                    <a:t>嘉宾</a:t>
                  </a:r>
                  <a:r>
                    <a:rPr lang="en-US" altLang="zh-CN" sz="1600" b="1" i="1" dirty="0"/>
                    <a:t>  </a:t>
                  </a:r>
                  <a:endParaRPr lang="zh-CN" altLang="en-US" sz="1600" b="1" i="1" dirty="0"/>
                </a:p>
              </p:txBody>
            </p:sp>
          </p:grpSp>
          <p:grpSp>
            <p:nvGrpSpPr>
              <p:cNvPr id="168" name="组合 167">
                <a:extLst>
                  <a:ext uri="{FF2B5EF4-FFF2-40B4-BE49-F238E27FC236}">
                    <a16:creationId xmlns:a16="http://schemas.microsoft.com/office/drawing/2014/main" id="{2DC6C6A7-E80B-41A5-B6B5-168BBE0883A0}"/>
                  </a:ext>
                </a:extLst>
              </p:cNvPr>
              <p:cNvGrpSpPr/>
              <p:nvPr/>
            </p:nvGrpSpPr>
            <p:grpSpPr>
              <a:xfrm>
                <a:off x="11027520" y="36000"/>
                <a:ext cx="2009054" cy="288000"/>
                <a:chOff x="0" y="36000"/>
                <a:chExt cx="2009054" cy="288000"/>
              </a:xfrm>
            </p:grpSpPr>
            <p:sp>
              <p:nvSpPr>
                <p:cNvPr id="172" name="平行四边形 171">
                  <a:extLst>
                    <a:ext uri="{FF2B5EF4-FFF2-40B4-BE49-F238E27FC236}">
                      <a16:creationId xmlns:a16="http://schemas.microsoft.com/office/drawing/2014/main" id="{F5C5E2C4-D167-4F19-B44E-CA0A63A82719}"/>
                    </a:ext>
                  </a:extLst>
                </p:cNvPr>
                <p:cNvSpPr/>
                <p:nvPr/>
              </p:nvSpPr>
              <p:spPr>
                <a:xfrm>
                  <a:off x="1649054" y="36000"/>
                  <a:ext cx="360000" cy="288000"/>
                </a:xfrm>
                <a:prstGeom prst="parallelogram">
                  <a:avLst>
                    <a:gd name="adj" fmla="val 42756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73" name="文本框 172">
                  <a:extLst>
                    <a:ext uri="{FF2B5EF4-FFF2-40B4-BE49-F238E27FC236}">
                      <a16:creationId xmlns:a16="http://schemas.microsoft.com/office/drawing/2014/main" id="{78076A88-A8FD-468B-8B97-F56FAE48759F}"/>
                    </a:ext>
                  </a:extLst>
                </p:cNvPr>
                <p:cNvSpPr txBox="1"/>
                <p:nvPr/>
              </p:nvSpPr>
              <p:spPr>
                <a:xfrm>
                  <a:off x="0" y="56890"/>
                  <a:ext cx="1512823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US" altLang="zh-CN" sz="1600" b="1" i="1" dirty="0"/>
                    <a:t>hip-hop     </a:t>
                  </a:r>
                  <a:r>
                    <a:rPr lang="zh-CN" altLang="en-US" sz="1600" b="1" i="1" dirty="0"/>
                    <a:t>嘉宾</a:t>
                  </a:r>
                  <a:r>
                    <a:rPr lang="en-US" altLang="zh-CN" sz="1600" b="1" i="1" dirty="0"/>
                    <a:t> </a:t>
                  </a:r>
                  <a:endParaRPr lang="zh-CN" altLang="en-US" sz="1600" b="1" i="1" dirty="0"/>
                </a:p>
              </p:txBody>
            </p:sp>
          </p:grpSp>
          <p:grpSp>
            <p:nvGrpSpPr>
              <p:cNvPr id="169" name="组合 168">
                <a:extLst>
                  <a:ext uri="{FF2B5EF4-FFF2-40B4-BE49-F238E27FC236}">
                    <a16:creationId xmlns:a16="http://schemas.microsoft.com/office/drawing/2014/main" id="{F935C01E-91A4-433B-8E07-564A38A61C49}"/>
                  </a:ext>
                </a:extLst>
              </p:cNvPr>
              <p:cNvGrpSpPr/>
              <p:nvPr/>
            </p:nvGrpSpPr>
            <p:grpSpPr>
              <a:xfrm>
                <a:off x="13233024" y="36000"/>
                <a:ext cx="2009054" cy="288000"/>
                <a:chOff x="0" y="36000"/>
                <a:chExt cx="2009054" cy="288000"/>
              </a:xfrm>
            </p:grpSpPr>
            <p:sp>
              <p:nvSpPr>
                <p:cNvPr id="170" name="平行四边形 169">
                  <a:extLst>
                    <a:ext uri="{FF2B5EF4-FFF2-40B4-BE49-F238E27FC236}">
                      <a16:creationId xmlns:a16="http://schemas.microsoft.com/office/drawing/2014/main" id="{2072D2F5-1945-4C18-B5E1-E75E4A68C1A8}"/>
                    </a:ext>
                  </a:extLst>
                </p:cNvPr>
                <p:cNvSpPr/>
                <p:nvPr/>
              </p:nvSpPr>
              <p:spPr>
                <a:xfrm>
                  <a:off x="1649054" y="36000"/>
                  <a:ext cx="360000" cy="288000"/>
                </a:xfrm>
                <a:prstGeom prst="parallelogram">
                  <a:avLst>
                    <a:gd name="adj" fmla="val 42756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71" name="文本框 170">
                  <a:extLst>
                    <a:ext uri="{FF2B5EF4-FFF2-40B4-BE49-F238E27FC236}">
                      <a16:creationId xmlns:a16="http://schemas.microsoft.com/office/drawing/2014/main" id="{7CF3E32A-9D8C-44D0-893F-7E934C0796DA}"/>
                    </a:ext>
                  </a:extLst>
                </p:cNvPr>
                <p:cNvSpPr txBox="1"/>
                <p:nvPr/>
              </p:nvSpPr>
              <p:spPr>
                <a:xfrm>
                  <a:off x="0" y="56890"/>
                  <a:ext cx="1512823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US" altLang="zh-CN" sz="1600" b="1" i="1" dirty="0"/>
                    <a:t>hip-hop     </a:t>
                  </a:r>
                  <a:r>
                    <a:rPr lang="zh-CN" altLang="en-US" sz="1600" b="1" i="1" dirty="0"/>
                    <a:t>嘉宾</a:t>
                  </a:r>
                </a:p>
              </p:txBody>
            </p:sp>
          </p:grpSp>
        </p:grpSp>
        <p:grpSp>
          <p:nvGrpSpPr>
            <p:cNvPr id="139" name="组合 138">
              <a:extLst>
                <a:ext uri="{FF2B5EF4-FFF2-40B4-BE49-F238E27FC236}">
                  <a16:creationId xmlns:a16="http://schemas.microsoft.com/office/drawing/2014/main" id="{C26991D8-1CB5-488A-809F-B8A8540029B3}"/>
                </a:ext>
              </a:extLst>
            </p:cNvPr>
            <p:cNvGrpSpPr/>
            <p:nvPr/>
          </p:nvGrpSpPr>
          <p:grpSpPr>
            <a:xfrm>
              <a:off x="-2626890" y="6498000"/>
              <a:ext cx="15652231" cy="360000"/>
              <a:chOff x="-410153" y="0"/>
              <a:chExt cx="15652231" cy="360000"/>
            </a:xfrm>
          </p:grpSpPr>
          <p:sp>
            <p:nvSpPr>
              <p:cNvPr id="140" name="矩形 139">
                <a:extLst>
                  <a:ext uri="{FF2B5EF4-FFF2-40B4-BE49-F238E27FC236}">
                    <a16:creationId xmlns:a16="http://schemas.microsoft.com/office/drawing/2014/main" id="{455FD9C1-9C27-454B-A0C9-F986CB536BE7}"/>
                  </a:ext>
                </a:extLst>
              </p:cNvPr>
              <p:cNvSpPr/>
              <p:nvPr/>
            </p:nvSpPr>
            <p:spPr>
              <a:xfrm>
                <a:off x="-410153" y="0"/>
                <a:ext cx="15516000" cy="360000"/>
              </a:xfrm>
              <a:prstGeom prst="rect">
                <a:avLst/>
              </a:prstGeom>
              <a:solidFill>
                <a:schemeClr val="accent2"/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141" name="组合 140">
                <a:extLst>
                  <a:ext uri="{FF2B5EF4-FFF2-40B4-BE49-F238E27FC236}">
                    <a16:creationId xmlns:a16="http://schemas.microsoft.com/office/drawing/2014/main" id="{9170F056-C2F2-4D16-9CF4-857106A754E7}"/>
                  </a:ext>
                </a:extLst>
              </p:cNvPr>
              <p:cNvGrpSpPr/>
              <p:nvPr/>
            </p:nvGrpSpPr>
            <p:grpSpPr>
              <a:xfrm>
                <a:off x="0" y="36000"/>
                <a:ext cx="2009054" cy="288000"/>
                <a:chOff x="0" y="36000"/>
                <a:chExt cx="2009054" cy="288000"/>
              </a:xfrm>
            </p:grpSpPr>
            <p:sp>
              <p:nvSpPr>
                <p:cNvPr id="160" name="平行四边形 159">
                  <a:extLst>
                    <a:ext uri="{FF2B5EF4-FFF2-40B4-BE49-F238E27FC236}">
                      <a16:creationId xmlns:a16="http://schemas.microsoft.com/office/drawing/2014/main" id="{85DA8B6E-5D67-4D90-9E50-48FC2634FC72}"/>
                    </a:ext>
                  </a:extLst>
                </p:cNvPr>
                <p:cNvSpPr/>
                <p:nvPr/>
              </p:nvSpPr>
              <p:spPr>
                <a:xfrm>
                  <a:off x="1649054" y="36000"/>
                  <a:ext cx="360000" cy="288000"/>
                </a:xfrm>
                <a:prstGeom prst="parallelogram">
                  <a:avLst>
                    <a:gd name="adj" fmla="val 42756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61" name="文本框 160">
                  <a:extLst>
                    <a:ext uri="{FF2B5EF4-FFF2-40B4-BE49-F238E27FC236}">
                      <a16:creationId xmlns:a16="http://schemas.microsoft.com/office/drawing/2014/main" id="{3AE6F003-CC9D-4FD1-8C0E-1EE7F469E35B}"/>
                    </a:ext>
                  </a:extLst>
                </p:cNvPr>
                <p:cNvSpPr txBox="1"/>
                <p:nvPr/>
              </p:nvSpPr>
              <p:spPr>
                <a:xfrm>
                  <a:off x="0" y="56890"/>
                  <a:ext cx="1512823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US" altLang="zh-CN" sz="1600" b="1" i="1" dirty="0"/>
                    <a:t>hip-hop     </a:t>
                  </a:r>
                  <a:r>
                    <a:rPr lang="zh-CN" altLang="en-US" sz="1600" b="1" i="1" dirty="0"/>
                    <a:t>嘉宾</a:t>
                  </a:r>
                  <a:r>
                    <a:rPr lang="en-US" altLang="zh-CN" sz="1600" b="1" i="1" dirty="0"/>
                    <a:t> </a:t>
                  </a:r>
                  <a:endParaRPr lang="zh-CN" altLang="en-US" sz="1600" b="1" i="1" dirty="0"/>
                </a:p>
              </p:txBody>
            </p:sp>
          </p:grpSp>
          <p:grpSp>
            <p:nvGrpSpPr>
              <p:cNvPr id="142" name="组合 141">
                <a:extLst>
                  <a:ext uri="{FF2B5EF4-FFF2-40B4-BE49-F238E27FC236}">
                    <a16:creationId xmlns:a16="http://schemas.microsoft.com/office/drawing/2014/main" id="{0C15AD4F-E657-4430-9214-176847196429}"/>
                  </a:ext>
                </a:extLst>
              </p:cNvPr>
              <p:cNvGrpSpPr/>
              <p:nvPr/>
            </p:nvGrpSpPr>
            <p:grpSpPr>
              <a:xfrm>
                <a:off x="2205504" y="36000"/>
                <a:ext cx="2009054" cy="288000"/>
                <a:chOff x="0" y="36000"/>
                <a:chExt cx="2009054" cy="288000"/>
              </a:xfrm>
            </p:grpSpPr>
            <p:sp>
              <p:nvSpPr>
                <p:cNvPr id="158" name="平行四边形 157">
                  <a:extLst>
                    <a:ext uri="{FF2B5EF4-FFF2-40B4-BE49-F238E27FC236}">
                      <a16:creationId xmlns:a16="http://schemas.microsoft.com/office/drawing/2014/main" id="{59386361-CB5A-42B7-907D-8DD7E733D603}"/>
                    </a:ext>
                  </a:extLst>
                </p:cNvPr>
                <p:cNvSpPr/>
                <p:nvPr/>
              </p:nvSpPr>
              <p:spPr>
                <a:xfrm>
                  <a:off x="1649054" y="36000"/>
                  <a:ext cx="360000" cy="288000"/>
                </a:xfrm>
                <a:prstGeom prst="parallelogram">
                  <a:avLst>
                    <a:gd name="adj" fmla="val 42756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59" name="文本框 158">
                  <a:extLst>
                    <a:ext uri="{FF2B5EF4-FFF2-40B4-BE49-F238E27FC236}">
                      <a16:creationId xmlns:a16="http://schemas.microsoft.com/office/drawing/2014/main" id="{E0802055-41B5-49DA-80BB-41B1771E0EBA}"/>
                    </a:ext>
                  </a:extLst>
                </p:cNvPr>
                <p:cNvSpPr txBox="1"/>
                <p:nvPr/>
              </p:nvSpPr>
              <p:spPr>
                <a:xfrm>
                  <a:off x="0" y="56890"/>
                  <a:ext cx="1512823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US" altLang="zh-CN" sz="1600" b="1" i="1" dirty="0"/>
                    <a:t>hip-hop     </a:t>
                  </a:r>
                  <a:r>
                    <a:rPr lang="zh-CN" altLang="en-US" sz="1600" b="1" i="1" dirty="0"/>
                    <a:t>嘉宾</a:t>
                  </a:r>
                  <a:r>
                    <a:rPr lang="en-US" altLang="zh-CN" sz="1600" b="1" i="1" dirty="0"/>
                    <a:t> </a:t>
                  </a:r>
                  <a:endParaRPr lang="zh-CN" altLang="en-US" sz="1600" b="1" i="1" dirty="0"/>
                </a:p>
              </p:txBody>
            </p:sp>
          </p:grpSp>
          <p:grpSp>
            <p:nvGrpSpPr>
              <p:cNvPr id="143" name="组合 142">
                <a:extLst>
                  <a:ext uri="{FF2B5EF4-FFF2-40B4-BE49-F238E27FC236}">
                    <a16:creationId xmlns:a16="http://schemas.microsoft.com/office/drawing/2014/main" id="{98EAFB67-8F1F-4F68-B304-F057069F2897}"/>
                  </a:ext>
                </a:extLst>
              </p:cNvPr>
              <p:cNvGrpSpPr/>
              <p:nvPr/>
            </p:nvGrpSpPr>
            <p:grpSpPr>
              <a:xfrm>
                <a:off x="4411008" y="36000"/>
                <a:ext cx="2009054" cy="288000"/>
                <a:chOff x="0" y="36000"/>
                <a:chExt cx="2009054" cy="288000"/>
              </a:xfrm>
            </p:grpSpPr>
            <p:sp>
              <p:nvSpPr>
                <p:cNvPr id="156" name="平行四边形 155">
                  <a:extLst>
                    <a:ext uri="{FF2B5EF4-FFF2-40B4-BE49-F238E27FC236}">
                      <a16:creationId xmlns:a16="http://schemas.microsoft.com/office/drawing/2014/main" id="{1297B022-DE4D-4DF3-9560-2A5B83E8075E}"/>
                    </a:ext>
                  </a:extLst>
                </p:cNvPr>
                <p:cNvSpPr/>
                <p:nvPr/>
              </p:nvSpPr>
              <p:spPr>
                <a:xfrm>
                  <a:off x="1649054" y="36000"/>
                  <a:ext cx="360000" cy="288000"/>
                </a:xfrm>
                <a:prstGeom prst="parallelogram">
                  <a:avLst>
                    <a:gd name="adj" fmla="val 42756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57" name="文本框 156">
                  <a:extLst>
                    <a:ext uri="{FF2B5EF4-FFF2-40B4-BE49-F238E27FC236}">
                      <a16:creationId xmlns:a16="http://schemas.microsoft.com/office/drawing/2014/main" id="{E955C95D-7B88-4FFA-B944-9F115DD124C6}"/>
                    </a:ext>
                  </a:extLst>
                </p:cNvPr>
                <p:cNvSpPr txBox="1"/>
                <p:nvPr/>
              </p:nvSpPr>
              <p:spPr>
                <a:xfrm>
                  <a:off x="0" y="56890"/>
                  <a:ext cx="1512823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US" altLang="zh-CN" sz="1600" b="1" i="1" dirty="0"/>
                    <a:t>hip-hop     </a:t>
                  </a:r>
                  <a:r>
                    <a:rPr lang="zh-CN" altLang="en-US" sz="1600" b="1" i="1" dirty="0"/>
                    <a:t>嘉宾</a:t>
                  </a:r>
                </a:p>
              </p:txBody>
            </p:sp>
          </p:grpSp>
          <p:grpSp>
            <p:nvGrpSpPr>
              <p:cNvPr id="144" name="组合 143">
                <a:extLst>
                  <a:ext uri="{FF2B5EF4-FFF2-40B4-BE49-F238E27FC236}">
                    <a16:creationId xmlns:a16="http://schemas.microsoft.com/office/drawing/2014/main" id="{F19F3595-7E86-4DA1-8BD4-7F0A35D91B65}"/>
                  </a:ext>
                </a:extLst>
              </p:cNvPr>
              <p:cNvGrpSpPr/>
              <p:nvPr/>
            </p:nvGrpSpPr>
            <p:grpSpPr>
              <a:xfrm>
                <a:off x="6616512" y="36000"/>
                <a:ext cx="2009054" cy="288000"/>
                <a:chOff x="0" y="36000"/>
                <a:chExt cx="2009054" cy="288000"/>
              </a:xfrm>
            </p:grpSpPr>
            <p:sp>
              <p:nvSpPr>
                <p:cNvPr id="154" name="平行四边形 153">
                  <a:extLst>
                    <a:ext uri="{FF2B5EF4-FFF2-40B4-BE49-F238E27FC236}">
                      <a16:creationId xmlns:a16="http://schemas.microsoft.com/office/drawing/2014/main" id="{814FB9DB-31FD-4FBD-B17E-6BF663C9DB23}"/>
                    </a:ext>
                  </a:extLst>
                </p:cNvPr>
                <p:cNvSpPr/>
                <p:nvPr/>
              </p:nvSpPr>
              <p:spPr>
                <a:xfrm>
                  <a:off x="1649054" y="36000"/>
                  <a:ext cx="360000" cy="288000"/>
                </a:xfrm>
                <a:prstGeom prst="parallelogram">
                  <a:avLst>
                    <a:gd name="adj" fmla="val 42756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55" name="文本框 154">
                  <a:extLst>
                    <a:ext uri="{FF2B5EF4-FFF2-40B4-BE49-F238E27FC236}">
                      <a16:creationId xmlns:a16="http://schemas.microsoft.com/office/drawing/2014/main" id="{07E6D78A-F370-49A1-ABF6-938C0DBAED70}"/>
                    </a:ext>
                  </a:extLst>
                </p:cNvPr>
                <p:cNvSpPr txBox="1"/>
                <p:nvPr/>
              </p:nvSpPr>
              <p:spPr>
                <a:xfrm>
                  <a:off x="0" y="56890"/>
                  <a:ext cx="1512823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US" altLang="zh-CN" sz="1600" b="1" i="1" dirty="0"/>
                    <a:t>hip-hop     </a:t>
                  </a:r>
                  <a:r>
                    <a:rPr lang="zh-CN" altLang="en-US" sz="1600" b="1" i="1" dirty="0"/>
                    <a:t>嘉宾</a:t>
                  </a:r>
                </a:p>
              </p:txBody>
            </p:sp>
          </p:grpSp>
          <p:grpSp>
            <p:nvGrpSpPr>
              <p:cNvPr id="145" name="组合 144">
                <a:extLst>
                  <a:ext uri="{FF2B5EF4-FFF2-40B4-BE49-F238E27FC236}">
                    <a16:creationId xmlns:a16="http://schemas.microsoft.com/office/drawing/2014/main" id="{DAAB78DD-C7B1-45B7-AF6B-3A622B4F3BCA}"/>
                  </a:ext>
                </a:extLst>
              </p:cNvPr>
              <p:cNvGrpSpPr/>
              <p:nvPr/>
            </p:nvGrpSpPr>
            <p:grpSpPr>
              <a:xfrm>
                <a:off x="8822016" y="36000"/>
                <a:ext cx="2009054" cy="288000"/>
                <a:chOff x="0" y="36000"/>
                <a:chExt cx="2009054" cy="288000"/>
              </a:xfrm>
            </p:grpSpPr>
            <p:sp>
              <p:nvSpPr>
                <p:cNvPr id="152" name="平行四边形 151">
                  <a:extLst>
                    <a:ext uri="{FF2B5EF4-FFF2-40B4-BE49-F238E27FC236}">
                      <a16:creationId xmlns:a16="http://schemas.microsoft.com/office/drawing/2014/main" id="{F3B11D37-AC42-4414-BA5F-5E4F71265661}"/>
                    </a:ext>
                  </a:extLst>
                </p:cNvPr>
                <p:cNvSpPr/>
                <p:nvPr/>
              </p:nvSpPr>
              <p:spPr>
                <a:xfrm>
                  <a:off x="1649054" y="36000"/>
                  <a:ext cx="360000" cy="288000"/>
                </a:xfrm>
                <a:prstGeom prst="parallelogram">
                  <a:avLst>
                    <a:gd name="adj" fmla="val 42756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53" name="文本框 152">
                  <a:extLst>
                    <a:ext uri="{FF2B5EF4-FFF2-40B4-BE49-F238E27FC236}">
                      <a16:creationId xmlns:a16="http://schemas.microsoft.com/office/drawing/2014/main" id="{2AB63905-645D-4378-92CF-8AAAD218BCCE}"/>
                    </a:ext>
                  </a:extLst>
                </p:cNvPr>
                <p:cNvSpPr txBox="1"/>
                <p:nvPr/>
              </p:nvSpPr>
              <p:spPr>
                <a:xfrm>
                  <a:off x="0" y="56890"/>
                  <a:ext cx="1512823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US" altLang="zh-CN" sz="1600" b="1" i="1" dirty="0"/>
                    <a:t>hip-hop     </a:t>
                  </a:r>
                  <a:r>
                    <a:rPr lang="zh-CN" altLang="en-US" sz="1600" b="1" i="1" dirty="0"/>
                    <a:t>嘉宾</a:t>
                  </a:r>
                </a:p>
              </p:txBody>
            </p:sp>
          </p:grpSp>
          <p:grpSp>
            <p:nvGrpSpPr>
              <p:cNvPr id="146" name="组合 145">
                <a:extLst>
                  <a:ext uri="{FF2B5EF4-FFF2-40B4-BE49-F238E27FC236}">
                    <a16:creationId xmlns:a16="http://schemas.microsoft.com/office/drawing/2014/main" id="{D868AFAA-A9F3-4F1F-9B49-48CDE147F967}"/>
                  </a:ext>
                </a:extLst>
              </p:cNvPr>
              <p:cNvGrpSpPr/>
              <p:nvPr/>
            </p:nvGrpSpPr>
            <p:grpSpPr>
              <a:xfrm>
                <a:off x="11027520" y="36000"/>
                <a:ext cx="2009054" cy="288000"/>
                <a:chOff x="0" y="36000"/>
                <a:chExt cx="2009054" cy="288000"/>
              </a:xfrm>
            </p:grpSpPr>
            <p:sp>
              <p:nvSpPr>
                <p:cNvPr id="150" name="平行四边形 149">
                  <a:extLst>
                    <a:ext uri="{FF2B5EF4-FFF2-40B4-BE49-F238E27FC236}">
                      <a16:creationId xmlns:a16="http://schemas.microsoft.com/office/drawing/2014/main" id="{FB806165-BD7D-4799-98D4-5F0D63ED1566}"/>
                    </a:ext>
                  </a:extLst>
                </p:cNvPr>
                <p:cNvSpPr/>
                <p:nvPr/>
              </p:nvSpPr>
              <p:spPr>
                <a:xfrm>
                  <a:off x="1649054" y="36000"/>
                  <a:ext cx="360000" cy="288000"/>
                </a:xfrm>
                <a:prstGeom prst="parallelogram">
                  <a:avLst>
                    <a:gd name="adj" fmla="val 42756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51" name="文本框 150">
                  <a:extLst>
                    <a:ext uri="{FF2B5EF4-FFF2-40B4-BE49-F238E27FC236}">
                      <a16:creationId xmlns:a16="http://schemas.microsoft.com/office/drawing/2014/main" id="{A225668C-64FF-495A-8331-1DBB02EFCBF7}"/>
                    </a:ext>
                  </a:extLst>
                </p:cNvPr>
                <p:cNvSpPr txBox="1"/>
                <p:nvPr/>
              </p:nvSpPr>
              <p:spPr>
                <a:xfrm>
                  <a:off x="0" y="56890"/>
                  <a:ext cx="1512823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US" altLang="zh-CN" sz="1600" b="1" i="1" dirty="0"/>
                    <a:t>hip-hop     </a:t>
                  </a:r>
                  <a:r>
                    <a:rPr lang="zh-CN" altLang="en-US" sz="1600" b="1" i="1" dirty="0"/>
                    <a:t>嘉宾</a:t>
                  </a:r>
                  <a:r>
                    <a:rPr lang="en-US" altLang="zh-CN" sz="1600" b="1" i="1" dirty="0"/>
                    <a:t>  </a:t>
                  </a:r>
                  <a:endParaRPr lang="zh-CN" altLang="en-US" sz="1600" b="1" i="1" dirty="0"/>
                </a:p>
              </p:txBody>
            </p:sp>
          </p:grpSp>
          <p:grpSp>
            <p:nvGrpSpPr>
              <p:cNvPr id="147" name="组合 146">
                <a:extLst>
                  <a:ext uri="{FF2B5EF4-FFF2-40B4-BE49-F238E27FC236}">
                    <a16:creationId xmlns:a16="http://schemas.microsoft.com/office/drawing/2014/main" id="{08E786F8-82E6-4E32-9ED6-938FDB5ADE11}"/>
                  </a:ext>
                </a:extLst>
              </p:cNvPr>
              <p:cNvGrpSpPr/>
              <p:nvPr/>
            </p:nvGrpSpPr>
            <p:grpSpPr>
              <a:xfrm>
                <a:off x="13233024" y="36000"/>
                <a:ext cx="2009054" cy="288000"/>
                <a:chOff x="0" y="36000"/>
                <a:chExt cx="2009054" cy="288000"/>
              </a:xfrm>
            </p:grpSpPr>
            <p:sp>
              <p:nvSpPr>
                <p:cNvPr id="148" name="平行四边形 147">
                  <a:extLst>
                    <a:ext uri="{FF2B5EF4-FFF2-40B4-BE49-F238E27FC236}">
                      <a16:creationId xmlns:a16="http://schemas.microsoft.com/office/drawing/2014/main" id="{FA04E7D4-5EF3-48DF-A7A8-284121C461C0}"/>
                    </a:ext>
                  </a:extLst>
                </p:cNvPr>
                <p:cNvSpPr/>
                <p:nvPr/>
              </p:nvSpPr>
              <p:spPr>
                <a:xfrm>
                  <a:off x="1649054" y="36000"/>
                  <a:ext cx="360000" cy="288000"/>
                </a:xfrm>
                <a:prstGeom prst="parallelogram">
                  <a:avLst>
                    <a:gd name="adj" fmla="val 42756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49" name="文本框 148">
                  <a:extLst>
                    <a:ext uri="{FF2B5EF4-FFF2-40B4-BE49-F238E27FC236}">
                      <a16:creationId xmlns:a16="http://schemas.microsoft.com/office/drawing/2014/main" id="{AEC8C102-0AD1-498D-B0D4-92722CC5306D}"/>
                    </a:ext>
                  </a:extLst>
                </p:cNvPr>
                <p:cNvSpPr txBox="1"/>
                <p:nvPr/>
              </p:nvSpPr>
              <p:spPr>
                <a:xfrm>
                  <a:off x="0" y="56890"/>
                  <a:ext cx="1512823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US" altLang="zh-CN" sz="1600" b="1" i="1" dirty="0"/>
                    <a:t>hip-hop     </a:t>
                  </a:r>
                  <a:r>
                    <a:rPr lang="zh-CN" altLang="en-US" sz="1600" b="1" i="1" dirty="0"/>
                    <a:t>嘉宾</a:t>
                  </a:r>
                  <a:r>
                    <a:rPr lang="en-US" altLang="zh-CN" sz="1600" b="1" i="1" dirty="0"/>
                    <a:t>  </a:t>
                  </a:r>
                  <a:endParaRPr lang="zh-CN" altLang="en-US" sz="1600" b="1" i="1" dirty="0"/>
                </a:p>
              </p:txBody>
            </p:sp>
          </p:grpSp>
        </p:grpSp>
      </p:grpSp>
      <p:grpSp>
        <p:nvGrpSpPr>
          <p:cNvPr id="184" name="Group 71_1">
            <a:extLst>
              <a:ext uri="{FF2B5EF4-FFF2-40B4-BE49-F238E27FC236}">
                <a16:creationId xmlns:a16="http://schemas.microsoft.com/office/drawing/2014/main" id="{3D06ADAD-3A51-441D-88DE-214FD2495963}"/>
              </a:ext>
            </a:extLst>
          </p:cNvPr>
          <p:cNvGrpSpPr/>
          <p:nvPr/>
        </p:nvGrpSpPr>
        <p:grpSpPr>
          <a:xfrm>
            <a:off x="-2874028" y="-1341536"/>
            <a:ext cx="19180828" cy="12018628"/>
            <a:chOff x="-2874028" y="-1341536"/>
            <a:chExt cx="19180828" cy="12018628"/>
          </a:xfrm>
          <a:solidFill>
            <a:srgbClr val="E6E6E6"/>
          </a:solidFill>
        </p:grpSpPr>
        <p:sp>
          <p:nvSpPr>
            <p:cNvPr id="185" name="矩形 184">
              <a:extLst>
                <a:ext uri="{FF2B5EF4-FFF2-40B4-BE49-F238E27FC236}">
                  <a16:creationId xmlns:a16="http://schemas.microsoft.com/office/drawing/2014/main" id="{08001484-D21B-47F6-A0A1-ADD9B05A202D}"/>
                </a:ext>
              </a:extLst>
            </p:cNvPr>
            <p:cNvSpPr/>
            <p:nvPr userDrawn="1"/>
          </p:nvSpPr>
          <p:spPr>
            <a:xfrm>
              <a:off x="0" y="-1341536"/>
              <a:ext cx="12192000" cy="134153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6" name="矩形 185">
              <a:extLst>
                <a:ext uri="{FF2B5EF4-FFF2-40B4-BE49-F238E27FC236}">
                  <a16:creationId xmlns:a16="http://schemas.microsoft.com/office/drawing/2014/main" id="{22940DA9-F371-4665-8E61-2D4AEF782211}"/>
                </a:ext>
              </a:extLst>
            </p:cNvPr>
            <p:cNvSpPr/>
            <p:nvPr userDrawn="1"/>
          </p:nvSpPr>
          <p:spPr>
            <a:xfrm>
              <a:off x="0" y="6866204"/>
              <a:ext cx="12192000" cy="381088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7" name="矩形 186">
              <a:extLst>
                <a:ext uri="{FF2B5EF4-FFF2-40B4-BE49-F238E27FC236}">
                  <a16:creationId xmlns:a16="http://schemas.microsoft.com/office/drawing/2014/main" id="{FC568B3A-365C-44E4-B4C9-1F7017EB66C1}"/>
                </a:ext>
              </a:extLst>
            </p:cNvPr>
            <p:cNvSpPr/>
            <p:nvPr userDrawn="1"/>
          </p:nvSpPr>
          <p:spPr>
            <a:xfrm>
              <a:off x="-2874028" y="-1341536"/>
              <a:ext cx="2874028" cy="1201862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8" name="矩形 187">
              <a:extLst>
                <a:ext uri="{FF2B5EF4-FFF2-40B4-BE49-F238E27FC236}">
                  <a16:creationId xmlns:a16="http://schemas.microsoft.com/office/drawing/2014/main" id="{B9FDB4F1-1EED-44BC-A394-1D4F6CA1A3E2}"/>
                </a:ext>
              </a:extLst>
            </p:cNvPr>
            <p:cNvSpPr/>
            <p:nvPr userDrawn="1"/>
          </p:nvSpPr>
          <p:spPr>
            <a:xfrm>
              <a:off x="12192000" y="-1341536"/>
              <a:ext cx="4114800" cy="1201862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1928082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图片 42">
            <a:extLst>
              <a:ext uri="{FF2B5EF4-FFF2-40B4-BE49-F238E27FC236}">
                <a16:creationId xmlns:a16="http://schemas.microsoft.com/office/drawing/2014/main" id="{D178C9C7-1F1A-42F9-A05B-77172FE30C65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20000"/>
          </a:blip>
          <a:stretch>
            <a:fillRect/>
          </a:stretch>
        </p:blipFill>
        <p:spPr>
          <a:xfrm>
            <a:off x="7631452" y="-705248"/>
            <a:ext cx="6864691" cy="6767147"/>
          </a:xfrm>
          <a:prstGeom prst="rect">
            <a:avLst/>
          </a:prstGeom>
        </p:spPr>
      </p:pic>
      <p:grpSp>
        <p:nvGrpSpPr>
          <p:cNvPr id="51" name="组合 50">
            <a:extLst>
              <a:ext uri="{FF2B5EF4-FFF2-40B4-BE49-F238E27FC236}">
                <a16:creationId xmlns:a16="http://schemas.microsoft.com/office/drawing/2014/main" id="{654B18A3-16A9-47E1-9EFA-5BA4131356CA}"/>
              </a:ext>
            </a:extLst>
          </p:cNvPr>
          <p:cNvGrpSpPr/>
          <p:nvPr/>
        </p:nvGrpSpPr>
        <p:grpSpPr>
          <a:xfrm>
            <a:off x="0" y="1742867"/>
            <a:ext cx="12139111" cy="1988112"/>
            <a:chOff x="0" y="1534928"/>
            <a:chExt cx="12344400" cy="1988112"/>
          </a:xfrm>
        </p:grpSpPr>
        <p:sp>
          <p:nvSpPr>
            <p:cNvPr id="149" name="矩形 148">
              <a:extLst>
                <a:ext uri="{FF2B5EF4-FFF2-40B4-BE49-F238E27FC236}">
                  <a16:creationId xmlns:a16="http://schemas.microsoft.com/office/drawing/2014/main" id="{1E47CB1D-2B98-4F47-B511-A8AAE39E965F}"/>
                </a:ext>
              </a:extLst>
            </p:cNvPr>
            <p:cNvSpPr/>
            <p:nvPr/>
          </p:nvSpPr>
          <p:spPr>
            <a:xfrm>
              <a:off x="152400" y="1687328"/>
              <a:ext cx="12192000" cy="1835712"/>
            </a:xfrm>
            <a:prstGeom prst="rect">
              <a:avLst/>
            </a:pr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793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200AFEBA-9B1F-4E2A-9CB0-EC90275EF7B8}"/>
                </a:ext>
              </a:extLst>
            </p:cNvPr>
            <p:cNvSpPr/>
            <p:nvPr/>
          </p:nvSpPr>
          <p:spPr>
            <a:xfrm>
              <a:off x="0" y="1534928"/>
              <a:ext cx="12192000" cy="1835712"/>
            </a:xfrm>
            <a:prstGeom prst="rect">
              <a:avLst/>
            </a:prstGeom>
            <a:pattFill prst="lgGrid">
              <a:fgClr>
                <a:schemeClr val="accent2"/>
              </a:fgClr>
              <a:bgClr>
                <a:schemeClr val="bg1"/>
              </a:bgClr>
            </a:pattFill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9CB87BA6-3316-4A3B-9ADF-C612711366B7}"/>
              </a:ext>
            </a:extLst>
          </p:cNvPr>
          <p:cNvGrpSpPr/>
          <p:nvPr/>
        </p:nvGrpSpPr>
        <p:grpSpPr>
          <a:xfrm>
            <a:off x="-152400" y="3926929"/>
            <a:ext cx="12496800" cy="3509531"/>
            <a:chOff x="0" y="2170474"/>
            <a:chExt cx="12344400" cy="3509531"/>
          </a:xfrm>
        </p:grpSpPr>
        <p:sp>
          <p:nvSpPr>
            <p:cNvPr id="133" name="文本框 132">
              <a:extLst>
                <a:ext uri="{FF2B5EF4-FFF2-40B4-BE49-F238E27FC236}">
                  <a16:creationId xmlns:a16="http://schemas.microsoft.com/office/drawing/2014/main" id="{B8F7C245-0DA8-4CCB-9B95-C72972A3C854}"/>
                </a:ext>
              </a:extLst>
            </p:cNvPr>
            <p:cNvSpPr txBox="1"/>
            <p:nvPr/>
          </p:nvSpPr>
          <p:spPr>
            <a:xfrm>
              <a:off x="152400" y="2322874"/>
              <a:ext cx="12192000" cy="3357131"/>
            </a:xfrm>
            <a:custGeom>
              <a:avLst/>
              <a:gdLst/>
              <a:ahLst/>
              <a:cxnLst/>
              <a:rect l="l" t="t" r="r" b="b"/>
              <a:pathLst>
                <a:path w="11944803" h="3357131">
                  <a:moveTo>
                    <a:pt x="4151954" y="554695"/>
                  </a:moveTo>
                  <a:cubicBezTo>
                    <a:pt x="3908677" y="557519"/>
                    <a:pt x="3717336" y="655730"/>
                    <a:pt x="3577931" y="849328"/>
                  </a:cubicBezTo>
                  <a:cubicBezTo>
                    <a:pt x="3438525" y="1042926"/>
                    <a:pt x="3367456" y="1314965"/>
                    <a:pt x="3364722" y="1665446"/>
                  </a:cubicBezTo>
                  <a:cubicBezTo>
                    <a:pt x="3367455" y="2014925"/>
                    <a:pt x="3438525" y="2290062"/>
                    <a:pt x="3577931" y="2490858"/>
                  </a:cubicBezTo>
                  <a:cubicBezTo>
                    <a:pt x="3717336" y="2691654"/>
                    <a:pt x="3908677" y="2794056"/>
                    <a:pt x="4151954" y="2798064"/>
                  </a:cubicBezTo>
                  <a:cubicBezTo>
                    <a:pt x="4395230" y="2794056"/>
                    <a:pt x="4586570" y="2691654"/>
                    <a:pt x="4725974" y="2490858"/>
                  </a:cubicBezTo>
                  <a:cubicBezTo>
                    <a:pt x="4865377" y="2290062"/>
                    <a:pt x="4936446" y="2014925"/>
                    <a:pt x="4939179" y="1665446"/>
                  </a:cubicBezTo>
                  <a:cubicBezTo>
                    <a:pt x="4936446" y="1314965"/>
                    <a:pt x="4865377" y="1042926"/>
                    <a:pt x="4725973" y="849328"/>
                  </a:cubicBezTo>
                  <a:cubicBezTo>
                    <a:pt x="4586570" y="655730"/>
                    <a:pt x="4395230" y="557519"/>
                    <a:pt x="4151954" y="554695"/>
                  </a:cubicBezTo>
                  <a:close/>
                  <a:moveTo>
                    <a:pt x="6229188" y="61208"/>
                  </a:moveTo>
                  <a:lnTo>
                    <a:pt x="6888831" y="61208"/>
                  </a:lnTo>
                  <a:lnTo>
                    <a:pt x="7829222" y="1783766"/>
                  </a:lnTo>
                  <a:lnTo>
                    <a:pt x="8152802" y="2483282"/>
                  </a:lnTo>
                  <a:lnTo>
                    <a:pt x="8174642" y="2483282"/>
                  </a:lnTo>
                  <a:cubicBezTo>
                    <a:pt x="8155896" y="2311785"/>
                    <a:pt x="8137695" y="2126864"/>
                    <a:pt x="8120041" y="1928519"/>
                  </a:cubicBezTo>
                  <a:cubicBezTo>
                    <a:pt x="8102387" y="1730175"/>
                    <a:pt x="8092923" y="1537467"/>
                    <a:pt x="8091649" y="1350394"/>
                  </a:cubicBezTo>
                  <a:lnTo>
                    <a:pt x="8091649" y="61208"/>
                  </a:lnTo>
                  <a:lnTo>
                    <a:pt x="8703179" y="61208"/>
                  </a:lnTo>
                  <a:lnTo>
                    <a:pt x="8703179" y="3295923"/>
                  </a:lnTo>
                  <a:lnTo>
                    <a:pt x="8047917" y="3295923"/>
                  </a:lnTo>
                  <a:lnTo>
                    <a:pt x="7111901" y="1564621"/>
                  </a:lnTo>
                  <a:lnTo>
                    <a:pt x="6783929" y="869477"/>
                  </a:lnTo>
                  <a:lnTo>
                    <a:pt x="6762088" y="869477"/>
                  </a:lnTo>
                  <a:cubicBezTo>
                    <a:pt x="6778743" y="1046264"/>
                    <a:pt x="6795669" y="1231536"/>
                    <a:pt x="6812870" y="1425291"/>
                  </a:cubicBezTo>
                  <a:cubicBezTo>
                    <a:pt x="6830070" y="1619047"/>
                    <a:pt x="6839353" y="1809838"/>
                    <a:pt x="6840718" y="1997664"/>
                  </a:cubicBezTo>
                  <a:lnTo>
                    <a:pt x="6840718" y="3295923"/>
                  </a:lnTo>
                  <a:lnTo>
                    <a:pt x="6229188" y="3295923"/>
                  </a:lnTo>
                  <a:close/>
                  <a:moveTo>
                    <a:pt x="10895884" y="0"/>
                  </a:moveTo>
                  <a:cubicBezTo>
                    <a:pt x="11129227" y="3913"/>
                    <a:pt x="11328330" y="46316"/>
                    <a:pt x="11493194" y="127210"/>
                  </a:cubicBezTo>
                  <a:cubicBezTo>
                    <a:pt x="11658058" y="208104"/>
                    <a:pt x="11792579" y="304010"/>
                    <a:pt x="11896757" y="414930"/>
                  </a:cubicBezTo>
                  <a:lnTo>
                    <a:pt x="11551698" y="825908"/>
                  </a:lnTo>
                  <a:cubicBezTo>
                    <a:pt x="11474805" y="747623"/>
                    <a:pt x="11386122" y="683282"/>
                    <a:pt x="11285649" y="632886"/>
                  </a:cubicBezTo>
                  <a:cubicBezTo>
                    <a:pt x="11185175" y="582490"/>
                    <a:pt x="11062543" y="556426"/>
                    <a:pt x="10917752" y="554695"/>
                  </a:cubicBezTo>
                  <a:cubicBezTo>
                    <a:pt x="10644304" y="557707"/>
                    <a:pt x="10424708" y="656669"/>
                    <a:pt x="10258962" y="851579"/>
                  </a:cubicBezTo>
                  <a:cubicBezTo>
                    <a:pt x="10093216" y="1046489"/>
                    <a:pt x="10008111" y="1319273"/>
                    <a:pt x="10003646" y="1669929"/>
                  </a:cubicBezTo>
                  <a:cubicBezTo>
                    <a:pt x="10003919" y="2024825"/>
                    <a:pt x="10084287" y="2300816"/>
                    <a:pt x="10244748" y="2497903"/>
                  </a:cubicBezTo>
                  <a:cubicBezTo>
                    <a:pt x="10405208" y="2694989"/>
                    <a:pt x="10644121" y="2795043"/>
                    <a:pt x="10961489" y="2798064"/>
                  </a:cubicBezTo>
                  <a:cubicBezTo>
                    <a:pt x="11041583" y="2797882"/>
                    <a:pt x="11117576" y="2787309"/>
                    <a:pt x="11189469" y="2766345"/>
                  </a:cubicBezTo>
                  <a:cubicBezTo>
                    <a:pt x="11261362" y="2745381"/>
                    <a:pt x="11320955" y="2715119"/>
                    <a:pt x="11368249" y="2675561"/>
                  </a:cubicBezTo>
                  <a:lnTo>
                    <a:pt x="11368249" y="2036794"/>
                  </a:lnTo>
                  <a:lnTo>
                    <a:pt x="10795287" y="2036794"/>
                  </a:lnTo>
                  <a:lnTo>
                    <a:pt x="10795287" y="1508332"/>
                  </a:lnTo>
                  <a:lnTo>
                    <a:pt x="11944803" y="1508332"/>
                  </a:lnTo>
                  <a:lnTo>
                    <a:pt x="11944803" y="2968405"/>
                  </a:lnTo>
                  <a:cubicBezTo>
                    <a:pt x="11833708" y="3078234"/>
                    <a:pt x="11687900" y="3169774"/>
                    <a:pt x="11507381" y="3243024"/>
                  </a:cubicBezTo>
                  <a:cubicBezTo>
                    <a:pt x="11326862" y="3316274"/>
                    <a:pt x="11123029" y="3354310"/>
                    <a:pt x="10895884" y="3357131"/>
                  </a:cubicBezTo>
                  <a:cubicBezTo>
                    <a:pt x="10598589" y="3356572"/>
                    <a:pt x="10333591" y="3292654"/>
                    <a:pt x="10100888" y="3165380"/>
                  </a:cubicBezTo>
                  <a:cubicBezTo>
                    <a:pt x="9868185" y="3038105"/>
                    <a:pt x="9684564" y="2850828"/>
                    <a:pt x="9550027" y="2603548"/>
                  </a:cubicBezTo>
                  <a:cubicBezTo>
                    <a:pt x="9415490" y="2356269"/>
                    <a:pt x="9346822" y="2052341"/>
                    <a:pt x="9344025" y="1691766"/>
                  </a:cubicBezTo>
                  <a:cubicBezTo>
                    <a:pt x="9347228" y="1334946"/>
                    <a:pt x="9417514" y="1030657"/>
                    <a:pt x="9554887" y="778900"/>
                  </a:cubicBezTo>
                  <a:cubicBezTo>
                    <a:pt x="9692259" y="527143"/>
                    <a:pt x="9877499" y="334668"/>
                    <a:pt x="10110607" y="201476"/>
                  </a:cubicBezTo>
                  <a:cubicBezTo>
                    <a:pt x="10343715" y="68284"/>
                    <a:pt x="10605473" y="1126"/>
                    <a:pt x="10895884" y="0"/>
                  </a:cubicBezTo>
                  <a:close/>
                  <a:moveTo>
                    <a:pt x="4151954" y="0"/>
                  </a:moveTo>
                  <a:cubicBezTo>
                    <a:pt x="4587229" y="3798"/>
                    <a:pt x="4935510" y="150181"/>
                    <a:pt x="5196797" y="439149"/>
                  </a:cubicBezTo>
                  <a:cubicBezTo>
                    <a:pt x="5458084" y="728118"/>
                    <a:pt x="5592086" y="1136883"/>
                    <a:pt x="5598801" y="1665446"/>
                  </a:cubicBezTo>
                  <a:cubicBezTo>
                    <a:pt x="5592086" y="2195102"/>
                    <a:pt x="5458084" y="2608241"/>
                    <a:pt x="5196797" y="2904862"/>
                  </a:cubicBezTo>
                  <a:cubicBezTo>
                    <a:pt x="4935510" y="3201483"/>
                    <a:pt x="4587229" y="3352240"/>
                    <a:pt x="4151954" y="3357131"/>
                  </a:cubicBezTo>
                  <a:cubicBezTo>
                    <a:pt x="3716677" y="3352240"/>
                    <a:pt x="3368394" y="3201483"/>
                    <a:pt x="3107106" y="2904862"/>
                  </a:cubicBezTo>
                  <a:cubicBezTo>
                    <a:pt x="2845818" y="2608241"/>
                    <a:pt x="2711816" y="2195102"/>
                    <a:pt x="2705101" y="1665446"/>
                  </a:cubicBezTo>
                  <a:cubicBezTo>
                    <a:pt x="2711816" y="1134970"/>
                    <a:pt x="2845817" y="725658"/>
                    <a:pt x="3107106" y="437509"/>
                  </a:cubicBezTo>
                  <a:cubicBezTo>
                    <a:pt x="3368394" y="149362"/>
                    <a:pt x="3716677" y="3525"/>
                    <a:pt x="4151954" y="0"/>
                  </a:cubicBezTo>
                  <a:close/>
                  <a:moveTo>
                    <a:pt x="1503413" y="0"/>
                  </a:moveTo>
                  <a:cubicBezTo>
                    <a:pt x="1709625" y="3640"/>
                    <a:pt x="1892884" y="45497"/>
                    <a:pt x="2053189" y="125572"/>
                  </a:cubicBezTo>
                  <a:cubicBezTo>
                    <a:pt x="2213495" y="205646"/>
                    <a:pt x="2346476" y="302099"/>
                    <a:pt x="2452132" y="414930"/>
                  </a:cubicBezTo>
                  <a:lnTo>
                    <a:pt x="2111118" y="825822"/>
                  </a:lnTo>
                  <a:cubicBezTo>
                    <a:pt x="2030874" y="745650"/>
                    <a:pt x="1942159" y="680783"/>
                    <a:pt x="1844974" y="631222"/>
                  </a:cubicBezTo>
                  <a:cubicBezTo>
                    <a:pt x="1747788" y="581661"/>
                    <a:pt x="1638307" y="556152"/>
                    <a:pt x="1516529" y="554695"/>
                  </a:cubicBezTo>
                  <a:cubicBezTo>
                    <a:pt x="1266598" y="557701"/>
                    <a:pt x="1062572" y="656641"/>
                    <a:pt x="904453" y="851515"/>
                  </a:cubicBezTo>
                  <a:cubicBezTo>
                    <a:pt x="746333" y="1046388"/>
                    <a:pt x="664723" y="1319156"/>
                    <a:pt x="659622" y="1669819"/>
                  </a:cubicBezTo>
                  <a:cubicBezTo>
                    <a:pt x="662810" y="2024856"/>
                    <a:pt x="739502" y="2300904"/>
                    <a:pt x="889697" y="2497964"/>
                  </a:cubicBezTo>
                  <a:cubicBezTo>
                    <a:pt x="1039893" y="2695025"/>
                    <a:pt x="1244465" y="2795058"/>
                    <a:pt x="1503413" y="2798064"/>
                  </a:cubicBezTo>
                  <a:cubicBezTo>
                    <a:pt x="1640857" y="2796515"/>
                    <a:pt x="1764912" y="2766815"/>
                    <a:pt x="1875578" y="2708964"/>
                  </a:cubicBezTo>
                  <a:cubicBezTo>
                    <a:pt x="1986243" y="2651112"/>
                    <a:pt x="2085159" y="2574401"/>
                    <a:pt x="2172325" y="2478832"/>
                  </a:cubicBezTo>
                  <a:lnTo>
                    <a:pt x="2513340" y="2881051"/>
                  </a:lnTo>
                  <a:cubicBezTo>
                    <a:pt x="2379903" y="3036559"/>
                    <a:pt x="2227067" y="3154669"/>
                    <a:pt x="2054829" y="3235381"/>
                  </a:cubicBezTo>
                  <a:cubicBezTo>
                    <a:pt x="1882591" y="3316092"/>
                    <a:pt x="1691499" y="3356676"/>
                    <a:pt x="1481553" y="3357131"/>
                  </a:cubicBezTo>
                  <a:cubicBezTo>
                    <a:pt x="1205883" y="3356572"/>
                    <a:pt x="956727" y="3292655"/>
                    <a:pt x="734087" y="3165380"/>
                  </a:cubicBezTo>
                  <a:cubicBezTo>
                    <a:pt x="511447" y="3038104"/>
                    <a:pt x="334227" y="2850821"/>
                    <a:pt x="202427" y="2603530"/>
                  </a:cubicBezTo>
                  <a:cubicBezTo>
                    <a:pt x="70626" y="2356239"/>
                    <a:pt x="3151" y="2052290"/>
                    <a:pt x="0" y="1691684"/>
                  </a:cubicBezTo>
                  <a:cubicBezTo>
                    <a:pt x="3421" y="1334885"/>
                    <a:pt x="72785" y="1030613"/>
                    <a:pt x="208094" y="778868"/>
                  </a:cubicBezTo>
                  <a:cubicBezTo>
                    <a:pt x="343403" y="527123"/>
                    <a:pt x="524131" y="334656"/>
                    <a:pt x="750280" y="201469"/>
                  </a:cubicBezTo>
                  <a:cubicBezTo>
                    <a:pt x="976428" y="68282"/>
                    <a:pt x="1227473" y="1126"/>
                    <a:pt x="1503413" y="0"/>
                  </a:cubicBezTo>
                  <a:close/>
                </a:path>
              </a:pathLst>
            </a:custGeom>
            <a:solidFill>
              <a:schemeClr val="accent2"/>
            </a:solidFill>
            <a:ln w="57150"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sz="34400" dirty="0">
                <a:ln w="57150">
                  <a:noFill/>
                </a:ln>
                <a:solidFill>
                  <a:schemeClr val="accent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  <p:sp>
          <p:nvSpPr>
            <p:cNvPr id="98" name="文本框 97">
              <a:extLst>
                <a:ext uri="{FF2B5EF4-FFF2-40B4-BE49-F238E27FC236}">
                  <a16:creationId xmlns:a16="http://schemas.microsoft.com/office/drawing/2014/main" id="{7B6D5699-0240-4DCB-90E9-A8BC77798A8E}"/>
                </a:ext>
              </a:extLst>
            </p:cNvPr>
            <p:cNvSpPr txBox="1"/>
            <p:nvPr/>
          </p:nvSpPr>
          <p:spPr>
            <a:xfrm>
              <a:off x="0" y="2170474"/>
              <a:ext cx="12192000" cy="3357131"/>
            </a:xfrm>
            <a:custGeom>
              <a:avLst/>
              <a:gdLst/>
              <a:ahLst/>
              <a:cxnLst/>
              <a:rect l="l" t="t" r="r" b="b"/>
              <a:pathLst>
                <a:path w="11944803" h="3357131">
                  <a:moveTo>
                    <a:pt x="4151954" y="554695"/>
                  </a:moveTo>
                  <a:cubicBezTo>
                    <a:pt x="3908677" y="557519"/>
                    <a:pt x="3717336" y="655730"/>
                    <a:pt x="3577931" y="849328"/>
                  </a:cubicBezTo>
                  <a:cubicBezTo>
                    <a:pt x="3438525" y="1042926"/>
                    <a:pt x="3367456" y="1314965"/>
                    <a:pt x="3364722" y="1665446"/>
                  </a:cubicBezTo>
                  <a:cubicBezTo>
                    <a:pt x="3367455" y="2014925"/>
                    <a:pt x="3438525" y="2290062"/>
                    <a:pt x="3577931" y="2490858"/>
                  </a:cubicBezTo>
                  <a:cubicBezTo>
                    <a:pt x="3717336" y="2691654"/>
                    <a:pt x="3908677" y="2794056"/>
                    <a:pt x="4151954" y="2798064"/>
                  </a:cubicBezTo>
                  <a:cubicBezTo>
                    <a:pt x="4395230" y="2794056"/>
                    <a:pt x="4586570" y="2691654"/>
                    <a:pt x="4725974" y="2490858"/>
                  </a:cubicBezTo>
                  <a:cubicBezTo>
                    <a:pt x="4865377" y="2290062"/>
                    <a:pt x="4936446" y="2014925"/>
                    <a:pt x="4939179" y="1665446"/>
                  </a:cubicBezTo>
                  <a:cubicBezTo>
                    <a:pt x="4936446" y="1314965"/>
                    <a:pt x="4865377" y="1042926"/>
                    <a:pt x="4725973" y="849328"/>
                  </a:cubicBezTo>
                  <a:cubicBezTo>
                    <a:pt x="4586570" y="655730"/>
                    <a:pt x="4395230" y="557519"/>
                    <a:pt x="4151954" y="554695"/>
                  </a:cubicBezTo>
                  <a:close/>
                  <a:moveTo>
                    <a:pt x="6229188" y="61208"/>
                  </a:moveTo>
                  <a:lnTo>
                    <a:pt x="6888831" y="61208"/>
                  </a:lnTo>
                  <a:lnTo>
                    <a:pt x="7829222" y="1783766"/>
                  </a:lnTo>
                  <a:lnTo>
                    <a:pt x="8152802" y="2483282"/>
                  </a:lnTo>
                  <a:lnTo>
                    <a:pt x="8174642" y="2483282"/>
                  </a:lnTo>
                  <a:cubicBezTo>
                    <a:pt x="8155896" y="2311785"/>
                    <a:pt x="8137695" y="2126864"/>
                    <a:pt x="8120041" y="1928519"/>
                  </a:cubicBezTo>
                  <a:cubicBezTo>
                    <a:pt x="8102387" y="1730175"/>
                    <a:pt x="8092923" y="1537467"/>
                    <a:pt x="8091649" y="1350394"/>
                  </a:cubicBezTo>
                  <a:lnTo>
                    <a:pt x="8091649" y="61208"/>
                  </a:lnTo>
                  <a:lnTo>
                    <a:pt x="8703179" y="61208"/>
                  </a:lnTo>
                  <a:lnTo>
                    <a:pt x="8703179" y="3295923"/>
                  </a:lnTo>
                  <a:lnTo>
                    <a:pt x="8047917" y="3295923"/>
                  </a:lnTo>
                  <a:lnTo>
                    <a:pt x="7111901" y="1564621"/>
                  </a:lnTo>
                  <a:lnTo>
                    <a:pt x="6783929" y="869477"/>
                  </a:lnTo>
                  <a:lnTo>
                    <a:pt x="6762088" y="869477"/>
                  </a:lnTo>
                  <a:cubicBezTo>
                    <a:pt x="6778743" y="1046264"/>
                    <a:pt x="6795669" y="1231536"/>
                    <a:pt x="6812870" y="1425291"/>
                  </a:cubicBezTo>
                  <a:cubicBezTo>
                    <a:pt x="6830070" y="1619047"/>
                    <a:pt x="6839353" y="1809838"/>
                    <a:pt x="6840718" y="1997664"/>
                  </a:cubicBezTo>
                  <a:lnTo>
                    <a:pt x="6840718" y="3295923"/>
                  </a:lnTo>
                  <a:lnTo>
                    <a:pt x="6229188" y="3295923"/>
                  </a:lnTo>
                  <a:close/>
                  <a:moveTo>
                    <a:pt x="10895884" y="0"/>
                  </a:moveTo>
                  <a:cubicBezTo>
                    <a:pt x="11129227" y="3913"/>
                    <a:pt x="11328330" y="46316"/>
                    <a:pt x="11493194" y="127210"/>
                  </a:cubicBezTo>
                  <a:cubicBezTo>
                    <a:pt x="11658058" y="208104"/>
                    <a:pt x="11792579" y="304010"/>
                    <a:pt x="11896757" y="414930"/>
                  </a:cubicBezTo>
                  <a:lnTo>
                    <a:pt x="11551698" y="825908"/>
                  </a:lnTo>
                  <a:cubicBezTo>
                    <a:pt x="11474805" y="747623"/>
                    <a:pt x="11386122" y="683282"/>
                    <a:pt x="11285649" y="632886"/>
                  </a:cubicBezTo>
                  <a:cubicBezTo>
                    <a:pt x="11185175" y="582490"/>
                    <a:pt x="11062543" y="556426"/>
                    <a:pt x="10917752" y="554695"/>
                  </a:cubicBezTo>
                  <a:cubicBezTo>
                    <a:pt x="10644304" y="557707"/>
                    <a:pt x="10424708" y="656669"/>
                    <a:pt x="10258962" y="851579"/>
                  </a:cubicBezTo>
                  <a:cubicBezTo>
                    <a:pt x="10093216" y="1046489"/>
                    <a:pt x="10008111" y="1319273"/>
                    <a:pt x="10003646" y="1669929"/>
                  </a:cubicBezTo>
                  <a:cubicBezTo>
                    <a:pt x="10003919" y="2024825"/>
                    <a:pt x="10084287" y="2300816"/>
                    <a:pt x="10244748" y="2497903"/>
                  </a:cubicBezTo>
                  <a:cubicBezTo>
                    <a:pt x="10405208" y="2694989"/>
                    <a:pt x="10644121" y="2795043"/>
                    <a:pt x="10961489" y="2798064"/>
                  </a:cubicBezTo>
                  <a:cubicBezTo>
                    <a:pt x="11041583" y="2797882"/>
                    <a:pt x="11117576" y="2787309"/>
                    <a:pt x="11189469" y="2766345"/>
                  </a:cubicBezTo>
                  <a:cubicBezTo>
                    <a:pt x="11261362" y="2745381"/>
                    <a:pt x="11320955" y="2715119"/>
                    <a:pt x="11368249" y="2675561"/>
                  </a:cubicBezTo>
                  <a:lnTo>
                    <a:pt x="11368249" y="2036794"/>
                  </a:lnTo>
                  <a:lnTo>
                    <a:pt x="10795287" y="2036794"/>
                  </a:lnTo>
                  <a:lnTo>
                    <a:pt x="10795287" y="1508332"/>
                  </a:lnTo>
                  <a:lnTo>
                    <a:pt x="11944803" y="1508332"/>
                  </a:lnTo>
                  <a:lnTo>
                    <a:pt x="11944803" y="2968405"/>
                  </a:lnTo>
                  <a:cubicBezTo>
                    <a:pt x="11833708" y="3078234"/>
                    <a:pt x="11687900" y="3169774"/>
                    <a:pt x="11507381" y="3243024"/>
                  </a:cubicBezTo>
                  <a:cubicBezTo>
                    <a:pt x="11326862" y="3316274"/>
                    <a:pt x="11123029" y="3354310"/>
                    <a:pt x="10895884" y="3357131"/>
                  </a:cubicBezTo>
                  <a:cubicBezTo>
                    <a:pt x="10598589" y="3356572"/>
                    <a:pt x="10333591" y="3292654"/>
                    <a:pt x="10100888" y="3165380"/>
                  </a:cubicBezTo>
                  <a:cubicBezTo>
                    <a:pt x="9868185" y="3038105"/>
                    <a:pt x="9684564" y="2850828"/>
                    <a:pt x="9550027" y="2603548"/>
                  </a:cubicBezTo>
                  <a:cubicBezTo>
                    <a:pt x="9415490" y="2356269"/>
                    <a:pt x="9346822" y="2052341"/>
                    <a:pt x="9344025" y="1691766"/>
                  </a:cubicBezTo>
                  <a:cubicBezTo>
                    <a:pt x="9347228" y="1334946"/>
                    <a:pt x="9417514" y="1030657"/>
                    <a:pt x="9554887" y="778900"/>
                  </a:cubicBezTo>
                  <a:cubicBezTo>
                    <a:pt x="9692259" y="527143"/>
                    <a:pt x="9877499" y="334668"/>
                    <a:pt x="10110607" y="201476"/>
                  </a:cubicBezTo>
                  <a:cubicBezTo>
                    <a:pt x="10343715" y="68284"/>
                    <a:pt x="10605473" y="1126"/>
                    <a:pt x="10895884" y="0"/>
                  </a:cubicBezTo>
                  <a:close/>
                  <a:moveTo>
                    <a:pt x="4151954" y="0"/>
                  </a:moveTo>
                  <a:cubicBezTo>
                    <a:pt x="4587229" y="3798"/>
                    <a:pt x="4935510" y="150181"/>
                    <a:pt x="5196797" y="439149"/>
                  </a:cubicBezTo>
                  <a:cubicBezTo>
                    <a:pt x="5458084" y="728118"/>
                    <a:pt x="5592086" y="1136883"/>
                    <a:pt x="5598801" y="1665446"/>
                  </a:cubicBezTo>
                  <a:cubicBezTo>
                    <a:pt x="5592086" y="2195102"/>
                    <a:pt x="5458084" y="2608241"/>
                    <a:pt x="5196797" y="2904862"/>
                  </a:cubicBezTo>
                  <a:cubicBezTo>
                    <a:pt x="4935510" y="3201483"/>
                    <a:pt x="4587229" y="3352240"/>
                    <a:pt x="4151954" y="3357131"/>
                  </a:cubicBezTo>
                  <a:cubicBezTo>
                    <a:pt x="3716677" y="3352240"/>
                    <a:pt x="3368394" y="3201483"/>
                    <a:pt x="3107106" y="2904862"/>
                  </a:cubicBezTo>
                  <a:cubicBezTo>
                    <a:pt x="2845818" y="2608241"/>
                    <a:pt x="2711816" y="2195102"/>
                    <a:pt x="2705101" y="1665446"/>
                  </a:cubicBezTo>
                  <a:cubicBezTo>
                    <a:pt x="2711816" y="1134970"/>
                    <a:pt x="2845817" y="725658"/>
                    <a:pt x="3107106" y="437509"/>
                  </a:cubicBezTo>
                  <a:cubicBezTo>
                    <a:pt x="3368394" y="149362"/>
                    <a:pt x="3716677" y="3525"/>
                    <a:pt x="4151954" y="0"/>
                  </a:cubicBezTo>
                  <a:close/>
                  <a:moveTo>
                    <a:pt x="1503413" y="0"/>
                  </a:moveTo>
                  <a:cubicBezTo>
                    <a:pt x="1709625" y="3640"/>
                    <a:pt x="1892884" y="45497"/>
                    <a:pt x="2053189" y="125572"/>
                  </a:cubicBezTo>
                  <a:cubicBezTo>
                    <a:pt x="2213495" y="205646"/>
                    <a:pt x="2346476" y="302099"/>
                    <a:pt x="2452132" y="414930"/>
                  </a:cubicBezTo>
                  <a:lnTo>
                    <a:pt x="2111118" y="825822"/>
                  </a:lnTo>
                  <a:cubicBezTo>
                    <a:pt x="2030874" y="745650"/>
                    <a:pt x="1942159" y="680783"/>
                    <a:pt x="1844974" y="631222"/>
                  </a:cubicBezTo>
                  <a:cubicBezTo>
                    <a:pt x="1747788" y="581661"/>
                    <a:pt x="1638307" y="556152"/>
                    <a:pt x="1516529" y="554695"/>
                  </a:cubicBezTo>
                  <a:cubicBezTo>
                    <a:pt x="1266598" y="557701"/>
                    <a:pt x="1062572" y="656641"/>
                    <a:pt x="904453" y="851515"/>
                  </a:cubicBezTo>
                  <a:cubicBezTo>
                    <a:pt x="746333" y="1046388"/>
                    <a:pt x="664723" y="1319156"/>
                    <a:pt x="659622" y="1669819"/>
                  </a:cubicBezTo>
                  <a:cubicBezTo>
                    <a:pt x="662810" y="2024856"/>
                    <a:pt x="739502" y="2300904"/>
                    <a:pt x="889697" y="2497964"/>
                  </a:cubicBezTo>
                  <a:cubicBezTo>
                    <a:pt x="1039893" y="2695025"/>
                    <a:pt x="1244465" y="2795058"/>
                    <a:pt x="1503413" y="2798064"/>
                  </a:cubicBezTo>
                  <a:cubicBezTo>
                    <a:pt x="1640857" y="2796515"/>
                    <a:pt x="1764912" y="2766815"/>
                    <a:pt x="1875578" y="2708964"/>
                  </a:cubicBezTo>
                  <a:cubicBezTo>
                    <a:pt x="1986243" y="2651112"/>
                    <a:pt x="2085159" y="2574401"/>
                    <a:pt x="2172325" y="2478832"/>
                  </a:cubicBezTo>
                  <a:lnTo>
                    <a:pt x="2513340" y="2881051"/>
                  </a:lnTo>
                  <a:cubicBezTo>
                    <a:pt x="2379903" y="3036559"/>
                    <a:pt x="2227067" y="3154669"/>
                    <a:pt x="2054829" y="3235381"/>
                  </a:cubicBezTo>
                  <a:cubicBezTo>
                    <a:pt x="1882591" y="3316092"/>
                    <a:pt x="1691499" y="3356676"/>
                    <a:pt x="1481553" y="3357131"/>
                  </a:cubicBezTo>
                  <a:cubicBezTo>
                    <a:pt x="1205883" y="3356572"/>
                    <a:pt x="956727" y="3292655"/>
                    <a:pt x="734087" y="3165380"/>
                  </a:cubicBezTo>
                  <a:cubicBezTo>
                    <a:pt x="511447" y="3038104"/>
                    <a:pt x="334227" y="2850821"/>
                    <a:pt x="202427" y="2603530"/>
                  </a:cubicBezTo>
                  <a:cubicBezTo>
                    <a:pt x="70626" y="2356239"/>
                    <a:pt x="3151" y="2052290"/>
                    <a:pt x="0" y="1691684"/>
                  </a:cubicBezTo>
                  <a:cubicBezTo>
                    <a:pt x="3421" y="1334885"/>
                    <a:pt x="72785" y="1030613"/>
                    <a:pt x="208094" y="778868"/>
                  </a:cubicBezTo>
                  <a:cubicBezTo>
                    <a:pt x="343403" y="527123"/>
                    <a:pt x="524131" y="334656"/>
                    <a:pt x="750280" y="201469"/>
                  </a:cubicBezTo>
                  <a:cubicBezTo>
                    <a:pt x="976428" y="68282"/>
                    <a:pt x="1227473" y="1126"/>
                    <a:pt x="1503413" y="0"/>
                  </a:cubicBezTo>
                  <a:close/>
                </a:path>
              </a:pathLst>
            </a:custGeom>
            <a:solidFill>
              <a:schemeClr val="accent1"/>
            </a:solidFill>
            <a:ln w="57150"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sz="34400" dirty="0">
                <a:ln w="57150">
                  <a:noFill/>
                </a:ln>
                <a:solidFill>
                  <a:schemeClr val="accent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</p:grpSp>
      <p:sp>
        <p:nvSpPr>
          <p:cNvPr id="40" name="矩形 39">
            <a:extLst>
              <a:ext uri="{FF2B5EF4-FFF2-40B4-BE49-F238E27FC236}">
                <a16:creationId xmlns:a16="http://schemas.microsoft.com/office/drawing/2014/main" id="{5BF2E9DC-6D8E-4776-BA2C-8B323CE5A2D6}"/>
              </a:ext>
            </a:extLst>
          </p:cNvPr>
          <p:cNvSpPr/>
          <p:nvPr/>
        </p:nvSpPr>
        <p:spPr>
          <a:xfrm>
            <a:off x="0" y="5625798"/>
            <a:ext cx="12192000" cy="11907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6FB0F284-F2DC-42D9-8BA1-78C0F233A43E}"/>
              </a:ext>
            </a:extLst>
          </p:cNvPr>
          <p:cNvGrpSpPr/>
          <p:nvPr/>
        </p:nvGrpSpPr>
        <p:grpSpPr>
          <a:xfrm>
            <a:off x="3083242" y="318500"/>
            <a:ext cx="6867796" cy="6762799"/>
            <a:chOff x="3083242" y="318500"/>
            <a:chExt cx="6867796" cy="6762799"/>
          </a:xfrm>
        </p:grpSpPr>
        <p:sp>
          <p:nvSpPr>
            <p:cNvPr id="49" name="PA-图片 40">
              <a:extLst>
                <a:ext uri="{FF2B5EF4-FFF2-40B4-BE49-F238E27FC236}">
                  <a16:creationId xmlns:a16="http://schemas.microsoft.com/office/drawing/2014/main" id="{D833A763-40B0-455B-BB0A-26547211F97A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>
              <a:off x="3083242" y="318500"/>
              <a:ext cx="6867796" cy="6762799"/>
            </a:xfrm>
            <a:custGeom>
              <a:avLst/>
              <a:gdLst/>
              <a:ahLst/>
              <a:cxnLst/>
              <a:rect l="0" t="0" r="0" b="0"/>
              <a:pathLst>
                <a:path w="6867796" h="6762799">
                  <a:moveTo>
                    <a:pt x="0" y="0"/>
                  </a:moveTo>
                  <a:lnTo>
                    <a:pt x="6867795" y="0"/>
                  </a:lnTo>
                  <a:lnTo>
                    <a:pt x="6867795" y="6762798"/>
                  </a:lnTo>
                  <a:lnTo>
                    <a:pt x="0" y="6762798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Freeform 41_1">
              <a:extLst>
                <a:ext uri="{FF2B5EF4-FFF2-40B4-BE49-F238E27FC236}">
                  <a16:creationId xmlns:a16="http://schemas.microsoft.com/office/drawing/2014/main" id="{59F531A0-F542-490E-9187-A0E182841AB5}"/>
                </a:ext>
              </a:extLst>
            </p:cNvPr>
            <p:cNvSpPr/>
            <p:nvPr/>
          </p:nvSpPr>
          <p:spPr>
            <a:xfrm>
              <a:off x="3680406" y="740343"/>
              <a:ext cx="5950050" cy="5902037"/>
            </a:xfrm>
            <a:custGeom>
              <a:avLst/>
              <a:gdLst/>
              <a:ahLst/>
              <a:cxnLst/>
              <a:rect l="0" t="0" r="0" b="0"/>
              <a:pathLst>
                <a:path w="7181374" h="7123425">
                  <a:moveTo>
                    <a:pt x="2986048" y="48367"/>
                  </a:moveTo>
                  <a:cubicBezTo>
                    <a:pt x="2877230" y="144544"/>
                    <a:pt x="2837014" y="189055"/>
                    <a:pt x="2788076" y="267478"/>
                  </a:cubicBezTo>
                  <a:cubicBezTo>
                    <a:pt x="2721786" y="373709"/>
                    <a:pt x="2653416" y="495091"/>
                    <a:pt x="2582456" y="632526"/>
                  </a:cubicBezTo>
                  <a:cubicBezTo>
                    <a:pt x="2562620" y="670944"/>
                    <a:pt x="2527262" y="739178"/>
                    <a:pt x="2503882" y="784158"/>
                  </a:cubicBezTo>
                  <a:cubicBezTo>
                    <a:pt x="2480503" y="829139"/>
                    <a:pt x="2439992" y="887753"/>
                    <a:pt x="2413859" y="914413"/>
                  </a:cubicBezTo>
                  <a:cubicBezTo>
                    <a:pt x="2371253" y="957877"/>
                    <a:pt x="2357948" y="963660"/>
                    <a:pt x="2285066" y="970394"/>
                  </a:cubicBezTo>
                  <a:cubicBezTo>
                    <a:pt x="2240363" y="974525"/>
                    <a:pt x="2153165" y="975918"/>
                    <a:pt x="2091293" y="973490"/>
                  </a:cubicBezTo>
                  <a:lnTo>
                    <a:pt x="1978797" y="969076"/>
                  </a:lnTo>
                  <a:lnTo>
                    <a:pt x="1964293" y="1013526"/>
                  </a:lnTo>
                  <a:cubicBezTo>
                    <a:pt x="1942660" y="1079820"/>
                    <a:pt x="1892995" y="1090397"/>
                    <a:pt x="1831474" y="1041812"/>
                  </a:cubicBezTo>
                  <a:cubicBezTo>
                    <a:pt x="1786109" y="1005986"/>
                    <a:pt x="1753016" y="995747"/>
                    <a:pt x="1619588" y="976256"/>
                  </a:cubicBezTo>
                  <a:cubicBezTo>
                    <a:pt x="1584663" y="971154"/>
                    <a:pt x="1505223" y="951331"/>
                    <a:pt x="1443054" y="932205"/>
                  </a:cubicBezTo>
                  <a:cubicBezTo>
                    <a:pt x="1380885" y="913079"/>
                    <a:pt x="1317124" y="900667"/>
                    <a:pt x="1301363" y="904623"/>
                  </a:cubicBezTo>
                  <a:cubicBezTo>
                    <a:pt x="1277463" y="910622"/>
                    <a:pt x="1253009" y="890216"/>
                    <a:pt x="1154047" y="781696"/>
                  </a:cubicBezTo>
                  <a:cubicBezTo>
                    <a:pt x="1088785" y="710130"/>
                    <a:pt x="1026815" y="646369"/>
                    <a:pt x="1016338" y="640005"/>
                  </a:cubicBezTo>
                  <a:cubicBezTo>
                    <a:pt x="1005861" y="633641"/>
                    <a:pt x="951196" y="583635"/>
                    <a:pt x="894862" y="528880"/>
                  </a:cubicBezTo>
                  <a:cubicBezTo>
                    <a:pt x="838527" y="474125"/>
                    <a:pt x="782747" y="429326"/>
                    <a:pt x="770906" y="429326"/>
                  </a:cubicBezTo>
                  <a:cubicBezTo>
                    <a:pt x="752005" y="429326"/>
                    <a:pt x="663609" y="371422"/>
                    <a:pt x="574039" y="300367"/>
                  </a:cubicBezTo>
                  <a:cubicBezTo>
                    <a:pt x="557786" y="287474"/>
                    <a:pt x="538234" y="276926"/>
                    <a:pt x="530589" y="276926"/>
                  </a:cubicBezTo>
                  <a:cubicBezTo>
                    <a:pt x="522943" y="276926"/>
                    <a:pt x="505857" y="267124"/>
                    <a:pt x="492619" y="255144"/>
                  </a:cubicBezTo>
                  <a:cubicBezTo>
                    <a:pt x="476546" y="240598"/>
                    <a:pt x="443470" y="232451"/>
                    <a:pt x="393065" y="230623"/>
                  </a:cubicBezTo>
                  <a:cubicBezTo>
                    <a:pt x="321551" y="228029"/>
                    <a:pt x="316586" y="229809"/>
                    <a:pt x="298659" y="264475"/>
                  </a:cubicBezTo>
                  <a:cubicBezTo>
                    <a:pt x="273574" y="312984"/>
                    <a:pt x="273945" y="474874"/>
                    <a:pt x="299311" y="549590"/>
                  </a:cubicBezTo>
                  <a:cubicBezTo>
                    <a:pt x="310077" y="581298"/>
                    <a:pt x="339220" y="694369"/>
                    <a:pt x="364075" y="800859"/>
                  </a:cubicBezTo>
                  <a:cubicBezTo>
                    <a:pt x="388930" y="907348"/>
                    <a:pt x="414663" y="1017336"/>
                    <a:pt x="421260" y="1045276"/>
                  </a:cubicBezTo>
                  <a:cubicBezTo>
                    <a:pt x="427857" y="1073216"/>
                    <a:pt x="447193" y="1121793"/>
                    <a:pt x="464229" y="1153226"/>
                  </a:cubicBezTo>
                  <a:cubicBezTo>
                    <a:pt x="481264" y="1184659"/>
                    <a:pt x="507470" y="1236093"/>
                    <a:pt x="522462" y="1267526"/>
                  </a:cubicBezTo>
                  <a:cubicBezTo>
                    <a:pt x="537455" y="1298959"/>
                    <a:pt x="554712" y="1333249"/>
                    <a:pt x="560810" y="1343726"/>
                  </a:cubicBezTo>
                  <a:cubicBezTo>
                    <a:pt x="592276" y="1397785"/>
                    <a:pt x="599773" y="1436590"/>
                    <a:pt x="599946" y="1546299"/>
                  </a:cubicBezTo>
                  <a:cubicBezTo>
                    <a:pt x="600128" y="1661115"/>
                    <a:pt x="601827" y="1668426"/>
                    <a:pt x="639097" y="1714804"/>
                  </a:cubicBezTo>
                  <a:cubicBezTo>
                    <a:pt x="679871" y="1765542"/>
                    <a:pt x="678687" y="1768211"/>
                    <a:pt x="611235" y="1777626"/>
                  </a:cubicBezTo>
                  <a:cubicBezTo>
                    <a:pt x="594486" y="1779963"/>
                    <a:pt x="574483" y="1792868"/>
                    <a:pt x="566785" y="1806302"/>
                  </a:cubicBezTo>
                  <a:cubicBezTo>
                    <a:pt x="559087" y="1819736"/>
                    <a:pt x="523564" y="1859741"/>
                    <a:pt x="487847" y="1895202"/>
                  </a:cubicBezTo>
                  <a:cubicBezTo>
                    <a:pt x="439096" y="1943602"/>
                    <a:pt x="420255" y="1973132"/>
                    <a:pt x="412271" y="2013651"/>
                  </a:cubicBezTo>
                  <a:cubicBezTo>
                    <a:pt x="404589" y="2052635"/>
                    <a:pt x="395438" y="2067626"/>
                    <a:pt x="379322" y="2067626"/>
                  </a:cubicBezTo>
                  <a:cubicBezTo>
                    <a:pt x="366310" y="2067626"/>
                    <a:pt x="343068" y="2091414"/>
                    <a:pt x="323564" y="2124694"/>
                  </a:cubicBezTo>
                  <a:cubicBezTo>
                    <a:pt x="305170" y="2156082"/>
                    <a:pt x="256429" y="2217060"/>
                    <a:pt x="215250" y="2260201"/>
                  </a:cubicBezTo>
                  <a:cubicBezTo>
                    <a:pt x="174072" y="2303342"/>
                    <a:pt x="136650" y="2350394"/>
                    <a:pt x="132090" y="2364761"/>
                  </a:cubicBezTo>
                  <a:cubicBezTo>
                    <a:pt x="127530" y="2379128"/>
                    <a:pt x="104593" y="2418804"/>
                    <a:pt x="81119" y="2452929"/>
                  </a:cubicBezTo>
                  <a:cubicBezTo>
                    <a:pt x="57644" y="2487055"/>
                    <a:pt x="38438" y="2528285"/>
                    <a:pt x="38438" y="2544552"/>
                  </a:cubicBezTo>
                  <a:cubicBezTo>
                    <a:pt x="38438" y="2560818"/>
                    <a:pt x="32723" y="2577659"/>
                    <a:pt x="25738" y="2581976"/>
                  </a:cubicBezTo>
                  <a:cubicBezTo>
                    <a:pt x="3085" y="2595977"/>
                    <a:pt x="0" y="2669559"/>
                    <a:pt x="19789" y="2723886"/>
                  </a:cubicBezTo>
                  <a:cubicBezTo>
                    <a:pt x="30964" y="2754563"/>
                    <a:pt x="38714" y="2816092"/>
                    <a:pt x="38185" y="2869936"/>
                  </a:cubicBezTo>
                  <a:cubicBezTo>
                    <a:pt x="36920" y="2998622"/>
                    <a:pt x="49534" y="3073865"/>
                    <a:pt x="76136" y="3096326"/>
                  </a:cubicBezTo>
                  <a:cubicBezTo>
                    <a:pt x="88545" y="3106804"/>
                    <a:pt x="111826" y="3145883"/>
                    <a:pt x="127870" y="3183168"/>
                  </a:cubicBezTo>
                  <a:cubicBezTo>
                    <a:pt x="143915" y="3220454"/>
                    <a:pt x="170150" y="3259549"/>
                    <a:pt x="186170" y="3270046"/>
                  </a:cubicBezTo>
                  <a:cubicBezTo>
                    <a:pt x="202191" y="3280543"/>
                    <a:pt x="235818" y="3320045"/>
                    <a:pt x="260897" y="3357829"/>
                  </a:cubicBezTo>
                  <a:cubicBezTo>
                    <a:pt x="285976" y="3395612"/>
                    <a:pt x="311905" y="3426526"/>
                    <a:pt x="318517" y="3426526"/>
                  </a:cubicBezTo>
                  <a:cubicBezTo>
                    <a:pt x="325128" y="3426526"/>
                    <a:pt x="330538" y="3442641"/>
                    <a:pt x="330538" y="3462336"/>
                  </a:cubicBezTo>
                  <a:cubicBezTo>
                    <a:pt x="330538" y="3485192"/>
                    <a:pt x="342641" y="3508669"/>
                    <a:pt x="363997" y="3527238"/>
                  </a:cubicBezTo>
                  <a:cubicBezTo>
                    <a:pt x="396502" y="3555501"/>
                    <a:pt x="397215" y="3559220"/>
                    <a:pt x="389001" y="3657708"/>
                  </a:cubicBezTo>
                  <a:cubicBezTo>
                    <a:pt x="379148" y="3775862"/>
                    <a:pt x="389598" y="3830601"/>
                    <a:pt x="427905" y="3861492"/>
                  </a:cubicBezTo>
                  <a:cubicBezTo>
                    <a:pt x="443057" y="3873710"/>
                    <a:pt x="468077" y="3904131"/>
                    <a:pt x="483504" y="3929092"/>
                  </a:cubicBezTo>
                  <a:cubicBezTo>
                    <a:pt x="498932" y="3954054"/>
                    <a:pt x="524309" y="3979327"/>
                    <a:pt x="539900" y="3985254"/>
                  </a:cubicBezTo>
                  <a:cubicBezTo>
                    <a:pt x="566398" y="3995329"/>
                    <a:pt x="673438" y="4136544"/>
                    <a:pt x="673438" y="4161427"/>
                  </a:cubicBezTo>
                  <a:cubicBezTo>
                    <a:pt x="673438" y="4167636"/>
                    <a:pt x="682011" y="4179830"/>
                    <a:pt x="692488" y="4188526"/>
                  </a:cubicBezTo>
                  <a:cubicBezTo>
                    <a:pt x="702965" y="4197222"/>
                    <a:pt x="711538" y="4217380"/>
                    <a:pt x="711538" y="4233324"/>
                  </a:cubicBezTo>
                  <a:cubicBezTo>
                    <a:pt x="711538" y="4270030"/>
                    <a:pt x="853176" y="4418857"/>
                    <a:pt x="914747" y="4446848"/>
                  </a:cubicBezTo>
                  <a:cubicBezTo>
                    <a:pt x="1127167" y="4543415"/>
                    <a:pt x="1133400" y="4547941"/>
                    <a:pt x="1205376" y="4657893"/>
                  </a:cubicBezTo>
                  <a:cubicBezTo>
                    <a:pt x="1246715" y="4721044"/>
                    <a:pt x="1281031" y="4791215"/>
                    <a:pt x="1292138" y="4835307"/>
                  </a:cubicBezTo>
                  <a:cubicBezTo>
                    <a:pt x="1310341" y="4907573"/>
                    <a:pt x="1309972" y="4910385"/>
                    <a:pt x="1252325" y="5138294"/>
                  </a:cubicBezTo>
                  <a:cubicBezTo>
                    <a:pt x="1219121" y="5269567"/>
                    <a:pt x="1194138" y="5397514"/>
                    <a:pt x="1194138" y="5436292"/>
                  </a:cubicBezTo>
                  <a:cubicBezTo>
                    <a:pt x="1194138" y="5473667"/>
                    <a:pt x="1188211" y="5510173"/>
                    <a:pt x="1180966" y="5517418"/>
                  </a:cubicBezTo>
                  <a:cubicBezTo>
                    <a:pt x="1173721" y="5524663"/>
                    <a:pt x="1170076" y="5541522"/>
                    <a:pt x="1172865" y="5554883"/>
                  </a:cubicBezTo>
                  <a:cubicBezTo>
                    <a:pt x="1175654" y="5568244"/>
                    <a:pt x="1181959" y="5622039"/>
                    <a:pt x="1186878" y="5674426"/>
                  </a:cubicBezTo>
                  <a:cubicBezTo>
                    <a:pt x="1191796" y="5726814"/>
                    <a:pt x="1206537" y="5796038"/>
                    <a:pt x="1219636" y="5828259"/>
                  </a:cubicBezTo>
                  <a:cubicBezTo>
                    <a:pt x="1235617" y="5867567"/>
                    <a:pt x="1243370" y="5917709"/>
                    <a:pt x="1243200" y="5980658"/>
                  </a:cubicBezTo>
                  <a:cubicBezTo>
                    <a:pt x="1242968" y="6066390"/>
                    <a:pt x="1248422" y="6086541"/>
                    <a:pt x="1306477" y="6214468"/>
                  </a:cubicBezTo>
                  <a:cubicBezTo>
                    <a:pt x="1341418" y="6291464"/>
                    <a:pt x="1373794" y="6369550"/>
                    <a:pt x="1378423" y="6387993"/>
                  </a:cubicBezTo>
                  <a:cubicBezTo>
                    <a:pt x="1383949" y="6410009"/>
                    <a:pt x="1396274" y="6422390"/>
                    <a:pt x="1414314" y="6424045"/>
                  </a:cubicBezTo>
                  <a:cubicBezTo>
                    <a:pt x="1429424" y="6425432"/>
                    <a:pt x="1641813" y="6430270"/>
                    <a:pt x="1886288" y="6434796"/>
                  </a:cubicBezTo>
                  <a:lnTo>
                    <a:pt x="2330788" y="6443025"/>
                  </a:lnTo>
                  <a:lnTo>
                    <a:pt x="2993558" y="6731376"/>
                  </a:lnTo>
                  <a:lnTo>
                    <a:pt x="2994386" y="6786136"/>
                  </a:lnTo>
                  <a:cubicBezTo>
                    <a:pt x="2995931" y="6888333"/>
                    <a:pt x="2994181" y="6886880"/>
                    <a:pt x="3238838" y="6989049"/>
                  </a:cubicBezTo>
                  <a:cubicBezTo>
                    <a:pt x="3284241" y="7008009"/>
                    <a:pt x="3350323" y="7039570"/>
                    <a:pt x="3385688" y="7059184"/>
                  </a:cubicBezTo>
                  <a:cubicBezTo>
                    <a:pt x="3426538" y="7081841"/>
                    <a:pt x="3484156" y="7099582"/>
                    <a:pt x="3543675" y="7107830"/>
                  </a:cubicBezTo>
                  <a:cubicBezTo>
                    <a:pt x="3656200" y="7123424"/>
                    <a:pt x="3693323" y="7107985"/>
                    <a:pt x="3727035" y="7031575"/>
                  </a:cubicBezTo>
                  <a:cubicBezTo>
                    <a:pt x="3738937" y="7004598"/>
                    <a:pt x="3756835" y="6982526"/>
                    <a:pt x="3766807" y="6982526"/>
                  </a:cubicBezTo>
                  <a:cubicBezTo>
                    <a:pt x="3776779" y="6982526"/>
                    <a:pt x="3782518" y="6975382"/>
                    <a:pt x="3779560" y="6966651"/>
                  </a:cubicBezTo>
                  <a:cubicBezTo>
                    <a:pt x="3774196" y="6950819"/>
                    <a:pt x="3781912" y="6934227"/>
                    <a:pt x="3810862" y="6899345"/>
                  </a:cubicBezTo>
                  <a:cubicBezTo>
                    <a:pt x="3834072" y="6871379"/>
                    <a:pt x="3878667" y="6877260"/>
                    <a:pt x="3911938" y="6912676"/>
                  </a:cubicBezTo>
                  <a:cubicBezTo>
                    <a:pt x="3937913" y="6940325"/>
                    <a:pt x="3952596" y="6944426"/>
                    <a:pt x="4025621" y="6944426"/>
                  </a:cubicBezTo>
                  <a:cubicBezTo>
                    <a:pt x="4100007" y="6944426"/>
                    <a:pt x="4113937" y="6940353"/>
                    <a:pt x="4148963" y="6908361"/>
                  </a:cubicBezTo>
                  <a:cubicBezTo>
                    <a:pt x="4204677" y="6857474"/>
                    <a:pt x="4289777" y="6814736"/>
                    <a:pt x="4300580" y="6832217"/>
                  </a:cubicBezTo>
                  <a:cubicBezTo>
                    <a:pt x="4305302" y="6839857"/>
                    <a:pt x="4350333" y="6865129"/>
                    <a:pt x="4400647" y="6888376"/>
                  </a:cubicBezTo>
                  <a:cubicBezTo>
                    <a:pt x="4450962" y="6911623"/>
                    <a:pt x="4499446" y="6939459"/>
                    <a:pt x="4508388" y="6950234"/>
                  </a:cubicBezTo>
                  <a:cubicBezTo>
                    <a:pt x="4520936" y="6965353"/>
                    <a:pt x="4551968" y="6969826"/>
                    <a:pt x="4644320" y="6969826"/>
                  </a:cubicBezTo>
                  <a:cubicBezTo>
                    <a:pt x="4753458" y="6969826"/>
                    <a:pt x="4766656" y="6967163"/>
                    <a:pt x="4794246" y="6939573"/>
                  </a:cubicBezTo>
                  <a:cubicBezTo>
                    <a:pt x="4844593" y="6889225"/>
                    <a:pt x="4896436" y="6878158"/>
                    <a:pt x="5078745" y="6878838"/>
                  </a:cubicBezTo>
                  <a:cubicBezTo>
                    <a:pt x="5209757" y="6879326"/>
                    <a:pt x="5253323" y="6883744"/>
                    <a:pt x="5269245" y="6898157"/>
                  </a:cubicBezTo>
                  <a:cubicBezTo>
                    <a:pt x="5280599" y="6908434"/>
                    <a:pt x="5326719" y="6929493"/>
                    <a:pt x="5371735" y="6944954"/>
                  </a:cubicBezTo>
                  <a:cubicBezTo>
                    <a:pt x="5441355" y="6968866"/>
                    <a:pt x="5468858" y="6971792"/>
                    <a:pt x="5555836" y="6964538"/>
                  </a:cubicBezTo>
                  <a:cubicBezTo>
                    <a:pt x="5694709" y="6952956"/>
                    <a:pt x="5757448" y="6929068"/>
                    <a:pt x="5842499" y="6855386"/>
                  </a:cubicBezTo>
                  <a:cubicBezTo>
                    <a:pt x="5949385" y="6762789"/>
                    <a:pt x="6035166" y="6740523"/>
                    <a:pt x="6089254" y="6791336"/>
                  </a:cubicBezTo>
                  <a:cubicBezTo>
                    <a:pt x="6127625" y="6827384"/>
                    <a:pt x="6334317" y="6842788"/>
                    <a:pt x="6377143" y="6812791"/>
                  </a:cubicBezTo>
                  <a:cubicBezTo>
                    <a:pt x="6393449" y="6801370"/>
                    <a:pt x="6415758" y="6792026"/>
                    <a:pt x="6426719" y="6792026"/>
                  </a:cubicBezTo>
                  <a:cubicBezTo>
                    <a:pt x="6437681" y="6792026"/>
                    <a:pt x="6471346" y="6766862"/>
                    <a:pt x="6501530" y="6736107"/>
                  </a:cubicBezTo>
                  <a:cubicBezTo>
                    <a:pt x="6568186" y="6668189"/>
                    <a:pt x="6605007" y="6650823"/>
                    <a:pt x="6683593" y="6650236"/>
                  </a:cubicBezTo>
                  <a:cubicBezTo>
                    <a:pt x="6739910" y="6649816"/>
                    <a:pt x="6747163" y="6645767"/>
                    <a:pt x="6795901" y="6587557"/>
                  </a:cubicBezTo>
                  <a:cubicBezTo>
                    <a:pt x="6836697" y="6538830"/>
                    <a:pt x="6856151" y="6525326"/>
                    <a:pt x="6885551" y="6525326"/>
                  </a:cubicBezTo>
                  <a:cubicBezTo>
                    <a:pt x="6927128" y="6525326"/>
                    <a:pt x="6965907" y="6496533"/>
                    <a:pt x="7004388" y="6437090"/>
                  </a:cubicBezTo>
                  <a:cubicBezTo>
                    <a:pt x="7024441" y="6406115"/>
                    <a:pt x="7041140" y="6396468"/>
                    <a:pt x="7083711" y="6391265"/>
                  </a:cubicBezTo>
                  <a:cubicBezTo>
                    <a:pt x="7152375" y="6382873"/>
                    <a:pt x="7181373" y="6340487"/>
                    <a:pt x="7170109" y="6264976"/>
                  </a:cubicBezTo>
                  <a:cubicBezTo>
                    <a:pt x="7165941" y="6237036"/>
                    <a:pt x="7158381" y="6157014"/>
                    <a:pt x="7153309" y="6087148"/>
                  </a:cubicBezTo>
                  <a:cubicBezTo>
                    <a:pt x="7142615" y="5939829"/>
                    <a:pt x="7137509" y="5931070"/>
                    <a:pt x="6946047" y="5731576"/>
                  </a:cubicBezTo>
                  <a:cubicBezTo>
                    <a:pt x="6841008" y="5622132"/>
                    <a:pt x="6794838" y="5551069"/>
                    <a:pt x="6794838" y="5498844"/>
                  </a:cubicBezTo>
                  <a:cubicBezTo>
                    <a:pt x="6794838" y="5485538"/>
                    <a:pt x="6783408" y="5460120"/>
                    <a:pt x="6769438" y="5442361"/>
                  </a:cubicBezTo>
                  <a:cubicBezTo>
                    <a:pt x="6755468" y="5424601"/>
                    <a:pt x="6744038" y="5402950"/>
                    <a:pt x="6744038" y="5394248"/>
                  </a:cubicBezTo>
                  <a:cubicBezTo>
                    <a:pt x="6744038" y="5380206"/>
                    <a:pt x="6681376" y="5245989"/>
                    <a:pt x="6657831" y="5209601"/>
                  </a:cubicBezTo>
                  <a:cubicBezTo>
                    <a:pt x="6605533" y="5128775"/>
                    <a:pt x="6573600" y="5082792"/>
                    <a:pt x="6566112" y="5077526"/>
                  </a:cubicBezTo>
                  <a:cubicBezTo>
                    <a:pt x="6561145" y="5074034"/>
                    <a:pt x="6547910" y="5054031"/>
                    <a:pt x="6536699" y="5033076"/>
                  </a:cubicBezTo>
                  <a:cubicBezTo>
                    <a:pt x="6509429" y="4982106"/>
                    <a:pt x="6268690" y="4722345"/>
                    <a:pt x="6135019" y="4599657"/>
                  </a:cubicBezTo>
                  <a:cubicBezTo>
                    <a:pt x="6075966" y="4545457"/>
                    <a:pt x="6000169" y="4468088"/>
                    <a:pt x="5966580" y="4427727"/>
                  </a:cubicBezTo>
                  <a:cubicBezTo>
                    <a:pt x="5932991" y="4387366"/>
                    <a:pt x="5889867" y="4344887"/>
                    <a:pt x="5870749" y="4333328"/>
                  </a:cubicBezTo>
                  <a:cubicBezTo>
                    <a:pt x="5818036" y="4301460"/>
                    <a:pt x="5691729" y="4165624"/>
                    <a:pt x="5663674" y="4110632"/>
                  </a:cubicBezTo>
                  <a:cubicBezTo>
                    <a:pt x="5649999" y="4083828"/>
                    <a:pt x="5624820" y="4052730"/>
                    <a:pt x="5607720" y="4041526"/>
                  </a:cubicBezTo>
                  <a:cubicBezTo>
                    <a:pt x="5590620" y="4030321"/>
                    <a:pt x="5569932" y="4005949"/>
                    <a:pt x="5561748" y="3987365"/>
                  </a:cubicBezTo>
                  <a:cubicBezTo>
                    <a:pt x="5553564" y="3968781"/>
                    <a:pt x="5529926" y="3934371"/>
                    <a:pt x="5509219" y="3910898"/>
                  </a:cubicBezTo>
                  <a:cubicBezTo>
                    <a:pt x="5488512" y="3887426"/>
                    <a:pt x="5462998" y="3847706"/>
                    <a:pt x="5452521" y="3822632"/>
                  </a:cubicBezTo>
                  <a:cubicBezTo>
                    <a:pt x="5442045" y="3797558"/>
                    <a:pt x="5414025" y="3753309"/>
                    <a:pt x="5390256" y="3724301"/>
                  </a:cubicBezTo>
                  <a:cubicBezTo>
                    <a:pt x="5366486" y="3695294"/>
                    <a:pt x="5347038" y="3665512"/>
                    <a:pt x="5347038" y="3658120"/>
                  </a:cubicBezTo>
                  <a:cubicBezTo>
                    <a:pt x="5347038" y="3643196"/>
                    <a:pt x="5157814" y="3436511"/>
                    <a:pt x="5101963" y="3390430"/>
                  </a:cubicBezTo>
                  <a:cubicBezTo>
                    <a:pt x="5068495" y="3362816"/>
                    <a:pt x="4864438" y="3142334"/>
                    <a:pt x="4864438" y="3133785"/>
                  </a:cubicBezTo>
                  <a:cubicBezTo>
                    <a:pt x="4864438" y="3128094"/>
                    <a:pt x="4854156" y="3120174"/>
                    <a:pt x="4841590" y="3116186"/>
                  </a:cubicBezTo>
                  <a:cubicBezTo>
                    <a:pt x="4829023" y="3112198"/>
                    <a:pt x="4781874" y="3062203"/>
                    <a:pt x="4736815" y="3005088"/>
                  </a:cubicBezTo>
                  <a:cubicBezTo>
                    <a:pt x="4691755" y="2947972"/>
                    <a:pt x="4634050" y="2880842"/>
                    <a:pt x="4608581" y="2855909"/>
                  </a:cubicBezTo>
                  <a:cubicBezTo>
                    <a:pt x="4583113" y="2830976"/>
                    <a:pt x="4561523" y="2801288"/>
                    <a:pt x="4560603" y="2789936"/>
                  </a:cubicBezTo>
                  <a:cubicBezTo>
                    <a:pt x="4559685" y="2778584"/>
                    <a:pt x="4539089" y="2748863"/>
                    <a:pt x="4514835" y="2723891"/>
                  </a:cubicBezTo>
                  <a:cubicBezTo>
                    <a:pt x="4490582" y="2698918"/>
                    <a:pt x="4470738" y="2670698"/>
                    <a:pt x="4470738" y="2661182"/>
                  </a:cubicBezTo>
                  <a:cubicBezTo>
                    <a:pt x="4470738" y="2651665"/>
                    <a:pt x="4453593" y="2627452"/>
                    <a:pt x="4432638" y="2607376"/>
                  </a:cubicBezTo>
                  <a:cubicBezTo>
                    <a:pt x="4411683" y="2587300"/>
                    <a:pt x="4394538" y="2565624"/>
                    <a:pt x="4394538" y="2559208"/>
                  </a:cubicBezTo>
                  <a:cubicBezTo>
                    <a:pt x="4394538" y="2548330"/>
                    <a:pt x="4349047" y="2488180"/>
                    <a:pt x="4296577" y="2429680"/>
                  </a:cubicBezTo>
                  <a:cubicBezTo>
                    <a:pt x="4258673" y="2387420"/>
                    <a:pt x="4234064" y="2341579"/>
                    <a:pt x="4225028" y="2296402"/>
                  </a:cubicBezTo>
                  <a:cubicBezTo>
                    <a:pt x="4220303" y="2272774"/>
                    <a:pt x="4205813" y="2241638"/>
                    <a:pt x="4192829" y="2227209"/>
                  </a:cubicBezTo>
                  <a:cubicBezTo>
                    <a:pt x="4152176" y="2182033"/>
                    <a:pt x="4117732" y="2045372"/>
                    <a:pt x="4109397" y="1896176"/>
                  </a:cubicBezTo>
                  <a:cubicBezTo>
                    <a:pt x="4095634" y="1649817"/>
                    <a:pt x="4093979" y="1642869"/>
                    <a:pt x="4031698" y="1569904"/>
                  </a:cubicBezTo>
                  <a:cubicBezTo>
                    <a:pt x="4000772" y="1533673"/>
                    <a:pt x="3960890" y="1469390"/>
                    <a:pt x="3943073" y="1427053"/>
                  </a:cubicBezTo>
                  <a:cubicBezTo>
                    <a:pt x="3925255" y="1384716"/>
                    <a:pt x="3896564" y="1328988"/>
                    <a:pt x="3879316" y="1303214"/>
                  </a:cubicBezTo>
                  <a:cubicBezTo>
                    <a:pt x="3862068" y="1277440"/>
                    <a:pt x="3840313" y="1228863"/>
                    <a:pt x="3830970" y="1195264"/>
                  </a:cubicBezTo>
                  <a:cubicBezTo>
                    <a:pt x="3812996" y="1130620"/>
                    <a:pt x="3752642" y="994740"/>
                    <a:pt x="3727684" y="962726"/>
                  </a:cubicBezTo>
                  <a:cubicBezTo>
                    <a:pt x="3719516" y="952249"/>
                    <a:pt x="3705508" y="913174"/>
                    <a:pt x="3696555" y="875894"/>
                  </a:cubicBezTo>
                  <a:cubicBezTo>
                    <a:pt x="3681432" y="812916"/>
                    <a:pt x="3614203" y="721426"/>
                    <a:pt x="3583049" y="721426"/>
                  </a:cubicBezTo>
                  <a:cubicBezTo>
                    <a:pt x="3574264" y="721426"/>
                    <a:pt x="3516890" y="613622"/>
                    <a:pt x="3488423" y="543626"/>
                  </a:cubicBezTo>
                  <a:cubicBezTo>
                    <a:pt x="3484162" y="533149"/>
                    <a:pt x="3466328" y="501716"/>
                    <a:pt x="3448792" y="473776"/>
                  </a:cubicBezTo>
                  <a:cubicBezTo>
                    <a:pt x="3431256" y="445836"/>
                    <a:pt x="3411015" y="408689"/>
                    <a:pt x="3403811" y="391226"/>
                  </a:cubicBezTo>
                  <a:cubicBezTo>
                    <a:pt x="3369178" y="307269"/>
                    <a:pt x="3293122" y="190907"/>
                    <a:pt x="3246882" y="151133"/>
                  </a:cubicBezTo>
                  <a:cubicBezTo>
                    <a:pt x="3235473" y="141319"/>
                    <a:pt x="3226138" y="126048"/>
                    <a:pt x="3226138" y="117197"/>
                  </a:cubicBezTo>
                  <a:cubicBezTo>
                    <a:pt x="3226138" y="90729"/>
                    <a:pt x="3122928" y="10655"/>
                    <a:pt x="3080977" y="4576"/>
                  </a:cubicBezTo>
                  <a:cubicBezTo>
                    <a:pt x="3049401" y="0"/>
                    <a:pt x="3031353" y="8325"/>
                    <a:pt x="2986048" y="48367"/>
                  </a:cubicBezTo>
                  <a:close/>
                </a:path>
              </a:pathLst>
            </a:custGeom>
            <a:noFill/>
            <a:ln w="2032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任意多边形: 形状 41">
              <a:extLst>
                <a:ext uri="{FF2B5EF4-FFF2-40B4-BE49-F238E27FC236}">
                  <a16:creationId xmlns:a16="http://schemas.microsoft.com/office/drawing/2014/main" id="{F28DBC92-D5DF-421E-8E88-B091A7DA1E9B}"/>
                </a:ext>
              </a:extLst>
            </p:cNvPr>
            <p:cNvSpPr/>
            <p:nvPr/>
          </p:nvSpPr>
          <p:spPr>
            <a:xfrm>
              <a:off x="3622350" y="725829"/>
              <a:ext cx="5950050" cy="5902037"/>
            </a:xfrm>
            <a:custGeom>
              <a:avLst/>
              <a:gdLst/>
              <a:ahLst/>
              <a:cxnLst/>
              <a:rect l="0" t="0" r="0" b="0"/>
              <a:pathLst>
                <a:path w="7181374" h="7123425">
                  <a:moveTo>
                    <a:pt x="2986048" y="48367"/>
                  </a:moveTo>
                  <a:cubicBezTo>
                    <a:pt x="2877230" y="144544"/>
                    <a:pt x="2837014" y="189055"/>
                    <a:pt x="2788076" y="267478"/>
                  </a:cubicBezTo>
                  <a:cubicBezTo>
                    <a:pt x="2721786" y="373709"/>
                    <a:pt x="2653416" y="495091"/>
                    <a:pt x="2582456" y="632526"/>
                  </a:cubicBezTo>
                  <a:cubicBezTo>
                    <a:pt x="2562620" y="670944"/>
                    <a:pt x="2527262" y="739178"/>
                    <a:pt x="2503882" y="784158"/>
                  </a:cubicBezTo>
                  <a:cubicBezTo>
                    <a:pt x="2480503" y="829139"/>
                    <a:pt x="2439992" y="887753"/>
                    <a:pt x="2413859" y="914413"/>
                  </a:cubicBezTo>
                  <a:cubicBezTo>
                    <a:pt x="2371253" y="957877"/>
                    <a:pt x="2357948" y="963660"/>
                    <a:pt x="2285066" y="970394"/>
                  </a:cubicBezTo>
                  <a:cubicBezTo>
                    <a:pt x="2240363" y="974525"/>
                    <a:pt x="2153165" y="975918"/>
                    <a:pt x="2091293" y="973490"/>
                  </a:cubicBezTo>
                  <a:lnTo>
                    <a:pt x="1978797" y="969076"/>
                  </a:lnTo>
                  <a:lnTo>
                    <a:pt x="1964293" y="1013526"/>
                  </a:lnTo>
                  <a:cubicBezTo>
                    <a:pt x="1942660" y="1079820"/>
                    <a:pt x="1892995" y="1090397"/>
                    <a:pt x="1831474" y="1041812"/>
                  </a:cubicBezTo>
                  <a:cubicBezTo>
                    <a:pt x="1786109" y="1005986"/>
                    <a:pt x="1753016" y="995747"/>
                    <a:pt x="1619588" y="976256"/>
                  </a:cubicBezTo>
                  <a:cubicBezTo>
                    <a:pt x="1584663" y="971154"/>
                    <a:pt x="1505223" y="951331"/>
                    <a:pt x="1443054" y="932205"/>
                  </a:cubicBezTo>
                  <a:cubicBezTo>
                    <a:pt x="1380885" y="913079"/>
                    <a:pt x="1317124" y="900667"/>
                    <a:pt x="1301363" y="904623"/>
                  </a:cubicBezTo>
                  <a:cubicBezTo>
                    <a:pt x="1277463" y="910622"/>
                    <a:pt x="1253009" y="890216"/>
                    <a:pt x="1154047" y="781696"/>
                  </a:cubicBezTo>
                  <a:cubicBezTo>
                    <a:pt x="1088785" y="710130"/>
                    <a:pt x="1026815" y="646369"/>
                    <a:pt x="1016338" y="640005"/>
                  </a:cubicBezTo>
                  <a:cubicBezTo>
                    <a:pt x="1005861" y="633641"/>
                    <a:pt x="951196" y="583635"/>
                    <a:pt x="894862" y="528880"/>
                  </a:cubicBezTo>
                  <a:cubicBezTo>
                    <a:pt x="838527" y="474125"/>
                    <a:pt x="782747" y="429326"/>
                    <a:pt x="770906" y="429326"/>
                  </a:cubicBezTo>
                  <a:cubicBezTo>
                    <a:pt x="752005" y="429326"/>
                    <a:pt x="663609" y="371422"/>
                    <a:pt x="574039" y="300367"/>
                  </a:cubicBezTo>
                  <a:cubicBezTo>
                    <a:pt x="557786" y="287474"/>
                    <a:pt x="538234" y="276926"/>
                    <a:pt x="530589" y="276926"/>
                  </a:cubicBezTo>
                  <a:cubicBezTo>
                    <a:pt x="522943" y="276926"/>
                    <a:pt x="505857" y="267124"/>
                    <a:pt x="492619" y="255144"/>
                  </a:cubicBezTo>
                  <a:cubicBezTo>
                    <a:pt x="476546" y="240598"/>
                    <a:pt x="443470" y="232451"/>
                    <a:pt x="393065" y="230623"/>
                  </a:cubicBezTo>
                  <a:cubicBezTo>
                    <a:pt x="321551" y="228029"/>
                    <a:pt x="316586" y="229809"/>
                    <a:pt x="298659" y="264475"/>
                  </a:cubicBezTo>
                  <a:cubicBezTo>
                    <a:pt x="273574" y="312984"/>
                    <a:pt x="273945" y="474874"/>
                    <a:pt x="299311" y="549590"/>
                  </a:cubicBezTo>
                  <a:cubicBezTo>
                    <a:pt x="310077" y="581298"/>
                    <a:pt x="339220" y="694369"/>
                    <a:pt x="364075" y="800859"/>
                  </a:cubicBezTo>
                  <a:cubicBezTo>
                    <a:pt x="388930" y="907348"/>
                    <a:pt x="414663" y="1017336"/>
                    <a:pt x="421260" y="1045276"/>
                  </a:cubicBezTo>
                  <a:cubicBezTo>
                    <a:pt x="427857" y="1073216"/>
                    <a:pt x="447193" y="1121793"/>
                    <a:pt x="464229" y="1153226"/>
                  </a:cubicBezTo>
                  <a:cubicBezTo>
                    <a:pt x="481264" y="1184659"/>
                    <a:pt x="507470" y="1236093"/>
                    <a:pt x="522462" y="1267526"/>
                  </a:cubicBezTo>
                  <a:cubicBezTo>
                    <a:pt x="537455" y="1298959"/>
                    <a:pt x="554712" y="1333249"/>
                    <a:pt x="560810" y="1343726"/>
                  </a:cubicBezTo>
                  <a:cubicBezTo>
                    <a:pt x="592276" y="1397785"/>
                    <a:pt x="599773" y="1436590"/>
                    <a:pt x="599946" y="1546299"/>
                  </a:cubicBezTo>
                  <a:cubicBezTo>
                    <a:pt x="600128" y="1661115"/>
                    <a:pt x="601827" y="1668426"/>
                    <a:pt x="639097" y="1714804"/>
                  </a:cubicBezTo>
                  <a:cubicBezTo>
                    <a:pt x="679871" y="1765542"/>
                    <a:pt x="678687" y="1768211"/>
                    <a:pt x="611235" y="1777626"/>
                  </a:cubicBezTo>
                  <a:cubicBezTo>
                    <a:pt x="594486" y="1779963"/>
                    <a:pt x="574483" y="1792868"/>
                    <a:pt x="566785" y="1806302"/>
                  </a:cubicBezTo>
                  <a:cubicBezTo>
                    <a:pt x="559087" y="1819736"/>
                    <a:pt x="523564" y="1859741"/>
                    <a:pt x="487847" y="1895202"/>
                  </a:cubicBezTo>
                  <a:cubicBezTo>
                    <a:pt x="439096" y="1943602"/>
                    <a:pt x="420255" y="1973132"/>
                    <a:pt x="412271" y="2013651"/>
                  </a:cubicBezTo>
                  <a:cubicBezTo>
                    <a:pt x="404589" y="2052635"/>
                    <a:pt x="395438" y="2067626"/>
                    <a:pt x="379322" y="2067626"/>
                  </a:cubicBezTo>
                  <a:cubicBezTo>
                    <a:pt x="366310" y="2067626"/>
                    <a:pt x="343068" y="2091414"/>
                    <a:pt x="323564" y="2124694"/>
                  </a:cubicBezTo>
                  <a:cubicBezTo>
                    <a:pt x="305170" y="2156082"/>
                    <a:pt x="256429" y="2217060"/>
                    <a:pt x="215250" y="2260201"/>
                  </a:cubicBezTo>
                  <a:cubicBezTo>
                    <a:pt x="174072" y="2303342"/>
                    <a:pt x="136650" y="2350394"/>
                    <a:pt x="132090" y="2364761"/>
                  </a:cubicBezTo>
                  <a:cubicBezTo>
                    <a:pt x="127530" y="2379128"/>
                    <a:pt x="104593" y="2418804"/>
                    <a:pt x="81119" y="2452929"/>
                  </a:cubicBezTo>
                  <a:cubicBezTo>
                    <a:pt x="57644" y="2487055"/>
                    <a:pt x="38438" y="2528285"/>
                    <a:pt x="38438" y="2544552"/>
                  </a:cubicBezTo>
                  <a:cubicBezTo>
                    <a:pt x="38438" y="2560818"/>
                    <a:pt x="32723" y="2577659"/>
                    <a:pt x="25738" y="2581976"/>
                  </a:cubicBezTo>
                  <a:cubicBezTo>
                    <a:pt x="3085" y="2595977"/>
                    <a:pt x="0" y="2669559"/>
                    <a:pt x="19789" y="2723886"/>
                  </a:cubicBezTo>
                  <a:cubicBezTo>
                    <a:pt x="30964" y="2754563"/>
                    <a:pt x="38714" y="2816092"/>
                    <a:pt x="38185" y="2869936"/>
                  </a:cubicBezTo>
                  <a:cubicBezTo>
                    <a:pt x="36920" y="2998622"/>
                    <a:pt x="49534" y="3073865"/>
                    <a:pt x="76136" y="3096326"/>
                  </a:cubicBezTo>
                  <a:cubicBezTo>
                    <a:pt x="88545" y="3106804"/>
                    <a:pt x="111826" y="3145883"/>
                    <a:pt x="127870" y="3183168"/>
                  </a:cubicBezTo>
                  <a:cubicBezTo>
                    <a:pt x="143915" y="3220454"/>
                    <a:pt x="170150" y="3259549"/>
                    <a:pt x="186170" y="3270046"/>
                  </a:cubicBezTo>
                  <a:cubicBezTo>
                    <a:pt x="202191" y="3280543"/>
                    <a:pt x="235818" y="3320045"/>
                    <a:pt x="260897" y="3357829"/>
                  </a:cubicBezTo>
                  <a:cubicBezTo>
                    <a:pt x="285976" y="3395612"/>
                    <a:pt x="311905" y="3426526"/>
                    <a:pt x="318517" y="3426526"/>
                  </a:cubicBezTo>
                  <a:cubicBezTo>
                    <a:pt x="325128" y="3426526"/>
                    <a:pt x="330538" y="3442641"/>
                    <a:pt x="330538" y="3462336"/>
                  </a:cubicBezTo>
                  <a:cubicBezTo>
                    <a:pt x="330538" y="3485192"/>
                    <a:pt x="342641" y="3508669"/>
                    <a:pt x="363997" y="3527238"/>
                  </a:cubicBezTo>
                  <a:cubicBezTo>
                    <a:pt x="396502" y="3555501"/>
                    <a:pt x="397215" y="3559220"/>
                    <a:pt x="389001" y="3657708"/>
                  </a:cubicBezTo>
                  <a:cubicBezTo>
                    <a:pt x="379148" y="3775862"/>
                    <a:pt x="389598" y="3830601"/>
                    <a:pt x="427905" y="3861492"/>
                  </a:cubicBezTo>
                  <a:cubicBezTo>
                    <a:pt x="443057" y="3873710"/>
                    <a:pt x="468077" y="3904131"/>
                    <a:pt x="483504" y="3929092"/>
                  </a:cubicBezTo>
                  <a:cubicBezTo>
                    <a:pt x="498932" y="3954054"/>
                    <a:pt x="524309" y="3979327"/>
                    <a:pt x="539900" y="3985254"/>
                  </a:cubicBezTo>
                  <a:cubicBezTo>
                    <a:pt x="566398" y="3995329"/>
                    <a:pt x="673438" y="4136544"/>
                    <a:pt x="673438" y="4161427"/>
                  </a:cubicBezTo>
                  <a:cubicBezTo>
                    <a:pt x="673438" y="4167636"/>
                    <a:pt x="682011" y="4179830"/>
                    <a:pt x="692488" y="4188526"/>
                  </a:cubicBezTo>
                  <a:cubicBezTo>
                    <a:pt x="702965" y="4197222"/>
                    <a:pt x="711538" y="4217380"/>
                    <a:pt x="711538" y="4233324"/>
                  </a:cubicBezTo>
                  <a:cubicBezTo>
                    <a:pt x="711538" y="4270030"/>
                    <a:pt x="853176" y="4418857"/>
                    <a:pt x="914747" y="4446848"/>
                  </a:cubicBezTo>
                  <a:cubicBezTo>
                    <a:pt x="1127167" y="4543415"/>
                    <a:pt x="1133400" y="4547941"/>
                    <a:pt x="1205376" y="4657893"/>
                  </a:cubicBezTo>
                  <a:cubicBezTo>
                    <a:pt x="1246715" y="4721044"/>
                    <a:pt x="1281031" y="4791215"/>
                    <a:pt x="1292138" y="4835307"/>
                  </a:cubicBezTo>
                  <a:cubicBezTo>
                    <a:pt x="1310341" y="4907573"/>
                    <a:pt x="1309972" y="4910385"/>
                    <a:pt x="1252325" y="5138294"/>
                  </a:cubicBezTo>
                  <a:cubicBezTo>
                    <a:pt x="1219121" y="5269567"/>
                    <a:pt x="1194138" y="5397514"/>
                    <a:pt x="1194138" y="5436292"/>
                  </a:cubicBezTo>
                  <a:cubicBezTo>
                    <a:pt x="1194138" y="5473667"/>
                    <a:pt x="1188211" y="5510173"/>
                    <a:pt x="1180966" y="5517418"/>
                  </a:cubicBezTo>
                  <a:cubicBezTo>
                    <a:pt x="1173721" y="5524663"/>
                    <a:pt x="1170076" y="5541522"/>
                    <a:pt x="1172865" y="5554883"/>
                  </a:cubicBezTo>
                  <a:cubicBezTo>
                    <a:pt x="1175654" y="5568244"/>
                    <a:pt x="1181959" y="5622039"/>
                    <a:pt x="1186878" y="5674426"/>
                  </a:cubicBezTo>
                  <a:cubicBezTo>
                    <a:pt x="1191796" y="5726814"/>
                    <a:pt x="1206537" y="5796038"/>
                    <a:pt x="1219636" y="5828259"/>
                  </a:cubicBezTo>
                  <a:cubicBezTo>
                    <a:pt x="1235617" y="5867567"/>
                    <a:pt x="1243370" y="5917709"/>
                    <a:pt x="1243200" y="5980658"/>
                  </a:cubicBezTo>
                  <a:cubicBezTo>
                    <a:pt x="1242968" y="6066390"/>
                    <a:pt x="1248422" y="6086541"/>
                    <a:pt x="1306477" y="6214468"/>
                  </a:cubicBezTo>
                  <a:cubicBezTo>
                    <a:pt x="1341418" y="6291464"/>
                    <a:pt x="1373794" y="6369550"/>
                    <a:pt x="1378423" y="6387993"/>
                  </a:cubicBezTo>
                  <a:cubicBezTo>
                    <a:pt x="1383949" y="6410009"/>
                    <a:pt x="1396274" y="6422390"/>
                    <a:pt x="1414314" y="6424045"/>
                  </a:cubicBezTo>
                  <a:cubicBezTo>
                    <a:pt x="1429424" y="6425432"/>
                    <a:pt x="1641813" y="6430270"/>
                    <a:pt x="1886288" y="6434796"/>
                  </a:cubicBezTo>
                  <a:lnTo>
                    <a:pt x="2330788" y="6443025"/>
                  </a:lnTo>
                  <a:lnTo>
                    <a:pt x="2993558" y="6731376"/>
                  </a:lnTo>
                  <a:lnTo>
                    <a:pt x="2994386" y="6786136"/>
                  </a:lnTo>
                  <a:cubicBezTo>
                    <a:pt x="2995931" y="6888333"/>
                    <a:pt x="2994181" y="6886880"/>
                    <a:pt x="3238838" y="6989049"/>
                  </a:cubicBezTo>
                  <a:cubicBezTo>
                    <a:pt x="3284241" y="7008009"/>
                    <a:pt x="3350323" y="7039570"/>
                    <a:pt x="3385688" y="7059184"/>
                  </a:cubicBezTo>
                  <a:cubicBezTo>
                    <a:pt x="3426538" y="7081841"/>
                    <a:pt x="3484156" y="7099582"/>
                    <a:pt x="3543675" y="7107830"/>
                  </a:cubicBezTo>
                  <a:cubicBezTo>
                    <a:pt x="3656200" y="7123424"/>
                    <a:pt x="3693323" y="7107985"/>
                    <a:pt x="3727035" y="7031575"/>
                  </a:cubicBezTo>
                  <a:cubicBezTo>
                    <a:pt x="3738937" y="7004598"/>
                    <a:pt x="3756835" y="6982526"/>
                    <a:pt x="3766807" y="6982526"/>
                  </a:cubicBezTo>
                  <a:cubicBezTo>
                    <a:pt x="3776779" y="6982526"/>
                    <a:pt x="3782518" y="6975382"/>
                    <a:pt x="3779560" y="6966651"/>
                  </a:cubicBezTo>
                  <a:cubicBezTo>
                    <a:pt x="3774196" y="6950819"/>
                    <a:pt x="3781912" y="6934227"/>
                    <a:pt x="3810862" y="6899345"/>
                  </a:cubicBezTo>
                  <a:cubicBezTo>
                    <a:pt x="3834072" y="6871379"/>
                    <a:pt x="3878667" y="6877260"/>
                    <a:pt x="3911938" y="6912676"/>
                  </a:cubicBezTo>
                  <a:cubicBezTo>
                    <a:pt x="3937913" y="6940325"/>
                    <a:pt x="3952596" y="6944426"/>
                    <a:pt x="4025621" y="6944426"/>
                  </a:cubicBezTo>
                  <a:cubicBezTo>
                    <a:pt x="4100007" y="6944426"/>
                    <a:pt x="4113937" y="6940353"/>
                    <a:pt x="4148963" y="6908361"/>
                  </a:cubicBezTo>
                  <a:cubicBezTo>
                    <a:pt x="4204677" y="6857474"/>
                    <a:pt x="4289777" y="6814736"/>
                    <a:pt x="4300580" y="6832217"/>
                  </a:cubicBezTo>
                  <a:cubicBezTo>
                    <a:pt x="4305302" y="6839857"/>
                    <a:pt x="4350333" y="6865129"/>
                    <a:pt x="4400647" y="6888376"/>
                  </a:cubicBezTo>
                  <a:cubicBezTo>
                    <a:pt x="4450962" y="6911623"/>
                    <a:pt x="4499446" y="6939459"/>
                    <a:pt x="4508388" y="6950234"/>
                  </a:cubicBezTo>
                  <a:cubicBezTo>
                    <a:pt x="4520936" y="6965353"/>
                    <a:pt x="4551968" y="6969826"/>
                    <a:pt x="4644320" y="6969826"/>
                  </a:cubicBezTo>
                  <a:cubicBezTo>
                    <a:pt x="4753458" y="6969826"/>
                    <a:pt x="4766656" y="6967163"/>
                    <a:pt x="4794246" y="6939573"/>
                  </a:cubicBezTo>
                  <a:cubicBezTo>
                    <a:pt x="4844593" y="6889225"/>
                    <a:pt x="4896436" y="6878158"/>
                    <a:pt x="5078745" y="6878838"/>
                  </a:cubicBezTo>
                  <a:cubicBezTo>
                    <a:pt x="5209757" y="6879326"/>
                    <a:pt x="5253323" y="6883744"/>
                    <a:pt x="5269245" y="6898157"/>
                  </a:cubicBezTo>
                  <a:cubicBezTo>
                    <a:pt x="5280599" y="6908434"/>
                    <a:pt x="5326719" y="6929493"/>
                    <a:pt x="5371735" y="6944954"/>
                  </a:cubicBezTo>
                  <a:cubicBezTo>
                    <a:pt x="5441355" y="6968866"/>
                    <a:pt x="5468858" y="6971792"/>
                    <a:pt x="5555836" y="6964538"/>
                  </a:cubicBezTo>
                  <a:cubicBezTo>
                    <a:pt x="5694709" y="6952956"/>
                    <a:pt x="5757448" y="6929068"/>
                    <a:pt x="5842499" y="6855386"/>
                  </a:cubicBezTo>
                  <a:cubicBezTo>
                    <a:pt x="5949385" y="6762789"/>
                    <a:pt x="6035166" y="6740523"/>
                    <a:pt x="6089254" y="6791336"/>
                  </a:cubicBezTo>
                  <a:cubicBezTo>
                    <a:pt x="6127625" y="6827384"/>
                    <a:pt x="6334317" y="6842788"/>
                    <a:pt x="6377143" y="6812791"/>
                  </a:cubicBezTo>
                  <a:cubicBezTo>
                    <a:pt x="6393449" y="6801370"/>
                    <a:pt x="6415758" y="6792026"/>
                    <a:pt x="6426719" y="6792026"/>
                  </a:cubicBezTo>
                  <a:cubicBezTo>
                    <a:pt x="6437681" y="6792026"/>
                    <a:pt x="6471346" y="6766862"/>
                    <a:pt x="6501530" y="6736107"/>
                  </a:cubicBezTo>
                  <a:cubicBezTo>
                    <a:pt x="6568186" y="6668189"/>
                    <a:pt x="6605007" y="6650823"/>
                    <a:pt x="6683593" y="6650236"/>
                  </a:cubicBezTo>
                  <a:cubicBezTo>
                    <a:pt x="6739910" y="6649816"/>
                    <a:pt x="6747163" y="6645767"/>
                    <a:pt x="6795901" y="6587557"/>
                  </a:cubicBezTo>
                  <a:cubicBezTo>
                    <a:pt x="6836697" y="6538830"/>
                    <a:pt x="6856151" y="6525326"/>
                    <a:pt x="6885551" y="6525326"/>
                  </a:cubicBezTo>
                  <a:cubicBezTo>
                    <a:pt x="6927128" y="6525326"/>
                    <a:pt x="6965907" y="6496533"/>
                    <a:pt x="7004388" y="6437090"/>
                  </a:cubicBezTo>
                  <a:cubicBezTo>
                    <a:pt x="7024441" y="6406115"/>
                    <a:pt x="7041140" y="6396468"/>
                    <a:pt x="7083711" y="6391265"/>
                  </a:cubicBezTo>
                  <a:cubicBezTo>
                    <a:pt x="7152375" y="6382873"/>
                    <a:pt x="7181373" y="6340487"/>
                    <a:pt x="7170109" y="6264976"/>
                  </a:cubicBezTo>
                  <a:cubicBezTo>
                    <a:pt x="7165941" y="6237036"/>
                    <a:pt x="7158381" y="6157014"/>
                    <a:pt x="7153309" y="6087148"/>
                  </a:cubicBezTo>
                  <a:cubicBezTo>
                    <a:pt x="7142615" y="5939829"/>
                    <a:pt x="7137509" y="5931070"/>
                    <a:pt x="6946047" y="5731576"/>
                  </a:cubicBezTo>
                  <a:cubicBezTo>
                    <a:pt x="6841008" y="5622132"/>
                    <a:pt x="6794838" y="5551069"/>
                    <a:pt x="6794838" y="5498844"/>
                  </a:cubicBezTo>
                  <a:cubicBezTo>
                    <a:pt x="6794838" y="5485538"/>
                    <a:pt x="6783408" y="5460120"/>
                    <a:pt x="6769438" y="5442361"/>
                  </a:cubicBezTo>
                  <a:cubicBezTo>
                    <a:pt x="6755468" y="5424601"/>
                    <a:pt x="6744038" y="5402950"/>
                    <a:pt x="6744038" y="5394248"/>
                  </a:cubicBezTo>
                  <a:cubicBezTo>
                    <a:pt x="6744038" y="5380206"/>
                    <a:pt x="6681376" y="5245989"/>
                    <a:pt x="6657831" y="5209601"/>
                  </a:cubicBezTo>
                  <a:cubicBezTo>
                    <a:pt x="6605533" y="5128775"/>
                    <a:pt x="6573600" y="5082792"/>
                    <a:pt x="6566112" y="5077526"/>
                  </a:cubicBezTo>
                  <a:cubicBezTo>
                    <a:pt x="6561145" y="5074034"/>
                    <a:pt x="6547910" y="5054031"/>
                    <a:pt x="6536699" y="5033076"/>
                  </a:cubicBezTo>
                  <a:cubicBezTo>
                    <a:pt x="6509429" y="4982106"/>
                    <a:pt x="6268690" y="4722345"/>
                    <a:pt x="6135019" y="4599657"/>
                  </a:cubicBezTo>
                  <a:cubicBezTo>
                    <a:pt x="6075966" y="4545457"/>
                    <a:pt x="6000169" y="4468088"/>
                    <a:pt x="5966580" y="4427727"/>
                  </a:cubicBezTo>
                  <a:cubicBezTo>
                    <a:pt x="5932991" y="4387366"/>
                    <a:pt x="5889867" y="4344887"/>
                    <a:pt x="5870749" y="4333328"/>
                  </a:cubicBezTo>
                  <a:cubicBezTo>
                    <a:pt x="5818036" y="4301460"/>
                    <a:pt x="5691729" y="4165624"/>
                    <a:pt x="5663674" y="4110632"/>
                  </a:cubicBezTo>
                  <a:cubicBezTo>
                    <a:pt x="5649999" y="4083828"/>
                    <a:pt x="5624820" y="4052730"/>
                    <a:pt x="5607720" y="4041526"/>
                  </a:cubicBezTo>
                  <a:cubicBezTo>
                    <a:pt x="5590620" y="4030321"/>
                    <a:pt x="5569932" y="4005949"/>
                    <a:pt x="5561748" y="3987365"/>
                  </a:cubicBezTo>
                  <a:cubicBezTo>
                    <a:pt x="5553564" y="3968781"/>
                    <a:pt x="5529926" y="3934371"/>
                    <a:pt x="5509219" y="3910898"/>
                  </a:cubicBezTo>
                  <a:cubicBezTo>
                    <a:pt x="5488512" y="3887426"/>
                    <a:pt x="5462998" y="3847706"/>
                    <a:pt x="5452521" y="3822632"/>
                  </a:cubicBezTo>
                  <a:cubicBezTo>
                    <a:pt x="5442045" y="3797558"/>
                    <a:pt x="5414025" y="3753309"/>
                    <a:pt x="5390256" y="3724301"/>
                  </a:cubicBezTo>
                  <a:cubicBezTo>
                    <a:pt x="5366486" y="3695294"/>
                    <a:pt x="5347038" y="3665512"/>
                    <a:pt x="5347038" y="3658120"/>
                  </a:cubicBezTo>
                  <a:cubicBezTo>
                    <a:pt x="5347038" y="3643196"/>
                    <a:pt x="5157814" y="3436511"/>
                    <a:pt x="5101963" y="3390430"/>
                  </a:cubicBezTo>
                  <a:cubicBezTo>
                    <a:pt x="5068495" y="3362816"/>
                    <a:pt x="4864438" y="3142334"/>
                    <a:pt x="4864438" y="3133785"/>
                  </a:cubicBezTo>
                  <a:cubicBezTo>
                    <a:pt x="4864438" y="3128094"/>
                    <a:pt x="4854156" y="3120174"/>
                    <a:pt x="4841590" y="3116186"/>
                  </a:cubicBezTo>
                  <a:cubicBezTo>
                    <a:pt x="4829023" y="3112198"/>
                    <a:pt x="4781874" y="3062203"/>
                    <a:pt x="4736815" y="3005088"/>
                  </a:cubicBezTo>
                  <a:cubicBezTo>
                    <a:pt x="4691755" y="2947972"/>
                    <a:pt x="4634050" y="2880842"/>
                    <a:pt x="4608581" y="2855909"/>
                  </a:cubicBezTo>
                  <a:cubicBezTo>
                    <a:pt x="4583113" y="2830976"/>
                    <a:pt x="4561523" y="2801288"/>
                    <a:pt x="4560603" y="2789936"/>
                  </a:cubicBezTo>
                  <a:cubicBezTo>
                    <a:pt x="4559685" y="2778584"/>
                    <a:pt x="4539089" y="2748863"/>
                    <a:pt x="4514835" y="2723891"/>
                  </a:cubicBezTo>
                  <a:cubicBezTo>
                    <a:pt x="4490582" y="2698918"/>
                    <a:pt x="4470738" y="2670698"/>
                    <a:pt x="4470738" y="2661182"/>
                  </a:cubicBezTo>
                  <a:cubicBezTo>
                    <a:pt x="4470738" y="2651665"/>
                    <a:pt x="4453593" y="2627452"/>
                    <a:pt x="4432638" y="2607376"/>
                  </a:cubicBezTo>
                  <a:cubicBezTo>
                    <a:pt x="4411683" y="2587300"/>
                    <a:pt x="4394538" y="2565624"/>
                    <a:pt x="4394538" y="2559208"/>
                  </a:cubicBezTo>
                  <a:cubicBezTo>
                    <a:pt x="4394538" y="2548330"/>
                    <a:pt x="4349047" y="2488180"/>
                    <a:pt x="4296577" y="2429680"/>
                  </a:cubicBezTo>
                  <a:cubicBezTo>
                    <a:pt x="4258673" y="2387420"/>
                    <a:pt x="4234064" y="2341579"/>
                    <a:pt x="4225028" y="2296402"/>
                  </a:cubicBezTo>
                  <a:cubicBezTo>
                    <a:pt x="4220303" y="2272774"/>
                    <a:pt x="4205813" y="2241638"/>
                    <a:pt x="4192829" y="2227209"/>
                  </a:cubicBezTo>
                  <a:cubicBezTo>
                    <a:pt x="4152176" y="2182033"/>
                    <a:pt x="4117732" y="2045372"/>
                    <a:pt x="4109397" y="1896176"/>
                  </a:cubicBezTo>
                  <a:cubicBezTo>
                    <a:pt x="4095634" y="1649817"/>
                    <a:pt x="4093979" y="1642869"/>
                    <a:pt x="4031698" y="1569904"/>
                  </a:cubicBezTo>
                  <a:cubicBezTo>
                    <a:pt x="4000772" y="1533673"/>
                    <a:pt x="3960890" y="1469390"/>
                    <a:pt x="3943073" y="1427053"/>
                  </a:cubicBezTo>
                  <a:cubicBezTo>
                    <a:pt x="3925255" y="1384716"/>
                    <a:pt x="3896564" y="1328988"/>
                    <a:pt x="3879316" y="1303214"/>
                  </a:cubicBezTo>
                  <a:cubicBezTo>
                    <a:pt x="3862068" y="1277440"/>
                    <a:pt x="3840313" y="1228863"/>
                    <a:pt x="3830970" y="1195264"/>
                  </a:cubicBezTo>
                  <a:cubicBezTo>
                    <a:pt x="3812996" y="1130620"/>
                    <a:pt x="3752642" y="994740"/>
                    <a:pt x="3727684" y="962726"/>
                  </a:cubicBezTo>
                  <a:cubicBezTo>
                    <a:pt x="3719516" y="952249"/>
                    <a:pt x="3705508" y="913174"/>
                    <a:pt x="3696555" y="875894"/>
                  </a:cubicBezTo>
                  <a:cubicBezTo>
                    <a:pt x="3681432" y="812916"/>
                    <a:pt x="3614203" y="721426"/>
                    <a:pt x="3583049" y="721426"/>
                  </a:cubicBezTo>
                  <a:cubicBezTo>
                    <a:pt x="3574264" y="721426"/>
                    <a:pt x="3516890" y="613622"/>
                    <a:pt x="3488423" y="543626"/>
                  </a:cubicBezTo>
                  <a:cubicBezTo>
                    <a:pt x="3484162" y="533149"/>
                    <a:pt x="3466328" y="501716"/>
                    <a:pt x="3448792" y="473776"/>
                  </a:cubicBezTo>
                  <a:cubicBezTo>
                    <a:pt x="3431256" y="445836"/>
                    <a:pt x="3411015" y="408689"/>
                    <a:pt x="3403811" y="391226"/>
                  </a:cubicBezTo>
                  <a:cubicBezTo>
                    <a:pt x="3369178" y="307269"/>
                    <a:pt x="3293122" y="190907"/>
                    <a:pt x="3246882" y="151133"/>
                  </a:cubicBezTo>
                  <a:cubicBezTo>
                    <a:pt x="3235473" y="141319"/>
                    <a:pt x="3226138" y="126048"/>
                    <a:pt x="3226138" y="117197"/>
                  </a:cubicBezTo>
                  <a:cubicBezTo>
                    <a:pt x="3226138" y="90729"/>
                    <a:pt x="3122928" y="10655"/>
                    <a:pt x="3080977" y="4576"/>
                  </a:cubicBezTo>
                  <a:cubicBezTo>
                    <a:pt x="3049401" y="0"/>
                    <a:pt x="3031353" y="8325"/>
                    <a:pt x="2986048" y="48367"/>
                  </a:cubicBezTo>
                  <a:close/>
                </a:path>
              </a:pathLst>
            </a:custGeom>
            <a:noFill/>
            <a:ln w="203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05764948-2243-4C00-8EC2-EED1B5EB22FB}"/>
              </a:ext>
            </a:extLst>
          </p:cNvPr>
          <p:cNvGrpSpPr/>
          <p:nvPr/>
        </p:nvGrpSpPr>
        <p:grpSpPr>
          <a:xfrm>
            <a:off x="-566057" y="0"/>
            <a:ext cx="13004800" cy="360000"/>
            <a:chOff x="-1526071" y="6399975"/>
            <a:chExt cx="11179278" cy="360000"/>
          </a:xfrm>
          <a:effectLst/>
        </p:grpSpPr>
        <p:sp>
          <p:nvSpPr>
            <p:cNvPr id="3" name="平行四边形 2">
              <a:extLst>
                <a:ext uri="{FF2B5EF4-FFF2-40B4-BE49-F238E27FC236}">
                  <a16:creationId xmlns:a16="http://schemas.microsoft.com/office/drawing/2014/main" id="{6D4B68A1-587E-4983-9344-3EFACF1EF81F}"/>
                </a:ext>
              </a:extLst>
            </p:cNvPr>
            <p:cNvSpPr/>
            <p:nvPr/>
          </p:nvSpPr>
          <p:spPr>
            <a:xfrm>
              <a:off x="-1526071" y="6399975"/>
              <a:ext cx="11179278" cy="360000"/>
            </a:xfrm>
            <a:prstGeom prst="parallelogram">
              <a:avLst>
                <a:gd name="adj" fmla="val 49812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平行四边形 3">
              <a:extLst>
                <a:ext uri="{FF2B5EF4-FFF2-40B4-BE49-F238E27FC236}">
                  <a16:creationId xmlns:a16="http://schemas.microsoft.com/office/drawing/2014/main" id="{82681AFF-5289-4A76-9DC2-706957C9212F}"/>
                </a:ext>
              </a:extLst>
            </p:cNvPr>
            <p:cNvSpPr/>
            <p:nvPr/>
          </p:nvSpPr>
          <p:spPr>
            <a:xfrm>
              <a:off x="2080888" y="6399975"/>
              <a:ext cx="984071" cy="360000"/>
            </a:xfrm>
            <a:prstGeom prst="parallelogram">
              <a:avLst>
                <a:gd name="adj" fmla="val 49812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C1653FDC-2F6E-4CB4-B087-4E2E604A4437}"/>
                </a:ext>
              </a:extLst>
            </p:cNvPr>
            <p:cNvSpPr txBox="1"/>
            <p:nvPr/>
          </p:nvSpPr>
          <p:spPr>
            <a:xfrm>
              <a:off x="-861173" y="6441476"/>
              <a:ext cx="696718" cy="20310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dist"/>
              <a:r>
                <a:rPr lang="en-US" altLang="zh-CN" dirty="0"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BCU</a:t>
              </a:r>
              <a:endParaRPr lang="zh-CN" altLang="en-US" dirty="0"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  <p:sp>
          <p:nvSpPr>
            <p:cNvPr id="6" name="平行四边形 5">
              <a:extLst>
                <a:ext uri="{FF2B5EF4-FFF2-40B4-BE49-F238E27FC236}">
                  <a16:creationId xmlns:a16="http://schemas.microsoft.com/office/drawing/2014/main" id="{D88AA760-6E90-4F89-BCAC-FFB59F797241}"/>
                </a:ext>
              </a:extLst>
            </p:cNvPr>
            <p:cNvSpPr/>
            <p:nvPr/>
          </p:nvSpPr>
          <p:spPr>
            <a:xfrm>
              <a:off x="6116219" y="6399975"/>
              <a:ext cx="984071" cy="360000"/>
            </a:xfrm>
            <a:prstGeom prst="parallelogram">
              <a:avLst>
                <a:gd name="adj" fmla="val 49812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平行四边形 6">
              <a:extLst>
                <a:ext uri="{FF2B5EF4-FFF2-40B4-BE49-F238E27FC236}">
                  <a16:creationId xmlns:a16="http://schemas.microsoft.com/office/drawing/2014/main" id="{2DF6E84D-5C54-4AA7-9505-5A67571C284C}"/>
                </a:ext>
              </a:extLst>
            </p:cNvPr>
            <p:cNvSpPr/>
            <p:nvPr/>
          </p:nvSpPr>
          <p:spPr>
            <a:xfrm>
              <a:off x="-55256" y="6399975"/>
              <a:ext cx="984071" cy="360000"/>
            </a:xfrm>
            <a:prstGeom prst="parallelogram">
              <a:avLst>
                <a:gd name="adj" fmla="val 49812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平行四边形 7">
              <a:extLst>
                <a:ext uri="{FF2B5EF4-FFF2-40B4-BE49-F238E27FC236}">
                  <a16:creationId xmlns:a16="http://schemas.microsoft.com/office/drawing/2014/main" id="{2932EEB2-EFBB-482C-A2E7-C8232406004D}"/>
                </a:ext>
              </a:extLst>
            </p:cNvPr>
            <p:cNvSpPr/>
            <p:nvPr/>
          </p:nvSpPr>
          <p:spPr>
            <a:xfrm>
              <a:off x="4217032" y="6399975"/>
              <a:ext cx="984071" cy="360000"/>
            </a:xfrm>
            <a:prstGeom prst="parallelogram">
              <a:avLst>
                <a:gd name="adj" fmla="val 49812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平行四边形 8">
              <a:extLst>
                <a:ext uri="{FF2B5EF4-FFF2-40B4-BE49-F238E27FC236}">
                  <a16:creationId xmlns:a16="http://schemas.microsoft.com/office/drawing/2014/main" id="{1F1ACBB3-AD3D-4D8E-B160-BE76D07F1480}"/>
                </a:ext>
              </a:extLst>
            </p:cNvPr>
            <p:cNvSpPr/>
            <p:nvPr/>
          </p:nvSpPr>
          <p:spPr>
            <a:xfrm>
              <a:off x="8252364" y="6399975"/>
              <a:ext cx="984071" cy="360000"/>
            </a:xfrm>
            <a:prstGeom prst="parallelogram">
              <a:avLst>
                <a:gd name="adj" fmla="val 49812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DB333A44-ADAB-45F7-A472-29F367FCF4F3}"/>
                </a:ext>
              </a:extLst>
            </p:cNvPr>
            <p:cNvSpPr txBox="1"/>
            <p:nvPr/>
          </p:nvSpPr>
          <p:spPr>
            <a:xfrm>
              <a:off x="1038014" y="6441476"/>
              <a:ext cx="933675" cy="20310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dist"/>
              <a:r>
                <a:rPr lang="en-US" altLang="zh-CN" dirty="0"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DANCE</a:t>
              </a:r>
              <a:endParaRPr lang="zh-CN" altLang="en-US" dirty="0"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22C9BF3C-7D6C-43FC-848B-A202B176DB90}"/>
                </a:ext>
              </a:extLst>
            </p:cNvPr>
            <p:cNvSpPr txBox="1"/>
            <p:nvPr/>
          </p:nvSpPr>
          <p:spPr>
            <a:xfrm>
              <a:off x="3174158" y="6441476"/>
              <a:ext cx="933675" cy="20310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dist"/>
              <a:r>
                <a:rPr lang="en-US" altLang="zh-CN" dirty="0"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2020</a:t>
              </a:r>
              <a:endParaRPr lang="zh-CN" altLang="en-US" dirty="0"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33D6455E-949A-4F7B-9B8F-597E27DC688C}"/>
                </a:ext>
              </a:extLst>
            </p:cNvPr>
            <p:cNvSpPr txBox="1"/>
            <p:nvPr/>
          </p:nvSpPr>
          <p:spPr>
            <a:xfrm>
              <a:off x="5310302" y="6441476"/>
              <a:ext cx="696718" cy="20310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dist"/>
              <a:r>
                <a:rPr lang="en-US" altLang="zh-CN" dirty="0"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BCU</a:t>
              </a:r>
              <a:endParaRPr lang="zh-CN" altLang="en-US" dirty="0"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62B00DB7-013A-492D-BBF4-0D1849274F0F}"/>
                </a:ext>
              </a:extLst>
            </p:cNvPr>
            <p:cNvSpPr txBox="1"/>
            <p:nvPr/>
          </p:nvSpPr>
          <p:spPr>
            <a:xfrm>
              <a:off x="7209489" y="6441476"/>
              <a:ext cx="1001336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dist"/>
              <a:r>
                <a:rPr lang="en-US" altLang="zh-CN" dirty="0"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DANCE</a:t>
              </a:r>
              <a:endParaRPr lang="zh-CN" altLang="en-US" dirty="0"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4F6B0A08-4F4B-468E-912E-D5E62411B9F3}"/>
              </a:ext>
            </a:extLst>
          </p:cNvPr>
          <p:cNvGrpSpPr/>
          <p:nvPr/>
        </p:nvGrpSpPr>
        <p:grpSpPr>
          <a:xfrm>
            <a:off x="-566057" y="6498000"/>
            <a:ext cx="13004800" cy="360000"/>
            <a:chOff x="-1526071" y="6399975"/>
            <a:chExt cx="11179278" cy="360000"/>
          </a:xfrm>
          <a:effectLst/>
        </p:grpSpPr>
        <p:sp>
          <p:nvSpPr>
            <p:cNvPr id="15" name="平行四边形 14">
              <a:extLst>
                <a:ext uri="{FF2B5EF4-FFF2-40B4-BE49-F238E27FC236}">
                  <a16:creationId xmlns:a16="http://schemas.microsoft.com/office/drawing/2014/main" id="{A2263518-7C15-4902-B94C-59453DB8B77F}"/>
                </a:ext>
              </a:extLst>
            </p:cNvPr>
            <p:cNvSpPr/>
            <p:nvPr/>
          </p:nvSpPr>
          <p:spPr>
            <a:xfrm>
              <a:off x="-1526071" y="6399975"/>
              <a:ext cx="11179278" cy="360000"/>
            </a:xfrm>
            <a:prstGeom prst="parallelogram">
              <a:avLst>
                <a:gd name="adj" fmla="val 49812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" name="平行四边形 15">
              <a:extLst>
                <a:ext uri="{FF2B5EF4-FFF2-40B4-BE49-F238E27FC236}">
                  <a16:creationId xmlns:a16="http://schemas.microsoft.com/office/drawing/2014/main" id="{86B71531-FA58-486C-A3B0-A273BFE550D3}"/>
                </a:ext>
              </a:extLst>
            </p:cNvPr>
            <p:cNvSpPr/>
            <p:nvPr/>
          </p:nvSpPr>
          <p:spPr>
            <a:xfrm>
              <a:off x="2080888" y="6399975"/>
              <a:ext cx="984071" cy="360000"/>
            </a:xfrm>
            <a:prstGeom prst="parallelogram">
              <a:avLst>
                <a:gd name="adj" fmla="val 49812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C1CA6BB9-3C89-4D0E-BBF1-5A9FFE904954}"/>
                </a:ext>
              </a:extLst>
            </p:cNvPr>
            <p:cNvSpPr txBox="1"/>
            <p:nvPr/>
          </p:nvSpPr>
          <p:spPr>
            <a:xfrm>
              <a:off x="-861173" y="6441476"/>
              <a:ext cx="696718" cy="20310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dist"/>
              <a:r>
                <a:rPr lang="en-US" altLang="zh-CN" dirty="0"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BCU</a:t>
              </a:r>
              <a:endParaRPr lang="zh-CN" altLang="en-US" dirty="0"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  <p:sp>
          <p:nvSpPr>
            <p:cNvPr id="18" name="平行四边形 17">
              <a:extLst>
                <a:ext uri="{FF2B5EF4-FFF2-40B4-BE49-F238E27FC236}">
                  <a16:creationId xmlns:a16="http://schemas.microsoft.com/office/drawing/2014/main" id="{7A834529-58D4-464B-8C1E-A6DD8E14325B}"/>
                </a:ext>
              </a:extLst>
            </p:cNvPr>
            <p:cNvSpPr/>
            <p:nvPr/>
          </p:nvSpPr>
          <p:spPr>
            <a:xfrm>
              <a:off x="6116219" y="6399975"/>
              <a:ext cx="984071" cy="360000"/>
            </a:xfrm>
            <a:prstGeom prst="parallelogram">
              <a:avLst>
                <a:gd name="adj" fmla="val 49812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平行四边形 18">
              <a:extLst>
                <a:ext uri="{FF2B5EF4-FFF2-40B4-BE49-F238E27FC236}">
                  <a16:creationId xmlns:a16="http://schemas.microsoft.com/office/drawing/2014/main" id="{868D08F1-C32D-4BE4-BD10-37D5BEC3B047}"/>
                </a:ext>
              </a:extLst>
            </p:cNvPr>
            <p:cNvSpPr/>
            <p:nvPr/>
          </p:nvSpPr>
          <p:spPr>
            <a:xfrm>
              <a:off x="-55256" y="6399975"/>
              <a:ext cx="984071" cy="360000"/>
            </a:xfrm>
            <a:prstGeom prst="parallelogram">
              <a:avLst>
                <a:gd name="adj" fmla="val 49812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0" name="平行四边形 19">
              <a:extLst>
                <a:ext uri="{FF2B5EF4-FFF2-40B4-BE49-F238E27FC236}">
                  <a16:creationId xmlns:a16="http://schemas.microsoft.com/office/drawing/2014/main" id="{EE5BD151-803A-4546-9FA7-8E2448984A6E}"/>
                </a:ext>
              </a:extLst>
            </p:cNvPr>
            <p:cNvSpPr/>
            <p:nvPr/>
          </p:nvSpPr>
          <p:spPr>
            <a:xfrm>
              <a:off x="4217032" y="6399975"/>
              <a:ext cx="984071" cy="360000"/>
            </a:xfrm>
            <a:prstGeom prst="parallelogram">
              <a:avLst>
                <a:gd name="adj" fmla="val 49812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平行四边形 20">
              <a:extLst>
                <a:ext uri="{FF2B5EF4-FFF2-40B4-BE49-F238E27FC236}">
                  <a16:creationId xmlns:a16="http://schemas.microsoft.com/office/drawing/2014/main" id="{5C53FF15-E692-4890-959D-F5808DD698FB}"/>
                </a:ext>
              </a:extLst>
            </p:cNvPr>
            <p:cNvSpPr/>
            <p:nvPr/>
          </p:nvSpPr>
          <p:spPr>
            <a:xfrm>
              <a:off x="8252364" y="6399975"/>
              <a:ext cx="984071" cy="360000"/>
            </a:xfrm>
            <a:prstGeom prst="parallelogram">
              <a:avLst>
                <a:gd name="adj" fmla="val 49812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01608A04-80CF-4397-BDFB-EC5846F24B86}"/>
                </a:ext>
              </a:extLst>
            </p:cNvPr>
            <p:cNvSpPr txBox="1"/>
            <p:nvPr/>
          </p:nvSpPr>
          <p:spPr>
            <a:xfrm>
              <a:off x="1038014" y="6441476"/>
              <a:ext cx="933675" cy="20310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dist"/>
              <a:r>
                <a:rPr lang="en-US" altLang="zh-CN" dirty="0"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DANCE</a:t>
              </a:r>
              <a:endParaRPr lang="zh-CN" altLang="en-US" dirty="0"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68603A69-027B-4C39-8623-B6E8B333DED1}"/>
                </a:ext>
              </a:extLst>
            </p:cNvPr>
            <p:cNvSpPr txBox="1"/>
            <p:nvPr/>
          </p:nvSpPr>
          <p:spPr>
            <a:xfrm>
              <a:off x="3174158" y="6441476"/>
              <a:ext cx="933675" cy="20310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dist"/>
              <a:r>
                <a:rPr lang="en-US" altLang="zh-CN" dirty="0"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2020</a:t>
              </a:r>
              <a:endParaRPr lang="zh-CN" altLang="en-US" dirty="0"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A3223E5F-B2D2-4FE7-A7F3-84C873D292F3}"/>
                </a:ext>
              </a:extLst>
            </p:cNvPr>
            <p:cNvSpPr txBox="1"/>
            <p:nvPr/>
          </p:nvSpPr>
          <p:spPr>
            <a:xfrm>
              <a:off x="5310302" y="6441476"/>
              <a:ext cx="696718" cy="20310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dist"/>
              <a:r>
                <a:rPr lang="en-US" altLang="zh-CN" dirty="0"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BCU</a:t>
              </a:r>
              <a:endParaRPr lang="zh-CN" altLang="en-US" dirty="0"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1BC8F782-9379-467F-B361-4CE060C08901}"/>
                </a:ext>
              </a:extLst>
            </p:cNvPr>
            <p:cNvSpPr txBox="1"/>
            <p:nvPr/>
          </p:nvSpPr>
          <p:spPr>
            <a:xfrm>
              <a:off x="7209489" y="6441476"/>
              <a:ext cx="1001336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dist"/>
              <a:r>
                <a:rPr lang="en-US" altLang="zh-CN" dirty="0"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DANCE</a:t>
              </a:r>
              <a:endParaRPr lang="zh-CN" altLang="en-US" dirty="0"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F2D21A3C-45C8-4126-887B-2DAA7C419868}"/>
              </a:ext>
            </a:extLst>
          </p:cNvPr>
          <p:cNvGrpSpPr/>
          <p:nvPr/>
        </p:nvGrpSpPr>
        <p:grpSpPr>
          <a:xfrm>
            <a:off x="1512823" y="10306"/>
            <a:ext cx="10050921" cy="6827081"/>
            <a:chOff x="1512823" y="10306"/>
            <a:chExt cx="10050921" cy="6827081"/>
          </a:xfrm>
        </p:grpSpPr>
        <p:pic>
          <p:nvPicPr>
            <p:cNvPr id="28" name="图片 27" descr="图片包含 游戏机&#10;&#10;描述已自动生成">
              <a:extLst>
                <a:ext uri="{FF2B5EF4-FFF2-40B4-BE49-F238E27FC236}">
                  <a16:creationId xmlns:a16="http://schemas.microsoft.com/office/drawing/2014/main" id="{41AF0124-7729-4EDA-B14E-C5FD68875C9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12823" y="10306"/>
              <a:ext cx="364426" cy="339387"/>
            </a:xfrm>
            <a:prstGeom prst="rect">
              <a:avLst/>
            </a:prstGeom>
          </p:spPr>
        </p:pic>
        <p:pic>
          <p:nvPicPr>
            <p:cNvPr id="29" name="图片 28" descr="图片包含 游戏机&#10;&#10;描述已自动生成">
              <a:extLst>
                <a:ext uri="{FF2B5EF4-FFF2-40B4-BE49-F238E27FC236}">
                  <a16:creationId xmlns:a16="http://schemas.microsoft.com/office/drawing/2014/main" id="{5FD386DC-5398-49A9-AAF1-CD3D8910461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20070" y="10306"/>
              <a:ext cx="364426" cy="339387"/>
            </a:xfrm>
            <a:prstGeom prst="rect">
              <a:avLst/>
            </a:prstGeom>
          </p:spPr>
        </p:pic>
        <p:pic>
          <p:nvPicPr>
            <p:cNvPr id="30" name="图片 29" descr="图片包含 游戏机&#10;&#10;描述已自动生成">
              <a:extLst>
                <a:ext uri="{FF2B5EF4-FFF2-40B4-BE49-F238E27FC236}">
                  <a16:creationId xmlns:a16="http://schemas.microsoft.com/office/drawing/2014/main" id="{0B379500-122D-416D-9168-C746809D5AE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05036" y="10306"/>
              <a:ext cx="364426" cy="339387"/>
            </a:xfrm>
            <a:prstGeom prst="rect">
              <a:avLst/>
            </a:prstGeom>
          </p:spPr>
        </p:pic>
        <p:pic>
          <p:nvPicPr>
            <p:cNvPr id="31" name="图片 30" descr="图片包含 游戏机&#10;&#10;描述已自动生成">
              <a:extLst>
                <a:ext uri="{FF2B5EF4-FFF2-40B4-BE49-F238E27FC236}">
                  <a16:creationId xmlns:a16="http://schemas.microsoft.com/office/drawing/2014/main" id="{D5B4E82B-B7D1-4034-BEE3-E55754A1BD1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14351" y="10306"/>
              <a:ext cx="364426" cy="339387"/>
            </a:xfrm>
            <a:prstGeom prst="rect">
              <a:avLst/>
            </a:prstGeom>
          </p:spPr>
        </p:pic>
        <p:pic>
          <p:nvPicPr>
            <p:cNvPr id="32" name="图片 31" descr="图片包含 游戏机&#10;&#10;描述已自动生成">
              <a:extLst>
                <a:ext uri="{FF2B5EF4-FFF2-40B4-BE49-F238E27FC236}">
                  <a16:creationId xmlns:a16="http://schemas.microsoft.com/office/drawing/2014/main" id="{087B9703-9056-4465-8CF2-A283DFB46AE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99318" y="10306"/>
              <a:ext cx="364426" cy="339387"/>
            </a:xfrm>
            <a:prstGeom prst="rect">
              <a:avLst/>
            </a:prstGeom>
          </p:spPr>
        </p:pic>
        <p:pic>
          <p:nvPicPr>
            <p:cNvPr id="33" name="图片 32" descr="图片包含 游戏机&#10;&#10;描述已自动生成">
              <a:extLst>
                <a:ext uri="{FF2B5EF4-FFF2-40B4-BE49-F238E27FC236}">
                  <a16:creationId xmlns:a16="http://schemas.microsoft.com/office/drawing/2014/main" id="{FFE09A27-93EA-4842-ACB4-9362A3A53EF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12823" y="6498000"/>
              <a:ext cx="364426" cy="339387"/>
            </a:xfrm>
            <a:prstGeom prst="rect">
              <a:avLst/>
            </a:prstGeom>
          </p:spPr>
        </p:pic>
        <p:pic>
          <p:nvPicPr>
            <p:cNvPr id="34" name="图片 33" descr="图片包含 游戏机&#10;&#10;描述已自动生成">
              <a:extLst>
                <a:ext uri="{FF2B5EF4-FFF2-40B4-BE49-F238E27FC236}">
                  <a16:creationId xmlns:a16="http://schemas.microsoft.com/office/drawing/2014/main" id="{10E02C5C-8D54-413E-8E88-DF535266775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20070" y="6498000"/>
              <a:ext cx="364426" cy="339387"/>
            </a:xfrm>
            <a:prstGeom prst="rect">
              <a:avLst/>
            </a:prstGeom>
          </p:spPr>
        </p:pic>
        <p:pic>
          <p:nvPicPr>
            <p:cNvPr id="35" name="图片 34" descr="图片包含 游戏机&#10;&#10;描述已自动生成">
              <a:extLst>
                <a:ext uri="{FF2B5EF4-FFF2-40B4-BE49-F238E27FC236}">
                  <a16:creationId xmlns:a16="http://schemas.microsoft.com/office/drawing/2014/main" id="{26D6C608-1471-4E68-8F70-9DE28A3C9DE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05036" y="6498000"/>
              <a:ext cx="364426" cy="339387"/>
            </a:xfrm>
            <a:prstGeom prst="rect">
              <a:avLst/>
            </a:prstGeom>
          </p:spPr>
        </p:pic>
        <p:pic>
          <p:nvPicPr>
            <p:cNvPr id="36" name="图片 35" descr="图片包含 游戏机&#10;&#10;描述已自动生成">
              <a:extLst>
                <a:ext uri="{FF2B5EF4-FFF2-40B4-BE49-F238E27FC236}">
                  <a16:creationId xmlns:a16="http://schemas.microsoft.com/office/drawing/2014/main" id="{2DEFE57A-64DE-41CD-884A-AFB25274F8A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14351" y="6498000"/>
              <a:ext cx="364426" cy="339387"/>
            </a:xfrm>
            <a:prstGeom prst="rect">
              <a:avLst/>
            </a:prstGeom>
          </p:spPr>
        </p:pic>
        <p:pic>
          <p:nvPicPr>
            <p:cNvPr id="37" name="图片 36" descr="图片包含 游戏机&#10;&#10;描述已自动生成">
              <a:extLst>
                <a:ext uri="{FF2B5EF4-FFF2-40B4-BE49-F238E27FC236}">
                  <a16:creationId xmlns:a16="http://schemas.microsoft.com/office/drawing/2014/main" id="{C65F423B-87EA-4B2F-8F9B-05CA2CF0B71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99318" y="6498000"/>
              <a:ext cx="364426" cy="339387"/>
            </a:xfrm>
            <a:prstGeom prst="rect">
              <a:avLst/>
            </a:prstGeom>
          </p:spPr>
        </p:pic>
      </p:grpSp>
      <p:pic>
        <p:nvPicPr>
          <p:cNvPr id="45" name="图片 44">
            <a:extLst>
              <a:ext uri="{FF2B5EF4-FFF2-40B4-BE49-F238E27FC236}">
                <a16:creationId xmlns:a16="http://schemas.microsoft.com/office/drawing/2014/main" id="{9704598E-0AE4-4A90-82D1-D727ADCBD974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50000"/>
          </a:blip>
          <a:stretch>
            <a:fillRect/>
          </a:stretch>
        </p:blipFill>
        <p:spPr>
          <a:xfrm>
            <a:off x="450529" y="5704741"/>
            <a:ext cx="727395" cy="717059"/>
          </a:xfrm>
          <a:prstGeom prst="rect">
            <a:avLst/>
          </a:prstGeom>
        </p:spPr>
      </p:pic>
      <p:pic>
        <p:nvPicPr>
          <p:cNvPr id="137" name="图片 136">
            <a:extLst>
              <a:ext uri="{FF2B5EF4-FFF2-40B4-BE49-F238E27FC236}">
                <a16:creationId xmlns:a16="http://schemas.microsoft.com/office/drawing/2014/main" id="{3905555C-47E7-4DFC-850B-5B010B84461C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50000"/>
          </a:blip>
          <a:stretch>
            <a:fillRect/>
          </a:stretch>
        </p:blipFill>
        <p:spPr>
          <a:xfrm>
            <a:off x="1565790" y="5704741"/>
            <a:ext cx="727395" cy="717059"/>
          </a:xfrm>
          <a:prstGeom prst="rect">
            <a:avLst/>
          </a:prstGeom>
        </p:spPr>
      </p:pic>
      <p:pic>
        <p:nvPicPr>
          <p:cNvPr id="138" name="图片 137">
            <a:extLst>
              <a:ext uri="{FF2B5EF4-FFF2-40B4-BE49-F238E27FC236}">
                <a16:creationId xmlns:a16="http://schemas.microsoft.com/office/drawing/2014/main" id="{75F8BA1E-0729-4234-857E-1084F23307FA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50000"/>
          </a:blip>
          <a:stretch>
            <a:fillRect/>
          </a:stretch>
        </p:blipFill>
        <p:spPr>
          <a:xfrm>
            <a:off x="2681051" y="5704741"/>
            <a:ext cx="727395" cy="717059"/>
          </a:xfrm>
          <a:prstGeom prst="rect">
            <a:avLst/>
          </a:prstGeom>
        </p:spPr>
      </p:pic>
      <p:pic>
        <p:nvPicPr>
          <p:cNvPr id="139" name="图片 138">
            <a:extLst>
              <a:ext uri="{FF2B5EF4-FFF2-40B4-BE49-F238E27FC236}">
                <a16:creationId xmlns:a16="http://schemas.microsoft.com/office/drawing/2014/main" id="{18E4458E-0EAC-4267-895B-6168A99FDF3A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50000"/>
          </a:blip>
          <a:stretch>
            <a:fillRect/>
          </a:stretch>
        </p:blipFill>
        <p:spPr>
          <a:xfrm>
            <a:off x="3796313" y="5704741"/>
            <a:ext cx="727395" cy="717059"/>
          </a:xfrm>
          <a:prstGeom prst="rect">
            <a:avLst/>
          </a:prstGeom>
        </p:spPr>
      </p:pic>
      <p:pic>
        <p:nvPicPr>
          <p:cNvPr id="142" name="图片 141">
            <a:extLst>
              <a:ext uri="{FF2B5EF4-FFF2-40B4-BE49-F238E27FC236}">
                <a16:creationId xmlns:a16="http://schemas.microsoft.com/office/drawing/2014/main" id="{20873D8D-BE78-41A5-A5F0-E6704CDCD380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50000"/>
          </a:blip>
          <a:stretch>
            <a:fillRect/>
          </a:stretch>
        </p:blipFill>
        <p:spPr>
          <a:xfrm>
            <a:off x="10296454" y="5704741"/>
            <a:ext cx="727395" cy="717059"/>
          </a:xfrm>
          <a:prstGeom prst="rect">
            <a:avLst/>
          </a:prstGeom>
        </p:spPr>
      </p:pic>
      <p:pic>
        <p:nvPicPr>
          <p:cNvPr id="143" name="图片 142">
            <a:extLst>
              <a:ext uri="{FF2B5EF4-FFF2-40B4-BE49-F238E27FC236}">
                <a16:creationId xmlns:a16="http://schemas.microsoft.com/office/drawing/2014/main" id="{EF1A50D2-59C8-4DF4-8029-DBA5E15AFE70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50000"/>
          </a:blip>
          <a:stretch>
            <a:fillRect/>
          </a:stretch>
        </p:blipFill>
        <p:spPr>
          <a:xfrm>
            <a:off x="11411716" y="5704741"/>
            <a:ext cx="727395" cy="717059"/>
          </a:xfrm>
          <a:prstGeom prst="rect">
            <a:avLst/>
          </a:prstGeom>
        </p:spPr>
      </p:pic>
      <p:grpSp>
        <p:nvGrpSpPr>
          <p:cNvPr id="48" name="组合 47">
            <a:extLst>
              <a:ext uri="{FF2B5EF4-FFF2-40B4-BE49-F238E27FC236}">
                <a16:creationId xmlns:a16="http://schemas.microsoft.com/office/drawing/2014/main" id="{47D26C32-6341-4E5A-99A0-C39855868C12}"/>
              </a:ext>
            </a:extLst>
          </p:cNvPr>
          <p:cNvGrpSpPr/>
          <p:nvPr/>
        </p:nvGrpSpPr>
        <p:grpSpPr>
          <a:xfrm>
            <a:off x="270411" y="2229092"/>
            <a:ext cx="3315868" cy="1015663"/>
            <a:chOff x="270411" y="1987486"/>
            <a:chExt cx="3315868" cy="1015663"/>
          </a:xfrm>
        </p:grpSpPr>
        <p:sp>
          <p:nvSpPr>
            <p:cNvPr id="94" name="文本框 93">
              <a:extLst>
                <a:ext uri="{FF2B5EF4-FFF2-40B4-BE49-F238E27FC236}">
                  <a16:creationId xmlns:a16="http://schemas.microsoft.com/office/drawing/2014/main" id="{9262512C-DCB7-436B-BE28-F080B1838848}"/>
                </a:ext>
              </a:extLst>
            </p:cNvPr>
            <p:cNvSpPr txBox="1"/>
            <p:nvPr/>
          </p:nvSpPr>
          <p:spPr>
            <a:xfrm>
              <a:off x="270411" y="1987486"/>
              <a:ext cx="329220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6000" b="1" dirty="0">
                  <a:ln w="142875">
                    <a:solidFill>
                      <a:schemeClr val="tx1"/>
                    </a:solidFill>
                  </a:ln>
                  <a:noFill/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北京朝阳</a:t>
              </a:r>
            </a:p>
          </p:txBody>
        </p:sp>
        <p:sp>
          <p:nvSpPr>
            <p:cNvPr id="145" name="TextBox 93_1">
              <a:extLst>
                <a:ext uri="{FF2B5EF4-FFF2-40B4-BE49-F238E27FC236}">
                  <a16:creationId xmlns:a16="http://schemas.microsoft.com/office/drawing/2014/main" id="{A4D8FE63-80DA-428A-BF78-4D3CD668AD8D}"/>
                </a:ext>
              </a:extLst>
            </p:cNvPr>
            <p:cNvSpPr txBox="1"/>
            <p:nvPr/>
          </p:nvSpPr>
          <p:spPr>
            <a:xfrm>
              <a:off x="294079" y="1987486"/>
              <a:ext cx="329220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6000" b="1" dirty="0">
                  <a:ln w="31750">
                    <a:noFill/>
                  </a:ln>
                  <a:solidFill>
                    <a:schemeClr val="accent2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北京朝阳</a:t>
              </a:r>
            </a:p>
          </p:txBody>
        </p:sp>
      </p:grpSp>
      <p:grpSp>
        <p:nvGrpSpPr>
          <p:cNvPr id="146" name="组合 145">
            <a:extLst>
              <a:ext uri="{FF2B5EF4-FFF2-40B4-BE49-F238E27FC236}">
                <a16:creationId xmlns:a16="http://schemas.microsoft.com/office/drawing/2014/main" id="{C020A90F-6168-41FD-A000-FB03B376AA17}"/>
              </a:ext>
            </a:extLst>
          </p:cNvPr>
          <p:cNvGrpSpPr/>
          <p:nvPr/>
        </p:nvGrpSpPr>
        <p:grpSpPr>
          <a:xfrm>
            <a:off x="8247876" y="2229092"/>
            <a:ext cx="3315868" cy="1015663"/>
            <a:chOff x="270411" y="1987486"/>
            <a:chExt cx="3315868" cy="1015663"/>
          </a:xfrm>
        </p:grpSpPr>
        <p:sp>
          <p:nvSpPr>
            <p:cNvPr id="147" name="文本框 146">
              <a:extLst>
                <a:ext uri="{FF2B5EF4-FFF2-40B4-BE49-F238E27FC236}">
                  <a16:creationId xmlns:a16="http://schemas.microsoft.com/office/drawing/2014/main" id="{38E9AE0C-7045-49AC-835E-4B220DA98DA4}"/>
                </a:ext>
              </a:extLst>
            </p:cNvPr>
            <p:cNvSpPr txBox="1"/>
            <p:nvPr/>
          </p:nvSpPr>
          <p:spPr>
            <a:xfrm>
              <a:off x="270411" y="1987486"/>
              <a:ext cx="329220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6000" b="1" dirty="0">
                  <a:ln w="142875">
                    <a:solidFill>
                      <a:schemeClr val="tx1"/>
                    </a:solidFill>
                  </a:ln>
                  <a:noFill/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英短肥宅</a:t>
              </a:r>
            </a:p>
          </p:txBody>
        </p:sp>
        <p:sp>
          <p:nvSpPr>
            <p:cNvPr id="148" name="TextBox 93_1">
              <a:extLst>
                <a:ext uri="{FF2B5EF4-FFF2-40B4-BE49-F238E27FC236}">
                  <a16:creationId xmlns:a16="http://schemas.microsoft.com/office/drawing/2014/main" id="{58CA8B6C-C671-4D39-9489-EA9825F65CAB}"/>
                </a:ext>
              </a:extLst>
            </p:cNvPr>
            <p:cNvSpPr txBox="1"/>
            <p:nvPr/>
          </p:nvSpPr>
          <p:spPr>
            <a:xfrm>
              <a:off x="294079" y="1987486"/>
              <a:ext cx="329220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6000" b="1" dirty="0">
                  <a:ln w="31750">
                    <a:noFill/>
                  </a:ln>
                  <a:solidFill>
                    <a:schemeClr val="accent2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英短肥宅</a:t>
              </a:r>
            </a:p>
          </p:txBody>
        </p:sp>
      </p:grp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22C4CA54-4681-42F9-9746-89A229C909C4}"/>
              </a:ext>
            </a:extLst>
          </p:cNvPr>
          <p:cNvGrpSpPr/>
          <p:nvPr/>
        </p:nvGrpSpPr>
        <p:grpSpPr>
          <a:xfrm>
            <a:off x="-1726072" y="671622"/>
            <a:ext cx="3300872" cy="854770"/>
            <a:chOff x="-1726072" y="671622"/>
            <a:chExt cx="3300872" cy="854770"/>
          </a:xfrm>
        </p:grpSpPr>
        <p:grpSp>
          <p:nvGrpSpPr>
            <p:cNvPr id="54" name="组合 53">
              <a:extLst>
                <a:ext uri="{FF2B5EF4-FFF2-40B4-BE49-F238E27FC236}">
                  <a16:creationId xmlns:a16="http://schemas.microsoft.com/office/drawing/2014/main" id="{B72E95E9-61A7-47EC-A0F9-B3517A0A3730}"/>
                </a:ext>
              </a:extLst>
            </p:cNvPr>
            <p:cNvGrpSpPr/>
            <p:nvPr/>
          </p:nvGrpSpPr>
          <p:grpSpPr>
            <a:xfrm>
              <a:off x="-1726072" y="671622"/>
              <a:ext cx="3300872" cy="854770"/>
              <a:chOff x="-1726072" y="671622"/>
              <a:chExt cx="3300872" cy="854770"/>
            </a:xfrm>
          </p:grpSpPr>
          <p:sp>
            <p:nvSpPr>
              <p:cNvPr id="150" name="矩形: 圆角 149">
                <a:extLst>
                  <a:ext uri="{FF2B5EF4-FFF2-40B4-BE49-F238E27FC236}">
                    <a16:creationId xmlns:a16="http://schemas.microsoft.com/office/drawing/2014/main" id="{5673C662-53D8-473D-B040-9AD3845A6652}"/>
                  </a:ext>
                </a:extLst>
              </p:cNvPr>
              <p:cNvSpPr/>
              <p:nvPr/>
            </p:nvSpPr>
            <p:spPr>
              <a:xfrm>
                <a:off x="-1573672" y="824022"/>
                <a:ext cx="3148472" cy="702370"/>
              </a:xfrm>
              <a:prstGeom prst="roundRect">
                <a:avLst>
                  <a:gd name="adj" fmla="val 50000"/>
                </a:avLst>
              </a:prstGeom>
              <a:pattFill prst="wdDnDiag">
                <a:fgClr>
                  <a:schemeClr val="accent1">
                    <a:lumMod val="60000"/>
                    <a:lumOff val="40000"/>
                  </a:schemeClr>
                </a:fgClr>
                <a:bgClr>
                  <a:schemeClr val="accent1">
                    <a:lumMod val="75000"/>
                  </a:schemeClr>
                </a:bgClr>
              </a:pattFill>
              <a:ln w="793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26" name="矩形: 圆角 25">
                <a:extLst>
                  <a:ext uri="{FF2B5EF4-FFF2-40B4-BE49-F238E27FC236}">
                    <a16:creationId xmlns:a16="http://schemas.microsoft.com/office/drawing/2014/main" id="{009F1ABE-6F4C-4194-8002-C0DFAE391CE7}"/>
                  </a:ext>
                </a:extLst>
              </p:cNvPr>
              <p:cNvSpPr/>
              <p:nvPr/>
            </p:nvSpPr>
            <p:spPr>
              <a:xfrm>
                <a:off x="-1726072" y="671622"/>
                <a:ext cx="3148472" cy="702370"/>
              </a:xfrm>
              <a:prstGeom prst="roundRect">
                <a:avLst>
                  <a:gd name="adj" fmla="val 50000"/>
                </a:avLst>
              </a:prstGeom>
              <a:pattFill prst="lgGrid">
                <a:fgClr>
                  <a:schemeClr val="accent2"/>
                </a:fgClr>
                <a:bgClr>
                  <a:schemeClr val="bg1"/>
                </a:bgClr>
              </a:pattFill>
              <a:ln w="571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63" name="组合 62">
              <a:extLst>
                <a:ext uri="{FF2B5EF4-FFF2-40B4-BE49-F238E27FC236}">
                  <a16:creationId xmlns:a16="http://schemas.microsoft.com/office/drawing/2014/main" id="{A26AE9E4-A01D-4765-8FEB-E8EAD8B04F57}"/>
                </a:ext>
              </a:extLst>
            </p:cNvPr>
            <p:cNvGrpSpPr/>
            <p:nvPr/>
          </p:nvGrpSpPr>
          <p:grpSpPr>
            <a:xfrm>
              <a:off x="368300" y="778203"/>
              <a:ext cx="819695" cy="549593"/>
              <a:chOff x="1300132" y="1445277"/>
              <a:chExt cx="819695" cy="549593"/>
            </a:xfrm>
          </p:grpSpPr>
          <p:sp>
            <p:nvSpPr>
              <p:cNvPr id="64" name="文本框 63">
                <a:extLst>
                  <a:ext uri="{FF2B5EF4-FFF2-40B4-BE49-F238E27FC236}">
                    <a16:creationId xmlns:a16="http://schemas.microsoft.com/office/drawing/2014/main" id="{11460FA8-8C64-4C0D-9242-DBAD6E27746D}"/>
                  </a:ext>
                </a:extLst>
              </p:cNvPr>
              <p:cNvSpPr txBox="1"/>
              <p:nvPr/>
            </p:nvSpPr>
            <p:spPr>
              <a:xfrm>
                <a:off x="1300132" y="1445277"/>
                <a:ext cx="819695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zh-CN" altLang="en-US" sz="3200" dirty="0">
                    <a:solidFill>
                      <a:schemeClr val="accent3"/>
                    </a:solidFill>
                    <a:latin typeface="优设标题黑" panose="00000500000000000000" pitchFamily="2" charset="-122"/>
                    <a:ea typeface="优设标题黑" panose="00000500000000000000" pitchFamily="2" charset="-122"/>
                  </a:rPr>
                  <a:t>嘉宾</a:t>
                </a:r>
              </a:p>
            </p:txBody>
          </p:sp>
          <p:sp>
            <p:nvSpPr>
              <p:cNvPr id="65" name="文本框 64">
                <a:extLst>
                  <a:ext uri="{FF2B5EF4-FFF2-40B4-BE49-F238E27FC236}">
                    <a16:creationId xmlns:a16="http://schemas.microsoft.com/office/drawing/2014/main" id="{360075D0-A469-4B87-AE19-5B2F3C5E049D}"/>
                  </a:ext>
                </a:extLst>
              </p:cNvPr>
              <p:cNvSpPr txBox="1"/>
              <p:nvPr/>
            </p:nvSpPr>
            <p:spPr>
              <a:xfrm>
                <a:off x="1319183" y="1502427"/>
                <a:ext cx="800644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zh-CN" altLang="en-US" sz="3200" dirty="0">
                    <a:solidFill>
                      <a:schemeClr val="accent2"/>
                    </a:solidFill>
                    <a:latin typeface="优设标题黑" panose="00000500000000000000" pitchFamily="2" charset="-122"/>
                    <a:ea typeface="优设标题黑" panose="00000500000000000000" pitchFamily="2" charset="-122"/>
                  </a:rPr>
                  <a:t>嘉宾</a:t>
                </a:r>
              </a:p>
            </p:txBody>
          </p:sp>
          <p:sp>
            <p:nvSpPr>
              <p:cNvPr id="66" name="文本框 65">
                <a:extLst>
                  <a:ext uri="{FF2B5EF4-FFF2-40B4-BE49-F238E27FC236}">
                    <a16:creationId xmlns:a16="http://schemas.microsoft.com/office/drawing/2014/main" id="{9F7692DC-5D72-4DAE-8B98-5B3D5BF51433}"/>
                  </a:ext>
                </a:extLst>
              </p:cNvPr>
              <p:cNvSpPr txBox="1"/>
              <p:nvPr/>
            </p:nvSpPr>
            <p:spPr>
              <a:xfrm>
                <a:off x="1300133" y="1483377"/>
                <a:ext cx="800644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zh-CN" altLang="en-US" sz="3200" dirty="0">
                    <a:latin typeface="优设标题黑" panose="00000500000000000000" pitchFamily="2" charset="-122"/>
                    <a:ea typeface="优设标题黑" panose="00000500000000000000" pitchFamily="2" charset="-122"/>
                  </a:rPr>
                  <a:t>嘉宾</a:t>
                </a:r>
              </a:p>
            </p:txBody>
          </p:sp>
        </p:grpSp>
      </p:grpSp>
      <p:grpSp>
        <p:nvGrpSpPr>
          <p:cNvPr id="67" name="Group 71_1">
            <a:extLst>
              <a:ext uri="{FF2B5EF4-FFF2-40B4-BE49-F238E27FC236}">
                <a16:creationId xmlns:a16="http://schemas.microsoft.com/office/drawing/2014/main" id="{4ADAAAD2-A9C2-4860-877D-E41941643DF9}"/>
              </a:ext>
            </a:extLst>
          </p:cNvPr>
          <p:cNvGrpSpPr/>
          <p:nvPr/>
        </p:nvGrpSpPr>
        <p:grpSpPr>
          <a:xfrm>
            <a:off x="-3220714" y="-4940399"/>
            <a:ext cx="19527514" cy="15617491"/>
            <a:chOff x="-3220714" y="-4940399"/>
            <a:chExt cx="19527514" cy="15617491"/>
          </a:xfrm>
          <a:solidFill>
            <a:srgbClr val="E6E6E6"/>
          </a:solidFill>
        </p:grpSpPr>
        <p:sp>
          <p:nvSpPr>
            <p:cNvPr id="68" name="矩形 67">
              <a:extLst>
                <a:ext uri="{FF2B5EF4-FFF2-40B4-BE49-F238E27FC236}">
                  <a16:creationId xmlns:a16="http://schemas.microsoft.com/office/drawing/2014/main" id="{CE45E0A4-A1FA-43EA-9186-45BEB83E22CB}"/>
                </a:ext>
              </a:extLst>
            </p:cNvPr>
            <p:cNvSpPr/>
            <p:nvPr userDrawn="1"/>
          </p:nvSpPr>
          <p:spPr>
            <a:xfrm>
              <a:off x="0" y="-4940399"/>
              <a:ext cx="12192000" cy="49403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矩形 68">
              <a:extLst>
                <a:ext uri="{FF2B5EF4-FFF2-40B4-BE49-F238E27FC236}">
                  <a16:creationId xmlns:a16="http://schemas.microsoft.com/office/drawing/2014/main" id="{E60B88CE-17D9-41D9-807D-5C41BA79A794}"/>
                </a:ext>
              </a:extLst>
            </p:cNvPr>
            <p:cNvSpPr/>
            <p:nvPr userDrawn="1"/>
          </p:nvSpPr>
          <p:spPr>
            <a:xfrm>
              <a:off x="0" y="6866204"/>
              <a:ext cx="12192000" cy="381088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矩形 69">
              <a:extLst>
                <a:ext uri="{FF2B5EF4-FFF2-40B4-BE49-F238E27FC236}">
                  <a16:creationId xmlns:a16="http://schemas.microsoft.com/office/drawing/2014/main" id="{3CF73D9F-0000-48C8-B516-FB976AC7D62D}"/>
                </a:ext>
              </a:extLst>
            </p:cNvPr>
            <p:cNvSpPr/>
            <p:nvPr userDrawn="1"/>
          </p:nvSpPr>
          <p:spPr>
            <a:xfrm>
              <a:off x="-3220714" y="-4940399"/>
              <a:ext cx="3220714" cy="1561749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" name="矩形 70">
              <a:extLst>
                <a:ext uri="{FF2B5EF4-FFF2-40B4-BE49-F238E27FC236}">
                  <a16:creationId xmlns:a16="http://schemas.microsoft.com/office/drawing/2014/main" id="{C380BAF7-70A6-4018-AC93-CC1F82993CBE}"/>
                </a:ext>
              </a:extLst>
            </p:cNvPr>
            <p:cNvSpPr/>
            <p:nvPr userDrawn="1"/>
          </p:nvSpPr>
          <p:spPr>
            <a:xfrm>
              <a:off x="12192000" y="-4940399"/>
              <a:ext cx="4114800" cy="1561749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4382611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 39">
            <a:extLst>
              <a:ext uri="{FF2B5EF4-FFF2-40B4-BE49-F238E27FC236}">
                <a16:creationId xmlns:a16="http://schemas.microsoft.com/office/drawing/2014/main" id="{DA07A6C6-59DA-4681-8D63-51A3D3AF3E52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20000"/>
          </a:blip>
          <a:stretch>
            <a:fillRect/>
          </a:stretch>
        </p:blipFill>
        <p:spPr>
          <a:xfrm>
            <a:off x="1260021" y="0"/>
            <a:ext cx="6966858" cy="6858000"/>
          </a:xfrm>
          <a:prstGeom prst="rect">
            <a:avLst/>
          </a:prstGeom>
        </p:spPr>
      </p:pic>
      <p:grpSp>
        <p:nvGrpSpPr>
          <p:cNvPr id="50" name="组合 49">
            <a:extLst>
              <a:ext uri="{FF2B5EF4-FFF2-40B4-BE49-F238E27FC236}">
                <a16:creationId xmlns:a16="http://schemas.microsoft.com/office/drawing/2014/main" id="{68B8D20E-9963-4C43-B3FB-8E3615ACE667}"/>
              </a:ext>
            </a:extLst>
          </p:cNvPr>
          <p:cNvGrpSpPr/>
          <p:nvPr/>
        </p:nvGrpSpPr>
        <p:grpSpPr>
          <a:xfrm>
            <a:off x="553364" y="1656661"/>
            <a:ext cx="7280516" cy="4572690"/>
            <a:chOff x="553364" y="1656661"/>
            <a:chExt cx="7280516" cy="4572690"/>
          </a:xfrm>
        </p:grpSpPr>
        <p:sp>
          <p:nvSpPr>
            <p:cNvPr id="69" name="任意多边形: 形状 68">
              <a:extLst>
                <a:ext uri="{FF2B5EF4-FFF2-40B4-BE49-F238E27FC236}">
                  <a16:creationId xmlns:a16="http://schemas.microsoft.com/office/drawing/2014/main" id="{70825246-A633-41D8-AEEF-D3C1437E4111}"/>
                </a:ext>
              </a:extLst>
            </p:cNvPr>
            <p:cNvSpPr/>
            <p:nvPr/>
          </p:nvSpPr>
          <p:spPr>
            <a:xfrm>
              <a:off x="705764" y="1809061"/>
              <a:ext cx="7128116" cy="4420290"/>
            </a:xfrm>
            <a:custGeom>
              <a:avLst/>
              <a:gdLst>
                <a:gd name="connsiteX0" fmla="*/ 5786968 w 7124798"/>
                <a:gd name="connsiteY0" fmla="*/ 436614 h 4785820"/>
                <a:gd name="connsiteX1" fmla="*/ 4682068 w 7124798"/>
                <a:gd name="connsiteY1" fmla="*/ 455664 h 4785820"/>
                <a:gd name="connsiteX2" fmla="*/ 3424768 w 7124798"/>
                <a:gd name="connsiteY2" fmla="*/ 227064 h 4785820"/>
                <a:gd name="connsiteX3" fmla="*/ 2548468 w 7124798"/>
                <a:gd name="connsiteY3" fmla="*/ 398514 h 4785820"/>
                <a:gd name="connsiteX4" fmla="*/ 1367368 w 7124798"/>
                <a:gd name="connsiteY4" fmla="*/ 227064 h 4785820"/>
                <a:gd name="connsiteX5" fmla="*/ 319618 w 7124798"/>
                <a:gd name="connsiteY5" fmla="*/ 322314 h 4785820"/>
                <a:gd name="connsiteX6" fmla="*/ 167218 w 7124798"/>
                <a:gd name="connsiteY6" fmla="*/ 4170414 h 4785820"/>
                <a:gd name="connsiteX7" fmla="*/ 2510368 w 7124798"/>
                <a:gd name="connsiteY7" fmla="*/ 4589514 h 4785820"/>
                <a:gd name="connsiteX8" fmla="*/ 3158068 w 7124798"/>
                <a:gd name="connsiteY8" fmla="*/ 4760964 h 4785820"/>
                <a:gd name="connsiteX9" fmla="*/ 4720168 w 7124798"/>
                <a:gd name="connsiteY9" fmla="*/ 4722864 h 4785820"/>
                <a:gd name="connsiteX10" fmla="*/ 6015568 w 7124798"/>
                <a:gd name="connsiteY10" fmla="*/ 4760964 h 4785820"/>
                <a:gd name="connsiteX11" fmla="*/ 6815668 w 7124798"/>
                <a:gd name="connsiteY11" fmla="*/ 4284714 h 4785820"/>
                <a:gd name="connsiteX12" fmla="*/ 7120468 w 7124798"/>
                <a:gd name="connsiteY12" fmla="*/ 2513064 h 4785820"/>
                <a:gd name="connsiteX13" fmla="*/ 6987118 w 7124798"/>
                <a:gd name="connsiteY13" fmla="*/ 1084314 h 4785820"/>
                <a:gd name="connsiteX14" fmla="*/ 6872818 w 7124798"/>
                <a:gd name="connsiteY14" fmla="*/ 474714 h 4785820"/>
                <a:gd name="connsiteX15" fmla="*/ 5786968 w 7124798"/>
                <a:gd name="connsiteY15" fmla="*/ 436614 h 4785820"/>
                <a:gd name="connsiteX0" fmla="*/ 5786968 w 7124798"/>
                <a:gd name="connsiteY0" fmla="*/ 434138 h 4783344"/>
                <a:gd name="connsiteX1" fmla="*/ 4682068 w 7124798"/>
                <a:gd name="connsiteY1" fmla="*/ 453188 h 4783344"/>
                <a:gd name="connsiteX2" fmla="*/ 3424768 w 7124798"/>
                <a:gd name="connsiteY2" fmla="*/ 224588 h 4783344"/>
                <a:gd name="connsiteX3" fmla="*/ 2529418 w 7124798"/>
                <a:gd name="connsiteY3" fmla="*/ 338888 h 4783344"/>
                <a:gd name="connsiteX4" fmla="*/ 1367368 w 7124798"/>
                <a:gd name="connsiteY4" fmla="*/ 224588 h 4783344"/>
                <a:gd name="connsiteX5" fmla="*/ 319618 w 7124798"/>
                <a:gd name="connsiteY5" fmla="*/ 319838 h 4783344"/>
                <a:gd name="connsiteX6" fmla="*/ 167218 w 7124798"/>
                <a:gd name="connsiteY6" fmla="*/ 4167938 h 4783344"/>
                <a:gd name="connsiteX7" fmla="*/ 2510368 w 7124798"/>
                <a:gd name="connsiteY7" fmla="*/ 4587038 h 4783344"/>
                <a:gd name="connsiteX8" fmla="*/ 3158068 w 7124798"/>
                <a:gd name="connsiteY8" fmla="*/ 4758488 h 4783344"/>
                <a:gd name="connsiteX9" fmla="*/ 4720168 w 7124798"/>
                <a:gd name="connsiteY9" fmla="*/ 4720388 h 4783344"/>
                <a:gd name="connsiteX10" fmla="*/ 6015568 w 7124798"/>
                <a:gd name="connsiteY10" fmla="*/ 4758488 h 4783344"/>
                <a:gd name="connsiteX11" fmla="*/ 6815668 w 7124798"/>
                <a:gd name="connsiteY11" fmla="*/ 4282238 h 4783344"/>
                <a:gd name="connsiteX12" fmla="*/ 7120468 w 7124798"/>
                <a:gd name="connsiteY12" fmla="*/ 2510588 h 4783344"/>
                <a:gd name="connsiteX13" fmla="*/ 6987118 w 7124798"/>
                <a:gd name="connsiteY13" fmla="*/ 1081838 h 4783344"/>
                <a:gd name="connsiteX14" fmla="*/ 6872818 w 7124798"/>
                <a:gd name="connsiteY14" fmla="*/ 472238 h 4783344"/>
                <a:gd name="connsiteX15" fmla="*/ 5786968 w 7124798"/>
                <a:gd name="connsiteY15" fmla="*/ 434138 h 4783344"/>
                <a:gd name="connsiteX0" fmla="*/ 5786968 w 7124798"/>
                <a:gd name="connsiteY0" fmla="*/ 406508 h 4755714"/>
                <a:gd name="connsiteX1" fmla="*/ 4682068 w 7124798"/>
                <a:gd name="connsiteY1" fmla="*/ 425558 h 4755714"/>
                <a:gd name="connsiteX2" fmla="*/ 3424768 w 7124798"/>
                <a:gd name="connsiteY2" fmla="*/ 196958 h 4755714"/>
                <a:gd name="connsiteX3" fmla="*/ 2529418 w 7124798"/>
                <a:gd name="connsiteY3" fmla="*/ 311258 h 4755714"/>
                <a:gd name="connsiteX4" fmla="*/ 1367368 w 7124798"/>
                <a:gd name="connsiteY4" fmla="*/ 273158 h 4755714"/>
                <a:gd name="connsiteX5" fmla="*/ 319618 w 7124798"/>
                <a:gd name="connsiteY5" fmla="*/ 292208 h 4755714"/>
                <a:gd name="connsiteX6" fmla="*/ 167218 w 7124798"/>
                <a:gd name="connsiteY6" fmla="*/ 4140308 h 4755714"/>
                <a:gd name="connsiteX7" fmla="*/ 2510368 w 7124798"/>
                <a:gd name="connsiteY7" fmla="*/ 4559408 h 4755714"/>
                <a:gd name="connsiteX8" fmla="*/ 3158068 w 7124798"/>
                <a:gd name="connsiteY8" fmla="*/ 4730858 h 4755714"/>
                <a:gd name="connsiteX9" fmla="*/ 4720168 w 7124798"/>
                <a:gd name="connsiteY9" fmla="*/ 4692758 h 4755714"/>
                <a:gd name="connsiteX10" fmla="*/ 6015568 w 7124798"/>
                <a:gd name="connsiteY10" fmla="*/ 4730858 h 4755714"/>
                <a:gd name="connsiteX11" fmla="*/ 6815668 w 7124798"/>
                <a:gd name="connsiteY11" fmla="*/ 4254608 h 4755714"/>
                <a:gd name="connsiteX12" fmla="*/ 7120468 w 7124798"/>
                <a:gd name="connsiteY12" fmla="*/ 2482958 h 4755714"/>
                <a:gd name="connsiteX13" fmla="*/ 6987118 w 7124798"/>
                <a:gd name="connsiteY13" fmla="*/ 1054208 h 4755714"/>
                <a:gd name="connsiteX14" fmla="*/ 6872818 w 7124798"/>
                <a:gd name="connsiteY14" fmla="*/ 444608 h 4755714"/>
                <a:gd name="connsiteX15" fmla="*/ 5786968 w 7124798"/>
                <a:gd name="connsiteY15" fmla="*/ 406508 h 4755714"/>
                <a:gd name="connsiteX0" fmla="*/ 5822007 w 7159837"/>
                <a:gd name="connsiteY0" fmla="*/ 211585 h 4560791"/>
                <a:gd name="connsiteX1" fmla="*/ 4717107 w 7159837"/>
                <a:gd name="connsiteY1" fmla="*/ 230635 h 4560791"/>
                <a:gd name="connsiteX2" fmla="*/ 3459807 w 7159837"/>
                <a:gd name="connsiteY2" fmla="*/ 2035 h 4560791"/>
                <a:gd name="connsiteX3" fmla="*/ 2564457 w 7159837"/>
                <a:gd name="connsiteY3" fmla="*/ 116335 h 4560791"/>
                <a:gd name="connsiteX4" fmla="*/ 1402407 w 7159837"/>
                <a:gd name="connsiteY4" fmla="*/ 78235 h 4560791"/>
                <a:gd name="connsiteX5" fmla="*/ 259407 w 7159837"/>
                <a:gd name="connsiteY5" fmla="*/ 535435 h 4560791"/>
                <a:gd name="connsiteX6" fmla="*/ 202257 w 7159837"/>
                <a:gd name="connsiteY6" fmla="*/ 3945385 h 4560791"/>
                <a:gd name="connsiteX7" fmla="*/ 2545407 w 7159837"/>
                <a:gd name="connsiteY7" fmla="*/ 4364485 h 4560791"/>
                <a:gd name="connsiteX8" fmla="*/ 3193107 w 7159837"/>
                <a:gd name="connsiteY8" fmla="*/ 4535935 h 4560791"/>
                <a:gd name="connsiteX9" fmla="*/ 4755207 w 7159837"/>
                <a:gd name="connsiteY9" fmla="*/ 4497835 h 4560791"/>
                <a:gd name="connsiteX10" fmla="*/ 6050607 w 7159837"/>
                <a:gd name="connsiteY10" fmla="*/ 4535935 h 4560791"/>
                <a:gd name="connsiteX11" fmla="*/ 6850707 w 7159837"/>
                <a:gd name="connsiteY11" fmla="*/ 4059685 h 4560791"/>
                <a:gd name="connsiteX12" fmla="*/ 7155507 w 7159837"/>
                <a:gd name="connsiteY12" fmla="*/ 2288035 h 4560791"/>
                <a:gd name="connsiteX13" fmla="*/ 7022157 w 7159837"/>
                <a:gd name="connsiteY13" fmla="*/ 859285 h 4560791"/>
                <a:gd name="connsiteX14" fmla="*/ 6907857 w 7159837"/>
                <a:gd name="connsiteY14" fmla="*/ 249685 h 4560791"/>
                <a:gd name="connsiteX15" fmla="*/ 5822007 w 7159837"/>
                <a:gd name="connsiteY15" fmla="*/ 211585 h 4560791"/>
                <a:gd name="connsiteX0" fmla="*/ 5790286 w 7128116"/>
                <a:gd name="connsiteY0" fmla="*/ 211585 h 4560791"/>
                <a:gd name="connsiteX1" fmla="*/ 4685386 w 7128116"/>
                <a:gd name="connsiteY1" fmla="*/ 230635 h 4560791"/>
                <a:gd name="connsiteX2" fmla="*/ 3428086 w 7128116"/>
                <a:gd name="connsiteY2" fmla="*/ 2035 h 4560791"/>
                <a:gd name="connsiteX3" fmla="*/ 2532736 w 7128116"/>
                <a:gd name="connsiteY3" fmla="*/ 116335 h 4560791"/>
                <a:gd name="connsiteX4" fmla="*/ 1370686 w 7128116"/>
                <a:gd name="connsiteY4" fmla="*/ 78235 h 4560791"/>
                <a:gd name="connsiteX5" fmla="*/ 227686 w 7128116"/>
                <a:gd name="connsiteY5" fmla="*/ 535435 h 4560791"/>
                <a:gd name="connsiteX6" fmla="*/ 170536 w 7128116"/>
                <a:gd name="connsiteY6" fmla="*/ 3945385 h 4560791"/>
                <a:gd name="connsiteX7" fmla="*/ 2075536 w 7128116"/>
                <a:gd name="connsiteY7" fmla="*/ 4326385 h 4560791"/>
                <a:gd name="connsiteX8" fmla="*/ 3161386 w 7128116"/>
                <a:gd name="connsiteY8" fmla="*/ 4535935 h 4560791"/>
                <a:gd name="connsiteX9" fmla="*/ 4723486 w 7128116"/>
                <a:gd name="connsiteY9" fmla="*/ 4497835 h 4560791"/>
                <a:gd name="connsiteX10" fmla="*/ 6018886 w 7128116"/>
                <a:gd name="connsiteY10" fmla="*/ 4535935 h 4560791"/>
                <a:gd name="connsiteX11" fmla="*/ 6818986 w 7128116"/>
                <a:gd name="connsiteY11" fmla="*/ 4059685 h 4560791"/>
                <a:gd name="connsiteX12" fmla="*/ 7123786 w 7128116"/>
                <a:gd name="connsiteY12" fmla="*/ 2288035 h 4560791"/>
                <a:gd name="connsiteX13" fmla="*/ 6990436 w 7128116"/>
                <a:gd name="connsiteY13" fmla="*/ 859285 h 4560791"/>
                <a:gd name="connsiteX14" fmla="*/ 6876136 w 7128116"/>
                <a:gd name="connsiteY14" fmla="*/ 249685 h 4560791"/>
                <a:gd name="connsiteX15" fmla="*/ 5790286 w 7128116"/>
                <a:gd name="connsiteY15" fmla="*/ 211585 h 4560791"/>
                <a:gd name="connsiteX0" fmla="*/ 5790286 w 7128116"/>
                <a:gd name="connsiteY0" fmla="*/ 211585 h 4568429"/>
                <a:gd name="connsiteX1" fmla="*/ 4685386 w 7128116"/>
                <a:gd name="connsiteY1" fmla="*/ 230635 h 4568429"/>
                <a:gd name="connsiteX2" fmla="*/ 3428086 w 7128116"/>
                <a:gd name="connsiteY2" fmla="*/ 2035 h 4568429"/>
                <a:gd name="connsiteX3" fmla="*/ 2532736 w 7128116"/>
                <a:gd name="connsiteY3" fmla="*/ 116335 h 4568429"/>
                <a:gd name="connsiteX4" fmla="*/ 1370686 w 7128116"/>
                <a:gd name="connsiteY4" fmla="*/ 78235 h 4568429"/>
                <a:gd name="connsiteX5" fmla="*/ 227686 w 7128116"/>
                <a:gd name="connsiteY5" fmla="*/ 535435 h 4568429"/>
                <a:gd name="connsiteX6" fmla="*/ 170536 w 7128116"/>
                <a:gd name="connsiteY6" fmla="*/ 3945385 h 4568429"/>
                <a:gd name="connsiteX7" fmla="*/ 2075536 w 7128116"/>
                <a:gd name="connsiteY7" fmla="*/ 4326385 h 4568429"/>
                <a:gd name="connsiteX8" fmla="*/ 3180436 w 7128116"/>
                <a:gd name="connsiteY8" fmla="*/ 4269235 h 4568429"/>
                <a:gd name="connsiteX9" fmla="*/ 4723486 w 7128116"/>
                <a:gd name="connsiteY9" fmla="*/ 4497835 h 4568429"/>
                <a:gd name="connsiteX10" fmla="*/ 6018886 w 7128116"/>
                <a:gd name="connsiteY10" fmla="*/ 4535935 h 4568429"/>
                <a:gd name="connsiteX11" fmla="*/ 6818986 w 7128116"/>
                <a:gd name="connsiteY11" fmla="*/ 4059685 h 4568429"/>
                <a:gd name="connsiteX12" fmla="*/ 7123786 w 7128116"/>
                <a:gd name="connsiteY12" fmla="*/ 2288035 h 4568429"/>
                <a:gd name="connsiteX13" fmla="*/ 6990436 w 7128116"/>
                <a:gd name="connsiteY13" fmla="*/ 859285 h 4568429"/>
                <a:gd name="connsiteX14" fmla="*/ 6876136 w 7128116"/>
                <a:gd name="connsiteY14" fmla="*/ 249685 h 4568429"/>
                <a:gd name="connsiteX15" fmla="*/ 5790286 w 7128116"/>
                <a:gd name="connsiteY15" fmla="*/ 211585 h 4568429"/>
                <a:gd name="connsiteX0" fmla="*/ 5790286 w 7128116"/>
                <a:gd name="connsiteY0" fmla="*/ 211585 h 4549009"/>
                <a:gd name="connsiteX1" fmla="*/ 4685386 w 7128116"/>
                <a:gd name="connsiteY1" fmla="*/ 230635 h 4549009"/>
                <a:gd name="connsiteX2" fmla="*/ 3428086 w 7128116"/>
                <a:gd name="connsiteY2" fmla="*/ 2035 h 4549009"/>
                <a:gd name="connsiteX3" fmla="*/ 2532736 w 7128116"/>
                <a:gd name="connsiteY3" fmla="*/ 116335 h 4549009"/>
                <a:gd name="connsiteX4" fmla="*/ 1370686 w 7128116"/>
                <a:gd name="connsiteY4" fmla="*/ 78235 h 4549009"/>
                <a:gd name="connsiteX5" fmla="*/ 227686 w 7128116"/>
                <a:gd name="connsiteY5" fmla="*/ 535435 h 4549009"/>
                <a:gd name="connsiteX6" fmla="*/ 170536 w 7128116"/>
                <a:gd name="connsiteY6" fmla="*/ 3945385 h 4549009"/>
                <a:gd name="connsiteX7" fmla="*/ 2075536 w 7128116"/>
                <a:gd name="connsiteY7" fmla="*/ 4326385 h 4549009"/>
                <a:gd name="connsiteX8" fmla="*/ 3180436 w 7128116"/>
                <a:gd name="connsiteY8" fmla="*/ 4269235 h 4549009"/>
                <a:gd name="connsiteX9" fmla="*/ 4742536 w 7128116"/>
                <a:gd name="connsiteY9" fmla="*/ 4402585 h 4549009"/>
                <a:gd name="connsiteX10" fmla="*/ 6018886 w 7128116"/>
                <a:gd name="connsiteY10" fmla="*/ 4535935 h 4549009"/>
                <a:gd name="connsiteX11" fmla="*/ 6818986 w 7128116"/>
                <a:gd name="connsiteY11" fmla="*/ 4059685 h 4549009"/>
                <a:gd name="connsiteX12" fmla="*/ 7123786 w 7128116"/>
                <a:gd name="connsiteY12" fmla="*/ 2288035 h 4549009"/>
                <a:gd name="connsiteX13" fmla="*/ 6990436 w 7128116"/>
                <a:gd name="connsiteY13" fmla="*/ 859285 h 4549009"/>
                <a:gd name="connsiteX14" fmla="*/ 6876136 w 7128116"/>
                <a:gd name="connsiteY14" fmla="*/ 249685 h 4549009"/>
                <a:gd name="connsiteX15" fmla="*/ 5790286 w 7128116"/>
                <a:gd name="connsiteY15" fmla="*/ 211585 h 4549009"/>
                <a:gd name="connsiteX0" fmla="*/ 5790286 w 7128116"/>
                <a:gd name="connsiteY0" fmla="*/ 211585 h 4421635"/>
                <a:gd name="connsiteX1" fmla="*/ 4685386 w 7128116"/>
                <a:gd name="connsiteY1" fmla="*/ 230635 h 4421635"/>
                <a:gd name="connsiteX2" fmla="*/ 3428086 w 7128116"/>
                <a:gd name="connsiteY2" fmla="*/ 2035 h 4421635"/>
                <a:gd name="connsiteX3" fmla="*/ 2532736 w 7128116"/>
                <a:gd name="connsiteY3" fmla="*/ 116335 h 4421635"/>
                <a:gd name="connsiteX4" fmla="*/ 1370686 w 7128116"/>
                <a:gd name="connsiteY4" fmla="*/ 78235 h 4421635"/>
                <a:gd name="connsiteX5" fmla="*/ 227686 w 7128116"/>
                <a:gd name="connsiteY5" fmla="*/ 535435 h 4421635"/>
                <a:gd name="connsiteX6" fmla="*/ 170536 w 7128116"/>
                <a:gd name="connsiteY6" fmla="*/ 3945385 h 4421635"/>
                <a:gd name="connsiteX7" fmla="*/ 2075536 w 7128116"/>
                <a:gd name="connsiteY7" fmla="*/ 4326385 h 4421635"/>
                <a:gd name="connsiteX8" fmla="*/ 3180436 w 7128116"/>
                <a:gd name="connsiteY8" fmla="*/ 4269235 h 4421635"/>
                <a:gd name="connsiteX9" fmla="*/ 4742536 w 7128116"/>
                <a:gd name="connsiteY9" fmla="*/ 4402585 h 4421635"/>
                <a:gd name="connsiteX10" fmla="*/ 5942686 w 7128116"/>
                <a:gd name="connsiteY10" fmla="*/ 4383535 h 4421635"/>
                <a:gd name="connsiteX11" fmla="*/ 6818986 w 7128116"/>
                <a:gd name="connsiteY11" fmla="*/ 4059685 h 4421635"/>
                <a:gd name="connsiteX12" fmla="*/ 7123786 w 7128116"/>
                <a:gd name="connsiteY12" fmla="*/ 2288035 h 4421635"/>
                <a:gd name="connsiteX13" fmla="*/ 6990436 w 7128116"/>
                <a:gd name="connsiteY13" fmla="*/ 859285 h 4421635"/>
                <a:gd name="connsiteX14" fmla="*/ 6876136 w 7128116"/>
                <a:gd name="connsiteY14" fmla="*/ 249685 h 4421635"/>
                <a:gd name="connsiteX15" fmla="*/ 5790286 w 7128116"/>
                <a:gd name="connsiteY15" fmla="*/ 211585 h 4421635"/>
                <a:gd name="connsiteX0" fmla="*/ 5790286 w 7128116"/>
                <a:gd name="connsiteY0" fmla="*/ 211585 h 4421635"/>
                <a:gd name="connsiteX1" fmla="*/ 4818736 w 7128116"/>
                <a:gd name="connsiteY1" fmla="*/ 230635 h 4421635"/>
                <a:gd name="connsiteX2" fmla="*/ 3428086 w 7128116"/>
                <a:gd name="connsiteY2" fmla="*/ 2035 h 4421635"/>
                <a:gd name="connsiteX3" fmla="*/ 2532736 w 7128116"/>
                <a:gd name="connsiteY3" fmla="*/ 116335 h 4421635"/>
                <a:gd name="connsiteX4" fmla="*/ 1370686 w 7128116"/>
                <a:gd name="connsiteY4" fmla="*/ 78235 h 4421635"/>
                <a:gd name="connsiteX5" fmla="*/ 227686 w 7128116"/>
                <a:gd name="connsiteY5" fmla="*/ 535435 h 4421635"/>
                <a:gd name="connsiteX6" fmla="*/ 170536 w 7128116"/>
                <a:gd name="connsiteY6" fmla="*/ 3945385 h 4421635"/>
                <a:gd name="connsiteX7" fmla="*/ 2075536 w 7128116"/>
                <a:gd name="connsiteY7" fmla="*/ 4326385 h 4421635"/>
                <a:gd name="connsiteX8" fmla="*/ 3180436 w 7128116"/>
                <a:gd name="connsiteY8" fmla="*/ 4269235 h 4421635"/>
                <a:gd name="connsiteX9" fmla="*/ 4742536 w 7128116"/>
                <a:gd name="connsiteY9" fmla="*/ 4402585 h 4421635"/>
                <a:gd name="connsiteX10" fmla="*/ 5942686 w 7128116"/>
                <a:gd name="connsiteY10" fmla="*/ 4383535 h 4421635"/>
                <a:gd name="connsiteX11" fmla="*/ 6818986 w 7128116"/>
                <a:gd name="connsiteY11" fmla="*/ 4059685 h 4421635"/>
                <a:gd name="connsiteX12" fmla="*/ 7123786 w 7128116"/>
                <a:gd name="connsiteY12" fmla="*/ 2288035 h 4421635"/>
                <a:gd name="connsiteX13" fmla="*/ 6990436 w 7128116"/>
                <a:gd name="connsiteY13" fmla="*/ 859285 h 4421635"/>
                <a:gd name="connsiteX14" fmla="*/ 6876136 w 7128116"/>
                <a:gd name="connsiteY14" fmla="*/ 249685 h 4421635"/>
                <a:gd name="connsiteX15" fmla="*/ 5790286 w 7128116"/>
                <a:gd name="connsiteY15" fmla="*/ 211585 h 4421635"/>
                <a:gd name="connsiteX0" fmla="*/ 5790286 w 7128116"/>
                <a:gd name="connsiteY0" fmla="*/ 211585 h 4421635"/>
                <a:gd name="connsiteX1" fmla="*/ 4818736 w 7128116"/>
                <a:gd name="connsiteY1" fmla="*/ 230635 h 4421635"/>
                <a:gd name="connsiteX2" fmla="*/ 3599536 w 7128116"/>
                <a:gd name="connsiteY2" fmla="*/ 2035 h 4421635"/>
                <a:gd name="connsiteX3" fmla="*/ 2532736 w 7128116"/>
                <a:gd name="connsiteY3" fmla="*/ 116335 h 4421635"/>
                <a:gd name="connsiteX4" fmla="*/ 1370686 w 7128116"/>
                <a:gd name="connsiteY4" fmla="*/ 78235 h 4421635"/>
                <a:gd name="connsiteX5" fmla="*/ 227686 w 7128116"/>
                <a:gd name="connsiteY5" fmla="*/ 535435 h 4421635"/>
                <a:gd name="connsiteX6" fmla="*/ 170536 w 7128116"/>
                <a:gd name="connsiteY6" fmla="*/ 3945385 h 4421635"/>
                <a:gd name="connsiteX7" fmla="*/ 2075536 w 7128116"/>
                <a:gd name="connsiteY7" fmla="*/ 4326385 h 4421635"/>
                <a:gd name="connsiteX8" fmla="*/ 3180436 w 7128116"/>
                <a:gd name="connsiteY8" fmla="*/ 4269235 h 4421635"/>
                <a:gd name="connsiteX9" fmla="*/ 4742536 w 7128116"/>
                <a:gd name="connsiteY9" fmla="*/ 4402585 h 4421635"/>
                <a:gd name="connsiteX10" fmla="*/ 5942686 w 7128116"/>
                <a:gd name="connsiteY10" fmla="*/ 4383535 h 4421635"/>
                <a:gd name="connsiteX11" fmla="*/ 6818986 w 7128116"/>
                <a:gd name="connsiteY11" fmla="*/ 4059685 h 4421635"/>
                <a:gd name="connsiteX12" fmla="*/ 7123786 w 7128116"/>
                <a:gd name="connsiteY12" fmla="*/ 2288035 h 4421635"/>
                <a:gd name="connsiteX13" fmla="*/ 6990436 w 7128116"/>
                <a:gd name="connsiteY13" fmla="*/ 859285 h 4421635"/>
                <a:gd name="connsiteX14" fmla="*/ 6876136 w 7128116"/>
                <a:gd name="connsiteY14" fmla="*/ 249685 h 4421635"/>
                <a:gd name="connsiteX15" fmla="*/ 5790286 w 7128116"/>
                <a:gd name="connsiteY15" fmla="*/ 211585 h 4421635"/>
                <a:gd name="connsiteX0" fmla="*/ 5790286 w 7128116"/>
                <a:gd name="connsiteY0" fmla="*/ 210755 h 4420805"/>
                <a:gd name="connsiteX1" fmla="*/ 4818736 w 7128116"/>
                <a:gd name="connsiteY1" fmla="*/ 229805 h 4420805"/>
                <a:gd name="connsiteX2" fmla="*/ 3599536 w 7128116"/>
                <a:gd name="connsiteY2" fmla="*/ 1205 h 4420805"/>
                <a:gd name="connsiteX3" fmla="*/ 2532736 w 7128116"/>
                <a:gd name="connsiteY3" fmla="*/ 115505 h 4420805"/>
                <a:gd name="connsiteX4" fmla="*/ 1370686 w 7128116"/>
                <a:gd name="connsiteY4" fmla="*/ 77405 h 4420805"/>
                <a:gd name="connsiteX5" fmla="*/ 227686 w 7128116"/>
                <a:gd name="connsiteY5" fmla="*/ 534605 h 4420805"/>
                <a:gd name="connsiteX6" fmla="*/ 170536 w 7128116"/>
                <a:gd name="connsiteY6" fmla="*/ 3944555 h 4420805"/>
                <a:gd name="connsiteX7" fmla="*/ 2075536 w 7128116"/>
                <a:gd name="connsiteY7" fmla="*/ 4325555 h 4420805"/>
                <a:gd name="connsiteX8" fmla="*/ 3180436 w 7128116"/>
                <a:gd name="connsiteY8" fmla="*/ 4268405 h 4420805"/>
                <a:gd name="connsiteX9" fmla="*/ 4742536 w 7128116"/>
                <a:gd name="connsiteY9" fmla="*/ 4401755 h 4420805"/>
                <a:gd name="connsiteX10" fmla="*/ 5942686 w 7128116"/>
                <a:gd name="connsiteY10" fmla="*/ 4382705 h 4420805"/>
                <a:gd name="connsiteX11" fmla="*/ 6818986 w 7128116"/>
                <a:gd name="connsiteY11" fmla="*/ 4058855 h 4420805"/>
                <a:gd name="connsiteX12" fmla="*/ 7123786 w 7128116"/>
                <a:gd name="connsiteY12" fmla="*/ 2287205 h 4420805"/>
                <a:gd name="connsiteX13" fmla="*/ 6990436 w 7128116"/>
                <a:gd name="connsiteY13" fmla="*/ 858455 h 4420805"/>
                <a:gd name="connsiteX14" fmla="*/ 6876136 w 7128116"/>
                <a:gd name="connsiteY14" fmla="*/ 248855 h 4420805"/>
                <a:gd name="connsiteX15" fmla="*/ 5790286 w 7128116"/>
                <a:gd name="connsiteY15" fmla="*/ 210755 h 4420805"/>
                <a:gd name="connsiteX0" fmla="*/ 5790286 w 7128116"/>
                <a:gd name="connsiteY0" fmla="*/ 209820 h 4419870"/>
                <a:gd name="connsiteX1" fmla="*/ 4818736 w 7128116"/>
                <a:gd name="connsiteY1" fmla="*/ 152670 h 4419870"/>
                <a:gd name="connsiteX2" fmla="*/ 3599536 w 7128116"/>
                <a:gd name="connsiteY2" fmla="*/ 270 h 4419870"/>
                <a:gd name="connsiteX3" fmla="*/ 2532736 w 7128116"/>
                <a:gd name="connsiteY3" fmla="*/ 114570 h 4419870"/>
                <a:gd name="connsiteX4" fmla="*/ 1370686 w 7128116"/>
                <a:gd name="connsiteY4" fmla="*/ 76470 h 4419870"/>
                <a:gd name="connsiteX5" fmla="*/ 227686 w 7128116"/>
                <a:gd name="connsiteY5" fmla="*/ 533670 h 4419870"/>
                <a:gd name="connsiteX6" fmla="*/ 170536 w 7128116"/>
                <a:gd name="connsiteY6" fmla="*/ 3943620 h 4419870"/>
                <a:gd name="connsiteX7" fmla="*/ 2075536 w 7128116"/>
                <a:gd name="connsiteY7" fmla="*/ 4324620 h 4419870"/>
                <a:gd name="connsiteX8" fmla="*/ 3180436 w 7128116"/>
                <a:gd name="connsiteY8" fmla="*/ 4267470 h 4419870"/>
                <a:gd name="connsiteX9" fmla="*/ 4742536 w 7128116"/>
                <a:gd name="connsiteY9" fmla="*/ 4400820 h 4419870"/>
                <a:gd name="connsiteX10" fmla="*/ 5942686 w 7128116"/>
                <a:gd name="connsiteY10" fmla="*/ 4381770 h 4419870"/>
                <a:gd name="connsiteX11" fmla="*/ 6818986 w 7128116"/>
                <a:gd name="connsiteY11" fmla="*/ 4057920 h 4419870"/>
                <a:gd name="connsiteX12" fmla="*/ 7123786 w 7128116"/>
                <a:gd name="connsiteY12" fmla="*/ 2286270 h 4419870"/>
                <a:gd name="connsiteX13" fmla="*/ 6990436 w 7128116"/>
                <a:gd name="connsiteY13" fmla="*/ 857520 h 4419870"/>
                <a:gd name="connsiteX14" fmla="*/ 6876136 w 7128116"/>
                <a:gd name="connsiteY14" fmla="*/ 247920 h 4419870"/>
                <a:gd name="connsiteX15" fmla="*/ 5790286 w 7128116"/>
                <a:gd name="connsiteY15" fmla="*/ 209820 h 4419870"/>
                <a:gd name="connsiteX0" fmla="*/ 5695036 w 7128116"/>
                <a:gd name="connsiteY0" fmla="*/ 1056 h 4420656"/>
                <a:gd name="connsiteX1" fmla="*/ 4818736 w 7128116"/>
                <a:gd name="connsiteY1" fmla="*/ 153456 h 4420656"/>
                <a:gd name="connsiteX2" fmla="*/ 3599536 w 7128116"/>
                <a:gd name="connsiteY2" fmla="*/ 1056 h 4420656"/>
                <a:gd name="connsiteX3" fmla="*/ 2532736 w 7128116"/>
                <a:gd name="connsiteY3" fmla="*/ 115356 h 4420656"/>
                <a:gd name="connsiteX4" fmla="*/ 1370686 w 7128116"/>
                <a:gd name="connsiteY4" fmla="*/ 77256 h 4420656"/>
                <a:gd name="connsiteX5" fmla="*/ 227686 w 7128116"/>
                <a:gd name="connsiteY5" fmla="*/ 534456 h 4420656"/>
                <a:gd name="connsiteX6" fmla="*/ 170536 w 7128116"/>
                <a:gd name="connsiteY6" fmla="*/ 3944406 h 4420656"/>
                <a:gd name="connsiteX7" fmla="*/ 2075536 w 7128116"/>
                <a:gd name="connsiteY7" fmla="*/ 4325406 h 4420656"/>
                <a:gd name="connsiteX8" fmla="*/ 3180436 w 7128116"/>
                <a:gd name="connsiteY8" fmla="*/ 4268256 h 4420656"/>
                <a:gd name="connsiteX9" fmla="*/ 4742536 w 7128116"/>
                <a:gd name="connsiteY9" fmla="*/ 4401606 h 4420656"/>
                <a:gd name="connsiteX10" fmla="*/ 5942686 w 7128116"/>
                <a:gd name="connsiteY10" fmla="*/ 4382556 h 4420656"/>
                <a:gd name="connsiteX11" fmla="*/ 6818986 w 7128116"/>
                <a:gd name="connsiteY11" fmla="*/ 4058706 h 4420656"/>
                <a:gd name="connsiteX12" fmla="*/ 7123786 w 7128116"/>
                <a:gd name="connsiteY12" fmla="*/ 2287056 h 4420656"/>
                <a:gd name="connsiteX13" fmla="*/ 6990436 w 7128116"/>
                <a:gd name="connsiteY13" fmla="*/ 858306 h 4420656"/>
                <a:gd name="connsiteX14" fmla="*/ 6876136 w 7128116"/>
                <a:gd name="connsiteY14" fmla="*/ 248706 h 4420656"/>
                <a:gd name="connsiteX15" fmla="*/ 5695036 w 7128116"/>
                <a:gd name="connsiteY15" fmla="*/ 1056 h 4420656"/>
                <a:gd name="connsiteX0" fmla="*/ 5695036 w 7128116"/>
                <a:gd name="connsiteY0" fmla="*/ 95520 h 4419870"/>
                <a:gd name="connsiteX1" fmla="*/ 4818736 w 7128116"/>
                <a:gd name="connsiteY1" fmla="*/ 152670 h 4419870"/>
                <a:gd name="connsiteX2" fmla="*/ 3599536 w 7128116"/>
                <a:gd name="connsiteY2" fmla="*/ 270 h 4419870"/>
                <a:gd name="connsiteX3" fmla="*/ 2532736 w 7128116"/>
                <a:gd name="connsiteY3" fmla="*/ 114570 h 4419870"/>
                <a:gd name="connsiteX4" fmla="*/ 1370686 w 7128116"/>
                <a:gd name="connsiteY4" fmla="*/ 76470 h 4419870"/>
                <a:gd name="connsiteX5" fmla="*/ 227686 w 7128116"/>
                <a:gd name="connsiteY5" fmla="*/ 533670 h 4419870"/>
                <a:gd name="connsiteX6" fmla="*/ 170536 w 7128116"/>
                <a:gd name="connsiteY6" fmla="*/ 3943620 h 4419870"/>
                <a:gd name="connsiteX7" fmla="*/ 2075536 w 7128116"/>
                <a:gd name="connsiteY7" fmla="*/ 4324620 h 4419870"/>
                <a:gd name="connsiteX8" fmla="*/ 3180436 w 7128116"/>
                <a:gd name="connsiteY8" fmla="*/ 4267470 h 4419870"/>
                <a:gd name="connsiteX9" fmla="*/ 4742536 w 7128116"/>
                <a:gd name="connsiteY9" fmla="*/ 4400820 h 4419870"/>
                <a:gd name="connsiteX10" fmla="*/ 5942686 w 7128116"/>
                <a:gd name="connsiteY10" fmla="*/ 4381770 h 4419870"/>
                <a:gd name="connsiteX11" fmla="*/ 6818986 w 7128116"/>
                <a:gd name="connsiteY11" fmla="*/ 4057920 h 4419870"/>
                <a:gd name="connsiteX12" fmla="*/ 7123786 w 7128116"/>
                <a:gd name="connsiteY12" fmla="*/ 2286270 h 4419870"/>
                <a:gd name="connsiteX13" fmla="*/ 6990436 w 7128116"/>
                <a:gd name="connsiteY13" fmla="*/ 857520 h 4419870"/>
                <a:gd name="connsiteX14" fmla="*/ 6876136 w 7128116"/>
                <a:gd name="connsiteY14" fmla="*/ 247920 h 4419870"/>
                <a:gd name="connsiteX15" fmla="*/ 5695036 w 7128116"/>
                <a:gd name="connsiteY15" fmla="*/ 95520 h 4419870"/>
                <a:gd name="connsiteX0" fmla="*/ 5695036 w 7128116"/>
                <a:gd name="connsiteY0" fmla="*/ 95520 h 4419870"/>
                <a:gd name="connsiteX1" fmla="*/ 4818736 w 7128116"/>
                <a:gd name="connsiteY1" fmla="*/ 152670 h 4419870"/>
                <a:gd name="connsiteX2" fmla="*/ 3599536 w 7128116"/>
                <a:gd name="connsiteY2" fmla="*/ 270 h 4419870"/>
                <a:gd name="connsiteX3" fmla="*/ 2532736 w 7128116"/>
                <a:gd name="connsiteY3" fmla="*/ 114570 h 4419870"/>
                <a:gd name="connsiteX4" fmla="*/ 1370686 w 7128116"/>
                <a:gd name="connsiteY4" fmla="*/ 76470 h 4419870"/>
                <a:gd name="connsiteX5" fmla="*/ 227686 w 7128116"/>
                <a:gd name="connsiteY5" fmla="*/ 533670 h 4419870"/>
                <a:gd name="connsiteX6" fmla="*/ 170536 w 7128116"/>
                <a:gd name="connsiteY6" fmla="*/ 3943620 h 4419870"/>
                <a:gd name="connsiteX7" fmla="*/ 2075536 w 7128116"/>
                <a:gd name="connsiteY7" fmla="*/ 4324620 h 4419870"/>
                <a:gd name="connsiteX8" fmla="*/ 3180436 w 7128116"/>
                <a:gd name="connsiteY8" fmla="*/ 4267470 h 4419870"/>
                <a:gd name="connsiteX9" fmla="*/ 4742536 w 7128116"/>
                <a:gd name="connsiteY9" fmla="*/ 4400820 h 4419870"/>
                <a:gd name="connsiteX10" fmla="*/ 5942686 w 7128116"/>
                <a:gd name="connsiteY10" fmla="*/ 4381770 h 4419870"/>
                <a:gd name="connsiteX11" fmla="*/ 6818986 w 7128116"/>
                <a:gd name="connsiteY11" fmla="*/ 4057920 h 4419870"/>
                <a:gd name="connsiteX12" fmla="*/ 7123786 w 7128116"/>
                <a:gd name="connsiteY12" fmla="*/ 2286270 h 4419870"/>
                <a:gd name="connsiteX13" fmla="*/ 6990436 w 7128116"/>
                <a:gd name="connsiteY13" fmla="*/ 857520 h 4419870"/>
                <a:gd name="connsiteX14" fmla="*/ 6876136 w 7128116"/>
                <a:gd name="connsiteY14" fmla="*/ 247920 h 4419870"/>
                <a:gd name="connsiteX15" fmla="*/ 5695036 w 7128116"/>
                <a:gd name="connsiteY15" fmla="*/ 95520 h 4419870"/>
                <a:gd name="connsiteX0" fmla="*/ 5695036 w 7128116"/>
                <a:gd name="connsiteY0" fmla="*/ 105837 h 4430187"/>
                <a:gd name="connsiteX1" fmla="*/ 4818736 w 7128116"/>
                <a:gd name="connsiteY1" fmla="*/ 162987 h 4430187"/>
                <a:gd name="connsiteX2" fmla="*/ 3599536 w 7128116"/>
                <a:gd name="connsiteY2" fmla="*/ 10587 h 4430187"/>
                <a:gd name="connsiteX3" fmla="*/ 2532736 w 7128116"/>
                <a:gd name="connsiteY3" fmla="*/ 124887 h 4430187"/>
                <a:gd name="connsiteX4" fmla="*/ 1370686 w 7128116"/>
                <a:gd name="connsiteY4" fmla="*/ 86787 h 4430187"/>
                <a:gd name="connsiteX5" fmla="*/ 227686 w 7128116"/>
                <a:gd name="connsiteY5" fmla="*/ 543987 h 4430187"/>
                <a:gd name="connsiteX6" fmla="*/ 170536 w 7128116"/>
                <a:gd name="connsiteY6" fmla="*/ 3953937 h 4430187"/>
                <a:gd name="connsiteX7" fmla="*/ 2075536 w 7128116"/>
                <a:gd name="connsiteY7" fmla="*/ 4334937 h 4430187"/>
                <a:gd name="connsiteX8" fmla="*/ 3180436 w 7128116"/>
                <a:gd name="connsiteY8" fmla="*/ 4277787 h 4430187"/>
                <a:gd name="connsiteX9" fmla="*/ 4742536 w 7128116"/>
                <a:gd name="connsiteY9" fmla="*/ 4411137 h 4430187"/>
                <a:gd name="connsiteX10" fmla="*/ 5942686 w 7128116"/>
                <a:gd name="connsiteY10" fmla="*/ 4392087 h 4430187"/>
                <a:gd name="connsiteX11" fmla="*/ 6818986 w 7128116"/>
                <a:gd name="connsiteY11" fmla="*/ 4068237 h 4430187"/>
                <a:gd name="connsiteX12" fmla="*/ 7123786 w 7128116"/>
                <a:gd name="connsiteY12" fmla="*/ 2296587 h 4430187"/>
                <a:gd name="connsiteX13" fmla="*/ 6990436 w 7128116"/>
                <a:gd name="connsiteY13" fmla="*/ 867837 h 4430187"/>
                <a:gd name="connsiteX14" fmla="*/ 6876136 w 7128116"/>
                <a:gd name="connsiteY14" fmla="*/ 258237 h 4430187"/>
                <a:gd name="connsiteX15" fmla="*/ 5695036 w 7128116"/>
                <a:gd name="connsiteY15" fmla="*/ 105837 h 4430187"/>
                <a:gd name="connsiteX0" fmla="*/ 5695036 w 7128116"/>
                <a:gd name="connsiteY0" fmla="*/ 95940 h 4420290"/>
                <a:gd name="connsiteX1" fmla="*/ 4818736 w 7128116"/>
                <a:gd name="connsiteY1" fmla="*/ 153090 h 4420290"/>
                <a:gd name="connsiteX2" fmla="*/ 3599536 w 7128116"/>
                <a:gd name="connsiteY2" fmla="*/ 690 h 4420290"/>
                <a:gd name="connsiteX3" fmla="*/ 2418436 w 7128116"/>
                <a:gd name="connsiteY3" fmla="*/ 95940 h 4420290"/>
                <a:gd name="connsiteX4" fmla="*/ 1370686 w 7128116"/>
                <a:gd name="connsiteY4" fmla="*/ 76890 h 4420290"/>
                <a:gd name="connsiteX5" fmla="*/ 227686 w 7128116"/>
                <a:gd name="connsiteY5" fmla="*/ 534090 h 4420290"/>
                <a:gd name="connsiteX6" fmla="*/ 170536 w 7128116"/>
                <a:gd name="connsiteY6" fmla="*/ 3944040 h 4420290"/>
                <a:gd name="connsiteX7" fmla="*/ 2075536 w 7128116"/>
                <a:gd name="connsiteY7" fmla="*/ 4325040 h 4420290"/>
                <a:gd name="connsiteX8" fmla="*/ 3180436 w 7128116"/>
                <a:gd name="connsiteY8" fmla="*/ 4267890 h 4420290"/>
                <a:gd name="connsiteX9" fmla="*/ 4742536 w 7128116"/>
                <a:gd name="connsiteY9" fmla="*/ 4401240 h 4420290"/>
                <a:gd name="connsiteX10" fmla="*/ 5942686 w 7128116"/>
                <a:gd name="connsiteY10" fmla="*/ 4382190 h 4420290"/>
                <a:gd name="connsiteX11" fmla="*/ 6818986 w 7128116"/>
                <a:gd name="connsiteY11" fmla="*/ 4058340 h 4420290"/>
                <a:gd name="connsiteX12" fmla="*/ 7123786 w 7128116"/>
                <a:gd name="connsiteY12" fmla="*/ 2286690 h 4420290"/>
                <a:gd name="connsiteX13" fmla="*/ 6990436 w 7128116"/>
                <a:gd name="connsiteY13" fmla="*/ 857940 h 4420290"/>
                <a:gd name="connsiteX14" fmla="*/ 6876136 w 7128116"/>
                <a:gd name="connsiteY14" fmla="*/ 248340 h 4420290"/>
                <a:gd name="connsiteX15" fmla="*/ 5695036 w 7128116"/>
                <a:gd name="connsiteY15" fmla="*/ 95940 h 4420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128116" h="4420290">
                  <a:moveTo>
                    <a:pt x="5695036" y="95940"/>
                  </a:moveTo>
                  <a:cubicBezTo>
                    <a:pt x="5352136" y="80065"/>
                    <a:pt x="5568036" y="73715"/>
                    <a:pt x="4818736" y="153090"/>
                  </a:cubicBezTo>
                  <a:cubicBezTo>
                    <a:pt x="4069436" y="232465"/>
                    <a:pt x="3999586" y="10215"/>
                    <a:pt x="3599536" y="690"/>
                  </a:cubicBezTo>
                  <a:cubicBezTo>
                    <a:pt x="3199486" y="-8835"/>
                    <a:pt x="2789911" y="83240"/>
                    <a:pt x="2418436" y="95940"/>
                  </a:cubicBezTo>
                  <a:cubicBezTo>
                    <a:pt x="2046961" y="108640"/>
                    <a:pt x="1735811" y="3865"/>
                    <a:pt x="1370686" y="76890"/>
                  </a:cubicBezTo>
                  <a:cubicBezTo>
                    <a:pt x="1005561" y="149915"/>
                    <a:pt x="427711" y="-110435"/>
                    <a:pt x="227686" y="534090"/>
                  </a:cubicBezTo>
                  <a:cubicBezTo>
                    <a:pt x="27661" y="1178615"/>
                    <a:pt x="-137439" y="3312215"/>
                    <a:pt x="170536" y="3944040"/>
                  </a:cubicBezTo>
                  <a:cubicBezTo>
                    <a:pt x="478511" y="4575865"/>
                    <a:pt x="1573886" y="4271065"/>
                    <a:pt x="2075536" y="4325040"/>
                  </a:cubicBezTo>
                  <a:cubicBezTo>
                    <a:pt x="2577186" y="4379015"/>
                    <a:pt x="2735936" y="4255190"/>
                    <a:pt x="3180436" y="4267890"/>
                  </a:cubicBezTo>
                  <a:cubicBezTo>
                    <a:pt x="3624936" y="4280590"/>
                    <a:pt x="4282161" y="4382190"/>
                    <a:pt x="4742536" y="4401240"/>
                  </a:cubicBezTo>
                  <a:cubicBezTo>
                    <a:pt x="5202911" y="4420290"/>
                    <a:pt x="5596611" y="4439340"/>
                    <a:pt x="5942686" y="4382190"/>
                  </a:cubicBezTo>
                  <a:cubicBezTo>
                    <a:pt x="6288761" y="4325040"/>
                    <a:pt x="6622136" y="4407590"/>
                    <a:pt x="6818986" y="4058340"/>
                  </a:cubicBezTo>
                  <a:cubicBezTo>
                    <a:pt x="7015836" y="3709090"/>
                    <a:pt x="7095211" y="2820090"/>
                    <a:pt x="7123786" y="2286690"/>
                  </a:cubicBezTo>
                  <a:cubicBezTo>
                    <a:pt x="7152361" y="1753290"/>
                    <a:pt x="7031711" y="1197665"/>
                    <a:pt x="6990436" y="857940"/>
                  </a:cubicBezTo>
                  <a:cubicBezTo>
                    <a:pt x="6949161" y="518215"/>
                    <a:pt x="7092036" y="375340"/>
                    <a:pt x="6876136" y="248340"/>
                  </a:cubicBezTo>
                  <a:cubicBezTo>
                    <a:pt x="6660236" y="121340"/>
                    <a:pt x="6037936" y="111815"/>
                    <a:pt x="5695036" y="95940"/>
                  </a:cubicBez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793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3" name="任意多边形: 形状 42">
              <a:extLst>
                <a:ext uri="{FF2B5EF4-FFF2-40B4-BE49-F238E27FC236}">
                  <a16:creationId xmlns:a16="http://schemas.microsoft.com/office/drawing/2014/main" id="{3DD6A64E-A7FB-48CD-9B25-1ED453EFB396}"/>
                </a:ext>
              </a:extLst>
            </p:cNvPr>
            <p:cNvSpPr/>
            <p:nvPr/>
          </p:nvSpPr>
          <p:spPr>
            <a:xfrm>
              <a:off x="553364" y="1656661"/>
              <a:ext cx="7128116" cy="4420290"/>
            </a:xfrm>
            <a:custGeom>
              <a:avLst/>
              <a:gdLst>
                <a:gd name="connsiteX0" fmla="*/ 5786968 w 7124798"/>
                <a:gd name="connsiteY0" fmla="*/ 436614 h 4785820"/>
                <a:gd name="connsiteX1" fmla="*/ 4682068 w 7124798"/>
                <a:gd name="connsiteY1" fmla="*/ 455664 h 4785820"/>
                <a:gd name="connsiteX2" fmla="*/ 3424768 w 7124798"/>
                <a:gd name="connsiteY2" fmla="*/ 227064 h 4785820"/>
                <a:gd name="connsiteX3" fmla="*/ 2548468 w 7124798"/>
                <a:gd name="connsiteY3" fmla="*/ 398514 h 4785820"/>
                <a:gd name="connsiteX4" fmla="*/ 1367368 w 7124798"/>
                <a:gd name="connsiteY4" fmla="*/ 227064 h 4785820"/>
                <a:gd name="connsiteX5" fmla="*/ 319618 w 7124798"/>
                <a:gd name="connsiteY5" fmla="*/ 322314 h 4785820"/>
                <a:gd name="connsiteX6" fmla="*/ 167218 w 7124798"/>
                <a:gd name="connsiteY6" fmla="*/ 4170414 h 4785820"/>
                <a:gd name="connsiteX7" fmla="*/ 2510368 w 7124798"/>
                <a:gd name="connsiteY7" fmla="*/ 4589514 h 4785820"/>
                <a:gd name="connsiteX8" fmla="*/ 3158068 w 7124798"/>
                <a:gd name="connsiteY8" fmla="*/ 4760964 h 4785820"/>
                <a:gd name="connsiteX9" fmla="*/ 4720168 w 7124798"/>
                <a:gd name="connsiteY9" fmla="*/ 4722864 h 4785820"/>
                <a:gd name="connsiteX10" fmla="*/ 6015568 w 7124798"/>
                <a:gd name="connsiteY10" fmla="*/ 4760964 h 4785820"/>
                <a:gd name="connsiteX11" fmla="*/ 6815668 w 7124798"/>
                <a:gd name="connsiteY11" fmla="*/ 4284714 h 4785820"/>
                <a:gd name="connsiteX12" fmla="*/ 7120468 w 7124798"/>
                <a:gd name="connsiteY12" fmla="*/ 2513064 h 4785820"/>
                <a:gd name="connsiteX13" fmla="*/ 6987118 w 7124798"/>
                <a:gd name="connsiteY13" fmla="*/ 1084314 h 4785820"/>
                <a:gd name="connsiteX14" fmla="*/ 6872818 w 7124798"/>
                <a:gd name="connsiteY14" fmla="*/ 474714 h 4785820"/>
                <a:gd name="connsiteX15" fmla="*/ 5786968 w 7124798"/>
                <a:gd name="connsiteY15" fmla="*/ 436614 h 4785820"/>
                <a:gd name="connsiteX0" fmla="*/ 5786968 w 7124798"/>
                <a:gd name="connsiteY0" fmla="*/ 434138 h 4783344"/>
                <a:gd name="connsiteX1" fmla="*/ 4682068 w 7124798"/>
                <a:gd name="connsiteY1" fmla="*/ 453188 h 4783344"/>
                <a:gd name="connsiteX2" fmla="*/ 3424768 w 7124798"/>
                <a:gd name="connsiteY2" fmla="*/ 224588 h 4783344"/>
                <a:gd name="connsiteX3" fmla="*/ 2529418 w 7124798"/>
                <a:gd name="connsiteY3" fmla="*/ 338888 h 4783344"/>
                <a:gd name="connsiteX4" fmla="*/ 1367368 w 7124798"/>
                <a:gd name="connsiteY4" fmla="*/ 224588 h 4783344"/>
                <a:gd name="connsiteX5" fmla="*/ 319618 w 7124798"/>
                <a:gd name="connsiteY5" fmla="*/ 319838 h 4783344"/>
                <a:gd name="connsiteX6" fmla="*/ 167218 w 7124798"/>
                <a:gd name="connsiteY6" fmla="*/ 4167938 h 4783344"/>
                <a:gd name="connsiteX7" fmla="*/ 2510368 w 7124798"/>
                <a:gd name="connsiteY7" fmla="*/ 4587038 h 4783344"/>
                <a:gd name="connsiteX8" fmla="*/ 3158068 w 7124798"/>
                <a:gd name="connsiteY8" fmla="*/ 4758488 h 4783344"/>
                <a:gd name="connsiteX9" fmla="*/ 4720168 w 7124798"/>
                <a:gd name="connsiteY9" fmla="*/ 4720388 h 4783344"/>
                <a:gd name="connsiteX10" fmla="*/ 6015568 w 7124798"/>
                <a:gd name="connsiteY10" fmla="*/ 4758488 h 4783344"/>
                <a:gd name="connsiteX11" fmla="*/ 6815668 w 7124798"/>
                <a:gd name="connsiteY11" fmla="*/ 4282238 h 4783344"/>
                <a:gd name="connsiteX12" fmla="*/ 7120468 w 7124798"/>
                <a:gd name="connsiteY12" fmla="*/ 2510588 h 4783344"/>
                <a:gd name="connsiteX13" fmla="*/ 6987118 w 7124798"/>
                <a:gd name="connsiteY13" fmla="*/ 1081838 h 4783344"/>
                <a:gd name="connsiteX14" fmla="*/ 6872818 w 7124798"/>
                <a:gd name="connsiteY14" fmla="*/ 472238 h 4783344"/>
                <a:gd name="connsiteX15" fmla="*/ 5786968 w 7124798"/>
                <a:gd name="connsiteY15" fmla="*/ 434138 h 4783344"/>
                <a:gd name="connsiteX0" fmla="*/ 5786968 w 7124798"/>
                <a:gd name="connsiteY0" fmla="*/ 406508 h 4755714"/>
                <a:gd name="connsiteX1" fmla="*/ 4682068 w 7124798"/>
                <a:gd name="connsiteY1" fmla="*/ 425558 h 4755714"/>
                <a:gd name="connsiteX2" fmla="*/ 3424768 w 7124798"/>
                <a:gd name="connsiteY2" fmla="*/ 196958 h 4755714"/>
                <a:gd name="connsiteX3" fmla="*/ 2529418 w 7124798"/>
                <a:gd name="connsiteY3" fmla="*/ 311258 h 4755714"/>
                <a:gd name="connsiteX4" fmla="*/ 1367368 w 7124798"/>
                <a:gd name="connsiteY4" fmla="*/ 273158 h 4755714"/>
                <a:gd name="connsiteX5" fmla="*/ 319618 w 7124798"/>
                <a:gd name="connsiteY5" fmla="*/ 292208 h 4755714"/>
                <a:gd name="connsiteX6" fmla="*/ 167218 w 7124798"/>
                <a:gd name="connsiteY6" fmla="*/ 4140308 h 4755714"/>
                <a:gd name="connsiteX7" fmla="*/ 2510368 w 7124798"/>
                <a:gd name="connsiteY7" fmla="*/ 4559408 h 4755714"/>
                <a:gd name="connsiteX8" fmla="*/ 3158068 w 7124798"/>
                <a:gd name="connsiteY8" fmla="*/ 4730858 h 4755714"/>
                <a:gd name="connsiteX9" fmla="*/ 4720168 w 7124798"/>
                <a:gd name="connsiteY9" fmla="*/ 4692758 h 4755714"/>
                <a:gd name="connsiteX10" fmla="*/ 6015568 w 7124798"/>
                <a:gd name="connsiteY10" fmla="*/ 4730858 h 4755714"/>
                <a:gd name="connsiteX11" fmla="*/ 6815668 w 7124798"/>
                <a:gd name="connsiteY11" fmla="*/ 4254608 h 4755714"/>
                <a:gd name="connsiteX12" fmla="*/ 7120468 w 7124798"/>
                <a:gd name="connsiteY12" fmla="*/ 2482958 h 4755714"/>
                <a:gd name="connsiteX13" fmla="*/ 6987118 w 7124798"/>
                <a:gd name="connsiteY13" fmla="*/ 1054208 h 4755714"/>
                <a:gd name="connsiteX14" fmla="*/ 6872818 w 7124798"/>
                <a:gd name="connsiteY14" fmla="*/ 444608 h 4755714"/>
                <a:gd name="connsiteX15" fmla="*/ 5786968 w 7124798"/>
                <a:gd name="connsiteY15" fmla="*/ 406508 h 4755714"/>
                <a:gd name="connsiteX0" fmla="*/ 5822007 w 7159837"/>
                <a:gd name="connsiteY0" fmla="*/ 211585 h 4560791"/>
                <a:gd name="connsiteX1" fmla="*/ 4717107 w 7159837"/>
                <a:gd name="connsiteY1" fmla="*/ 230635 h 4560791"/>
                <a:gd name="connsiteX2" fmla="*/ 3459807 w 7159837"/>
                <a:gd name="connsiteY2" fmla="*/ 2035 h 4560791"/>
                <a:gd name="connsiteX3" fmla="*/ 2564457 w 7159837"/>
                <a:gd name="connsiteY3" fmla="*/ 116335 h 4560791"/>
                <a:gd name="connsiteX4" fmla="*/ 1402407 w 7159837"/>
                <a:gd name="connsiteY4" fmla="*/ 78235 h 4560791"/>
                <a:gd name="connsiteX5" fmla="*/ 259407 w 7159837"/>
                <a:gd name="connsiteY5" fmla="*/ 535435 h 4560791"/>
                <a:gd name="connsiteX6" fmla="*/ 202257 w 7159837"/>
                <a:gd name="connsiteY6" fmla="*/ 3945385 h 4560791"/>
                <a:gd name="connsiteX7" fmla="*/ 2545407 w 7159837"/>
                <a:gd name="connsiteY7" fmla="*/ 4364485 h 4560791"/>
                <a:gd name="connsiteX8" fmla="*/ 3193107 w 7159837"/>
                <a:gd name="connsiteY8" fmla="*/ 4535935 h 4560791"/>
                <a:gd name="connsiteX9" fmla="*/ 4755207 w 7159837"/>
                <a:gd name="connsiteY9" fmla="*/ 4497835 h 4560791"/>
                <a:gd name="connsiteX10" fmla="*/ 6050607 w 7159837"/>
                <a:gd name="connsiteY10" fmla="*/ 4535935 h 4560791"/>
                <a:gd name="connsiteX11" fmla="*/ 6850707 w 7159837"/>
                <a:gd name="connsiteY11" fmla="*/ 4059685 h 4560791"/>
                <a:gd name="connsiteX12" fmla="*/ 7155507 w 7159837"/>
                <a:gd name="connsiteY12" fmla="*/ 2288035 h 4560791"/>
                <a:gd name="connsiteX13" fmla="*/ 7022157 w 7159837"/>
                <a:gd name="connsiteY13" fmla="*/ 859285 h 4560791"/>
                <a:gd name="connsiteX14" fmla="*/ 6907857 w 7159837"/>
                <a:gd name="connsiteY14" fmla="*/ 249685 h 4560791"/>
                <a:gd name="connsiteX15" fmla="*/ 5822007 w 7159837"/>
                <a:gd name="connsiteY15" fmla="*/ 211585 h 4560791"/>
                <a:gd name="connsiteX0" fmla="*/ 5790286 w 7128116"/>
                <a:gd name="connsiteY0" fmla="*/ 211585 h 4560791"/>
                <a:gd name="connsiteX1" fmla="*/ 4685386 w 7128116"/>
                <a:gd name="connsiteY1" fmla="*/ 230635 h 4560791"/>
                <a:gd name="connsiteX2" fmla="*/ 3428086 w 7128116"/>
                <a:gd name="connsiteY2" fmla="*/ 2035 h 4560791"/>
                <a:gd name="connsiteX3" fmla="*/ 2532736 w 7128116"/>
                <a:gd name="connsiteY3" fmla="*/ 116335 h 4560791"/>
                <a:gd name="connsiteX4" fmla="*/ 1370686 w 7128116"/>
                <a:gd name="connsiteY4" fmla="*/ 78235 h 4560791"/>
                <a:gd name="connsiteX5" fmla="*/ 227686 w 7128116"/>
                <a:gd name="connsiteY5" fmla="*/ 535435 h 4560791"/>
                <a:gd name="connsiteX6" fmla="*/ 170536 w 7128116"/>
                <a:gd name="connsiteY6" fmla="*/ 3945385 h 4560791"/>
                <a:gd name="connsiteX7" fmla="*/ 2075536 w 7128116"/>
                <a:gd name="connsiteY7" fmla="*/ 4326385 h 4560791"/>
                <a:gd name="connsiteX8" fmla="*/ 3161386 w 7128116"/>
                <a:gd name="connsiteY8" fmla="*/ 4535935 h 4560791"/>
                <a:gd name="connsiteX9" fmla="*/ 4723486 w 7128116"/>
                <a:gd name="connsiteY9" fmla="*/ 4497835 h 4560791"/>
                <a:gd name="connsiteX10" fmla="*/ 6018886 w 7128116"/>
                <a:gd name="connsiteY10" fmla="*/ 4535935 h 4560791"/>
                <a:gd name="connsiteX11" fmla="*/ 6818986 w 7128116"/>
                <a:gd name="connsiteY11" fmla="*/ 4059685 h 4560791"/>
                <a:gd name="connsiteX12" fmla="*/ 7123786 w 7128116"/>
                <a:gd name="connsiteY12" fmla="*/ 2288035 h 4560791"/>
                <a:gd name="connsiteX13" fmla="*/ 6990436 w 7128116"/>
                <a:gd name="connsiteY13" fmla="*/ 859285 h 4560791"/>
                <a:gd name="connsiteX14" fmla="*/ 6876136 w 7128116"/>
                <a:gd name="connsiteY14" fmla="*/ 249685 h 4560791"/>
                <a:gd name="connsiteX15" fmla="*/ 5790286 w 7128116"/>
                <a:gd name="connsiteY15" fmla="*/ 211585 h 4560791"/>
                <a:gd name="connsiteX0" fmla="*/ 5790286 w 7128116"/>
                <a:gd name="connsiteY0" fmla="*/ 211585 h 4568429"/>
                <a:gd name="connsiteX1" fmla="*/ 4685386 w 7128116"/>
                <a:gd name="connsiteY1" fmla="*/ 230635 h 4568429"/>
                <a:gd name="connsiteX2" fmla="*/ 3428086 w 7128116"/>
                <a:gd name="connsiteY2" fmla="*/ 2035 h 4568429"/>
                <a:gd name="connsiteX3" fmla="*/ 2532736 w 7128116"/>
                <a:gd name="connsiteY3" fmla="*/ 116335 h 4568429"/>
                <a:gd name="connsiteX4" fmla="*/ 1370686 w 7128116"/>
                <a:gd name="connsiteY4" fmla="*/ 78235 h 4568429"/>
                <a:gd name="connsiteX5" fmla="*/ 227686 w 7128116"/>
                <a:gd name="connsiteY5" fmla="*/ 535435 h 4568429"/>
                <a:gd name="connsiteX6" fmla="*/ 170536 w 7128116"/>
                <a:gd name="connsiteY6" fmla="*/ 3945385 h 4568429"/>
                <a:gd name="connsiteX7" fmla="*/ 2075536 w 7128116"/>
                <a:gd name="connsiteY7" fmla="*/ 4326385 h 4568429"/>
                <a:gd name="connsiteX8" fmla="*/ 3180436 w 7128116"/>
                <a:gd name="connsiteY8" fmla="*/ 4269235 h 4568429"/>
                <a:gd name="connsiteX9" fmla="*/ 4723486 w 7128116"/>
                <a:gd name="connsiteY9" fmla="*/ 4497835 h 4568429"/>
                <a:gd name="connsiteX10" fmla="*/ 6018886 w 7128116"/>
                <a:gd name="connsiteY10" fmla="*/ 4535935 h 4568429"/>
                <a:gd name="connsiteX11" fmla="*/ 6818986 w 7128116"/>
                <a:gd name="connsiteY11" fmla="*/ 4059685 h 4568429"/>
                <a:gd name="connsiteX12" fmla="*/ 7123786 w 7128116"/>
                <a:gd name="connsiteY12" fmla="*/ 2288035 h 4568429"/>
                <a:gd name="connsiteX13" fmla="*/ 6990436 w 7128116"/>
                <a:gd name="connsiteY13" fmla="*/ 859285 h 4568429"/>
                <a:gd name="connsiteX14" fmla="*/ 6876136 w 7128116"/>
                <a:gd name="connsiteY14" fmla="*/ 249685 h 4568429"/>
                <a:gd name="connsiteX15" fmla="*/ 5790286 w 7128116"/>
                <a:gd name="connsiteY15" fmla="*/ 211585 h 4568429"/>
                <a:gd name="connsiteX0" fmla="*/ 5790286 w 7128116"/>
                <a:gd name="connsiteY0" fmla="*/ 211585 h 4549009"/>
                <a:gd name="connsiteX1" fmla="*/ 4685386 w 7128116"/>
                <a:gd name="connsiteY1" fmla="*/ 230635 h 4549009"/>
                <a:gd name="connsiteX2" fmla="*/ 3428086 w 7128116"/>
                <a:gd name="connsiteY2" fmla="*/ 2035 h 4549009"/>
                <a:gd name="connsiteX3" fmla="*/ 2532736 w 7128116"/>
                <a:gd name="connsiteY3" fmla="*/ 116335 h 4549009"/>
                <a:gd name="connsiteX4" fmla="*/ 1370686 w 7128116"/>
                <a:gd name="connsiteY4" fmla="*/ 78235 h 4549009"/>
                <a:gd name="connsiteX5" fmla="*/ 227686 w 7128116"/>
                <a:gd name="connsiteY5" fmla="*/ 535435 h 4549009"/>
                <a:gd name="connsiteX6" fmla="*/ 170536 w 7128116"/>
                <a:gd name="connsiteY6" fmla="*/ 3945385 h 4549009"/>
                <a:gd name="connsiteX7" fmla="*/ 2075536 w 7128116"/>
                <a:gd name="connsiteY7" fmla="*/ 4326385 h 4549009"/>
                <a:gd name="connsiteX8" fmla="*/ 3180436 w 7128116"/>
                <a:gd name="connsiteY8" fmla="*/ 4269235 h 4549009"/>
                <a:gd name="connsiteX9" fmla="*/ 4742536 w 7128116"/>
                <a:gd name="connsiteY9" fmla="*/ 4402585 h 4549009"/>
                <a:gd name="connsiteX10" fmla="*/ 6018886 w 7128116"/>
                <a:gd name="connsiteY10" fmla="*/ 4535935 h 4549009"/>
                <a:gd name="connsiteX11" fmla="*/ 6818986 w 7128116"/>
                <a:gd name="connsiteY11" fmla="*/ 4059685 h 4549009"/>
                <a:gd name="connsiteX12" fmla="*/ 7123786 w 7128116"/>
                <a:gd name="connsiteY12" fmla="*/ 2288035 h 4549009"/>
                <a:gd name="connsiteX13" fmla="*/ 6990436 w 7128116"/>
                <a:gd name="connsiteY13" fmla="*/ 859285 h 4549009"/>
                <a:gd name="connsiteX14" fmla="*/ 6876136 w 7128116"/>
                <a:gd name="connsiteY14" fmla="*/ 249685 h 4549009"/>
                <a:gd name="connsiteX15" fmla="*/ 5790286 w 7128116"/>
                <a:gd name="connsiteY15" fmla="*/ 211585 h 4549009"/>
                <a:gd name="connsiteX0" fmla="*/ 5790286 w 7128116"/>
                <a:gd name="connsiteY0" fmla="*/ 211585 h 4421635"/>
                <a:gd name="connsiteX1" fmla="*/ 4685386 w 7128116"/>
                <a:gd name="connsiteY1" fmla="*/ 230635 h 4421635"/>
                <a:gd name="connsiteX2" fmla="*/ 3428086 w 7128116"/>
                <a:gd name="connsiteY2" fmla="*/ 2035 h 4421635"/>
                <a:gd name="connsiteX3" fmla="*/ 2532736 w 7128116"/>
                <a:gd name="connsiteY3" fmla="*/ 116335 h 4421635"/>
                <a:gd name="connsiteX4" fmla="*/ 1370686 w 7128116"/>
                <a:gd name="connsiteY4" fmla="*/ 78235 h 4421635"/>
                <a:gd name="connsiteX5" fmla="*/ 227686 w 7128116"/>
                <a:gd name="connsiteY5" fmla="*/ 535435 h 4421635"/>
                <a:gd name="connsiteX6" fmla="*/ 170536 w 7128116"/>
                <a:gd name="connsiteY6" fmla="*/ 3945385 h 4421635"/>
                <a:gd name="connsiteX7" fmla="*/ 2075536 w 7128116"/>
                <a:gd name="connsiteY7" fmla="*/ 4326385 h 4421635"/>
                <a:gd name="connsiteX8" fmla="*/ 3180436 w 7128116"/>
                <a:gd name="connsiteY8" fmla="*/ 4269235 h 4421635"/>
                <a:gd name="connsiteX9" fmla="*/ 4742536 w 7128116"/>
                <a:gd name="connsiteY9" fmla="*/ 4402585 h 4421635"/>
                <a:gd name="connsiteX10" fmla="*/ 5942686 w 7128116"/>
                <a:gd name="connsiteY10" fmla="*/ 4383535 h 4421635"/>
                <a:gd name="connsiteX11" fmla="*/ 6818986 w 7128116"/>
                <a:gd name="connsiteY11" fmla="*/ 4059685 h 4421635"/>
                <a:gd name="connsiteX12" fmla="*/ 7123786 w 7128116"/>
                <a:gd name="connsiteY12" fmla="*/ 2288035 h 4421635"/>
                <a:gd name="connsiteX13" fmla="*/ 6990436 w 7128116"/>
                <a:gd name="connsiteY13" fmla="*/ 859285 h 4421635"/>
                <a:gd name="connsiteX14" fmla="*/ 6876136 w 7128116"/>
                <a:gd name="connsiteY14" fmla="*/ 249685 h 4421635"/>
                <a:gd name="connsiteX15" fmla="*/ 5790286 w 7128116"/>
                <a:gd name="connsiteY15" fmla="*/ 211585 h 4421635"/>
                <a:gd name="connsiteX0" fmla="*/ 5790286 w 7128116"/>
                <a:gd name="connsiteY0" fmla="*/ 211585 h 4421635"/>
                <a:gd name="connsiteX1" fmla="*/ 4818736 w 7128116"/>
                <a:gd name="connsiteY1" fmla="*/ 230635 h 4421635"/>
                <a:gd name="connsiteX2" fmla="*/ 3428086 w 7128116"/>
                <a:gd name="connsiteY2" fmla="*/ 2035 h 4421635"/>
                <a:gd name="connsiteX3" fmla="*/ 2532736 w 7128116"/>
                <a:gd name="connsiteY3" fmla="*/ 116335 h 4421635"/>
                <a:gd name="connsiteX4" fmla="*/ 1370686 w 7128116"/>
                <a:gd name="connsiteY4" fmla="*/ 78235 h 4421635"/>
                <a:gd name="connsiteX5" fmla="*/ 227686 w 7128116"/>
                <a:gd name="connsiteY5" fmla="*/ 535435 h 4421635"/>
                <a:gd name="connsiteX6" fmla="*/ 170536 w 7128116"/>
                <a:gd name="connsiteY6" fmla="*/ 3945385 h 4421635"/>
                <a:gd name="connsiteX7" fmla="*/ 2075536 w 7128116"/>
                <a:gd name="connsiteY7" fmla="*/ 4326385 h 4421635"/>
                <a:gd name="connsiteX8" fmla="*/ 3180436 w 7128116"/>
                <a:gd name="connsiteY8" fmla="*/ 4269235 h 4421635"/>
                <a:gd name="connsiteX9" fmla="*/ 4742536 w 7128116"/>
                <a:gd name="connsiteY9" fmla="*/ 4402585 h 4421635"/>
                <a:gd name="connsiteX10" fmla="*/ 5942686 w 7128116"/>
                <a:gd name="connsiteY10" fmla="*/ 4383535 h 4421635"/>
                <a:gd name="connsiteX11" fmla="*/ 6818986 w 7128116"/>
                <a:gd name="connsiteY11" fmla="*/ 4059685 h 4421635"/>
                <a:gd name="connsiteX12" fmla="*/ 7123786 w 7128116"/>
                <a:gd name="connsiteY12" fmla="*/ 2288035 h 4421635"/>
                <a:gd name="connsiteX13" fmla="*/ 6990436 w 7128116"/>
                <a:gd name="connsiteY13" fmla="*/ 859285 h 4421635"/>
                <a:gd name="connsiteX14" fmla="*/ 6876136 w 7128116"/>
                <a:gd name="connsiteY14" fmla="*/ 249685 h 4421635"/>
                <a:gd name="connsiteX15" fmla="*/ 5790286 w 7128116"/>
                <a:gd name="connsiteY15" fmla="*/ 211585 h 4421635"/>
                <a:gd name="connsiteX0" fmla="*/ 5790286 w 7128116"/>
                <a:gd name="connsiteY0" fmla="*/ 211585 h 4421635"/>
                <a:gd name="connsiteX1" fmla="*/ 4818736 w 7128116"/>
                <a:gd name="connsiteY1" fmla="*/ 230635 h 4421635"/>
                <a:gd name="connsiteX2" fmla="*/ 3599536 w 7128116"/>
                <a:gd name="connsiteY2" fmla="*/ 2035 h 4421635"/>
                <a:gd name="connsiteX3" fmla="*/ 2532736 w 7128116"/>
                <a:gd name="connsiteY3" fmla="*/ 116335 h 4421635"/>
                <a:gd name="connsiteX4" fmla="*/ 1370686 w 7128116"/>
                <a:gd name="connsiteY4" fmla="*/ 78235 h 4421635"/>
                <a:gd name="connsiteX5" fmla="*/ 227686 w 7128116"/>
                <a:gd name="connsiteY5" fmla="*/ 535435 h 4421635"/>
                <a:gd name="connsiteX6" fmla="*/ 170536 w 7128116"/>
                <a:gd name="connsiteY6" fmla="*/ 3945385 h 4421635"/>
                <a:gd name="connsiteX7" fmla="*/ 2075536 w 7128116"/>
                <a:gd name="connsiteY7" fmla="*/ 4326385 h 4421635"/>
                <a:gd name="connsiteX8" fmla="*/ 3180436 w 7128116"/>
                <a:gd name="connsiteY8" fmla="*/ 4269235 h 4421635"/>
                <a:gd name="connsiteX9" fmla="*/ 4742536 w 7128116"/>
                <a:gd name="connsiteY9" fmla="*/ 4402585 h 4421635"/>
                <a:gd name="connsiteX10" fmla="*/ 5942686 w 7128116"/>
                <a:gd name="connsiteY10" fmla="*/ 4383535 h 4421635"/>
                <a:gd name="connsiteX11" fmla="*/ 6818986 w 7128116"/>
                <a:gd name="connsiteY11" fmla="*/ 4059685 h 4421635"/>
                <a:gd name="connsiteX12" fmla="*/ 7123786 w 7128116"/>
                <a:gd name="connsiteY12" fmla="*/ 2288035 h 4421635"/>
                <a:gd name="connsiteX13" fmla="*/ 6990436 w 7128116"/>
                <a:gd name="connsiteY13" fmla="*/ 859285 h 4421635"/>
                <a:gd name="connsiteX14" fmla="*/ 6876136 w 7128116"/>
                <a:gd name="connsiteY14" fmla="*/ 249685 h 4421635"/>
                <a:gd name="connsiteX15" fmla="*/ 5790286 w 7128116"/>
                <a:gd name="connsiteY15" fmla="*/ 211585 h 4421635"/>
                <a:gd name="connsiteX0" fmla="*/ 5790286 w 7128116"/>
                <a:gd name="connsiteY0" fmla="*/ 210755 h 4420805"/>
                <a:gd name="connsiteX1" fmla="*/ 4818736 w 7128116"/>
                <a:gd name="connsiteY1" fmla="*/ 229805 h 4420805"/>
                <a:gd name="connsiteX2" fmla="*/ 3599536 w 7128116"/>
                <a:gd name="connsiteY2" fmla="*/ 1205 h 4420805"/>
                <a:gd name="connsiteX3" fmla="*/ 2532736 w 7128116"/>
                <a:gd name="connsiteY3" fmla="*/ 115505 h 4420805"/>
                <a:gd name="connsiteX4" fmla="*/ 1370686 w 7128116"/>
                <a:gd name="connsiteY4" fmla="*/ 77405 h 4420805"/>
                <a:gd name="connsiteX5" fmla="*/ 227686 w 7128116"/>
                <a:gd name="connsiteY5" fmla="*/ 534605 h 4420805"/>
                <a:gd name="connsiteX6" fmla="*/ 170536 w 7128116"/>
                <a:gd name="connsiteY6" fmla="*/ 3944555 h 4420805"/>
                <a:gd name="connsiteX7" fmla="*/ 2075536 w 7128116"/>
                <a:gd name="connsiteY7" fmla="*/ 4325555 h 4420805"/>
                <a:gd name="connsiteX8" fmla="*/ 3180436 w 7128116"/>
                <a:gd name="connsiteY8" fmla="*/ 4268405 h 4420805"/>
                <a:gd name="connsiteX9" fmla="*/ 4742536 w 7128116"/>
                <a:gd name="connsiteY9" fmla="*/ 4401755 h 4420805"/>
                <a:gd name="connsiteX10" fmla="*/ 5942686 w 7128116"/>
                <a:gd name="connsiteY10" fmla="*/ 4382705 h 4420805"/>
                <a:gd name="connsiteX11" fmla="*/ 6818986 w 7128116"/>
                <a:gd name="connsiteY11" fmla="*/ 4058855 h 4420805"/>
                <a:gd name="connsiteX12" fmla="*/ 7123786 w 7128116"/>
                <a:gd name="connsiteY12" fmla="*/ 2287205 h 4420805"/>
                <a:gd name="connsiteX13" fmla="*/ 6990436 w 7128116"/>
                <a:gd name="connsiteY13" fmla="*/ 858455 h 4420805"/>
                <a:gd name="connsiteX14" fmla="*/ 6876136 w 7128116"/>
                <a:gd name="connsiteY14" fmla="*/ 248855 h 4420805"/>
                <a:gd name="connsiteX15" fmla="*/ 5790286 w 7128116"/>
                <a:gd name="connsiteY15" fmla="*/ 210755 h 4420805"/>
                <a:gd name="connsiteX0" fmla="*/ 5790286 w 7128116"/>
                <a:gd name="connsiteY0" fmla="*/ 209820 h 4419870"/>
                <a:gd name="connsiteX1" fmla="*/ 4818736 w 7128116"/>
                <a:gd name="connsiteY1" fmla="*/ 152670 h 4419870"/>
                <a:gd name="connsiteX2" fmla="*/ 3599536 w 7128116"/>
                <a:gd name="connsiteY2" fmla="*/ 270 h 4419870"/>
                <a:gd name="connsiteX3" fmla="*/ 2532736 w 7128116"/>
                <a:gd name="connsiteY3" fmla="*/ 114570 h 4419870"/>
                <a:gd name="connsiteX4" fmla="*/ 1370686 w 7128116"/>
                <a:gd name="connsiteY4" fmla="*/ 76470 h 4419870"/>
                <a:gd name="connsiteX5" fmla="*/ 227686 w 7128116"/>
                <a:gd name="connsiteY5" fmla="*/ 533670 h 4419870"/>
                <a:gd name="connsiteX6" fmla="*/ 170536 w 7128116"/>
                <a:gd name="connsiteY6" fmla="*/ 3943620 h 4419870"/>
                <a:gd name="connsiteX7" fmla="*/ 2075536 w 7128116"/>
                <a:gd name="connsiteY7" fmla="*/ 4324620 h 4419870"/>
                <a:gd name="connsiteX8" fmla="*/ 3180436 w 7128116"/>
                <a:gd name="connsiteY8" fmla="*/ 4267470 h 4419870"/>
                <a:gd name="connsiteX9" fmla="*/ 4742536 w 7128116"/>
                <a:gd name="connsiteY9" fmla="*/ 4400820 h 4419870"/>
                <a:gd name="connsiteX10" fmla="*/ 5942686 w 7128116"/>
                <a:gd name="connsiteY10" fmla="*/ 4381770 h 4419870"/>
                <a:gd name="connsiteX11" fmla="*/ 6818986 w 7128116"/>
                <a:gd name="connsiteY11" fmla="*/ 4057920 h 4419870"/>
                <a:gd name="connsiteX12" fmla="*/ 7123786 w 7128116"/>
                <a:gd name="connsiteY12" fmla="*/ 2286270 h 4419870"/>
                <a:gd name="connsiteX13" fmla="*/ 6990436 w 7128116"/>
                <a:gd name="connsiteY13" fmla="*/ 857520 h 4419870"/>
                <a:gd name="connsiteX14" fmla="*/ 6876136 w 7128116"/>
                <a:gd name="connsiteY14" fmla="*/ 247920 h 4419870"/>
                <a:gd name="connsiteX15" fmla="*/ 5790286 w 7128116"/>
                <a:gd name="connsiteY15" fmla="*/ 209820 h 4419870"/>
                <a:gd name="connsiteX0" fmla="*/ 5695036 w 7128116"/>
                <a:gd name="connsiteY0" fmla="*/ 1056 h 4420656"/>
                <a:gd name="connsiteX1" fmla="*/ 4818736 w 7128116"/>
                <a:gd name="connsiteY1" fmla="*/ 153456 h 4420656"/>
                <a:gd name="connsiteX2" fmla="*/ 3599536 w 7128116"/>
                <a:gd name="connsiteY2" fmla="*/ 1056 h 4420656"/>
                <a:gd name="connsiteX3" fmla="*/ 2532736 w 7128116"/>
                <a:gd name="connsiteY3" fmla="*/ 115356 h 4420656"/>
                <a:gd name="connsiteX4" fmla="*/ 1370686 w 7128116"/>
                <a:gd name="connsiteY4" fmla="*/ 77256 h 4420656"/>
                <a:gd name="connsiteX5" fmla="*/ 227686 w 7128116"/>
                <a:gd name="connsiteY5" fmla="*/ 534456 h 4420656"/>
                <a:gd name="connsiteX6" fmla="*/ 170536 w 7128116"/>
                <a:gd name="connsiteY6" fmla="*/ 3944406 h 4420656"/>
                <a:gd name="connsiteX7" fmla="*/ 2075536 w 7128116"/>
                <a:gd name="connsiteY7" fmla="*/ 4325406 h 4420656"/>
                <a:gd name="connsiteX8" fmla="*/ 3180436 w 7128116"/>
                <a:gd name="connsiteY8" fmla="*/ 4268256 h 4420656"/>
                <a:gd name="connsiteX9" fmla="*/ 4742536 w 7128116"/>
                <a:gd name="connsiteY9" fmla="*/ 4401606 h 4420656"/>
                <a:gd name="connsiteX10" fmla="*/ 5942686 w 7128116"/>
                <a:gd name="connsiteY10" fmla="*/ 4382556 h 4420656"/>
                <a:gd name="connsiteX11" fmla="*/ 6818986 w 7128116"/>
                <a:gd name="connsiteY11" fmla="*/ 4058706 h 4420656"/>
                <a:gd name="connsiteX12" fmla="*/ 7123786 w 7128116"/>
                <a:gd name="connsiteY12" fmla="*/ 2287056 h 4420656"/>
                <a:gd name="connsiteX13" fmla="*/ 6990436 w 7128116"/>
                <a:gd name="connsiteY13" fmla="*/ 858306 h 4420656"/>
                <a:gd name="connsiteX14" fmla="*/ 6876136 w 7128116"/>
                <a:gd name="connsiteY14" fmla="*/ 248706 h 4420656"/>
                <a:gd name="connsiteX15" fmla="*/ 5695036 w 7128116"/>
                <a:gd name="connsiteY15" fmla="*/ 1056 h 4420656"/>
                <a:gd name="connsiteX0" fmla="*/ 5695036 w 7128116"/>
                <a:gd name="connsiteY0" fmla="*/ 95520 h 4419870"/>
                <a:gd name="connsiteX1" fmla="*/ 4818736 w 7128116"/>
                <a:gd name="connsiteY1" fmla="*/ 152670 h 4419870"/>
                <a:gd name="connsiteX2" fmla="*/ 3599536 w 7128116"/>
                <a:gd name="connsiteY2" fmla="*/ 270 h 4419870"/>
                <a:gd name="connsiteX3" fmla="*/ 2532736 w 7128116"/>
                <a:gd name="connsiteY3" fmla="*/ 114570 h 4419870"/>
                <a:gd name="connsiteX4" fmla="*/ 1370686 w 7128116"/>
                <a:gd name="connsiteY4" fmla="*/ 76470 h 4419870"/>
                <a:gd name="connsiteX5" fmla="*/ 227686 w 7128116"/>
                <a:gd name="connsiteY5" fmla="*/ 533670 h 4419870"/>
                <a:gd name="connsiteX6" fmla="*/ 170536 w 7128116"/>
                <a:gd name="connsiteY6" fmla="*/ 3943620 h 4419870"/>
                <a:gd name="connsiteX7" fmla="*/ 2075536 w 7128116"/>
                <a:gd name="connsiteY7" fmla="*/ 4324620 h 4419870"/>
                <a:gd name="connsiteX8" fmla="*/ 3180436 w 7128116"/>
                <a:gd name="connsiteY8" fmla="*/ 4267470 h 4419870"/>
                <a:gd name="connsiteX9" fmla="*/ 4742536 w 7128116"/>
                <a:gd name="connsiteY9" fmla="*/ 4400820 h 4419870"/>
                <a:gd name="connsiteX10" fmla="*/ 5942686 w 7128116"/>
                <a:gd name="connsiteY10" fmla="*/ 4381770 h 4419870"/>
                <a:gd name="connsiteX11" fmla="*/ 6818986 w 7128116"/>
                <a:gd name="connsiteY11" fmla="*/ 4057920 h 4419870"/>
                <a:gd name="connsiteX12" fmla="*/ 7123786 w 7128116"/>
                <a:gd name="connsiteY12" fmla="*/ 2286270 h 4419870"/>
                <a:gd name="connsiteX13" fmla="*/ 6990436 w 7128116"/>
                <a:gd name="connsiteY13" fmla="*/ 857520 h 4419870"/>
                <a:gd name="connsiteX14" fmla="*/ 6876136 w 7128116"/>
                <a:gd name="connsiteY14" fmla="*/ 247920 h 4419870"/>
                <a:gd name="connsiteX15" fmla="*/ 5695036 w 7128116"/>
                <a:gd name="connsiteY15" fmla="*/ 95520 h 4419870"/>
                <a:gd name="connsiteX0" fmla="*/ 5695036 w 7128116"/>
                <a:gd name="connsiteY0" fmla="*/ 95520 h 4419870"/>
                <a:gd name="connsiteX1" fmla="*/ 4818736 w 7128116"/>
                <a:gd name="connsiteY1" fmla="*/ 152670 h 4419870"/>
                <a:gd name="connsiteX2" fmla="*/ 3599536 w 7128116"/>
                <a:gd name="connsiteY2" fmla="*/ 270 h 4419870"/>
                <a:gd name="connsiteX3" fmla="*/ 2532736 w 7128116"/>
                <a:gd name="connsiteY3" fmla="*/ 114570 h 4419870"/>
                <a:gd name="connsiteX4" fmla="*/ 1370686 w 7128116"/>
                <a:gd name="connsiteY4" fmla="*/ 76470 h 4419870"/>
                <a:gd name="connsiteX5" fmla="*/ 227686 w 7128116"/>
                <a:gd name="connsiteY5" fmla="*/ 533670 h 4419870"/>
                <a:gd name="connsiteX6" fmla="*/ 170536 w 7128116"/>
                <a:gd name="connsiteY6" fmla="*/ 3943620 h 4419870"/>
                <a:gd name="connsiteX7" fmla="*/ 2075536 w 7128116"/>
                <a:gd name="connsiteY7" fmla="*/ 4324620 h 4419870"/>
                <a:gd name="connsiteX8" fmla="*/ 3180436 w 7128116"/>
                <a:gd name="connsiteY8" fmla="*/ 4267470 h 4419870"/>
                <a:gd name="connsiteX9" fmla="*/ 4742536 w 7128116"/>
                <a:gd name="connsiteY9" fmla="*/ 4400820 h 4419870"/>
                <a:gd name="connsiteX10" fmla="*/ 5942686 w 7128116"/>
                <a:gd name="connsiteY10" fmla="*/ 4381770 h 4419870"/>
                <a:gd name="connsiteX11" fmla="*/ 6818986 w 7128116"/>
                <a:gd name="connsiteY11" fmla="*/ 4057920 h 4419870"/>
                <a:gd name="connsiteX12" fmla="*/ 7123786 w 7128116"/>
                <a:gd name="connsiteY12" fmla="*/ 2286270 h 4419870"/>
                <a:gd name="connsiteX13" fmla="*/ 6990436 w 7128116"/>
                <a:gd name="connsiteY13" fmla="*/ 857520 h 4419870"/>
                <a:gd name="connsiteX14" fmla="*/ 6876136 w 7128116"/>
                <a:gd name="connsiteY14" fmla="*/ 247920 h 4419870"/>
                <a:gd name="connsiteX15" fmla="*/ 5695036 w 7128116"/>
                <a:gd name="connsiteY15" fmla="*/ 95520 h 4419870"/>
                <a:gd name="connsiteX0" fmla="*/ 5695036 w 7128116"/>
                <a:gd name="connsiteY0" fmla="*/ 105837 h 4430187"/>
                <a:gd name="connsiteX1" fmla="*/ 4818736 w 7128116"/>
                <a:gd name="connsiteY1" fmla="*/ 162987 h 4430187"/>
                <a:gd name="connsiteX2" fmla="*/ 3599536 w 7128116"/>
                <a:gd name="connsiteY2" fmla="*/ 10587 h 4430187"/>
                <a:gd name="connsiteX3" fmla="*/ 2532736 w 7128116"/>
                <a:gd name="connsiteY3" fmla="*/ 124887 h 4430187"/>
                <a:gd name="connsiteX4" fmla="*/ 1370686 w 7128116"/>
                <a:gd name="connsiteY4" fmla="*/ 86787 h 4430187"/>
                <a:gd name="connsiteX5" fmla="*/ 227686 w 7128116"/>
                <a:gd name="connsiteY5" fmla="*/ 543987 h 4430187"/>
                <a:gd name="connsiteX6" fmla="*/ 170536 w 7128116"/>
                <a:gd name="connsiteY6" fmla="*/ 3953937 h 4430187"/>
                <a:gd name="connsiteX7" fmla="*/ 2075536 w 7128116"/>
                <a:gd name="connsiteY7" fmla="*/ 4334937 h 4430187"/>
                <a:gd name="connsiteX8" fmla="*/ 3180436 w 7128116"/>
                <a:gd name="connsiteY8" fmla="*/ 4277787 h 4430187"/>
                <a:gd name="connsiteX9" fmla="*/ 4742536 w 7128116"/>
                <a:gd name="connsiteY9" fmla="*/ 4411137 h 4430187"/>
                <a:gd name="connsiteX10" fmla="*/ 5942686 w 7128116"/>
                <a:gd name="connsiteY10" fmla="*/ 4392087 h 4430187"/>
                <a:gd name="connsiteX11" fmla="*/ 6818986 w 7128116"/>
                <a:gd name="connsiteY11" fmla="*/ 4068237 h 4430187"/>
                <a:gd name="connsiteX12" fmla="*/ 7123786 w 7128116"/>
                <a:gd name="connsiteY12" fmla="*/ 2296587 h 4430187"/>
                <a:gd name="connsiteX13" fmla="*/ 6990436 w 7128116"/>
                <a:gd name="connsiteY13" fmla="*/ 867837 h 4430187"/>
                <a:gd name="connsiteX14" fmla="*/ 6876136 w 7128116"/>
                <a:gd name="connsiteY14" fmla="*/ 258237 h 4430187"/>
                <a:gd name="connsiteX15" fmla="*/ 5695036 w 7128116"/>
                <a:gd name="connsiteY15" fmla="*/ 105837 h 4430187"/>
                <a:gd name="connsiteX0" fmla="*/ 5695036 w 7128116"/>
                <a:gd name="connsiteY0" fmla="*/ 95940 h 4420290"/>
                <a:gd name="connsiteX1" fmla="*/ 4818736 w 7128116"/>
                <a:gd name="connsiteY1" fmla="*/ 153090 h 4420290"/>
                <a:gd name="connsiteX2" fmla="*/ 3599536 w 7128116"/>
                <a:gd name="connsiteY2" fmla="*/ 690 h 4420290"/>
                <a:gd name="connsiteX3" fmla="*/ 2418436 w 7128116"/>
                <a:gd name="connsiteY3" fmla="*/ 95940 h 4420290"/>
                <a:gd name="connsiteX4" fmla="*/ 1370686 w 7128116"/>
                <a:gd name="connsiteY4" fmla="*/ 76890 h 4420290"/>
                <a:gd name="connsiteX5" fmla="*/ 227686 w 7128116"/>
                <a:gd name="connsiteY5" fmla="*/ 534090 h 4420290"/>
                <a:gd name="connsiteX6" fmla="*/ 170536 w 7128116"/>
                <a:gd name="connsiteY6" fmla="*/ 3944040 h 4420290"/>
                <a:gd name="connsiteX7" fmla="*/ 2075536 w 7128116"/>
                <a:gd name="connsiteY7" fmla="*/ 4325040 h 4420290"/>
                <a:gd name="connsiteX8" fmla="*/ 3180436 w 7128116"/>
                <a:gd name="connsiteY8" fmla="*/ 4267890 h 4420290"/>
                <a:gd name="connsiteX9" fmla="*/ 4742536 w 7128116"/>
                <a:gd name="connsiteY9" fmla="*/ 4401240 h 4420290"/>
                <a:gd name="connsiteX10" fmla="*/ 5942686 w 7128116"/>
                <a:gd name="connsiteY10" fmla="*/ 4382190 h 4420290"/>
                <a:gd name="connsiteX11" fmla="*/ 6818986 w 7128116"/>
                <a:gd name="connsiteY11" fmla="*/ 4058340 h 4420290"/>
                <a:gd name="connsiteX12" fmla="*/ 7123786 w 7128116"/>
                <a:gd name="connsiteY12" fmla="*/ 2286690 h 4420290"/>
                <a:gd name="connsiteX13" fmla="*/ 6990436 w 7128116"/>
                <a:gd name="connsiteY13" fmla="*/ 857940 h 4420290"/>
                <a:gd name="connsiteX14" fmla="*/ 6876136 w 7128116"/>
                <a:gd name="connsiteY14" fmla="*/ 248340 h 4420290"/>
                <a:gd name="connsiteX15" fmla="*/ 5695036 w 7128116"/>
                <a:gd name="connsiteY15" fmla="*/ 95940 h 4420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128116" h="4420290">
                  <a:moveTo>
                    <a:pt x="5695036" y="95940"/>
                  </a:moveTo>
                  <a:cubicBezTo>
                    <a:pt x="5352136" y="80065"/>
                    <a:pt x="5568036" y="73715"/>
                    <a:pt x="4818736" y="153090"/>
                  </a:cubicBezTo>
                  <a:cubicBezTo>
                    <a:pt x="4069436" y="232465"/>
                    <a:pt x="3999586" y="10215"/>
                    <a:pt x="3599536" y="690"/>
                  </a:cubicBezTo>
                  <a:cubicBezTo>
                    <a:pt x="3199486" y="-8835"/>
                    <a:pt x="2789911" y="83240"/>
                    <a:pt x="2418436" y="95940"/>
                  </a:cubicBezTo>
                  <a:cubicBezTo>
                    <a:pt x="2046961" y="108640"/>
                    <a:pt x="1735811" y="3865"/>
                    <a:pt x="1370686" y="76890"/>
                  </a:cubicBezTo>
                  <a:cubicBezTo>
                    <a:pt x="1005561" y="149915"/>
                    <a:pt x="427711" y="-110435"/>
                    <a:pt x="227686" y="534090"/>
                  </a:cubicBezTo>
                  <a:cubicBezTo>
                    <a:pt x="27661" y="1178615"/>
                    <a:pt x="-137439" y="3312215"/>
                    <a:pt x="170536" y="3944040"/>
                  </a:cubicBezTo>
                  <a:cubicBezTo>
                    <a:pt x="478511" y="4575865"/>
                    <a:pt x="1573886" y="4271065"/>
                    <a:pt x="2075536" y="4325040"/>
                  </a:cubicBezTo>
                  <a:cubicBezTo>
                    <a:pt x="2577186" y="4379015"/>
                    <a:pt x="2735936" y="4255190"/>
                    <a:pt x="3180436" y="4267890"/>
                  </a:cubicBezTo>
                  <a:cubicBezTo>
                    <a:pt x="3624936" y="4280590"/>
                    <a:pt x="4282161" y="4382190"/>
                    <a:pt x="4742536" y="4401240"/>
                  </a:cubicBezTo>
                  <a:cubicBezTo>
                    <a:pt x="5202911" y="4420290"/>
                    <a:pt x="5596611" y="4439340"/>
                    <a:pt x="5942686" y="4382190"/>
                  </a:cubicBezTo>
                  <a:cubicBezTo>
                    <a:pt x="6288761" y="4325040"/>
                    <a:pt x="6622136" y="4407590"/>
                    <a:pt x="6818986" y="4058340"/>
                  </a:cubicBezTo>
                  <a:cubicBezTo>
                    <a:pt x="7015836" y="3709090"/>
                    <a:pt x="7095211" y="2820090"/>
                    <a:pt x="7123786" y="2286690"/>
                  </a:cubicBezTo>
                  <a:cubicBezTo>
                    <a:pt x="7152361" y="1753290"/>
                    <a:pt x="7031711" y="1197665"/>
                    <a:pt x="6990436" y="857940"/>
                  </a:cubicBezTo>
                  <a:cubicBezTo>
                    <a:pt x="6949161" y="518215"/>
                    <a:pt x="7092036" y="375340"/>
                    <a:pt x="6876136" y="248340"/>
                  </a:cubicBezTo>
                  <a:cubicBezTo>
                    <a:pt x="6660236" y="121340"/>
                    <a:pt x="6037936" y="111815"/>
                    <a:pt x="5695036" y="95940"/>
                  </a:cubicBezTo>
                  <a:close/>
                </a:path>
              </a:pathLst>
            </a:custGeom>
            <a:pattFill prst="lgGrid">
              <a:fgClr>
                <a:schemeClr val="accent2"/>
              </a:fgClr>
              <a:bgClr>
                <a:schemeClr val="bg1"/>
              </a:bgClr>
            </a:pattFill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60" name="Group 38_1">
            <a:extLst>
              <a:ext uri="{FF2B5EF4-FFF2-40B4-BE49-F238E27FC236}">
                <a16:creationId xmlns:a16="http://schemas.microsoft.com/office/drawing/2014/main" id="{DA640BBE-7448-4954-B116-B7F8834821F2}"/>
              </a:ext>
            </a:extLst>
          </p:cNvPr>
          <p:cNvGrpSpPr/>
          <p:nvPr/>
        </p:nvGrpSpPr>
        <p:grpSpPr>
          <a:xfrm>
            <a:off x="-1726072" y="671622"/>
            <a:ext cx="3300872" cy="854770"/>
            <a:chOff x="-1726072" y="671622"/>
            <a:chExt cx="3300872" cy="854770"/>
          </a:xfrm>
        </p:grpSpPr>
        <p:grpSp>
          <p:nvGrpSpPr>
            <p:cNvPr id="61" name="组合 60">
              <a:extLst>
                <a:ext uri="{FF2B5EF4-FFF2-40B4-BE49-F238E27FC236}">
                  <a16:creationId xmlns:a16="http://schemas.microsoft.com/office/drawing/2014/main" id="{0352F9D4-7544-40A8-86B7-E3271D30F5F0}"/>
                </a:ext>
              </a:extLst>
            </p:cNvPr>
            <p:cNvGrpSpPr/>
            <p:nvPr/>
          </p:nvGrpSpPr>
          <p:grpSpPr>
            <a:xfrm>
              <a:off x="-1726072" y="671622"/>
              <a:ext cx="3300872" cy="854770"/>
              <a:chOff x="-1726072" y="671622"/>
              <a:chExt cx="3300872" cy="854770"/>
            </a:xfrm>
          </p:grpSpPr>
          <p:sp>
            <p:nvSpPr>
              <p:cNvPr id="70" name="矩形: 圆角 69">
                <a:extLst>
                  <a:ext uri="{FF2B5EF4-FFF2-40B4-BE49-F238E27FC236}">
                    <a16:creationId xmlns:a16="http://schemas.microsoft.com/office/drawing/2014/main" id="{D9FEEB4F-ADE0-4BBA-8BA9-1451D647DBB1}"/>
                  </a:ext>
                </a:extLst>
              </p:cNvPr>
              <p:cNvSpPr/>
              <p:nvPr/>
            </p:nvSpPr>
            <p:spPr>
              <a:xfrm>
                <a:off x="-1573672" y="824022"/>
                <a:ext cx="3148472" cy="702370"/>
              </a:xfrm>
              <a:prstGeom prst="roundRect">
                <a:avLst>
                  <a:gd name="adj" fmla="val 50000"/>
                </a:avLst>
              </a:prstGeom>
              <a:pattFill prst="wdDnDiag">
                <a:fgClr>
                  <a:schemeClr val="accent1">
                    <a:lumMod val="60000"/>
                    <a:lumOff val="40000"/>
                  </a:schemeClr>
                </a:fgClr>
                <a:bgClr>
                  <a:schemeClr val="accent1">
                    <a:lumMod val="75000"/>
                  </a:schemeClr>
                </a:bgClr>
              </a:pattFill>
              <a:ln w="793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72" name="矩形: 圆角 71">
                <a:extLst>
                  <a:ext uri="{FF2B5EF4-FFF2-40B4-BE49-F238E27FC236}">
                    <a16:creationId xmlns:a16="http://schemas.microsoft.com/office/drawing/2014/main" id="{25BF8D64-5693-461C-80E5-3CE3AEA47CE2}"/>
                  </a:ext>
                </a:extLst>
              </p:cNvPr>
              <p:cNvSpPr/>
              <p:nvPr/>
            </p:nvSpPr>
            <p:spPr>
              <a:xfrm>
                <a:off x="-1726072" y="671622"/>
                <a:ext cx="3148472" cy="702370"/>
              </a:xfrm>
              <a:prstGeom prst="roundRect">
                <a:avLst>
                  <a:gd name="adj" fmla="val 50000"/>
                </a:avLst>
              </a:prstGeom>
              <a:pattFill prst="lgGrid">
                <a:fgClr>
                  <a:schemeClr val="accent2"/>
                </a:fgClr>
                <a:bgClr>
                  <a:schemeClr val="bg1"/>
                </a:bgClr>
              </a:pattFill>
              <a:ln w="571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62" name="组合 61">
              <a:extLst>
                <a:ext uri="{FF2B5EF4-FFF2-40B4-BE49-F238E27FC236}">
                  <a16:creationId xmlns:a16="http://schemas.microsoft.com/office/drawing/2014/main" id="{260B183C-ABF9-4DD9-9C1B-6F68404BAB05}"/>
                </a:ext>
              </a:extLst>
            </p:cNvPr>
            <p:cNvGrpSpPr/>
            <p:nvPr/>
          </p:nvGrpSpPr>
          <p:grpSpPr>
            <a:xfrm>
              <a:off x="368300" y="778203"/>
              <a:ext cx="819695" cy="549593"/>
              <a:chOff x="1300132" y="1445277"/>
              <a:chExt cx="819695" cy="549593"/>
            </a:xfrm>
          </p:grpSpPr>
          <p:sp>
            <p:nvSpPr>
              <p:cNvPr id="63" name="文本框 62">
                <a:extLst>
                  <a:ext uri="{FF2B5EF4-FFF2-40B4-BE49-F238E27FC236}">
                    <a16:creationId xmlns:a16="http://schemas.microsoft.com/office/drawing/2014/main" id="{5C7B410B-ADC5-49EC-9DFB-8F058810B654}"/>
                  </a:ext>
                </a:extLst>
              </p:cNvPr>
              <p:cNvSpPr txBox="1"/>
              <p:nvPr/>
            </p:nvSpPr>
            <p:spPr>
              <a:xfrm>
                <a:off x="1300132" y="1445277"/>
                <a:ext cx="819695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zh-CN" altLang="en-US" sz="3200" dirty="0">
                    <a:solidFill>
                      <a:schemeClr val="accent3"/>
                    </a:solidFill>
                    <a:latin typeface="优设标题黑" panose="00000500000000000000" pitchFamily="2" charset="-122"/>
                    <a:ea typeface="优设标题黑" panose="00000500000000000000" pitchFamily="2" charset="-122"/>
                  </a:rPr>
                  <a:t>嘉宾</a:t>
                </a:r>
              </a:p>
            </p:txBody>
          </p:sp>
          <p:sp>
            <p:nvSpPr>
              <p:cNvPr id="67" name="文本框 66">
                <a:extLst>
                  <a:ext uri="{FF2B5EF4-FFF2-40B4-BE49-F238E27FC236}">
                    <a16:creationId xmlns:a16="http://schemas.microsoft.com/office/drawing/2014/main" id="{17220592-9AEC-44B6-887B-C62AF58331DC}"/>
                  </a:ext>
                </a:extLst>
              </p:cNvPr>
              <p:cNvSpPr txBox="1"/>
              <p:nvPr/>
            </p:nvSpPr>
            <p:spPr>
              <a:xfrm>
                <a:off x="1319183" y="1502427"/>
                <a:ext cx="800644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zh-CN" altLang="en-US" sz="3200" dirty="0">
                    <a:solidFill>
                      <a:schemeClr val="accent2"/>
                    </a:solidFill>
                    <a:latin typeface="优设标题黑" panose="00000500000000000000" pitchFamily="2" charset="-122"/>
                    <a:ea typeface="优设标题黑" panose="00000500000000000000" pitchFamily="2" charset="-122"/>
                  </a:rPr>
                  <a:t>嘉宾</a:t>
                </a:r>
              </a:p>
            </p:txBody>
          </p:sp>
          <p:sp>
            <p:nvSpPr>
              <p:cNvPr id="68" name="文本框 67">
                <a:extLst>
                  <a:ext uri="{FF2B5EF4-FFF2-40B4-BE49-F238E27FC236}">
                    <a16:creationId xmlns:a16="http://schemas.microsoft.com/office/drawing/2014/main" id="{60C87F4D-4F38-4B04-B715-DC6BDA3BE676}"/>
                  </a:ext>
                </a:extLst>
              </p:cNvPr>
              <p:cNvSpPr txBox="1"/>
              <p:nvPr/>
            </p:nvSpPr>
            <p:spPr>
              <a:xfrm>
                <a:off x="1300133" y="1483377"/>
                <a:ext cx="800644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zh-CN" altLang="en-US" sz="3200" dirty="0">
                    <a:latin typeface="优设标题黑" panose="00000500000000000000" pitchFamily="2" charset="-122"/>
                    <a:ea typeface="优设标题黑" panose="00000500000000000000" pitchFamily="2" charset="-122"/>
                  </a:rPr>
                  <a:t>嘉宾</a:t>
                </a:r>
              </a:p>
            </p:txBody>
          </p:sp>
        </p:grpSp>
      </p:grp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13B95CA5-2448-497F-ACB6-A6A4BBAEA2E6}"/>
              </a:ext>
            </a:extLst>
          </p:cNvPr>
          <p:cNvGrpSpPr/>
          <p:nvPr/>
        </p:nvGrpSpPr>
        <p:grpSpPr>
          <a:xfrm>
            <a:off x="5682084" y="318499"/>
            <a:ext cx="7410042" cy="7296754"/>
            <a:chOff x="5682084" y="318499"/>
            <a:chExt cx="7410042" cy="7296754"/>
          </a:xfrm>
        </p:grpSpPr>
        <p:sp>
          <p:nvSpPr>
            <p:cNvPr id="47" name="PA-图片 74">
              <a:extLst>
                <a:ext uri="{FF2B5EF4-FFF2-40B4-BE49-F238E27FC236}">
                  <a16:creationId xmlns:a16="http://schemas.microsoft.com/office/drawing/2014/main" id="{25C7EF53-B0F2-4CDA-9155-1E16D8B2C7D8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>
              <a:off x="5682084" y="318499"/>
              <a:ext cx="7410042" cy="7296754"/>
            </a:xfrm>
            <a:custGeom>
              <a:avLst/>
              <a:gdLst/>
              <a:ahLst/>
              <a:cxnLst/>
              <a:rect l="0" t="0" r="0" b="0"/>
              <a:pathLst>
                <a:path w="7410042" h="7296754">
                  <a:moveTo>
                    <a:pt x="0" y="0"/>
                  </a:moveTo>
                  <a:lnTo>
                    <a:pt x="7410041" y="0"/>
                  </a:lnTo>
                  <a:lnTo>
                    <a:pt x="7410041" y="7296753"/>
                  </a:lnTo>
                  <a:lnTo>
                    <a:pt x="0" y="7296753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" name="Freeform 41_1">
              <a:extLst>
                <a:ext uri="{FF2B5EF4-FFF2-40B4-BE49-F238E27FC236}">
                  <a16:creationId xmlns:a16="http://schemas.microsoft.com/office/drawing/2014/main" id="{2C33DD7E-39D4-49A3-BE20-B1F66C2849C3}"/>
                </a:ext>
              </a:extLst>
            </p:cNvPr>
            <p:cNvSpPr/>
            <p:nvPr/>
          </p:nvSpPr>
          <p:spPr>
            <a:xfrm>
              <a:off x="6326397" y="773649"/>
              <a:ext cx="6419835" cy="6368031"/>
            </a:xfrm>
            <a:custGeom>
              <a:avLst/>
              <a:gdLst/>
              <a:ahLst/>
              <a:cxnLst/>
              <a:rect l="0" t="0" r="0" b="0"/>
              <a:pathLst>
                <a:path w="7181374" h="7123425">
                  <a:moveTo>
                    <a:pt x="2986048" y="48367"/>
                  </a:moveTo>
                  <a:cubicBezTo>
                    <a:pt x="2877230" y="144544"/>
                    <a:pt x="2837014" y="189055"/>
                    <a:pt x="2788076" y="267478"/>
                  </a:cubicBezTo>
                  <a:cubicBezTo>
                    <a:pt x="2721786" y="373709"/>
                    <a:pt x="2653416" y="495091"/>
                    <a:pt x="2582456" y="632526"/>
                  </a:cubicBezTo>
                  <a:cubicBezTo>
                    <a:pt x="2562620" y="670944"/>
                    <a:pt x="2527262" y="739178"/>
                    <a:pt x="2503882" y="784158"/>
                  </a:cubicBezTo>
                  <a:cubicBezTo>
                    <a:pt x="2480503" y="829139"/>
                    <a:pt x="2439992" y="887753"/>
                    <a:pt x="2413859" y="914413"/>
                  </a:cubicBezTo>
                  <a:cubicBezTo>
                    <a:pt x="2371253" y="957877"/>
                    <a:pt x="2357948" y="963660"/>
                    <a:pt x="2285066" y="970394"/>
                  </a:cubicBezTo>
                  <a:cubicBezTo>
                    <a:pt x="2240363" y="974525"/>
                    <a:pt x="2153165" y="975918"/>
                    <a:pt x="2091293" y="973490"/>
                  </a:cubicBezTo>
                  <a:lnTo>
                    <a:pt x="1978797" y="969076"/>
                  </a:lnTo>
                  <a:lnTo>
                    <a:pt x="1964293" y="1013526"/>
                  </a:lnTo>
                  <a:cubicBezTo>
                    <a:pt x="1942660" y="1079820"/>
                    <a:pt x="1892995" y="1090397"/>
                    <a:pt x="1831474" y="1041812"/>
                  </a:cubicBezTo>
                  <a:cubicBezTo>
                    <a:pt x="1786109" y="1005986"/>
                    <a:pt x="1753016" y="995747"/>
                    <a:pt x="1619588" y="976256"/>
                  </a:cubicBezTo>
                  <a:cubicBezTo>
                    <a:pt x="1584663" y="971154"/>
                    <a:pt x="1505223" y="951331"/>
                    <a:pt x="1443054" y="932205"/>
                  </a:cubicBezTo>
                  <a:cubicBezTo>
                    <a:pt x="1380885" y="913079"/>
                    <a:pt x="1317124" y="900667"/>
                    <a:pt x="1301363" y="904623"/>
                  </a:cubicBezTo>
                  <a:cubicBezTo>
                    <a:pt x="1277463" y="910622"/>
                    <a:pt x="1253009" y="890216"/>
                    <a:pt x="1154047" y="781696"/>
                  </a:cubicBezTo>
                  <a:cubicBezTo>
                    <a:pt x="1088785" y="710130"/>
                    <a:pt x="1026815" y="646369"/>
                    <a:pt x="1016338" y="640005"/>
                  </a:cubicBezTo>
                  <a:cubicBezTo>
                    <a:pt x="1005861" y="633641"/>
                    <a:pt x="951196" y="583635"/>
                    <a:pt x="894862" y="528880"/>
                  </a:cubicBezTo>
                  <a:cubicBezTo>
                    <a:pt x="838527" y="474125"/>
                    <a:pt x="782747" y="429326"/>
                    <a:pt x="770906" y="429326"/>
                  </a:cubicBezTo>
                  <a:cubicBezTo>
                    <a:pt x="752005" y="429326"/>
                    <a:pt x="663609" y="371422"/>
                    <a:pt x="574039" y="300367"/>
                  </a:cubicBezTo>
                  <a:cubicBezTo>
                    <a:pt x="557786" y="287474"/>
                    <a:pt x="538234" y="276926"/>
                    <a:pt x="530589" y="276926"/>
                  </a:cubicBezTo>
                  <a:cubicBezTo>
                    <a:pt x="522943" y="276926"/>
                    <a:pt x="505857" y="267124"/>
                    <a:pt x="492619" y="255144"/>
                  </a:cubicBezTo>
                  <a:cubicBezTo>
                    <a:pt x="476546" y="240598"/>
                    <a:pt x="443470" y="232451"/>
                    <a:pt x="393065" y="230623"/>
                  </a:cubicBezTo>
                  <a:cubicBezTo>
                    <a:pt x="321551" y="228029"/>
                    <a:pt x="316586" y="229809"/>
                    <a:pt x="298659" y="264475"/>
                  </a:cubicBezTo>
                  <a:cubicBezTo>
                    <a:pt x="273574" y="312984"/>
                    <a:pt x="273945" y="474874"/>
                    <a:pt x="299311" y="549590"/>
                  </a:cubicBezTo>
                  <a:cubicBezTo>
                    <a:pt x="310077" y="581298"/>
                    <a:pt x="339220" y="694369"/>
                    <a:pt x="364075" y="800859"/>
                  </a:cubicBezTo>
                  <a:cubicBezTo>
                    <a:pt x="388930" y="907348"/>
                    <a:pt x="414663" y="1017336"/>
                    <a:pt x="421260" y="1045276"/>
                  </a:cubicBezTo>
                  <a:cubicBezTo>
                    <a:pt x="427857" y="1073216"/>
                    <a:pt x="447193" y="1121793"/>
                    <a:pt x="464229" y="1153226"/>
                  </a:cubicBezTo>
                  <a:cubicBezTo>
                    <a:pt x="481264" y="1184659"/>
                    <a:pt x="507470" y="1236093"/>
                    <a:pt x="522462" y="1267526"/>
                  </a:cubicBezTo>
                  <a:cubicBezTo>
                    <a:pt x="537455" y="1298959"/>
                    <a:pt x="554712" y="1333249"/>
                    <a:pt x="560810" y="1343726"/>
                  </a:cubicBezTo>
                  <a:cubicBezTo>
                    <a:pt x="592276" y="1397785"/>
                    <a:pt x="599773" y="1436590"/>
                    <a:pt x="599946" y="1546299"/>
                  </a:cubicBezTo>
                  <a:cubicBezTo>
                    <a:pt x="600128" y="1661115"/>
                    <a:pt x="601827" y="1668426"/>
                    <a:pt x="639097" y="1714804"/>
                  </a:cubicBezTo>
                  <a:cubicBezTo>
                    <a:pt x="679871" y="1765542"/>
                    <a:pt x="678687" y="1768211"/>
                    <a:pt x="611235" y="1777626"/>
                  </a:cubicBezTo>
                  <a:cubicBezTo>
                    <a:pt x="594486" y="1779963"/>
                    <a:pt x="574483" y="1792868"/>
                    <a:pt x="566785" y="1806302"/>
                  </a:cubicBezTo>
                  <a:cubicBezTo>
                    <a:pt x="559087" y="1819736"/>
                    <a:pt x="523564" y="1859741"/>
                    <a:pt x="487847" y="1895202"/>
                  </a:cubicBezTo>
                  <a:cubicBezTo>
                    <a:pt x="439096" y="1943602"/>
                    <a:pt x="420255" y="1973132"/>
                    <a:pt x="412271" y="2013651"/>
                  </a:cubicBezTo>
                  <a:cubicBezTo>
                    <a:pt x="404589" y="2052635"/>
                    <a:pt x="395438" y="2067626"/>
                    <a:pt x="379322" y="2067626"/>
                  </a:cubicBezTo>
                  <a:cubicBezTo>
                    <a:pt x="366310" y="2067626"/>
                    <a:pt x="343068" y="2091414"/>
                    <a:pt x="323564" y="2124694"/>
                  </a:cubicBezTo>
                  <a:cubicBezTo>
                    <a:pt x="305170" y="2156082"/>
                    <a:pt x="256429" y="2217060"/>
                    <a:pt x="215250" y="2260201"/>
                  </a:cubicBezTo>
                  <a:cubicBezTo>
                    <a:pt x="174072" y="2303342"/>
                    <a:pt x="136650" y="2350394"/>
                    <a:pt x="132090" y="2364761"/>
                  </a:cubicBezTo>
                  <a:cubicBezTo>
                    <a:pt x="127530" y="2379128"/>
                    <a:pt x="104593" y="2418804"/>
                    <a:pt x="81119" y="2452929"/>
                  </a:cubicBezTo>
                  <a:cubicBezTo>
                    <a:pt x="57644" y="2487055"/>
                    <a:pt x="38438" y="2528285"/>
                    <a:pt x="38438" y="2544552"/>
                  </a:cubicBezTo>
                  <a:cubicBezTo>
                    <a:pt x="38438" y="2560818"/>
                    <a:pt x="32723" y="2577659"/>
                    <a:pt x="25738" y="2581976"/>
                  </a:cubicBezTo>
                  <a:cubicBezTo>
                    <a:pt x="3085" y="2595977"/>
                    <a:pt x="0" y="2669559"/>
                    <a:pt x="19789" y="2723886"/>
                  </a:cubicBezTo>
                  <a:cubicBezTo>
                    <a:pt x="30964" y="2754563"/>
                    <a:pt x="38714" y="2816092"/>
                    <a:pt x="38185" y="2869936"/>
                  </a:cubicBezTo>
                  <a:cubicBezTo>
                    <a:pt x="36920" y="2998622"/>
                    <a:pt x="49534" y="3073865"/>
                    <a:pt x="76136" y="3096326"/>
                  </a:cubicBezTo>
                  <a:cubicBezTo>
                    <a:pt x="88545" y="3106804"/>
                    <a:pt x="111826" y="3145883"/>
                    <a:pt x="127870" y="3183168"/>
                  </a:cubicBezTo>
                  <a:cubicBezTo>
                    <a:pt x="143915" y="3220454"/>
                    <a:pt x="170150" y="3259549"/>
                    <a:pt x="186170" y="3270046"/>
                  </a:cubicBezTo>
                  <a:cubicBezTo>
                    <a:pt x="202191" y="3280543"/>
                    <a:pt x="235818" y="3320045"/>
                    <a:pt x="260897" y="3357829"/>
                  </a:cubicBezTo>
                  <a:cubicBezTo>
                    <a:pt x="285976" y="3395612"/>
                    <a:pt x="311905" y="3426526"/>
                    <a:pt x="318517" y="3426526"/>
                  </a:cubicBezTo>
                  <a:cubicBezTo>
                    <a:pt x="325128" y="3426526"/>
                    <a:pt x="330538" y="3442641"/>
                    <a:pt x="330538" y="3462336"/>
                  </a:cubicBezTo>
                  <a:cubicBezTo>
                    <a:pt x="330538" y="3485192"/>
                    <a:pt x="342641" y="3508669"/>
                    <a:pt x="363997" y="3527238"/>
                  </a:cubicBezTo>
                  <a:cubicBezTo>
                    <a:pt x="396502" y="3555501"/>
                    <a:pt x="397215" y="3559220"/>
                    <a:pt x="389001" y="3657708"/>
                  </a:cubicBezTo>
                  <a:cubicBezTo>
                    <a:pt x="379148" y="3775862"/>
                    <a:pt x="389598" y="3830601"/>
                    <a:pt x="427905" y="3861492"/>
                  </a:cubicBezTo>
                  <a:cubicBezTo>
                    <a:pt x="443057" y="3873710"/>
                    <a:pt x="468077" y="3904131"/>
                    <a:pt x="483504" y="3929092"/>
                  </a:cubicBezTo>
                  <a:cubicBezTo>
                    <a:pt x="498932" y="3954054"/>
                    <a:pt x="524309" y="3979327"/>
                    <a:pt x="539900" y="3985254"/>
                  </a:cubicBezTo>
                  <a:cubicBezTo>
                    <a:pt x="566398" y="3995329"/>
                    <a:pt x="673438" y="4136544"/>
                    <a:pt x="673438" y="4161427"/>
                  </a:cubicBezTo>
                  <a:cubicBezTo>
                    <a:pt x="673438" y="4167636"/>
                    <a:pt x="682011" y="4179830"/>
                    <a:pt x="692488" y="4188526"/>
                  </a:cubicBezTo>
                  <a:cubicBezTo>
                    <a:pt x="702965" y="4197222"/>
                    <a:pt x="711538" y="4217380"/>
                    <a:pt x="711538" y="4233324"/>
                  </a:cubicBezTo>
                  <a:cubicBezTo>
                    <a:pt x="711538" y="4270030"/>
                    <a:pt x="853176" y="4418857"/>
                    <a:pt x="914747" y="4446848"/>
                  </a:cubicBezTo>
                  <a:cubicBezTo>
                    <a:pt x="1127167" y="4543415"/>
                    <a:pt x="1133400" y="4547941"/>
                    <a:pt x="1205376" y="4657893"/>
                  </a:cubicBezTo>
                  <a:cubicBezTo>
                    <a:pt x="1246715" y="4721044"/>
                    <a:pt x="1281031" y="4791215"/>
                    <a:pt x="1292138" y="4835307"/>
                  </a:cubicBezTo>
                  <a:cubicBezTo>
                    <a:pt x="1310341" y="4907573"/>
                    <a:pt x="1309972" y="4910385"/>
                    <a:pt x="1252325" y="5138294"/>
                  </a:cubicBezTo>
                  <a:cubicBezTo>
                    <a:pt x="1219121" y="5269567"/>
                    <a:pt x="1194138" y="5397514"/>
                    <a:pt x="1194138" y="5436292"/>
                  </a:cubicBezTo>
                  <a:cubicBezTo>
                    <a:pt x="1194138" y="5473667"/>
                    <a:pt x="1188211" y="5510173"/>
                    <a:pt x="1180966" y="5517418"/>
                  </a:cubicBezTo>
                  <a:cubicBezTo>
                    <a:pt x="1173721" y="5524663"/>
                    <a:pt x="1170076" y="5541522"/>
                    <a:pt x="1172865" y="5554883"/>
                  </a:cubicBezTo>
                  <a:cubicBezTo>
                    <a:pt x="1175654" y="5568244"/>
                    <a:pt x="1181959" y="5622039"/>
                    <a:pt x="1186878" y="5674426"/>
                  </a:cubicBezTo>
                  <a:cubicBezTo>
                    <a:pt x="1191796" y="5726814"/>
                    <a:pt x="1206537" y="5796038"/>
                    <a:pt x="1219636" y="5828259"/>
                  </a:cubicBezTo>
                  <a:cubicBezTo>
                    <a:pt x="1235617" y="5867567"/>
                    <a:pt x="1243370" y="5917709"/>
                    <a:pt x="1243200" y="5980658"/>
                  </a:cubicBezTo>
                  <a:cubicBezTo>
                    <a:pt x="1242968" y="6066390"/>
                    <a:pt x="1248422" y="6086541"/>
                    <a:pt x="1306477" y="6214468"/>
                  </a:cubicBezTo>
                  <a:cubicBezTo>
                    <a:pt x="1341418" y="6291464"/>
                    <a:pt x="1373794" y="6369550"/>
                    <a:pt x="1378423" y="6387993"/>
                  </a:cubicBezTo>
                  <a:cubicBezTo>
                    <a:pt x="1383949" y="6410009"/>
                    <a:pt x="1396274" y="6422390"/>
                    <a:pt x="1414314" y="6424045"/>
                  </a:cubicBezTo>
                  <a:cubicBezTo>
                    <a:pt x="1429424" y="6425432"/>
                    <a:pt x="1641813" y="6430270"/>
                    <a:pt x="1886288" y="6434796"/>
                  </a:cubicBezTo>
                  <a:lnTo>
                    <a:pt x="2330788" y="6443025"/>
                  </a:lnTo>
                  <a:lnTo>
                    <a:pt x="2993558" y="6731376"/>
                  </a:lnTo>
                  <a:lnTo>
                    <a:pt x="2994386" y="6786136"/>
                  </a:lnTo>
                  <a:cubicBezTo>
                    <a:pt x="2995931" y="6888333"/>
                    <a:pt x="2994181" y="6886880"/>
                    <a:pt x="3238838" y="6989049"/>
                  </a:cubicBezTo>
                  <a:cubicBezTo>
                    <a:pt x="3284241" y="7008009"/>
                    <a:pt x="3350323" y="7039570"/>
                    <a:pt x="3385688" y="7059184"/>
                  </a:cubicBezTo>
                  <a:cubicBezTo>
                    <a:pt x="3426538" y="7081841"/>
                    <a:pt x="3484156" y="7099582"/>
                    <a:pt x="3543675" y="7107830"/>
                  </a:cubicBezTo>
                  <a:cubicBezTo>
                    <a:pt x="3656200" y="7123424"/>
                    <a:pt x="3693323" y="7107985"/>
                    <a:pt x="3727035" y="7031575"/>
                  </a:cubicBezTo>
                  <a:cubicBezTo>
                    <a:pt x="3738937" y="7004598"/>
                    <a:pt x="3756835" y="6982526"/>
                    <a:pt x="3766807" y="6982526"/>
                  </a:cubicBezTo>
                  <a:cubicBezTo>
                    <a:pt x="3776779" y="6982526"/>
                    <a:pt x="3782518" y="6975382"/>
                    <a:pt x="3779560" y="6966651"/>
                  </a:cubicBezTo>
                  <a:cubicBezTo>
                    <a:pt x="3774196" y="6950819"/>
                    <a:pt x="3781912" y="6934227"/>
                    <a:pt x="3810862" y="6899345"/>
                  </a:cubicBezTo>
                  <a:cubicBezTo>
                    <a:pt x="3834072" y="6871379"/>
                    <a:pt x="3878667" y="6877260"/>
                    <a:pt x="3911938" y="6912676"/>
                  </a:cubicBezTo>
                  <a:cubicBezTo>
                    <a:pt x="3937913" y="6940325"/>
                    <a:pt x="3952596" y="6944426"/>
                    <a:pt x="4025621" y="6944426"/>
                  </a:cubicBezTo>
                  <a:cubicBezTo>
                    <a:pt x="4100007" y="6944426"/>
                    <a:pt x="4113937" y="6940353"/>
                    <a:pt x="4148963" y="6908361"/>
                  </a:cubicBezTo>
                  <a:cubicBezTo>
                    <a:pt x="4204677" y="6857474"/>
                    <a:pt x="4289777" y="6814736"/>
                    <a:pt x="4300580" y="6832217"/>
                  </a:cubicBezTo>
                  <a:cubicBezTo>
                    <a:pt x="4305302" y="6839857"/>
                    <a:pt x="4350333" y="6865129"/>
                    <a:pt x="4400647" y="6888376"/>
                  </a:cubicBezTo>
                  <a:cubicBezTo>
                    <a:pt x="4450962" y="6911623"/>
                    <a:pt x="4499446" y="6939459"/>
                    <a:pt x="4508388" y="6950234"/>
                  </a:cubicBezTo>
                  <a:cubicBezTo>
                    <a:pt x="4520936" y="6965353"/>
                    <a:pt x="4551968" y="6969826"/>
                    <a:pt x="4644320" y="6969826"/>
                  </a:cubicBezTo>
                  <a:cubicBezTo>
                    <a:pt x="4753458" y="6969826"/>
                    <a:pt x="4766656" y="6967163"/>
                    <a:pt x="4794246" y="6939573"/>
                  </a:cubicBezTo>
                  <a:cubicBezTo>
                    <a:pt x="4844593" y="6889225"/>
                    <a:pt x="4896436" y="6878158"/>
                    <a:pt x="5078745" y="6878838"/>
                  </a:cubicBezTo>
                  <a:cubicBezTo>
                    <a:pt x="5209757" y="6879326"/>
                    <a:pt x="5253323" y="6883744"/>
                    <a:pt x="5269245" y="6898157"/>
                  </a:cubicBezTo>
                  <a:cubicBezTo>
                    <a:pt x="5280599" y="6908434"/>
                    <a:pt x="5326719" y="6929493"/>
                    <a:pt x="5371735" y="6944954"/>
                  </a:cubicBezTo>
                  <a:cubicBezTo>
                    <a:pt x="5441355" y="6968866"/>
                    <a:pt x="5468858" y="6971792"/>
                    <a:pt x="5555836" y="6964538"/>
                  </a:cubicBezTo>
                  <a:cubicBezTo>
                    <a:pt x="5694709" y="6952956"/>
                    <a:pt x="5757448" y="6929068"/>
                    <a:pt x="5842499" y="6855386"/>
                  </a:cubicBezTo>
                  <a:cubicBezTo>
                    <a:pt x="5949385" y="6762789"/>
                    <a:pt x="6035166" y="6740523"/>
                    <a:pt x="6089254" y="6791336"/>
                  </a:cubicBezTo>
                  <a:cubicBezTo>
                    <a:pt x="6127625" y="6827384"/>
                    <a:pt x="6334317" y="6842788"/>
                    <a:pt x="6377143" y="6812791"/>
                  </a:cubicBezTo>
                  <a:cubicBezTo>
                    <a:pt x="6393449" y="6801370"/>
                    <a:pt x="6415758" y="6792026"/>
                    <a:pt x="6426719" y="6792026"/>
                  </a:cubicBezTo>
                  <a:cubicBezTo>
                    <a:pt x="6437681" y="6792026"/>
                    <a:pt x="6471346" y="6766862"/>
                    <a:pt x="6501530" y="6736107"/>
                  </a:cubicBezTo>
                  <a:cubicBezTo>
                    <a:pt x="6568186" y="6668189"/>
                    <a:pt x="6605007" y="6650823"/>
                    <a:pt x="6683593" y="6650236"/>
                  </a:cubicBezTo>
                  <a:cubicBezTo>
                    <a:pt x="6739910" y="6649816"/>
                    <a:pt x="6747163" y="6645767"/>
                    <a:pt x="6795901" y="6587557"/>
                  </a:cubicBezTo>
                  <a:cubicBezTo>
                    <a:pt x="6836697" y="6538830"/>
                    <a:pt x="6856151" y="6525326"/>
                    <a:pt x="6885551" y="6525326"/>
                  </a:cubicBezTo>
                  <a:cubicBezTo>
                    <a:pt x="6927128" y="6525326"/>
                    <a:pt x="6965907" y="6496533"/>
                    <a:pt x="7004388" y="6437090"/>
                  </a:cubicBezTo>
                  <a:cubicBezTo>
                    <a:pt x="7024441" y="6406115"/>
                    <a:pt x="7041140" y="6396468"/>
                    <a:pt x="7083711" y="6391265"/>
                  </a:cubicBezTo>
                  <a:cubicBezTo>
                    <a:pt x="7152375" y="6382873"/>
                    <a:pt x="7181373" y="6340487"/>
                    <a:pt x="7170109" y="6264976"/>
                  </a:cubicBezTo>
                  <a:cubicBezTo>
                    <a:pt x="7165941" y="6237036"/>
                    <a:pt x="7158381" y="6157014"/>
                    <a:pt x="7153309" y="6087148"/>
                  </a:cubicBezTo>
                  <a:cubicBezTo>
                    <a:pt x="7142615" y="5939829"/>
                    <a:pt x="7137509" y="5931070"/>
                    <a:pt x="6946047" y="5731576"/>
                  </a:cubicBezTo>
                  <a:cubicBezTo>
                    <a:pt x="6841008" y="5622132"/>
                    <a:pt x="6794838" y="5551069"/>
                    <a:pt x="6794838" y="5498844"/>
                  </a:cubicBezTo>
                  <a:cubicBezTo>
                    <a:pt x="6794838" y="5485538"/>
                    <a:pt x="6783408" y="5460120"/>
                    <a:pt x="6769438" y="5442361"/>
                  </a:cubicBezTo>
                  <a:cubicBezTo>
                    <a:pt x="6755468" y="5424601"/>
                    <a:pt x="6744038" y="5402950"/>
                    <a:pt x="6744038" y="5394248"/>
                  </a:cubicBezTo>
                  <a:cubicBezTo>
                    <a:pt x="6744038" y="5380206"/>
                    <a:pt x="6681376" y="5245989"/>
                    <a:pt x="6657831" y="5209601"/>
                  </a:cubicBezTo>
                  <a:cubicBezTo>
                    <a:pt x="6605533" y="5128775"/>
                    <a:pt x="6573600" y="5082792"/>
                    <a:pt x="6566112" y="5077526"/>
                  </a:cubicBezTo>
                  <a:cubicBezTo>
                    <a:pt x="6561145" y="5074034"/>
                    <a:pt x="6547910" y="5054031"/>
                    <a:pt x="6536699" y="5033076"/>
                  </a:cubicBezTo>
                  <a:cubicBezTo>
                    <a:pt x="6509429" y="4982106"/>
                    <a:pt x="6268690" y="4722345"/>
                    <a:pt x="6135019" y="4599657"/>
                  </a:cubicBezTo>
                  <a:cubicBezTo>
                    <a:pt x="6075966" y="4545457"/>
                    <a:pt x="6000169" y="4468088"/>
                    <a:pt x="5966580" y="4427727"/>
                  </a:cubicBezTo>
                  <a:cubicBezTo>
                    <a:pt x="5932991" y="4387366"/>
                    <a:pt x="5889867" y="4344887"/>
                    <a:pt x="5870749" y="4333328"/>
                  </a:cubicBezTo>
                  <a:cubicBezTo>
                    <a:pt x="5818036" y="4301460"/>
                    <a:pt x="5691729" y="4165624"/>
                    <a:pt x="5663674" y="4110632"/>
                  </a:cubicBezTo>
                  <a:cubicBezTo>
                    <a:pt x="5649999" y="4083828"/>
                    <a:pt x="5624820" y="4052730"/>
                    <a:pt x="5607720" y="4041526"/>
                  </a:cubicBezTo>
                  <a:cubicBezTo>
                    <a:pt x="5590620" y="4030321"/>
                    <a:pt x="5569932" y="4005949"/>
                    <a:pt x="5561748" y="3987365"/>
                  </a:cubicBezTo>
                  <a:cubicBezTo>
                    <a:pt x="5553564" y="3968781"/>
                    <a:pt x="5529926" y="3934371"/>
                    <a:pt x="5509219" y="3910898"/>
                  </a:cubicBezTo>
                  <a:cubicBezTo>
                    <a:pt x="5488512" y="3887426"/>
                    <a:pt x="5462998" y="3847706"/>
                    <a:pt x="5452521" y="3822632"/>
                  </a:cubicBezTo>
                  <a:cubicBezTo>
                    <a:pt x="5442045" y="3797558"/>
                    <a:pt x="5414025" y="3753309"/>
                    <a:pt x="5390256" y="3724301"/>
                  </a:cubicBezTo>
                  <a:cubicBezTo>
                    <a:pt x="5366486" y="3695294"/>
                    <a:pt x="5347038" y="3665512"/>
                    <a:pt x="5347038" y="3658120"/>
                  </a:cubicBezTo>
                  <a:cubicBezTo>
                    <a:pt x="5347038" y="3643196"/>
                    <a:pt x="5157814" y="3436511"/>
                    <a:pt x="5101963" y="3390430"/>
                  </a:cubicBezTo>
                  <a:cubicBezTo>
                    <a:pt x="5068495" y="3362816"/>
                    <a:pt x="4864438" y="3142334"/>
                    <a:pt x="4864438" y="3133785"/>
                  </a:cubicBezTo>
                  <a:cubicBezTo>
                    <a:pt x="4864438" y="3128094"/>
                    <a:pt x="4854156" y="3120174"/>
                    <a:pt x="4841590" y="3116186"/>
                  </a:cubicBezTo>
                  <a:cubicBezTo>
                    <a:pt x="4829023" y="3112198"/>
                    <a:pt x="4781874" y="3062203"/>
                    <a:pt x="4736815" y="3005088"/>
                  </a:cubicBezTo>
                  <a:cubicBezTo>
                    <a:pt x="4691755" y="2947972"/>
                    <a:pt x="4634050" y="2880842"/>
                    <a:pt x="4608581" y="2855909"/>
                  </a:cubicBezTo>
                  <a:cubicBezTo>
                    <a:pt x="4583113" y="2830976"/>
                    <a:pt x="4561523" y="2801288"/>
                    <a:pt x="4560603" y="2789936"/>
                  </a:cubicBezTo>
                  <a:cubicBezTo>
                    <a:pt x="4559685" y="2778584"/>
                    <a:pt x="4539089" y="2748863"/>
                    <a:pt x="4514835" y="2723891"/>
                  </a:cubicBezTo>
                  <a:cubicBezTo>
                    <a:pt x="4490582" y="2698918"/>
                    <a:pt x="4470738" y="2670698"/>
                    <a:pt x="4470738" y="2661182"/>
                  </a:cubicBezTo>
                  <a:cubicBezTo>
                    <a:pt x="4470738" y="2651665"/>
                    <a:pt x="4453593" y="2627452"/>
                    <a:pt x="4432638" y="2607376"/>
                  </a:cubicBezTo>
                  <a:cubicBezTo>
                    <a:pt x="4411683" y="2587300"/>
                    <a:pt x="4394538" y="2565624"/>
                    <a:pt x="4394538" y="2559208"/>
                  </a:cubicBezTo>
                  <a:cubicBezTo>
                    <a:pt x="4394538" y="2548330"/>
                    <a:pt x="4349047" y="2488180"/>
                    <a:pt x="4296577" y="2429680"/>
                  </a:cubicBezTo>
                  <a:cubicBezTo>
                    <a:pt x="4258673" y="2387420"/>
                    <a:pt x="4234064" y="2341579"/>
                    <a:pt x="4225028" y="2296402"/>
                  </a:cubicBezTo>
                  <a:cubicBezTo>
                    <a:pt x="4220303" y="2272774"/>
                    <a:pt x="4205813" y="2241638"/>
                    <a:pt x="4192829" y="2227209"/>
                  </a:cubicBezTo>
                  <a:cubicBezTo>
                    <a:pt x="4152176" y="2182033"/>
                    <a:pt x="4117732" y="2045372"/>
                    <a:pt x="4109397" y="1896176"/>
                  </a:cubicBezTo>
                  <a:cubicBezTo>
                    <a:pt x="4095634" y="1649817"/>
                    <a:pt x="4093979" y="1642869"/>
                    <a:pt x="4031698" y="1569904"/>
                  </a:cubicBezTo>
                  <a:cubicBezTo>
                    <a:pt x="4000772" y="1533673"/>
                    <a:pt x="3960890" y="1469390"/>
                    <a:pt x="3943073" y="1427053"/>
                  </a:cubicBezTo>
                  <a:cubicBezTo>
                    <a:pt x="3925255" y="1384716"/>
                    <a:pt x="3896564" y="1328988"/>
                    <a:pt x="3879316" y="1303214"/>
                  </a:cubicBezTo>
                  <a:cubicBezTo>
                    <a:pt x="3862068" y="1277440"/>
                    <a:pt x="3840313" y="1228863"/>
                    <a:pt x="3830970" y="1195264"/>
                  </a:cubicBezTo>
                  <a:cubicBezTo>
                    <a:pt x="3812996" y="1130620"/>
                    <a:pt x="3752642" y="994740"/>
                    <a:pt x="3727684" y="962726"/>
                  </a:cubicBezTo>
                  <a:cubicBezTo>
                    <a:pt x="3719516" y="952249"/>
                    <a:pt x="3705508" y="913174"/>
                    <a:pt x="3696555" y="875894"/>
                  </a:cubicBezTo>
                  <a:cubicBezTo>
                    <a:pt x="3681432" y="812916"/>
                    <a:pt x="3614203" y="721426"/>
                    <a:pt x="3583049" y="721426"/>
                  </a:cubicBezTo>
                  <a:cubicBezTo>
                    <a:pt x="3574264" y="721426"/>
                    <a:pt x="3516890" y="613622"/>
                    <a:pt x="3488423" y="543626"/>
                  </a:cubicBezTo>
                  <a:cubicBezTo>
                    <a:pt x="3484162" y="533149"/>
                    <a:pt x="3466328" y="501716"/>
                    <a:pt x="3448792" y="473776"/>
                  </a:cubicBezTo>
                  <a:cubicBezTo>
                    <a:pt x="3431256" y="445836"/>
                    <a:pt x="3411015" y="408689"/>
                    <a:pt x="3403811" y="391226"/>
                  </a:cubicBezTo>
                  <a:cubicBezTo>
                    <a:pt x="3369178" y="307269"/>
                    <a:pt x="3293122" y="190907"/>
                    <a:pt x="3246882" y="151133"/>
                  </a:cubicBezTo>
                  <a:cubicBezTo>
                    <a:pt x="3235473" y="141319"/>
                    <a:pt x="3226138" y="126048"/>
                    <a:pt x="3226138" y="117197"/>
                  </a:cubicBezTo>
                  <a:cubicBezTo>
                    <a:pt x="3226138" y="90729"/>
                    <a:pt x="3122928" y="10655"/>
                    <a:pt x="3080977" y="4576"/>
                  </a:cubicBezTo>
                  <a:cubicBezTo>
                    <a:pt x="3049401" y="0"/>
                    <a:pt x="3031353" y="8325"/>
                    <a:pt x="2986048" y="48367"/>
                  </a:cubicBezTo>
                  <a:close/>
                </a:path>
              </a:pathLst>
            </a:custGeom>
            <a:noFill/>
            <a:ln w="2032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任意多边形: 形状 77">
              <a:extLst>
                <a:ext uri="{FF2B5EF4-FFF2-40B4-BE49-F238E27FC236}">
                  <a16:creationId xmlns:a16="http://schemas.microsoft.com/office/drawing/2014/main" id="{D27C7AD1-1AF0-48A6-9EF5-25B7E8E5493E}"/>
                </a:ext>
              </a:extLst>
            </p:cNvPr>
            <p:cNvSpPr/>
            <p:nvPr/>
          </p:nvSpPr>
          <p:spPr>
            <a:xfrm>
              <a:off x="6263757" y="757989"/>
              <a:ext cx="6419835" cy="6368031"/>
            </a:xfrm>
            <a:custGeom>
              <a:avLst/>
              <a:gdLst/>
              <a:ahLst/>
              <a:cxnLst/>
              <a:rect l="0" t="0" r="0" b="0"/>
              <a:pathLst>
                <a:path w="7181374" h="7123425">
                  <a:moveTo>
                    <a:pt x="2986048" y="48367"/>
                  </a:moveTo>
                  <a:cubicBezTo>
                    <a:pt x="2877230" y="144544"/>
                    <a:pt x="2837014" y="189055"/>
                    <a:pt x="2788076" y="267478"/>
                  </a:cubicBezTo>
                  <a:cubicBezTo>
                    <a:pt x="2721786" y="373709"/>
                    <a:pt x="2653416" y="495091"/>
                    <a:pt x="2582456" y="632526"/>
                  </a:cubicBezTo>
                  <a:cubicBezTo>
                    <a:pt x="2562620" y="670944"/>
                    <a:pt x="2527262" y="739178"/>
                    <a:pt x="2503882" y="784158"/>
                  </a:cubicBezTo>
                  <a:cubicBezTo>
                    <a:pt x="2480503" y="829139"/>
                    <a:pt x="2439992" y="887753"/>
                    <a:pt x="2413859" y="914413"/>
                  </a:cubicBezTo>
                  <a:cubicBezTo>
                    <a:pt x="2371253" y="957877"/>
                    <a:pt x="2357948" y="963660"/>
                    <a:pt x="2285066" y="970394"/>
                  </a:cubicBezTo>
                  <a:cubicBezTo>
                    <a:pt x="2240363" y="974525"/>
                    <a:pt x="2153165" y="975918"/>
                    <a:pt x="2091293" y="973490"/>
                  </a:cubicBezTo>
                  <a:lnTo>
                    <a:pt x="1978797" y="969076"/>
                  </a:lnTo>
                  <a:lnTo>
                    <a:pt x="1964293" y="1013526"/>
                  </a:lnTo>
                  <a:cubicBezTo>
                    <a:pt x="1942660" y="1079820"/>
                    <a:pt x="1892995" y="1090397"/>
                    <a:pt x="1831474" y="1041812"/>
                  </a:cubicBezTo>
                  <a:cubicBezTo>
                    <a:pt x="1786109" y="1005986"/>
                    <a:pt x="1753016" y="995747"/>
                    <a:pt x="1619588" y="976256"/>
                  </a:cubicBezTo>
                  <a:cubicBezTo>
                    <a:pt x="1584663" y="971154"/>
                    <a:pt x="1505223" y="951331"/>
                    <a:pt x="1443054" y="932205"/>
                  </a:cubicBezTo>
                  <a:cubicBezTo>
                    <a:pt x="1380885" y="913079"/>
                    <a:pt x="1317124" y="900667"/>
                    <a:pt x="1301363" y="904623"/>
                  </a:cubicBezTo>
                  <a:cubicBezTo>
                    <a:pt x="1277463" y="910622"/>
                    <a:pt x="1253009" y="890216"/>
                    <a:pt x="1154047" y="781696"/>
                  </a:cubicBezTo>
                  <a:cubicBezTo>
                    <a:pt x="1088785" y="710130"/>
                    <a:pt x="1026815" y="646369"/>
                    <a:pt x="1016338" y="640005"/>
                  </a:cubicBezTo>
                  <a:cubicBezTo>
                    <a:pt x="1005861" y="633641"/>
                    <a:pt x="951196" y="583635"/>
                    <a:pt x="894862" y="528880"/>
                  </a:cubicBezTo>
                  <a:cubicBezTo>
                    <a:pt x="838527" y="474125"/>
                    <a:pt x="782747" y="429326"/>
                    <a:pt x="770906" y="429326"/>
                  </a:cubicBezTo>
                  <a:cubicBezTo>
                    <a:pt x="752005" y="429326"/>
                    <a:pt x="663609" y="371422"/>
                    <a:pt x="574039" y="300367"/>
                  </a:cubicBezTo>
                  <a:cubicBezTo>
                    <a:pt x="557786" y="287474"/>
                    <a:pt x="538234" y="276926"/>
                    <a:pt x="530589" y="276926"/>
                  </a:cubicBezTo>
                  <a:cubicBezTo>
                    <a:pt x="522943" y="276926"/>
                    <a:pt x="505857" y="267124"/>
                    <a:pt x="492619" y="255144"/>
                  </a:cubicBezTo>
                  <a:cubicBezTo>
                    <a:pt x="476546" y="240598"/>
                    <a:pt x="443470" y="232451"/>
                    <a:pt x="393065" y="230623"/>
                  </a:cubicBezTo>
                  <a:cubicBezTo>
                    <a:pt x="321551" y="228029"/>
                    <a:pt x="316586" y="229809"/>
                    <a:pt x="298659" y="264475"/>
                  </a:cubicBezTo>
                  <a:cubicBezTo>
                    <a:pt x="273574" y="312984"/>
                    <a:pt x="273945" y="474874"/>
                    <a:pt x="299311" y="549590"/>
                  </a:cubicBezTo>
                  <a:cubicBezTo>
                    <a:pt x="310077" y="581298"/>
                    <a:pt x="339220" y="694369"/>
                    <a:pt x="364075" y="800859"/>
                  </a:cubicBezTo>
                  <a:cubicBezTo>
                    <a:pt x="388930" y="907348"/>
                    <a:pt x="414663" y="1017336"/>
                    <a:pt x="421260" y="1045276"/>
                  </a:cubicBezTo>
                  <a:cubicBezTo>
                    <a:pt x="427857" y="1073216"/>
                    <a:pt x="447193" y="1121793"/>
                    <a:pt x="464229" y="1153226"/>
                  </a:cubicBezTo>
                  <a:cubicBezTo>
                    <a:pt x="481264" y="1184659"/>
                    <a:pt x="507470" y="1236093"/>
                    <a:pt x="522462" y="1267526"/>
                  </a:cubicBezTo>
                  <a:cubicBezTo>
                    <a:pt x="537455" y="1298959"/>
                    <a:pt x="554712" y="1333249"/>
                    <a:pt x="560810" y="1343726"/>
                  </a:cubicBezTo>
                  <a:cubicBezTo>
                    <a:pt x="592276" y="1397785"/>
                    <a:pt x="599773" y="1436590"/>
                    <a:pt x="599946" y="1546299"/>
                  </a:cubicBezTo>
                  <a:cubicBezTo>
                    <a:pt x="600128" y="1661115"/>
                    <a:pt x="601827" y="1668426"/>
                    <a:pt x="639097" y="1714804"/>
                  </a:cubicBezTo>
                  <a:cubicBezTo>
                    <a:pt x="679871" y="1765542"/>
                    <a:pt x="678687" y="1768211"/>
                    <a:pt x="611235" y="1777626"/>
                  </a:cubicBezTo>
                  <a:cubicBezTo>
                    <a:pt x="594486" y="1779963"/>
                    <a:pt x="574483" y="1792868"/>
                    <a:pt x="566785" y="1806302"/>
                  </a:cubicBezTo>
                  <a:cubicBezTo>
                    <a:pt x="559087" y="1819736"/>
                    <a:pt x="523564" y="1859741"/>
                    <a:pt x="487847" y="1895202"/>
                  </a:cubicBezTo>
                  <a:cubicBezTo>
                    <a:pt x="439096" y="1943602"/>
                    <a:pt x="420255" y="1973132"/>
                    <a:pt x="412271" y="2013651"/>
                  </a:cubicBezTo>
                  <a:cubicBezTo>
                    <a:pt x="404589" y="2052635"/>
                    <a:pt x="395438" y="2067626"/>
                    <a:pt x="379322" y="2067626"/>
                  </a:cubicBezTo>
                  <a:cubicBezTo>
                    <a:pt x="366310" y="2067626"/>
                    <a:pt x="343068" y="2091414"/>
                    <a:pt x="323564" y="2124694"/>
                  </a:cubicBezTo>
                  <a:cubicBezTo>
                    <a:pt x="305170" y="2156082"/>
                    <a:pt x="256429" y="2217060"/>
                    <a:pt x="215250" y="2260201"/>
                  </a:cubicBezTo>
                  <a:cubicBezTo>
                    <a:pt x="174072" y="2303342"/>
                    <a:pt x="136650" y="2350394"/>
                    <a:pt x="132090" y="2364761"/>
                  </a:cubicBezTo>
                  <a:cubicBezTo>
                    <a:pt x="127530" y="2379128"/>
                    <a:pt x="104593" y="2418804"/>
                    <a:pt x="81119" y="2452929"/>
                  </a:cubicBezTo>
                  <a:cubicBezTo>
                    <a:pt x="57644" y="2487055"/>
                    <a:pt x="38438" y="2528285"/>
                    <a:pt x="38438" y="2544552"/>
                  </a:cubicBezTo>
                  <a:cubicBezTo>
                    <a:pt x="38438" y="2560818"/>
                    <a:pt x="32723" y="2577659"/>
                    <a:pt x="25738" y="2581976"/>
                  </a:cubicBezTo>
                  <a:cubicBezTo>
                    <a:pt x="3085" y="2595977"/>
                    <a:pt x="0" y="2669559"/>
                    <a:pt x="19789" y="2723886"/>
                  </a:cubicBezTo>
                  <a:cubicBezTo>
                    <a:pt x="30964" y="2754563"/>
                    <a:pt x="38714" y="2816092"/>
                    <a:pt x="38185" y="2869936"/>
                  </a:cubicBezTo>
                  <a:cubicBezTo>
                    <a:pt x="36920" y="2998622"/>
                    <a:pt x="49534" y="3073865"/>
                    <a:pt x="76136" y="3096326"/>
                  </a:cubicBezTo>
                  <a:cubicBezTo>
                    <a:pt x="88545" y="3106804"/>
                    <a:pt x="111826" y="3145883"/>
                    <a:pt x="127870" y="3183168"/>
                  </a:cubicBezTo>
                  <a:cubicBezTo>
                    <a:pt x="143915" y="3220454"/>
                    <a:pt x="170150" y="3259549"/>
                    <a:pt x="186170" y="3270046"/>
                  </a:cubicBezTo>
                  <a:cubicBezTo>
                    <a:pt x="202191" y="3280543"/>
                    <a:pt x="235818" y="3320045"/>
                    <a:pt x="260897" y="3357829"/>
                  </a:cubicBezTo>
                  <a:cubicBezTo>
                    <a:pt x="285976" y="3395612"/>
                    <a:pt x="311905" y="3426526"/>
                    <a:pt x="318517" y="3426526"/>
                  </a:cubicBezTo>
                  <a:cubicBezTo>
                    <a:pt x="325128" y="3426526"/>
                    <a:pt x="330538" y="3442641"/>
                    <a:pt x="330538" y="3462336"/>
                  </a:cubicBezTo>
                  <a:cubicBezTo>
                    <a:pt x="330538" y="3485192"/>
                    <a:pt x="342641" y="3508669"/>
                    <a:pt x="363997" y="3527238"/>
                  </a:cubicBezTo>
                  <a:cubicBezTo>
                    <a:pt x="396502" y="3555501"/>
                    <a:pt x="397215" y="3559220"/>
                    <a:pt x="389001" y="3657708"/>
                  </a:cubicBezTo>
                  <a:cubicBezTo>
                    <a:pt x="379148" y="3775862"/>
                    <a:pt x="389598" y="3830601"/>
                    <a:pt x="427905" y="3861492"/>
                  </a:cubicBezTo>
                  <a:cubicBezTo>
                    <a:pt x="443057" y="3873710"/>
                    <a:pt x="468077" y="3904131"/>
                    <a:pt x="483504" y="3929092"/>
                  </a:cubicBezTo>
                  <a:cubicBezTo>
                    <a:pt x="498932" y="3954054"/>
                    <a:pt x="524309" y="3979327"/>
                    <a:pt x="539900" y="3985254"/>
                  </a:cubicBezTo>
                  <a:cubicBezTo>
                    <a:pt x="566398" y="3995329"/>
                    <a:pt x="673438" y="4136544"/>
                    <a:pt x="673438" y="4161427"/>
                  </a:cubicBezTo>
                  <a:cubicBezTo>
                    <a:pt x="673438" y="4167636"/>
                    <a:pt x="682011" y="4179830"/>
                    <a:pt x="692488" y="4188526"/>
                  </a:cubicBezTo>
                  <a:cubicBezTo>
                    <a:pt x="702965" y="4197222"/>
                    <a:pt x="711538" y="4217380"/>
                    <a:pt x="711538" y="4233324"/>
                  </a:cubicBezTo>
                  <a:cubicBezTo>
                    <a:pt x="711538" y="4270030"/>
                    <a:pt x="853176" y="4418857"/>
                    <a:pt x="914747" y="4446848"/>
                  </a:cubicBezTo>
                  <a:cubicBezTo>
                    <a:pt x="1127167" y="4543415"/>
                    <a:pt x="1133400" y="4547941"/>
                    <a:pt x="1205376" y="4657893"/>
                  </a:cubicBezTo>
                  <a:cubicBezTo>
                    <a:pt x="1246715" y="4721044"/>
                    <a:pt x="1281031" y="4791215"/>
                    <a:pt x="1292138" y="4835307"/>
                  </a:cubicBezTo>
                  <a:cubicBezTo>
                    <a:pt x="1310341" y="4907573"/>
                    <a:pt x="1309972" y="4910385"/>
                    <a:pt x="1252325" y="5138294"/>
                  </a:cubicBezTo>
                  <a:cubicBezTo>
                    <a:pt x="1219121" y="5269567"/>
                    <a:pt x="1194138" y="5397514"/>
                    <a:pt x="1194138" y="5436292"/>
                  </a:cubicBezTo>
                  <a:cubicBezTo>
                    <a:pt x="1194138" y="5473667"/>
                    <a:pt x="1188211" y="5510173"/>
                    <a:pt x="1180966" y="5517418"/>
                  </a:cubicBezTo>
                  <a:cubicBezTo>
                    <a:pt x="1173721" y="5524663"/>
                    <a:pt x="1170076" y="5541522"/>
                    <a:pt x="1172865" y="5554883"/>
                  </a:cubicBezTo>
                  <a:cubicBezTo>
                    <a:pt x="1175654" y="5568244"/>
                    <a:pt x="1181959" y="5622039"/>
                    <a:pt x="1186878" y="5674426"/>
                  </a:cubicBezTo>
                  <a:cubicBezTo>
                    <a:pt x="1191796" y="5726814"/>
                    <a:pt x="1206537" y="5796038"/>
                    <a:pt x="1219636" y="5828259"/>
                  </a:cubicBezTo>
                  <a:cubicBezTo>
                    <a:pt x="1235617" y="5867567"/>
                    <a:pt x="1243370" y="5917709"/>
                    <a:pt x="1243200" y="5980658"/>
                  </a:cubicBezTo>
                  <a:cubicBezTo>
                    <a:pt x="1242968" y="6066390"/>
                    <a:pt x="1248422" y="6086541"/>
                    <a:pt x="1306477" y="6214468"/>
                  </a:cubicBezTo>
                  <a:cubicBezTo>
                    <a:pt x="1341418" y="6291464"/>
                    <a:pt x="1373794" y="6369550"/>
                    <a:pt x="1378423" y="6387993"/>
                  </a:cubicBezTo>
                  <a:cubicBezTo>
                    <a:pt x="1383949" y="6410009"/>
                    <a:pt x="1396274" y="6422390"/>
                    <a:pt x="1414314" y="6424045"/>
                  </a:cubicBezTo>
                  <a:cubicBezTo>
                    <a:pt x="1429424" y="6425432"/>
                    <a:pt x="1641813" y="6430270"/>
                    <a:pt x="1886288" y="6434796"/>
                  </a:cubicBezTo>
                  <a:lnTo>
                    <a:pt x="2330788" y="6443025"/>
                  </a:lnTo>
                  <a:lnTo>
                    <a:pt x="2993558" y="6731376"/>
                  </a:lnTo>
                  <a:lnTo>
                    <a:pt x="2994386" y="6786136"/>
                  </a:lnTo>
                  <a:cubicBezTo>
                    <a:pt x="2995931" y="6888333"/>
                    <a:pt x="2994181" y="6886880"/>
                    <a:pt x="3238838" y="6989049"/>
                  </a:cubicBezTo>
                  <a:cubicBezTo>
                    <a:pt x="3284241" y="7008009"/>
                    <a:pt x="3350323" y="7039570"/>
                    <a:pt x="3385688" y="7059184"/>
                  </a:cubicBezTo>
                  <a:cubicBezTo>
                    <a:pt x="3426538" y="7081841"/>
                    <a:pt x="3484156" y="7099582"/>
                    <a:pt x="3543675" y="7107830"/>
                  </a:cubicBezTo>
                  <a:cubicBezTo>
                    <a:pt x="3656200" y="7123424"/>
                    <a:pt x="3693323" y="7107985"/>
                    <a:pt x="3727035" y="7031575"/>
                  </a:cubicBezTo>
                  <a:cubicBezTo>
                    <a:pt x="3738937" y="7004598"/>
                    <a:pt x="3756835" y="6982526"/>
                    <a:pt x="3766807" y="6982526"/>
                  </a:cubicBezTo>
                  <a:cubicBezTo>
                    <a:pt x="3776779" y="6982526"/>
                    <a:pt x="3782518" y="6975382"/>
                    <a:pt x="3779560" y="6966651"/>
                  </a:cubicBezTo>
                  <a:cubicBezTo>
                    <a:pt x="3774196" y="6950819"/>
                    <a:pt x="3781912" y="6934227"/>
                    <a:pt x="3810862" y="6899345"/>
                  </a:cubicBezTo>
                  <a:cubicBezTo>
                    <a:pt x="3834072" y="6871379"/>
                    <a:pt x="3878667" y="6877260"/>
                    <a:pt x="3911938" y="6912676"/>
                  </a:cubicBezTo>
                  <a:cubicBezTo>
                    <a:pt x="3937913" y="6940325"/>
                    <a:pt x="3952596" y="6944426"/>
                    <a:pt x="4025621" y="6944426"/>
                  </a:cubicBezTo>
                  <a:cubicBezTo>
                    <a:pt x="4100007" y="6944426"/>
                    <a:pt x="4113937" y="6940353"/>
                    <a:pt x="4148963" y="6908361"/>
                  </a:cubicBezTo>
                  <a:cubicBezTo>
                    <a:pt x="4204677" y="6857474"/>
                    <a:pt x="4289777" y="6814736"/>
                    <a:pt x="4300580" y="6832217"/>
                  </a:cubicBezTo>
                  <a:cubicBezTo>
                    <a:pt x="4305302" y="6839857"/>
                    <a:pt x="4350333" y="6865129"/>
                    <a:pt x="4400647" y="6888376"/>
                  </a:cubicBezTo>
                  <a:cubicBezTo>
                    <a:pt x="4450962" y="6911623"/>
                    <a:pt x="4499446" y="6939459"/>
                    <a:pt x="4508388" y="6950234"/>
                  </a:cubicBezTo>
                  <a:cubicBezTo>
                    <a:pt x="4520936" y="6965353"/>
                    <a:pt x="4551968" y="6969826"/>
                    <a:pt x="4644320" y="6969826"/>
                  </a:cubicBezTo>
                  <a:cubicBezTo>
                    <a:pt x="4753458" y="6969826"/>
                    <a:pt x="4766656" y="6967163"/>
                    <a:pt x="4794246" y="6939573"/>
                  </a:cubicBezTo>
                  <a:cubicBezTo>
                    <a:pt x="4844593" y="6889225"/>
                    <a:pt x="4896436" y="6878158"/>
                    <a:pt x="5078745" y="6878838"/>
                  </a:cubicBezTo>
                  <a:cubicBezTo>
                    <a:pt x="5209757" y="6879326"/>
                    <a:pt x="5253323" y="6883744"/>
                    <a:pt x="5269245" y="6898157"/>
                  </a:cubicBezTo>
                  <a:cubicBezTo>
                    <a:pt x="5280599" y="6908434"/>
                    <a:pt x="5326719" y="6929493"/>
                    <a:pt x="5371735" y="6944954"/>
                  </a:cubicBezTo>
                  <a:cubicBezTo>
                    <a:pt x="5441355" y="6968866"/>
                    <a:pt x="5468858" y="6971792"/>
                    <a:pt x="5555836" y="6964538"/>
                  </a:cubicBezTo>
                  <a:cubicBezTo>
                    <a:pt x="5694709" y="6952956"/>
                    <a:pt x="5757448" y="6929068"/>
                    <a:pt x="5842499" y="6855386"/>
                  </a:cubicBezTo>
                  <a:cubicBezTo>
                    <a:pt x="5949385" y="6762789"/>
                    <a:pt x="6035166" y="6740523"/>
                    <a:pt x="6089254" y="6791336"/>
                  </a:cubicBezTo>
                  <a:cubicBezTo>
                    <a:pt x="6127625" y="6827384"/>
                    <a:pt x="6334317" y="6842788"/>
                    <a:pt x="6377143" y="6812791"/>
                  </a:cubicBezTo>
                  <a:cubicBezTo>
                    <a:pt x="6393449" y="6801370"/>
                    <a:pt x="6415758" y="6792026"/>
                    <a:pt x="6426719" y="6792026"/>
                  </a:cubicBezTo>
                  <a:cubicBezTo>
                    <a:pt x="6437681" y="6792026"/>
                    <a:pt x="6471346" y="6766862"/>
                    <a:pt x="6501530" y="6736107"/>
                  </a:cubicBezTo>
                  <a:cubicBezTo>
                    <a:pt x="6568186" y="6668189"/>
                    <a:pt x="6605007" y="6650823"/>
                    <a:pt x="6683593" y="6650236"/>
                  </a:cubicBezTo>
                  <a:cubicBezTo>
                    <a:pt x="6739910" y="6649816"/>
                    <a:pt x="6747163" y="6645767"/>
                    <a:pt x="6795901" y="6587557"/>
                  </a:cubicBezTo>
                  <a:cubicBezTo>
                    <a:pt x="6836697" y="6538830"/>
                    <a:pt x="6856151" y="6525326"/>
                    <a:pt x="6885551" y="6525326"/>
                  </a:cubicBezTo>
                  <a:cubicBezTo>
                    <a:pt x="6927128" y="6525326"/>
                    <a:pt x="6965907" y="6496533"/>
                    <a:pt x="7004388" y="6437090"/>
                  </a:cubicBezTo>
                  <a:cubicBezTo>
                    <a:pt x="7024441" y="6406115"/>
                    <a:pt x="7041140" y="6396468"/>
                    <a:pt x="7083711" y="6391265"/>
                  </a:cubicBezTo>
                  <a:cubicBezTo>
                    <a:pt x="7152375" y="6382873"/>
                    <a:pt x="7181373" y="6340487"/>
                    <a:pt x="7170109" y="6264976"/>
                  </a:cubicBezTo>
                  <a:cubicBezTo>
                    <a:pt x="7165941" y="6237036"/>
                    <a:pt x="7158381" y="6157014"/>
                    <a:pt x="7153309" y="6087148"/>
                  </a:cubicBezTo>
                  <a:cubicBezTo>
                    <a:pt x="7142615" y="5939829"/>
                    <a:pt x="7137509" y="5931070"/>
                    <a:pt x="6946047" y="5731576"/>
                  </a:cubicBezTo>
                  <a:cubicBezTo>
                    <a:pt x="6841008" y="5622132"/>
                    <a:pt x="6794838" y="5551069"/>
                    <a:pt x="6794838" y="5498844"/>
                  </a:cubicBezTo>
                  <a:cubicBezTo>
                    <a:pt x="6794838" y="5485538"/>
                    <a:pt x="6783408" y="5460120"/>
                    <a:pt x="6769438" y="5442361"/>
                  </a:cubicBezTo>
                  <a:cubicBezTo>
                    <a:pt x="6755468" y="5424601"/>
                    <a:pt x="6744038" y="5402950"/>
                    <a:pt x="6744038" y="5394248"/>
                  </a:cubicBezTo>
                  <a:cubicBezTo>
                    <a:pt x="6744038" y="5380206"/>
                    <a:pt x="6681376" y="5245989"/>
                    <a:pt x="6657831" y="5209601"/>
                  </a:cubicBezTo>
                  <a:cubicBezTo>
                    <a:pt x="6605533" y="5128775"/>
                    <a:pt x="6573600" y="5082792"/>
                    <a:pt x="6566112" y="5077526"/>
                  </a:cubicBezTo>
                  <a:cubicBezTo>
                    <a:pt x="6561145" y="5074034"/>
                    <a:pt x="6547910" y="5054031"/>
                    <a:pt x="6536699" y="5033076"/>
                  </a:cubicBezTo>
                  <a:cubicBezTo>
                    <a:pt x="6509429" y="4982106"/>
                    <a:pt x="6268690" y="4722345"/>
                    <a:pt x="6135019" y="4599657"/>
                  </a:cubicBezTo>
                  <a:cubicBezTo>
                    <a:pt x="6075966" y="4545457"/>
                    <a:pt x="6000169" y="4468088"/>
                    <a:pt x="5966580" y="4427727"/>
                  </a:cubicBezTo>
                  <a:cubicBezTo>
                    <a:pt x="5932991" y="4387366"/>
                    <a:pt x="5889867" y="4344887"/>
                    <a:pt x="5870749" y="4333328"/>
                  </a:cubicBezTo>
                  <a:cubicBezTo>
                    <a:pt x="5818036" y="4301460"/>
                    <a:pt x="5691729" y="4165624"/>
                    <a:pt x="5663674" y="4110632"/>
                  </a:cubicBezTo>
                  <a:cubicBezTo>
                    <a:pt x="5649999" y="4083828"/>
                    <a:pt x="5624820" y="4052730"/>
                    <a:pt x="5607720" y="4041526"/>
                  </a:cubicBezTo>
                  <a:cubicBezTo>
                    <a:pt x="5590620" y="4030321"/>
                    <a:pt x="5569932" y="4005949"/>
                    <a:pt x="5561748" y="3987365"/>
                  </a:cubicBezTo>
                  <a:cubicBezTo>
                    <a:pt x="5553564" y="3968781"/>
                    <a:pt x="5529926" y="3934371"/>
                    <a:pt x="5509219" y="3910898"/>
                  </a:cubicBezTo>
                  <a:cubicBezTo>
                    <a:pt x="5488512" y="3887426"/>
                    <a:pt x="5462998" y="3847706"/>
                    <a:pt x="5452521" y="3822632"/>
                  </a:cubicBezTo>
                  <a:cubicBezTo>
                    <a:pt x="5442045" y="3797558"/>
                    <a:pt x="5414025" y="3753309"/>
                    <a:pt x="5390256" y="3724301"/>
                  </a:cubicBezTo>
                  <a:cubicBezTo>
                    <a:pt x="5366486" y="3695294"/>
                    <a:pt x="5347038" y="3665512"/>
                    <a:pt x="5347038" y="3658120"/>
                  </a:cubicBezTo>
                  <a:cubicBezTo>
                    <a:pt x="5347038" y="3643196"/>
                    <a:pt x="5157814" y="3436511"/>
                    <a:pt x="5101963" y="3390430"/>
                  </a:cubicBezTo>
                  <a:cubicBezTo>
                    <a:pt x="5068495" y="3362816"/>
                    <a:pt x="4864438" y="3142334"/>
                    <a:pt x="4864438" y="3133785"/>
                  </a:cubicBezTo>
                  <a:cubicBezTo>
                    <a:pt x="4864438" y="3128094"/>
                    <a:pt x="4854156" y="3120174"/>
                    <a:pt x="4841590" y="3116186"/>
                  </a:cubicBezTo>
                  <a:cubicBezTo>
                    <a:pt x="4829023" y="3112198"/>
                    <a:pt x="4781874" y="3062203"/>
                    <a:pt x="4736815" y="3005088"/>
                  </a:cubicBezTo>
                  <a:cubicBezTo>
                    <a:pt x="4691755" y="2947972"/>
                    <a:pt x="4634050" y="2880842"/>
                    <a:pt x="4608581" y="2855909"/>
                  </a:cubicBezTo>
                  <a:cubicBezTo>
                    <a:pt x="4583113" y="2830976"/>
                    <a:pt x="4561523" y="2801288"/>
                    <a:pt x="4560603" y="2789936"/>
                  </a:cubicBezTo>
                  <a:cubicBezTo>
                    <a:pt x="4559685" y="2778584"/>
                    <a:pt x="4539089" y="2748863"/>
                    <a:pt x="4514835" y="2723891"/>
                  </a:cubicBezTo>
                  <a:cubicBezTo>
                    <a:pt x="4490582" y="2698918"/>
                    <a:pt x="4470738" y="2670698"/>
                    <a:pt x="4470738" y="2661182"/>
                  </a:cubicBezTo>
                  <a:cubicBezTo>
                    <a:pt x="4470738" y="2651665"/>
                    <a:pt x="4453593" y="2627452"/>
                    <a:pt x="4432638" y="2607376"/>
                  </a:cubicBezTo>
                  <a:cubicBezTo>
                    <a:pt x="4411683" y="2587300"/>
                    <a:pt x="4394538" y="2565624"/>
                    <a:pt x="4394538" y="2559208"/>
                  </a:cubicBezTo>
                  <a:cubicBezTo>
                    <a:pt x="4394538" y="2548330"/>
                    <a:pt x="4349047" y="2488180"/>
                    <a:pt x="4296577" y="2429680"/>
                  </a:cubicBezTo>
                  <a:cubicBezTo>
                    <a:pt x="4258673" y="2387420"/>
                    <a:pt x="4234064" y="2341579"/>
                    <a:pt x="4225028" y="2296402"/>
                  </a:cubicBezTo>
                  <a:cubicBezTo>
                    <a:pt x="4220303" y="2272774"/>
                    <a:pt x="4205813" y="2241638"/>
                    <a:pt x="4192829" y="2227209"/>
                  </a:cubicBezTo>
                  <a:cubicBezTo>
                    <a:pt x="4152176" y="2182033"/>
                    <a:pt x="4117732" y="2045372"/>
                    <a:pt x="4109397" y="1896176"/>
                  </a:cubicBezTo>
                  <a:cubicBezTo>
                    <a:pt x="4095634" y="1649817"/>
                    <a:pt x="4093979" y="1642869"/>
                    <a:pt x="4031698" y="1569904"/>
                  </a:cubicBezTo>
                  <a:cubicBezTo>
                    <a:pt x="4000772" y="1533673"/>
                    <a:pt x="3960890" y="1469390"/>
                    <a:pt x="3943073" y="1427053"/>
                  </a:cubicBezTo>
                  <a:cubicBezTo>
                    <a:pt x="3925255" y="1384716"/>
                    <a:pt x="3896564" y="1328988"/>
                    <a:pt x="3879316" y="1303214"/>
                  </a:cubicBezTo>
                  <a:cubicBezTo>
                    <a:pt x="3862068" y="1277440"/>
                    <a:pt x="3840313" y="1228863"/>
                    <a:pt x="3830970" y="1195264"/>
                  </a:cubicBezTo>
                  <a:cubicBezTo>
                    <a:pt x="3812996" y="1130620"/>
                    <a:pt x="3752642" y="994740"/>
                    <a:pt x="3727684" y="962726"/>
                  </a:cubicBezTo>
                  <a:cubicBezTo>
                    <a:pt x="3719516" y="952249"/>
                    <a:pt x="3705508" y="913174"/>
                    <a:pt x="3696555" y="875894"/>
                  </a:cubicBezTo>
                  <a:cubicBezTo>
                    <a:pt x="3681432" y="812916"/>
                    <a:pt x="3614203" y="721426"/>
                    <a:pt x="3583049" y="721426"/>
                  </a:cubicBezTo>
                  <a:cubicBezTo>
                    <a:pt x="3574264" y="721426"/>
                    <a:pt x="3516890" y="613622"/>
                    <a:pt x="3488423" y="543626"/>
                  </a:cubicBezTo>
                  <a:cubicBezTo>
                    <a:pt x="3484162" y="533149"/>
                    <a:pt x="3466328" y="501716"/>
                    <a:pt x="3448792" y="473776"/>
                  </a:cubicBezTo>
                  <a:cubicBezTo>
                    <a:pt x="3431256" y="445836"/>
                    <a:pt x="3411015" y="408689"/>
                    <a:pt x="3403811" y="391226"/>
                  </a:cubicBezTo>
                  <a:cubicBezTo>
                    <a:pt x="3369178" y="307269"/>
                    <a:pt x="3293122" y="190907"/>
                    <a:pt x="3246882" y="151133"/>
                  </a:cubicBezTo>
                  <a:cubicBezTo>
                    <a:pt x="3235473" y="141319"/>
                    <a:pt x="3226138" y="126048"/>
                    <a:pt x="3226138" y="117197"/>
                  </a:cubicBezTo>
                  <a:cubicBezTo>
                    <a:pt x="3226138" y="90729"/>
                    <a:pt x="3122928" y="10655"/>
                    <a:pt x="3080977" y="4576"/>
                  </a:cubicBezTo>
                  <a:cubicBezTo>
                    <a:pt x="3049401" y="0"/>
                    <a:pt x="3031353" y="8325"/>
                    <a:pt x="2986048" y="48367"/>
                  </a:cubicBezTo>
                  <a:close/>
                </a:path>
              </a:pathLst>
            </a:custGeom>
            <a:noFill/>
            <a:ln w="203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9A1CD55A-29A9-4352-A91E-047FA99BC8EC}"/>
              </a:ext>
            </a:extLst>
          </p:cNvPr>
          <p:cNvGrpSpPr/>
          <p:nvPr/>
        </p:nvGrpSpPr>
        <p:grpSpPr>
          <a:xfrm>
            <a:off x="-3220714" y="-4940399"/>
            <a:ext cx="19527514" cy="15617491"/>
            <a:chOff x="-3220714" y="-4940399"/>
            <a:chExt cx="19527514" cy="15617491"/>
          </a:xfrm>
        </p:grpSpPr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A0B68514-2398-4270-A5A7-0A6485FA2DFB}"/>
                </a:ext>
              </a:extLst>
            </p:cNvPr>
            <p:cNvGrpSpPr/>
            <p:nvPr/>
          </p:nvGrpSpPr>
          <p:grpSpPr>
            <a:xfrm>
              <a:off x="-566057" y="0"/>
              <a:ext cx="13004800" cy="6858000"/>
              <a:chOff x="-566057" y="0"/>
              <a:chExt cx="13004800" cy="6858000"/>
            </a:xfrm>
          </p:grpSpPr>
          <p:grpSp>
            <p:nvGrpSpPr>
              <p:cNvPr id="2" name="组合 1">
                <a:extLst>
                  <a:ext uri="{FF2B5EF4-FFF2-40B4-BE49-F238E27FC236}">
                    <a16:creationId xmlns:a16="http://schemas.microsoft.com/office/drawing/2014/main" id="{05764948-2243-4C00-8EC2-EED1B5EB22FB}"/>
                  </a:ext>
                </a:extLst>
              </p:cNvPr>
              <p:cNvGrpSpPr/>
              <p:nvPr/>
            </p:nvGrpSpPr>
            <p:grpSpPr>
              <a:xfrm>
                <a:off x="-566057" y="0"/>
                <a:ext cx="13004800" cy="360000"/>
                <a:chOff x="-1526071" y="6399975"/>
                <a:chExt cx="11179278" cy="360000"/>
              </a:xfrm>
              <a:effectLst/>
            </p:grpSpPr>
            <p:sp>
              <p:nvSpPr>
                <p:cNvPr id="3" name="平行四边形 2">
                  <a:extLst>
                    <a:ext uri="{FF2B5EF4-FFF2-40B4-BE49-F238E27FC236}">
                      <a16:creationId xmlns:a16="http://schemas.microsoft.com/office/drawing/2014/main" id="{6D4B68A1-587E-4983-9344-3EFACF1EF81F}"/>
                    </a:ext>
                  </a:extLst>
                </p:cNvPr>
                <p:cNvSpPr/>
                <p:nvPr/>
              </p:nvSpPr>
              <p:spPr>
                <a:xfrm>
                  <a:off x="-1526071" y="6399975"/>
                  <a:ext cx="11179278" cy="360000"/>
                </a:xfrm>
                <a:prstGeom prst="parallelogram">
                  <a:avLst>
                    <a:gd name="adj" fmla="val 49812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" name="平行四边形 3">
                  <a:extLst>
                    <a:ext uri="{FF2B5EF4-FFF2-40B4-BE49-F238E27FC236}">
                      <a16:creationId xmlns:a16="http://schemas.microsoft.com/office/drawing/2014/main" id="{82681AFF-5289-4A76-9DC2-706957C9212F}"/>
                    </a:ext>
                  </a:extLst>
                </p:cNvPr>
                <p:cNvSpPr/>
                <p:nvPr/>
              </p:nvSpPr>
              <p:spPr>
                <a:xfrm>
                  <a:off x="2080888" y="6399975"/>
                  <a:ext cx="984071" cy="360000"/>
                </a:xfrm>
                <a:prstGeom prst="parallelogram">
                  <a:avLst>
                    <a:gd name="adj" fmla="val 49812"/>
                  </a:avLst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" name="文本框 4">
                  <a:extLst>
                    <a:ext uri="{FF2B5EF4-FFF2-40B4-BE49-F238E27FC236}">
                      <a16:creationId xmlns:a16="http://schemas.microsoft.com/office/drawing/2014/main" id="{C1653FDC-2F6E-4CB4-B087-4E2E604A4437}"/>
                    </a:ext>
                  </a:extLst>
                </p:cNvPr>
                <p:cNvSpPr txBox="1"/>
                <p:nvPr/>
              </p:nvSpPr>
              <p:spPr>
                <a:xfrm>
                  <a:off x="-861173" y="6441476"/>
                  <a:ext cx="696718" cy="20310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dist"/>
                  <a:r>
                    <a:rPr lang="en-US" altLang="zh-CN" dirty="0">
                      <a:latin typeface="思源黑体 CN Bold" panose="020B0800000000000000" pitchFamily="34" charset="-122"/>
                      <a:ea typeface="思源黑体 CN Bold" panose="020B0800000000000000" pitchFamily="34" charset="-122"/>
                    </a:rPr>
                    <a:t>BCU</a:t>
                  </a:r>
                  <a:endParaRPr lang="zh-CN" altLang="en-US" dirty="0">
                    <a:latin typeface="思源黑体 CN Bold" panose="020B0800000000000000" pitchFamily="34" charset="-122"/>
                    <a:ea typeface="思源黑体 CN Bold" panose="020B0800000000000000" pitchFamily="34" charset="-122"/>
                  </a:endParaRPr>
                </a:p>
              </p:txBody>
            </p:sp>
            <p:sp>
              <p:nvSpPr>
                <p:cNvPr id="6" name="平行四边形 5">
                  <a:extLst>
                    <a:ext uri="{FF2B5EF4-FFF2-40B4-BE49-F238E27FC236}">
                      <a16:creationId xmlns:a16="http://schemas.microsoft.com/office/drawing/2014/main" id="{D88AA760-6E90-4F89-BCAC-FFB59F797241}"/>
                    </a:ext>
                  </a:extLst>
                </p:cNvPr>
                <p:cNvSpPr/>
                <p:nvPr/>
              </p:nvSpPr>
              <p:spPr>
                <a:xfrm>
                  <a:off x="6116219" y="6399975"/>
                  <a:ext cx="984071" cy="360000"/>
                </a:xfrm>
                <a:prstGeom prst="parallelogram">
                  <a:avLst>
                    <a:gd name="adj" fmla="val 49812"/>
                  </a:avLst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" name="平行四边形 6">
                  <a:extLst>
                    <a:ext uri="{FF2B5EF4-FFF2-40B4-BE49-F238E27FC236}">
                      <a16:creationId xmlns:a16="http://schemas.microsoft.com/office/drawing/2014/main" id="{2DF6E84D-5C54-4AA7-9505-5A67571C284C}"/>
                    </a:ext>
                  </a:extLst>
                </p:cNvPr>
                <p:cNvSpPr/>
                <p:nvPr/>
              </p:nvSpPr>
              <p:spPr>
                <a:xfrm>
                  <a:off x="-55256" y="6399975"/>
                  <a:ext cx="984071" cy="360000"/>
                </a:xfrm>
                <a:prstGeom prst="parallelogram">
                  <a:avLst>
                    <a:gd name="adj" fmla="val 49812"/>
                  </a:avLst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8" name="平行四边形 7">
                  <a:extLst>
                    <a:ext uri="{FF2B5EF4-FFF2-40B4-BE49-F238E27FC236}">
                      <a16:creationId xmlns:a16="http://schemas.microsoft.com/office/drawing/2014/main" id="{2932EEB2-EFBB-482C-A2E7-C8232406004D}"/>
                    </a:ext>
                  </a:extLst>
                </p:cNvPr>
                <p:cNvSpPr/>
                <p:nvPr/>
              </p:nvSpPr>
              <p:spPr>
                <a:xfrm>
                  <a:off x="4217032" y="6399975"/>
                  <a:ext cx="984071" cy="360000"/>
                </a:xfrm>
                <a:prstGeom prst="parallelogram">
                  <a:avLst>
                    <a:gd name="adj" fmla="val 49812"/>
                  </a:avLst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9" name="平行四边形 8">
                  <a:extLst>
                    <a:ext uri="{FF2B5EF4-FFF2-40B4-BE49-F238E27FC236}">
                      <a16:creationId xmlns:a16="http://schemas.microsoft.com/office/drawing/2014/main" id="{1F1ACBB3-AD3D-4D8E-B160-BE76D07F1480}"/>
                    </a:ext>
                  </a:extLst>
                </p:cNvPr>
                <p:cNvSpPr/>
                <p:nvPr/>
              </p:nvSpPr>
              <p:spPr>
                <a:xfrm>
                  <a:off x="8252364" y="6399975"/>
                  <a:ext cx="984071" cy="360000"/>
                </a:xfrm>
                <a:prstGeom prst="parallelogram">
                  <a:avLst>
                    <a:gd name="adj" fmla="val 49812"/>
                  </a:avLst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0" name="文本框 9">
                  <a:extLst>
                    <a:ext uri="{FF2B5EF4-FFF2-40B4-BE49-F238E27FC236}">
                      <a16:creationId xmlns:a16="http://schemas.microsoft.com/office/drawing/2014/main" id="{DB333A44-ADAB-45F7-A472-29F367FCF4F3}"/>
                    </a:ext>
                  </a:extLst>
                </p:cNvPr>
                <p:cNvSpPr txBox="1"/>
                <p:nvPr/>
              </p:nvSpPr>
              <p:spPr>
                <a:xfrm>
                  <a:off x="1038014" y="6441476"/>
                  <a:ext cx="933675" cy="20310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dist"/>
                  <a:r>
                    <a:rPr lang="en-US" altLang="zh-CN" dirty="0">
                      <a:latin typeface="思源黑体 CN Bold" panose="020B0800000000000000" pitchFamily="34" charset="-122"/>
                      <a:ea typeface="思源黑体 CN Bold" panose="020B0800000000000000" pitchFamily="34" charset="-122"/>
                    </a:rPr>
                    <a:t>DANCE</a:t>
                  </a:r>
                  <a:endParaRPr lang="zh-CN" altLang="en-US" dirty="0">
                    <a:latin typeface="思源黑体 CN Bold" panose="020B0800000000000000" pitchFamily="34" charset="-122"/>
                    <a:ea typeface="思源黑体 CN Bold" panose="020B0800000000000000" pitchFamily="34" charset="-122"/>
                  </a:endParaRPr>
                </a:p>
              </p:txBody>
            </p:sp>
            <p:sp>
              <p:nvSpPr>
                <p:cNvPr id="11" name="文本框 10">
                  <a:extLst>
                    <a:ext uri="{FF2B5EF4-FFF2-40B4-BE49-F238E27FC236}">
                      <a16:creationId xmlns:a16="http://schemas.microsoft.com/office/drawing/2014/main" id="{22C9BF3C-7D6C-43FC-848B-A202B176DB90}"/>
                    </a:ext>
                  </a:extLst>
                </p:cNvPr>
                <p:cNvSpPr txBox="1"/>
                <p:nvPr/>
              </p:nvSpPr>
              <p:spPr>
                <a:xfrm>
                  <a:off x="3174158" y="6441476"/>
                  <a:ext cx="933675" cy="20310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dist"/>
                  <a:r>
                    <a:rPr lang="en-US" altLang="zh-CN" dirty="0">
                      <a:latin typeface="思源黑体 CN Bold" panose="020B0800000000000000" pitchFamily="34" charset="-122"/>
                      <a:ea typeface="思源黑体 CN Bold" panose="020B0800000000000000" pitchFamily="34" charset="-122"/>
                    </a:rPr>
                    <a:t>2020</a:t>
                  </a:r>
                  <a:endParaRPr lang="zh-CN" altLang="en-US" dirty="0">
                    <a:latin typeface="思源黑体 CN Bold" panose="020B0800000000000000" pitchFamily="34" charset="-122"/>
                    <a:ea typeface="思源黑体 CN Bold" panose="020B0800000000000000" pitchFamily="34" charset="-122"/>
                  </a:endParaRPr>
                </a:p>
              </p:txBody>
            </p:sp>
            <p:sp>
              <p:nvSpPr>
                <p:cNvPr id="12" name="文本框 11">
                  <a:extLst>
                    <a:ext uri="{FF2B5EF4-FFF2-40B4-BE49-F238E27FC236}">
                      <a16:creationId xmlns:a16="http://schemas.microsoft.com/office/drawing/2014/main" id="{33D6455E-949A-4F7B-9B8F-597E27DC688C}"/>
                    </a:ext>
                  </a:extLst>
                </p:cNvPr>
                <p:cNvSpPr txBox="1"/>
                <p:nvPr/>
              </p:nvSpPr>
              <p:spPr>
                <a:xfrm>
                  <a:off x="5310302" y="6441476"/>
                  <a:ext cx="696718" cy="20310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dist"/>
                  <a:r>
                    <a:rPr lang="en-US" altLang="zh-CN" dirty="0">
                      <a:latin typeface="思源黑体 CN Bold" panose="020B0800000000000000" pitchFamily="34" charset="-122"/>
                      <a:ea typeface="思源黑体 CN Bold" panose="020B0800000000000000" pitchFamily="34" charset="-122"/>
                    </a:rPr>
                    <a:t>BCU</a:t>
                  </a:r>
                  <a:endParaRPr lang="zh-CN" altLang="en-US" dirty="0">
                    <a:latin typeface="思源黑体 CN Bold" panose="020B0800000000000000" pitchFamily="34" charset="-122"/>
                    <a:ea typeface="思源黑体 CN Bold" panose="020B0800000000000000" pitchFamily="34" charset="-122"/>
                  </a:endParaRPr>
                </a:p>
              </p:txBody>
            </p:sp>
            <p:sp>
              <p:nvSpPr>
                <p:cNvPr id="13" name="文本框 12">
                  <a:extLst>
                    <a:ext uri="{FF2B5EF4-FFF2-40B4-BE49-F238E27FC236}">
                      <a16:creationId xmlns:a16="http://schemas.microsoft.com/office/drawing/2014/main" id="{62B00DB7-013A-492D-BBF4-0D1849274F0F}"/>
                    </a:ext>
                  </a:extLst>
                </p:cNvPr>
                <p:cNvSpPr txBox="1"/>
                <p:nvPr/>
              </p:nvSpPr>
              <p:spPr>
                <a:xfrm>
                  <a:off x="7209489" y="6441476"/>
                  <a:ext cx="1001336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dist"/>
                  <a:r>
                    <a:rPr lang="en-US" altLang="zh-CN" dirty="0">
                      <a:latin typeface="思源黑体 CN Bold" panose="020B0800000000000000" pitchFamily="34" charset="-122"/>
                      <a:ea typeface="思源黑体 CN Bold" panose="020B0800000000000000" pitchFamily="34" charset="-122"/>
                    </a:rPr>
                    <a:t>DANCE</a:t>
                  </a:r>
                  <a:endParaRPr lang="zh-CN" altLang="en-US" dirty="0">
                    <a:latin typeface="思源黑体 CN Bold" panose="020B0800000000000000" pitchFamily="34" charset="-122"/>
                    <a:ea typeface="思源黑体 CN Bold" panose="020B0800000000000000" pitchFamily="34" charset="-122"/>
                  </a:endParaRPr>
                </a:p>
              </p:txBody>
            </p:sp>
          </p:grpSp>
          <p:grpSp>
            <p:nvGrpSpPr>
              <p:cNvPr id="14" name="组合 13">
                <a:extLst>
                  <a:ext uri="{FF2B5EF4-FFF2-40B4-BE49-F238E27FC236}">
                    <a16:creationId xmlns:a16="http://schemas.microsoft.com/office/drawing/2014/main" id="{4F6B0A08-4F4B-468E-912E-D5E62411B9F3}"/>
                  </a:ext>
                </a:extLst>
              </p:cNvPr>
              <p:cNvGrpSpPr/>
              <p:nvPr/>
            </p:nvGrpSpPr>
            <p:grpSpPr>
              <a:xfrm>
                <a:off x="-566057" y="6498000"/>
                <a:ext cx="13004800" cy="360000"/>
                <a:chOff x="-1526071" y="6399975"/>
                <a:chExt cx="11179278" cy="360000"/>
              </a:xfrm>
              <a:effectLst/>
            </p:grpSpPr>
            <p:sp>
              <p:nvSpPr>
                <p:cNvPr id="15" name="平行四边形 14">
                  <a:extLst>
                    <a:ext uri="{FF2B5EF4-FFF2-40B4-BE49-F238E27FC236}">
                      <a16:creationId xmlns:a16="http://schemas.microsoft.com/office/drawing/2014/main" id="{A2263518-7C15-4902-B94C-59453DB8B77F}"/>
                    </a:ext>
                  </a:extLst>
                </p:cNvPr>
                <p:cNvSpPr/>
                <p:nvPr/>
              </p:nvSpPr>
              <p:spPr>
                <a:xfrm>
                  <a:off x="-1526071" y="6399975"/>
                  <a:ext cx="11179278" cy="360000"/>
                </a:xfrm>
                <a:prstGeom prst="parallelogram">
                  <a:avLst>
                    <a:gd name="adj" fmla="val 49812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6" name="平行四边形 15">
                  <a:extLst>
                    <a:ext uri="{FF2B5EF4-FFF2-40B4-BE49-F238E27FC236}">
                      <a16:creationId xmlns:a16="http://schemas.microsoft.com/office/drawing/2014/main" id="{86B71531-FA58-486C-A3B0-A273BFE550D3}"/>
                    </a:ext>
                  </a:extLst>
                </p:cNvPr>
                <p:cNvSpPr/>
                <p:nvPr/>
              </p:nvSpPr>
              <p:spPr>
                <a:xfrm>
                  <a:off x="2080888" y="6399975"/>
                  <a:ext cx="984071" cy="360000"/>
                </a:xfrm>
                <a:prstGeom prst="parallelogram">
                  <a:avLst>
                    <a:gd name="adj" fmla="val 49812"/>
                  </a:avLst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7" name="文本框 16">
                  <a:extLst>
                    <a:ext uri="{FF2B5EF4-FFF2-40B4-BE49-F238E27FC236}">
                      <a16:creationId xmlns:a16="http://schemas.microsoft.com/office/drawing/2014/main" id="{C1CA6BB9-3C89-4D0E-BBF1-5A9FFE904954}"/>
                    </a:ext>
                  </a:extLst>
                </p:cNvPr>
                <p:cNvSpPr txBox="1"/>
                <p:nvPr/>
              </p:nvSpPr>
              <p:spPr>
                <a:xfrm>
                  <a:off x="-861173" y="6441476"/>
                  <a:ext cx="696718" cy="20310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dist"/>
                  <a:r>
                    <a:rPr lang="en-US" altLang="zh-CN" dirty="0">
                      <a:latin typeface="思源黑体 CN Bold" panose="020B0800000000000000" pitchFamily="34" charset="-122"/>
                      <a:ea typeface="思源黑体 CN Bold" panose="020B0800000000000000" pitchFamily="34" charset="-122"/>
                    </a:rPr>
                    <a:t>BCU</a:t>
                  </a:r>
                  <a:endParaRPr lang="zh-CN" altLang="en-US" dirty="0">
                    <a:latin typeface="思源黑体 CN Bold" panose="020B0800000000000000" pitchFamily="34" charset="-122"/>
                    <a:ea typeface="思源黑体 CN Bold" panose="020B0800000000000000" pitchFamily="34" charset="-122"/>
                  </a:endParaRPr>
                </a:p>
              </p:txBody>
            </p:sp>
            <p:sp>
              <p:nvSpPr>
                <p:cNvPr id="18" name="平行四边形 17">
                  <a:extLst>
                    <a:ext uri="{FF2B5EF4-FFF2-40B4-BE49-F238E27FC236}">
                      <a16:creationId xmlns:a16="http://schemas.microsoft.com/office/drawing/2014/main" id="{7A834529-58D4-464B-8C1E-A6DD8E14325B}"/>
                    </a:ext>
                  </a:extLst>
                </p:cNvPr>
                <p:cNvSpPr/>
                <p:nvPr/>
              </p:nvSpPr>
              <p:spPr>
                <a:xfrm>
                  <a:off x="6116219" y="6399975"/>
                  <a:ext cx="984071" cy="360000"/>
                </a:xfrm>
                <a:prstGeom prst="parallelogram">
                  <a:avLst>
                    <a:gd name="adj" fmla="val 49812"/>
                  </a:avLst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9" name="平行四边形 18">
                  <a:extLst>
                    <a:ext uri="{FF2B5EF4-FFF2-40B4-BE49-F238E27FC236}">
                      <a16:creationId xmlns:a16="http://schemas.microsoft.com/office/drawing/2014/main" id="{868D08F1-C32D-4BE4-BD10-37D5BEC3B047}"/>
                    </a:ext>
                  </a:extLst>
                </p:cNvPr>
                <p:cNvSpPr/>
                <p:nvPr/>
              </p:nvSpPr>
              <p:spPr>
                <a:xfrm>
                  <a:off x="-55256" y="6399975"/>
                  <a:ext cx="984071" cy="360000"/>
                </a:xfrm>
                <a:prstGeom prst="parallelogram">
                  <a:avLst>
                    <a:gd name="adj" fmla="val 49812"/>
                  </a:avLst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0" name="平行四边形 19">
                  <a:extLst>
                    <a:ext uri="{FF2B5EF4-FFF2-40B4-BE49-F238E27FC236}">
                      <a16:creationId xmlns:a16="http://schemas.microsoft.com/office/drawing/2014/main" id="{EE5BD151-803A-4546-9FA7-8E2448984A6E}"/>
                    </a:ext>
                  </a:extLst>
                </p:cNvPr>
                <p:cNvSpPr/>
                <p:nvPr/>
              </p:nvSpPr>
              <p:spPr>
                <a:xfrm>
                  <a:off x="4217032" y="6399975"/>
                  <a:ext cx="984071" cy="360000"/>
                </a:xfrm>
                <a:prstGeom prst="parallelogram">
                  <a:avLst>
                    <a:gd name="adj" fmla="val 49812"/>
                  </a:avLst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1" name="平行四边形 20">
                  <a:extLst>
                    <a:ext uri="{FF2B5EF4-FFF2-40B4-BE49-F238E27FC236}">
                      <a16:creationId xmlns:a16="http://schemas.microsoft.com/office/drawing/2014/main" id="{5C53FF15-E692-4890-959D-F5808DD698FB}"/>
                    </a:ext>
                  </a:extLst>
                </p:cNvPr>
                <p:cNvSpPr/>
                <p:nvPr/>
              </p:nvSpPr>
              <p:spPr>
                <a:xfrm>
                  <a:off x="8252364" y="6399975"/>
                  <a:ext cx="984071" cy="360000"/>
                </a:xfrm>
                <a:prstGeom prst="parallelogram">
                  <a:avLst>
                    <a:gd name="adj" fmla="val 49812"/>
                  </a:avLst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2" name="文本框 21">
                  <a:extLst>
                    <a:ext uri="{FF2B5EF4-FFF2-40B4-BE49-F238E27FC236}">
                      <a16:creationId xmlns:a16="http://schemas.microsoft.com/office/drawing/2014/main" id="{01608A04-80CF-4397-BDFB-EC5846F24B86}"/>
                    </a:ext>
                  </a:extLst>
                </p:cNvPr>
                <p:cNvSpPr txBox="1"/>
                <p:nvPr/>
              </p:nvSpPr>
              <p:spPr>
                <a:xfrm>
                  <a:off x="1038014" y="6441476"/>
                  <a:ext cx="933675" cy="20310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dist"/>
                  <a:r>
                    <a:rPr lang="en-US" altLang="zh-CN" dirty="0">
                      <a:latin typeface="思源黑体 CN Bold" panose="020B0800000000000000" pitchFamily="34" charset="-122"/>
                      <a:ea typeface="思源黑体 CN Bold" panose="020B0800000000000000" pitchFamily="34" charset="-122"/>
                    </a:rPr>
                    <a:t>DANCE</a:t>
                  </a:r>
                  <a:endParaRPr lang="zh-CN" altLang="en-US" dirty="0">
                    <a:latin typeface="思源黑体 CN Bold" panose="020B0800000000000000" pitchFamily="34" charset="-122"/>
                    <a:ea typeface="思源黑体 CN Bold" panose="020B0800000000000000" pitchFamily="34" charset="-122"/>
                  </a:endParaRPr>
                </a:p>
              </p:txBody>
            </p:sp>
            <p:sp>
              <p:nvSpPr>
                <p:cNvPr id="23" name="文本框 22">
                  <a:extLst>
                    <a:ext uri="{FF2B5EF4-FFF2-40B4-BE49-F238E27FC236}">
                      <a16:creationId xmlns:a16="http://schemas.microsoft.com/office/drawing/2014/main" id="{68603A69-027B-4C39-8623-B6E8B333DED1}"/>
                    </a:ext>
                  </a:extLst>
                </p:cNvPr>
                <p:cNvSpPr txBox="1"/>
                <p:nvPr/>
              </p:nvSpPr>
              <p:spPr>
                <a:xfrm>
                  <a:off x="3174158" y="6441476"/>
                  <a:ext cx="933675" cy="20310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dist"/>
                  <a:r>
                    <a:rPr lang="en-US" altLang="zh-CN" dirty="0">
                      <a:latin typeface="思源黑体 CN Bold" panose="020B0800000000000000" pitchFamily="34" charset="-122"/>
                      <a:ea typeface="思源黑体 CN Bold" panose="020B0800000000000000" pitchFamily="34" charset="-122"/>
                    </a:rPr>
                    <a:t>2020</a:t>
                  </a:r>
                  <a:endParaRPr lang="zh-CN" altLang="en-US" dirty="0">
                    <a:latin typeface="思源黑体 CN Bold" panose="020B0800000000000000" pitchFamily="34" charset="-122"/>
                    <a:ea typeface="思源黑体 CN Bold" panose="020B0800000000000000" pitchFamily="34" charset="-122"/>
                  </a:endParaRPr>
                </a:p>
              </p:txBody>
            </p:sp>
            <p:sp>
              <p:nvSpPr>
                <p:cNvPr id="24" name="文本框 23">
                  <a:extLst>
                    <a:ext uri="{FF2B5EF4-FFF2-40B4-BE49-F238E27FC236}">
                      <a16:creationId xmlns:a16="http://schemas.microsoft.com/office/drawing/2014/main" id="{A3223E5F-B2D2-4FE7-A7F3-84C873D292F3}"/>
                    </a:ext>
                  </a:extLst>
                </p:cNvPr>
                <p:cNvSpPr txBox="1"/>
                <p:nvPr/>
              </p:nvSpPr>
              <p:spPr>
                <a:xfrm>
                  <a:off x="5310302" y="6441476"/>
                  <a:ext cx="696718" cy="20310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dist"/>
                  <a:r>
                    <a:rPr lang="en-US" altLang="zh-CN" dirty="0">
                      <a:latin typeface="思源黑体 CN Bold" panose="020B0800000000000000" pitchFamily="34" charset="-122"/>
                      <a:ea typeface="思源黑体 CN Bold" panose="020B0800000000000000" pitchFamily="34" charset="-122"/>
                    </a:rPr>
                    <a:t>BCU</a:t>
                  </a:r>
                  <a:endParaRPr lang="zh-CN" altLang="en-US" dirty="0">
                    <a:latin typeface="思源黑体 CN Bold" panose="020B0800000000000000" pitchFamily="34" charset="-122"/>
                    <a:ea typeface="思源黑体 CN Bold" panose="020B0800000000000000" pitchFamily="34" charset="-122"/>
                  </a:endParaRPr>
                </a:p>
              </p:txBody>
            </p:sp>
            <p:sp>
              <p:nvSpPr>
                <p:cNvPr id="25" name="文本框 24">
                  <a:extLst>
                    <a:ext uri="{FF2B5EF4-FFF2-40B4-BE49-F238E27FC236}">
                      <a16:creationId xmlns:a16="http://schemas.microsoft.com/office/drawing/2014/main" id="{1BC8F782-9379-467F-B361-4CE060C08901}"/>
                    </a:ext>
                  </a:extLst>
                </p:cNvPr>
                <p:cNvSpPr txBox="1"/>
                <p:nvPr/>
              </p:nvSpPr>
              <p:spPr>
                <a:xfrm>
                  <a:off x="7209489" y="6441476"/>
                  <a:ext cx="1001336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dist"/>
                  <a:r>
                    <a:rPr lang="en-US" altLang="zh-CN" dirty="0">
                      <a:latin typeface="思源黑体 CN Bold" panose="020B0800000000000000" pitchFamily="34" charset="-122"/>
                      <a:ea typeface="思源黑体 CN Bold" panose="020B0800000000000000" pitchFamily="34" charset="-122"/>
                    </a:rPr>
                    <a:t>DANCE</a:t>
                  </a:r>
                  <a:endParaRPr lang="zh-CN" altLang="en-US" dirty="0">
                    <a:latin typeface="思源黑体 CN Bold" panose="020B0800000000000000" pitchFamily="34" charset="-122"/>
                    <a:ea typeface="思源黑体 CN Bold" panose="020B0800000000000000" pitchFamily="34" charset="-122"/>
                  </a:endParaRPr>
                </a:p>
              </p:txBody>
            </p:sp>
          </p:grpSp>
        </p:grpSp>
        <p:grpSp>
          <p:nvGrpSpPr>
            <p:cNvPr id="27" name="组合 26">
              <a:extLst>
                <a:ext uri="{FF2B5EF4-FFF2-40B4-BE49-F238E27FC236}">
                  <a16:creationId xmlns:a16="http://schemas.microsoft.com/office/drawing/2014/main" id="{F2D21A3C-45C8-4126-887B-2DAA7C419868}"/>
                </a:ext>
              </a:extLst>
            </p:cNvPr>
            <p:cNvGrpSpPr/>
            <p:nvPr/>
          </p:nvGrpSpPr>
          <p:grpSpPr>
            <a:xfrm>
              <a:off x="1512823" y="10306"/>
              <a:ext cx="10050921" cy="6827081"/>
              <a:chOff x="1512823" y="10306"/>
              <a:chExt cx="10050921" cy="6827081"/>
            </a:xfrm>
          </p:grpSpPr>
          <p:pic>
            <p:nvPicPr>
              <p:cNvPr id="28" name="图片 27" descr="图片包含 游戏机&#10;&#10;描述已自动生成">
                <a:extLst>
                  <a:ext uri="{FF2B5EF4-FFF2-40B4-BE49-F238E27FC236}">
                    <a16:creationId xmlns:a16="http://schemas.microsoft.com/office/drawing/2014/main" id="{41AF0124-7729-4EDA-B14E-C5FD68875C9C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7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2823" y="10306"/>
                <a:ext cx="364426" cy="339387"/>
              </a:xfrm>
              <a:prstGeom prst="rect">
                <a:avLst/>
              </a:prstGeom>
            </p:spPr>
          </p:pic>
          <p:pic>
            <p:nvPicPr>
              <p:cNvPr id="29" name="图片 28" descr="图片包含 游戏机&#10;&#10;描述已自动生成">
                <a:extLst>
                  <a:ext uri="{FF2B5EF4-FFF2-40B4-BE49-F238E27FC236}">
                    <a16:creationId xmlns:a16="http://schemas.microsoft.com/office/drawing/2014/main" id="{5FD386DC-5398-49A9-AAF1-CD3D89104619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7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20070" y="10306"/>
                <a:ext cx="364426" cy="339387"/>
              </a:xfrm>
              <a:prstGeom prst="rect">
                <a:avLst/>
              </a:prstGeom>
            </p:spPr>
          </p:pic>
          <p:pic>
            <p:nvPicPr>
              <p:cNvPr id="30" name="图片 29" descr="图片包含 游戏机&#10;&#10;描述已自动生成">
                <a:extLst>
                  <a:ext uri="{FF2B5EF4-FFF2-40B4-BE49-F238E27FC236}">
                    <a16:creationId xmlns:a16="http://schemas.microsoft.com/office/drawing/2014/main" id="{0B379500-122D-416D-9168-C746809D5AE4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7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05036" y="10306"/>
                <a:ext cx="364426" cy="339387"/>
              </a:xfrm>
              <a:prstGeom prst="rect">
                <a:avLst/>
              </a:prstGeom>
            </p:spPr>
          </p:pic>
          <p:pic>
            <p:nvPicPr>
              <p:cNvPr id="31" name="图片 30" descr="图片包含 游戏机&#10;&#10;描述已自动生成">
                <a:extLst>
                  <a:ext uri="{FF2B5EF4-FFF2-40B4-BE49-F238E27FC236}">
                    <a16:creationId xmlns:a16="http://schemas.microsoft.com/office/drawing/2014/main" id="{D5B4E82B-B7D1-4034-BEE3-E55754A1BD1D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7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14351" y="10306"/>
                <a:ext cx="364426" cy="339387"/>
              </a:xfrm>
              <a:prstGeom prst="rect">
                <a:avLst/>
              </a:prstGeom>
            </p:spPr>
          </p:pic>
          <p:pic>
            <p:nvPicPr>
              <p:cNvPr id="32" name="图片 31" descr="图片包含 游戏机&#10;&#10;描述已自动生成">
                <a:extLst>
                  <a:ext uri="{FF2B5EF4-FFF2-40B4-BE49-F238E27FC236}">
                    <a16:creationId xmlns:a16="http://schemas.microsoft.com/office/drawing/2014/main" id="{087B9703-9056-4465-8CF2-A283DFB46AE3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7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199318" y="10306"/>
                <a:ext cx="364426" cy="339387"/>
              </a:xfrm>
              <a:prstGeom prst="rect">
                <a:avLst/>
              </a:prstGeom>
            </p:spPr>
          </p:pic>
          <p:pic>
            <p:nvPicPr>
              <p:cNvPr id="33" name="图片 32" descr="图片包含 游戏机&#10;&#10;描述已自动生成">
                <a:extLst>
                  <a:ext uri="{FF2B5EF4-FFF2-40B4-BE49-F238E27FC236}">
                    <a16:creationId xmlns:a16="http://schemas.microsoft.com/office/drawing/2014/main" id="{FFE09A27-93EA-4842-ACB4-9362A3A53EFF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7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2823" y="6498000"/>
                <a:ext cx="364426" cy="339387"/>
              </a:xfrm>
              <a:prstGeom prst="rect">
                <a:avLst/>
              </a:prstGeom>
            </p:spPr>
          </p:pic>
          <p:pic>
            <p:nvPicPr>
              <p:cNvPr id="34" name="图片 33" descr="图片包含 游戏机&#10;&#10;描述已自动生成">
                <a:extLst>
                  <a:ext uri="{FF2B5EF4-FFF2-40B4-BE49-F238E27FC236}">
                    <a16:creationId xmlns:a16="http://schemas.microsoft.com/office/drawing/2014/main" id="{10E02C5C-8D54-413E-8E88-DF5352667759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7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20070" y="6498000"/>
                <a:ext cx="364426" cy="339387"/>
              </a:xfrm>
              <a:prstGeom prst="rect">
                <a:avLst/>
              </a:prstGeom>
            </p:spPr>
          </p:pic>
          <p:pic>
            <p:nvPicPr>
              <p:cNvPr id="35" name="图片 34" descr="图片包含 游戏机&#10;&#10;描述已自动生成">
                <a:extLst>
                  <a:ext uri="{FF2B5EF4-FFF2-40B4-BE49-F238E27FC236}">
                    <a16:creationId xmlns:a16="http://schemas.microsoft.com/office/drawing/2014/main" id="{26D6C608-1471-4E68-8F70-9DE28A3C9DE1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7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05036" y="6498000"/>
                <a:ext cx="364426" cy="339387"/>
              </a:xfrm>
              <a:prstGeom prst="rect">
                <a:avLst/>
              </a:prstGeom>
            </p:spPr>
          </p:pic>
          <p:pic>
            <p:nvPicPr>
              <p:cNvPr id="36" name="图片 35" descr="图片包含 游戏机&#10;&#10;描述已自动生成">
                <a:extLst>
                  <a:ext uri="{FF2B5EF4-FFF2-40B4-BE49-F238E27FC236}">
                    <a16:creationId xmlns:a16="http://schemas.microsoft.com/office/drawing/2014/main" id="{2DEFE57A-64DE-41CD-884A-AFB25274F8AE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7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14351" y="6498000"/>
                <a:ext cx="364426" cy="339387"/>
              </a:xfrm>
              <a:prstGeom prst="rect">
                <a:avLst/>
              </a:prstGeom>
            </p:spPr>
          </p:pic>
          <p:pic>
            <p:nvPicPr>
              <p:cNvPr id="37" name="图片 36" descr="图片包含 游戏机&#10;&#10;描述已自动生成">
                <a:extLst>
                  <a:ext uri="{FF2B5EF4-FFF2-40B4-BE49-F238E27FC236}">
                    <a16:creationId xmlns:a16="http://schemas.microsoft.com/office/drawing/2014/main" id="{C65F423B-87EA-4B2F-8F9B-05CA2CF0B71A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7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199318" y="6498000"/>
                <a:ext cx="364426" cy="339387"/>
              </a:xfrm>
              <a:prstGeom prst="rect">
                <a:avLst/>
              </a:prstGeom>
            </p:spPr>
          </p:pic>
        </p:grpSp>
        <p:grpSp>
          <p:nvGrpSpPr>
            <p:cNvPr id="55" name="Group 71_1">
              <a:extLst>
                <a:ext uri="{FF2B5EF4-FFF2-40B4-BE49-F238E27FC236}">
                  <a16:creationId xmlns:a16="http://schemas.microsoft.com/office/drawing/2014/main" id="{D066C7F7-69DE-4EAA-98AE-9212E18D3AC0}"/>
                </a:ext>
              </a:extLst>
            </p:cNvPr>
            <p:cNvGrpSpPr/>
            <p:nvPr/>
          </p:nvGrpSpPr>
          <p:grpSpPr>
            <a:xfrm>
              <a:off x="-3220714" y="-4940399"/>
              <a:ext cx="19527514" cy="15617491"/>
              <a:chOff x="-3220714" y="-4940399"/>
              <a:chExt cx="19527514" cy="15617491"/>
            </a:xfrm>
            <a:solidFill>
              <a:srgbClr val="E6E6E6"/>
            </a:solidFill>
          </p:grpSpPr>
          <p:sp>
            <p:nvSpPr>
              <p:cNvPr id="56" name="矩形 55">
                <a:extLst>
                  <a:ext uri="{FF2B5EF4-FFF2-40B4-BE49-F238E27FC236}">
                    <a16:creationId xmlns:a16="http://schemas.microsoft.com/office/drawing/2014/main" id="{769E83CB-862F-49AD-8D0C-C2A478A2FB23}"/>
                  </a:ext>
                </a:extLst>
              </p:cNvPr>
              <p:cNvSpPr/>
              <p:nvPr userDrawn="1"/>
            </p:nvSpPr>
            <p:spPr>
              <a:xfrm>
                <a:off x="0" y="-4940399"/>
                <a:ext cx="12192000" cy="494039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7" name="矩形 56">
                <a:extLst>
                  <a:ext uri="{FF2B5EF4-FFF2-40B4-BE49-F238E27FC236}">
                    <a16:creationId xmlns:a16="http://schemas.microsoft.com/office/drawing/2014/main" id="{955A2E7D-2901-415C-B330-F4107B76FFA1}"/>
                  </a:ext>
                </a:extLst>
              </p:cNvPr>
              <p:cNvSpPr/>
              <p:nvPr userDrawn="1"/>
            </p:nvSpPr>
            <p:spPr>
              <a:xfrm>
                <a:off x="0" y="6866204"/>
                <a:ext cx="12192000" cy="381088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" name="矩形 57">
                <a:extLst>
                  <a:ext uri="{FF2B5EF4-FFF2-40B4-BE49-F238E27FC236}">
                    <a16:creationId xmlns:a16="http://schemas.microsoft.com/office/drawing/2014/main" id="{96CF9660-B1B7-4EEE-8101-8FFB0E3AB6F6}"/>
                  </a:ext>
                </a:extLst>
              </p:cNvPr>
              <p:cNvSpPr/>
              <p:nvPr userDrawn="1"/>
            </p:nvSpPr>
            <p:spPr>
              <a:xfrm>
                <a:off x="-3220714" y="-4940399"/>
                <a:ext cx="3220714" cy="1561749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" name="矩形 58">
                <a:extLst>
                  <a:ext uri="{FF2B5EF4-FFF2-40B4-BE49-F238E27FC236}">
                    <a16:creationId xmlns:a16="http://schemas.microsoft.com/office/drawing/2014/main" id="{E8B2E1C3-1A47-4C45-99C2-1C25DC30E8F4}"/>
                  </a:ext>
                </a:extLst>
              </p:cNvPr>
              <p:cNvSpPr/>
              <p:nvPr userDrawn="1"/>
            </p:nvSpPr>
            <p:spPr>
              <a:xfrm>
                <a:off x="12192000" y="-4940399"/>
                <a:ext cx="4114800" cy="1561749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79" name="文本框 78">
            <a:extLst>
              <a:ext uri="{FF2B5EF4-FFF2-40B4-BE49-F238E27FC236}">
                <a16:creationId xmlns:a16="http://schemas.microsoft.com/office/drawing/2014/main" id="{1A382160-0BBB-4EB7-A5F4-C55C84C26DF6}"/>
              </a:ext>
            </a:extLst>
          </p:cNvPr>
          <p:cNvSpPr txBox="1"/>
          <p:nvPr/>
        </p:nvSpPr>
        <p:spPr>
          <a:xfrm>
            <a:off x="2637866" y="3729447"/>
            <a:ext cx="4761644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800" dirty="0">
                <a:ln w="76200" cap="rnd">
                  <a:solidFill>
                    <a:schemeClr val="accent1">
                      <a:alpha val="5000"/>
                    </a:schemeClr>
                  </a:solidFill>
                </a:ln>
                <a:noFill/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Cong</a:t>
            </a:r>
            <a:endParaRPr lang="zh-CN" altLang="en-US" sz="13800" dirty="0">
              <a:ln w="76200" cap="rnd">
                <a:solidFill>
                  <a:schemeClr val="accent1">
                    <a:alpha val="5000"/>
                  </a:schemeClr>
                </a:solidFill>
              </a:ln>
              <a:noFill/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E01F2EFB-7CD3-4F5D-8F47-2D3BACDC1C0A}"/>
              </a:ext>
            </a:extLst>
          </p:cNvPr>
          <p:cNvGrpSpPr/>
          <p:nvPr/>
        </p:nvGrpSpPr>
        <p:grpSpPr>
          <a:xfrm>
            <a:off x="1236024" y="2120683"/>
            <a:ext cx="5176950" cy="3598681"/>
            <a:chOff x="1236024" y="2120683"/>
            <a:chExt cx="5176950" cy="3598681"/>
          </a:xfrm>
        </p:grpSpPr>
        <p:sp>
          <p:nvSpPr>
            <p:cNvPr id="71" name="矩形: 圆角 70">
              <a:extLst>
                <a:ext uri="{FF2B5EF4-FFF2-40B4-BE49-F238E27FC236}">
                  <a16:creationId xmlns:a16="http://schemas.microsoft.com/office/drawing/2014/main" id="{37B8C266-A74C-4608-BA1A-9FD5FF240CB4}"/>
                </a:ext>
              </a:extLst>
            </p:cNvPr>
            <p:cNvSpPr/>
            <p:nvPr/>
          </p:nvSpPr>
          <p:spPr>
            <a:xfrm>
              <a:off x="1236024" y="2120683"/>
              <a:ext cx="1945326" cy="549970"/>
            </a:xfrm>
            <a:prstGeom prst="roundRect">
              <a:avLst>
                <a:gd name="adj" fmla="val 50000"/>
              </a:avLst>
            </a:pr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2000" dirty="0"/>
                <a:t>第一个优点</a:t>
              </a:r>
            </a:p>
          </p:txBody>
        </p:sp>
        <p:sp>
          <p:nvSpPr>
            <p:cNvPr id="74" name="矩形: 圆角 73">
              <a:extLst>
                <a:ext uri="{FF2B5EF4-FFF2-40B4-BE49-F238E27FC236}">
                  <a16:creationId xmlns:a16="http://schemas.microsoft.com/office/drawing/2014/main" id="{54729C3A-9302-4A16-A5CF-B18D5B6DAB27}"/>
                </a:ext>
              </a:extLst>
            </p:cNvPr>
            <p:cNvSpPr/>
            <p:nvPr/>
          </p:nvSpPr>
          <p:spPr>
            <a:xfrm>
              <a:off x="1236024" y="4043281"/>
              <a:ext cx="1945326" cy="549970"/>
            </a:xfrm>
            <a:prstGeom prst="roundRect">
              <a:avLst>
                <a:gd name="adj" fmla="val 50000"/>
              </a:avLst>
            </a:pr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2000" dirty="0"/>
                <a:t>第二个优点</a:t>
              </a:r>
            </a:p>
          </p:txBody>
        </p:sp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30D9CF19-6779-4FA8-9E3E-DF1EBFF76581}"/>
                </a:ext>
              </a:extLst>
            </p:cNvPr>
            <p:cNvSpPr txBox="1"/>
            <p:nvPr/>
          </p:nvSpPr>
          <p:spPr>
            <a:xfrm>
              <a:off x="1512823" y="2917167"/>
              <a:ext cx="4900151" cy="8796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dirty="0"/>
                <a:t>一个非常厉害的技能！一个非常厉害的技能！</a:t>
              </a:r>
            </a:p>
            <a:p>
              <a:pPr>
                <a:lnSpc>
                  <a:spcPct val="150000"/>
                </a:lnSpc>
              </a:pPr>
              <a:r>
                <a:rPr lang="zh-CN" altLang="en-US" dirty="0"/>
                <a:t>一个非常厉害的技能！一个非常厉害的技能！</a:t>
              </a:r>
            </a:p>
          </p:txBody>
        </p:sp>
        <p:sp>
          <p:nvSpPr>
            <p:cNvPr id="76" name="文本框 75">
              <a:extLst>
                <a:ext uri="{FF2B5EF4-FFF2-40B4-BE49-F238E27FC236}">
                  <a16:creationId xmlns:a16="http://schemas.microsoft.com/office/drawing/2014/main" id="{66A521C7-00AC-4B6A-BDF6-67A0F4EA0BEE}"/>
                </a:ext>
              </a:extLst>
            </p:cNvPr>
            <p:cNvSpPr txBox="1"/>
            <p:nvPr/>
          </p:nvSpPr>
          <p:spPr>
            <a:xfrm>
              <a:off x="1512823" y="4839764"/>
              <a:ext cx="4900151" cy="8796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dirty="0"/>
                <a:t>一个非常厉害的技能！一个非常厉害的技能！</a:t>
              </a:r>
            </a:p>
            <a:p>
              <a:pPr>
                <a:lnSpc>
                  <a:spcPct val="150000"/>
                </a:lnSpc>
              </a:pPr>
              <a:r>
                <a:rPr lang="zh-CN" altLang="en-US" dirty="0"/>
                <a:t>一个非常厉害的技能！一个非常厉害的技能！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5871928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任意多边形: 形状 121">
            <a:extLst>
              <a:ext uri="{FF2B5EF4-FFF2-40B4-BE49-F238E27FC236}">
                <a16:creationId xmlns:a16="http://schemas.microsoft.com/office/drawing/2014/main" id="{A2ACB2A5-4EE9-41AE-9C3E-9A78ED395088}"/>
              </a:ext>
            </a:extLst>
          </p:cNvPr>
          <p:cNvSpPr/>
          <p:nvPr/>
        </p:nvSpPr>
        <p:spPr>
          <a:xfrm rot="16200000" flipH="1">
            <a:off x="-3283657" y="-5541521"/>
            <a:ext cx="12916341" cy="16079529"/>
          </a:xfrm>
          <a:custGeom>
            <a:avLst/>
            <a:gdLst>
              <a:gd name="connsiteX0" fmla="*/ 0 w 8672051"/>
              <a:gd name="connsiteY0" fmla="*/ 943897 h 10795820"/>
              <a:gd name="connsiteX1" fmla="*/ 0 w 8672051"/>
              <a:gd name="connsiteY1" fmla="*/ 943897 h 10795820"/>
              <a:gd name="connsiteX2" fmla="*/ 1651819 w 8672051"/>
              <a:gd name="connsiteY2" fmla="*/ 0 h 10795820"/>
              <a:gd name="connsiteX3" fmla="*/ 8672051 w 8672051"/>
              <a:gd name="connsiteY3" fmla="*/ 10795820 h 10795820"/>
              <a:gd name="connsiteX4" fmla="*/ 0 w 8672051"/>
              <a:gd name="connsiteY4" fmla="*/ 943897 h 10795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72051" h="10795820">
                <a:moveTo>
                  <a:pt x="0" y="943897"/>
                </a:moveTo>
                <a:lnTo>
                  <a:pt x="0" y="943897"/>
                </a:lnTo>
                <a:lnTo>
                  <a:pt x="1651819" y="0"/>
                </a:lnTo>
                <a:lnTo>
                  <a:pt x="8672051" y="10795820"/>
                </a:lnTo>
                <a:lnTo>
                  <a:pt x="0" y="943897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3">
                  <a:alpha val="0"/>
                </a:schemeClr>
              </a:gs>
            </a:gsLst>
            <a:lin ang="5400000" scaled="1"/>
          </a:gradFill>
          <a:ln>
            <a:noFill/>
          </a:ln>
          <a:effectLst>
            <a:softEdge rad="635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0" name="任意多边形: 形状 119">
            <a:extLst>
              <a:ext uri="{FF2B5EF4-FFF2-40B4-BE49-F238E27FC236}">
                <a16:creationId xmlns:a16="http://schemas.microsoft.com/office/drawing/2014/main" id="{A1AA2A00-EA9B-4970-BDD5-B6883B5DF14B}"/>
              </a:ext>
            </a:extLst>
          </p:cNvPr>
          <p:cNvSpPr/>
          <p:nvPr/>
        </p:nvSpPr>
        <p:spPr>
          <a:xfrm rot="1126085" flipH="1">
            <a:off x="2948155" y="-4714351"/>
            <a:ext cx="12916341" cy="16079529"/>
          </a:xfrm>
          <a:custGeom>
            <a:avLst/>
            <a:gdLst>
              <a:gd name="connsiteX0" fmla="*/ 0 w 8672051"/>
              <a:gd name="connsiteY0" fmla="*/ 943897 h 10795820"/>
              <a:gd name="connsiteX1" fmla="*/ 0 w 8672051"/>
              <a:gd name="connsiteY1" fmla="*/ 943897 h 10795820"/>
              <a:gd name="connsiteX2" fmla="*/ 1651819 w 8672051"/>
              <a:gd name="connsiteY2" fmla="*/ 0 h 10795820"/>
              <a:gd name="connsiteX3" fmla="*/ 8672051 w 8672051"/>
              <a:gd name="connsiteY3" fmla="*/ 10795820 h 10795820"/>
              <a:gd name="connsiteX4" fmla="*/ 0 w 8672051"/>
              <a:gd name="connsiteY4" fmla="*/ 943897 h 10795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72051" h="10795820">
                <a:moveTo>
                  <a:pt x="0" y="943897"/>
                </a:moveTo>
                <a:lnTo>
                  <a:pt x="0" y="943897"/>
                </a:lnTo>
                <a:lnTo>
                  <a:pt x="1651819" y="0"/>
                </a:lnTo>
                <a:lnTo>
                  <a:pt x="8672051" y="10795820"/>
                </a:lnTo>
                <a:lnTo>
                  <a:pt x="0" y="943897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3">
                  <a:alpha val="0"/>
                </a:schemeClr>
              </a:gs>
            </a:gsLst>
            <a:lin ang="5400000" scaled="1"/>
          </a:gradFill>
          <a:ln>
            <a:noFill/>
          </a:ln>
          <a:effectLst>
            <a:softEdge rad="635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1" name="任意多边形: 形状 110">
            <a:extLst>
              <a:ext uri="{FF2B5EF4-FFF2-40B4-BE49-F238E27FC236}">
                <a16:creationId xmlns:a16="http://schemas.microsoft.com/office/drawing/2014/main" id="{03A989E1-8D76-4883-AB98-519EE76F1D27}"/>
              </a:ext>
            </a:extLst>
          </p:cNvPr>
          <p:cNvSpPr/>
          <p:nvPr/>
        </p:nvSpPr>
        <p:spPr>
          <a:xfrm rot="1811712" flipH="1">
            <a:off x="6919215" y="-776515"/>
            <a:ext cx="8672051" cy="10795820"/>
          </a:xfrm>
          <a:custGeom>
            <a:avLst/>
            <a:gdLst>
              <a:gd name="connsiteX0" fmla="*/ 0 w 8672051"/>
              <a:gd name="connsiteY0" fmla="*/ 943897 h 10795820"/>
              <a:gd name="connsiteX1" fmla="*/ 0 w 8672051"/>
              <a:gd name="connsiteY1" fmla="*/ 943897 h 10795820"/>
              <a:gd name="connsiteX2" fmla="*/ 1651819 w 8672051"/>
              <a:gd name="connsiteY2" fmla="*/ 0 h 10795820"/>
              <a:gd name="connsiteX3" fmla="*/ 8672051 w 8672051"/>
              <a:gd name="connsiteY3" fmla="*/ 10795820 h 10795820"/>
              <a:gd name="connsiteX4" fmla="*/ 0 w 8672051"/>
              <a:gd name="connsiteY4" fmla="*/ 943897 h 10795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72051" h="10795820">
                <a:moveTo>
                  <a:pt x="0" y="943897"/>
                </a:moveTo>
                <a:lnTo>
                  <a:pt x="0" y="943897"/>
                </a:lnTo>
                <a:lnTo>
                  <a:pt x="1651819" y="0"/>
                </a:lnTo>
                <a:lnTo>
                  <a:pt x="8672051" y="10795820"/>
                </a:lnTo>
                <a:lnTo>
                  <a:pt x="0" y="943897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5400000" scaled="1"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" name="任意多边形: 形状 108">
            <a:extLst>
              <a:ext uri="{FF2B5EF4-FFF2-40B4-BE49-F238E27FC236}">
                <a16:creationId xmlns:a16="http://schemas.microsoft.com/office/drawing/2014/main" id="{C6478BE0-265B-4215-BB46-A2F4AE313BB3}"/>
              </a:ext>
            </a:extLst>
          </p:cNvPr>
          <p:cNvSpPr/>
          <p:nvPr/>
        </p:nvSpPr>
        <p:spPr>
          <a:xfrm rot="21209644" flipH="1">
            <a:off x="3109957" y="-2324860"/>
            <a:ext cx="9866770" cy="12283123"/>
          </a:xfrm>
          <a:custGeom>
            <a:avLst/>
            <a:gdLst>
              <a:gd name="connsiteX0" fmla="*/ 0 w 8672051"/>
              <a:gd name="connsiteY0" fmla="*/ 943897 h 10795820"/>
              <a:gd name="connsiteX1" fmla="*/ 0 w 8672051"/>
              <a:gd name="connsiteY1" fmla="*/ 943897 h 10795820"/>
              <a:gd name="connsiteX2" fmla="*/ 1651819 w 8672051"/>
              <a:gd name="connsiteY2" fmla="*/ 0 h 10795820"/>
              <a:gd name="connsiteX3" fmla="*/ 8672051 w 8672051"/>
              <a:gd name="connsiteY3" fmla="*/ 10795820 h 10795820"/>
              <a:gd name="connsiteX4" fmla="*/ 0 w 8672051"/>
              <a:gd name="connsiteY4" fmla="*/ 943897 h 10795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72051" h="10795820">
                <a:moveTo>
                  <a:pt x="0" y="943897"/>
                </a:moveTo>
                <a:lnTo>
                  <a:pt x="0" y="943897"/>
                </a:lnTo>
                <a:lnTo>
                  <a:pt x="1651819" y="0"/>
                </a:lnTo>
                <a:lnTo>
                  <a:pt x="8672051" y="10795820"/>
                </a:lnTo>
                <a:lnTo>
                  <a:pt x="0" y="943897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5400000" scaled="1"/>
          </a:gra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8" name="任意多边形: 形状 107">
            <a:extLst>
              <a:ext uri="{FF2B5EF4-FFF2-40B4-BE49-F238E27FC236}">
                <a16:creationId xmlns:a16="http://schemas.microsoft.com/office/drawing/2014/main" id="{856D4602-FD04-4CAA-A010-E0D13985C96F}"/>
              </a:ext>
            </a:extLst>
          </p:cNvPr>
          <p:cNvSpPr/>
          <p:nvPr/>
        </p:nvSpPr>
        <p:spPr>
          <a:xfrm rot="4965184">
            <a:off x="-1648465" y="-5324100"/>
            <a:ext cx="12642508" cy="15738634"/>
          </a:xfrm>
          <a:custGeom>
            <a:avLst/>
            <a:gdLst>
              <a:gd name="connsiteX0" fmla="*/ 0 w 8672051"/>
              <a:gd name="connsiteY0" fmla="*/ 943897 h 10795820"/>
              <a:gd name="connsiteX1" fmla="*/ 0 w 8672051"/>
              <a:gd name="connsiteY1" fmla="*/ 943897 h 10795820"/>
              <a:gd name="connsiteX2" fmla="*/ 1651819 w 8672051"/>
              <a:gd name="connsiteY2" fmla="*/ 0 h 10795820"/>
              <a:gd name="connsiteX3" fmla="*/ 8672051 w 8672051"/>
              <a:gd name="connsiteY3" fmla="*/ 10795820 h 10795820"/>
              <a:gd name="connsiteX4" fmla="*/ 0 w 8672051"/>
              <a:gd name="connsiteY4" fmla="*/ 943897 h 10795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72051" h="10795820">
                <a:moveTo>
                  <a:pt x="0" y="943897"/>
                </a:moveTo>
                <a:lnTo>
                  <a:pt x="0" y="943897"/>
                </a:lnTo>
                <a:lnTo>
                  <a:pt x="1651819" y="0"/>
                </a:lnTo>
                <a:lnTo>
                  <a:pt x="8672051" y="10795820"/>
                </a:lnTo>
                <a:lnTo>
                  <a:pt x="0" y="943897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2">
                  <a:alpha val="0"/>
                </a:schemeClr>
              </a:gs>
            </a:gsLst>
            <a:lin ang="5400000" scaled="1"/>
          </a:gra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任意多边形: 形状 51">
            <a:extLst>
              <a:ext uri="{FF2B5EF4-FFF2-40B4-BE49-F238E27FC236}">
                <a16:creationId xmlns:a16="http://schemas.microsoft.com/office/drawing/2014/main" id="{6F9B688F-5A46-4D19-9CA4-97FD1E9898F4}"/>
              </a:ext>
            </a:extLst>
          </p:cNvPr>
          <p:cNvSpPr/>
          <p:nvPr/>
        </p:nvSpPr>
        <p:spPr>
          <a:xfrm>
            <a:off x="-1651819" y="589935"/>
            <a:ext cx="8672051" cy="10795820"/>
          </a:xfrm>
          <a:custGeom>
            <a:avLst/>
            <a:gdLst>
              <a:gd name="connsiteX0" fmla="*/ 0 w 8672051"/>
              <a:gd name="connsiteY0" fmla="*/ 943897 h 10795820"/>
              <a:gd name="connsiteX1" fmla="*/ 0 w 8672051"/>
              <a:gd name="connsiteY1" fmla="*/ 943897 h 10795820"/>
              <a:gd name="connsiteX2" fmla="*/ 1651819 w 8672051"/>
              <a:gd name="connsiteY2" fmla="*/ 0 h 10795820"/>
              <a:gd name="connsiteX3" fmla="*/ 8672051 w 8672051"/>
              <a:gd name="connsiteY3" fmla="*/ 10795820 h 10795820"/>
              <a:gd name="connsiteX4" fmla="*/ 0 w 8672051"/>
              <a:gd name="connsiteY4" fmla="*/ 943897 h 10795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72051" h="10795820">
                <a:moveTo>
                  <a:pt x="0" y="943897"/>
                </a:moveTo>
                <a:lnTo>
                  <a:pt x="0" y="943897"/>
                </a:lnTo>
                <a:lnTo>
                  <a:pt x="1651819" y="0"/>
                </a:lnTo>
                <a:lnTo>
                  <a:pt x="8672051" y="10795820"/>
                </a:lnTo>
                <a:lnTo>
                  <a:pt x="0" y="943897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5400000" scaled="1"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F2D21A3C-45C8-4126-887B-2DAA7C419868}"/>
              </a:ext>
            </a:extLst>
          </p:cNvPr>
          <p:cNvGrpSpPr/>
          <p:nvPr/>
        </p:nvGrpSpPr>
        <p:grpSpPr>
          <a:xfrm>
            <a:off x="1512823" y="10306"/>
            <a:ext cx="10050921" cy="6827081"/>
            <a:chOff x="1512823" y="10306"/>
            <a:chExt cx="10050921" cy="6827081"/>
          </a:xfrm>
        </p:grpSpPr>
        <p:pic>
          <p:nvPicPr>
            <p:cNvPr id="28" name="图片 27" descr="图片包含 游戏机&#10;&#10;描述已自动生成">
              <a:extLst>
                <a:ext uri="{FF2B5EF4-FFF2-40B4-BE49-F238E27FC236}">
                  <a16:creationId xmlns:a16="http://schemas.microsoft.com/office/drawing/2014/main" id="{41AF0124-7729-4EDA-B14E-C5FD68875C9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12823" y="10306"/>
              <a:ext cx="364426" cy="339387"/>
            </a:xfrm>
            <a:prstGeom prst="rect">
              <a:avLst/>
            </a:prstGeom>
          </p:spPr>
        </p:pic>
        <p:pic>
          <p:nvPicPr>
            <p:cNvPr id="29" name="图片 28" descr="图片包含 游戏机&#10;&#10;描述已自动生成">
              <a:extLst>
                <a:ext uri="{FF2B5EF4-FFF2-40B4-BE49-F238E27FC236}">
                  <a16:creationId xmlns:a16="http://schemas.microsoft.com/office/drawing/2014/main" id="{5FD386DC-5398-49A9-AAF1-CD3D8910461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20070" y="10306"/>
              <a:ext cx="364426" cy="339387"/>
            </a:xfrm>
            <a:prstGeom prst="rect">
              <a:avLst/>
            </a:prstGeom>
          </p:spPr>
        </p:pic>
        <p:pic>
          <p:nvPicPr>
            <p:cNvPr id="30" name="图片 29" descr="图片包含 游戏机&#10;&#10;描述已自动生成">
              <a:extLst>
                <a:ext uri="{FF2B5EF4-FFF2-40B4-BE49-F238E27FC236}">
                  <a16:creationId xmlns:a16="http://schemas.microsoft.com/office/drawing/2014/main" id="{0B379500-122D-416D-9168-C746809D5AE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05036" y="10306"/>
              <a:ext cx="364426" cy="339387"/>
            </a:xfrm>
            <a:prstGeom prst="rect">
              <a:avLst/>
            </a:prstGeom>
          </p:spPr>
        </p:pic>
        <p:pic>
          <p:nvPicPr>
            <p:cNvPr id="31" name="图片 30" descr="图片包含 游戏机&#10;&#10;描述已自动生成">
              <a:extLst>
                <a:ext uri="{FF2B5EF4-FFF2-40B4-BE49-F238E27FC236}">
                  <a16:creationId xmlns:a16="http://schemas.microsoft.com/office/drawing/2014/main" id="{D5B4E82B-B7D1-4034-BEE3-E55754A1BD1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14351" y="10306"/>
              <a:ext cx="364426" cy="339387"/>
            </a:xfrm>
            <a:prstGeom prst="rect">
              <a:avLst/>
            </a:prstGeom>
          </p:spPr>
        </p:pic>
        <p:pic>
          <p:nvPicPr>
            <p:cNvPr id="32" name="图片 31" descr="图片包含 游戏机&#10;&#10;描述已自动生成">
              <a:extLst>
                <a:ext uri="{FF2B5EF4-FFF2-40B4-BE49-F238E27FC236}">
                  <a16:creationId xmlns:a16="http://schemas.microsoft.com/office/drawing/2014/main" id="{087B9703-9056-4465-8CF2-A283DFB46AE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99318" y="10306"/>
              <a:ext cx="364426" cy="339387"/>
            </a:xfrm>
            <a:prstGeom prst="rect">
              <a:avLst/>
            </a:prstGeom>
          </p:spPr>
        </p:pic>
        <p:pic>
          <p:nvPicPr>
            <p:cNvPr id="33" name="图片 32" descr="图片包含 游戏机&#10;&#10;描述已自动生成">
              <a:extLst>
                <a:ext uri="{FF2B5EF4-FFF2-40B4-BE49-F238E27FC236}">
                  <a16:creationId xmlns:a16="http://schemas.microsoft.com/office/drawing/2014/main" id="{FFE09A27-93EA-4842-ACB4-9362A3A53EF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12823" y="6498000"/>
              <a:ext cx="364426" cy="339387"/>
            </a:xfrm>
            <a:prstGeom prst="rect">
              <a:avLst/>
            </a:prstGeom>
          </p:spPr>
        </p:pic>
        <p:pic>
          <p:nvPicPr>
            <p:cNvPr id="34" name="图片 33" descr="图片包含 游戏机&#10;&#10;描述已自动生成">
              <a:extLst>
                <a:ext uri="{FF2B5EF4-FFF2-40B4-BE49-F238E27FC236}">
                  <a16:creationId xmlns:a16="http://schemas.microsoft.com/office/drawing/2014/main" id="{10E02C5C-8D54-413E-8E88-DF535266775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20070" y="6498000"/>
              <a:ext cx="364426" cy="339387"/>
            </a:xfrm>
            <a:prstGeom prst="rect">
              <a:avLst/>
            </a:prstGeom>
          </p:spPr>
        </p:pic>
        <p:pic>
          <p:nvPicPr>
            <p:cNvPr id="35" name="图片 34" descr="图片包含 游戏机&#10;&#10;描述已自动生成">
              <a:extLst>
                <a:ext uri="{FF2B5EF4-FFF2-40B4-BE49-F238E27FC236}">
                  <a16:creationId xmlns:a16="http://schemas.microsoft.com/office/drawing/2014/main" id="{26D6C608-1471-4E68-8F70-9DE28A3C9DE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05036" y="6498000"/>
              <a:ext cx="364426" cy="339387"/>
            </a:xfrm>
            <a:prstGeom prst="rect">
              <a:avLst/>
            </a:prstGeom>
          </p:spPr>
        </p:pic>
        <p:pic>
          <p:nvPicPr>
            <p:cNvPr id="36" name="图片 35" descr="图片包含 游戏机&#10;&#10;描述已自动生成">
              <a:extLst>
                <a:ext uri="{FF2B5EF4-FFF2-40B4-BE49-F238E27FC236}">
                  <a16:creationId xmlns:a16="http://schemas.microsoft.com/office/drawing/2014/main" id="{2DEFE57A-64DE-41CD-884A-AFB25274F8A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14351" y="6498000"/>
              <a:ext cx="364426" cy="339387"/>
            </a:xfrm>
            <a:prstGeom prst="rect">
              <a:avLst/>
            </a:prstGeom>
          </p:spPr>
        </p:pic>
        <p:pic>
          <p:nvPicPr>
            <p:cNvPr id="37" name="图片 36" descr="图片包含 游戏机&#10;&#10;描述已自动生成">
              <a:extLst>
                <a:ext uri="{FF2B5EF4-FFF2-40B4-BE49-F238E27FC236}">
                  <a16:creationId xmlns:a16="http://schemas.microsoft.com/office/drawing/2014/main" id="{C65F423B-87EA-4B2F-8F9B-05CA2CF0B71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99318" y="6498000"/>
              <a:ext cx="364426" cy="339387"/>
            </a:xfrm>
            <a:prstGeom prst="rect">
              <a:avLst/>
            </a:prstGeom>
          </p:spPr>
        </p:pic>
      </p:grpSp>
      <p:sp>
        <p:nvSpPr>
          <p:cNvPr id="55" name="任意多边形: 形状 54">
            <a:extLst>
              <a:ext uri="{FF2B5EF4-FFF2-40B4-BE49-F238E27FC236}">
                <a16:creationId xmlns:a16="http://schemas.microsoft.com/office/drawing/2014/main" id="{0CB64782-0BE2-4FA0-BBB8-F8C90A79FE3B}"/>
              </a:ext>
            </a:extLst>
          </p:cNvPr>
          <p:cNvSpPr/>
          <p:nvPr/>
        </p:nvSpPr>
        <p:spPr>
          <a:xfrm>
            <a:off x="5303969" y="824022"/>
            <a:ext cx="7181374" cy="7123425"/>
          </a:xfrm>
          <a:custGeom>
            <a:avLst/>
            <a:gdLst/>
            <a:ahLst/>
            <a:cxnLst/>
            <a:rect l="0" t="0" r="0" b="0"/>
            <a:pathLst>
              <a:path w="7181374" h="7123425">
                <a:moveTo>
                  <a:pt x="2986048" y="48367"/>
                </a:moveTo>
                <a:cubicBezTo>
                  <a:pt x="2877230" y="144544"/>
                  <a:pt x="2837014" y="189055"/>
                  <a:pt x="2788076" y="267478"/>
                </a:cubicBezTo>
                <a:cubicBezTo>
                  <a:pt x="2721786" y="373709"/>
                  <a:pt x="2653416" y="495091"/>
                  <a:pt x="2582456" y="632526"/>
                </a:cubicBezTo>
                <a:cubicBezTo>
                  <a:pt x="2562620" y="670944"/>
                  <a:pt x="2527262" y="739178"/>
                  <a:pt x="2503882" y="784158"/>
                </a:cubicBezTo>
                <a:cubicBezTo>
                  <a:pt x="2480503" y="829139"/>
                  <a:pt x="2439992" y="887753"/>
                  <a:pt x="2413859" y="914413"/>
                </a:cubicBezTo>
                <a:cubicBezTo>
                  <a:pt x="2371253" y="957877"/>
                  <a:pt x="2357948" y="963660"/>
                  <a:pt x="2285066" y="970394"/>
                </a:cubicBezTo>
                <a:cubicBezTo>
                  <a:pt x="2240363" y="974525"/>
                  <a:pt x="2153165" y="975918"/>
                  <a:pt x="2091293" y="973490"/>
                </a:cubicBezTo>
                <a:lnTo>
                  <a:pt x="1978797" y="969076"/>
                </a:lnTo>
                <a:lnTo>
                  <a:pt x="1964293" y="1013526"/>
                </a:lnTo>
                <a:cubicBezTo>
                  <a:pt x="1942660" y="1079820"/>
                  <a:pt x="1892995" y="1090397"/>
                  <a:pt x="1831474" y="1041812"/>
                </a:cubicBezTo>
                <a:cubicBezTo>
                  <a:pt x="1786109" y="1005986"/>
                  <a:pt x="1753016" y="995747"/>
                  <a:pt x="1619588" y="976256"/>
                </a:cubicBezTo>
                <a:cubicBezTo>
                  <a:pt x="1584663" y="971154"/>
                  <a:pt x="1505223" y="951331"/>
                  <a:pt x="1443054" y="932205"/>
                </a:cubicBezTo>
                <a:cubicBezTo>
                  <a:pt x="1380885" y="913079"/>
                  <a:pt x="1317124" y="900667"/>
                  <a:pt x="1301363" y="904623"/>
                </a:cubicBezTo>
                <a:cubicBezTo>
                  <a:pt x="1277463" y="910622"/>
                  <a:pt x="1253009" y="890216"/>
                  <a:pt x="1154047" y="781696"/>
                </a:cubicBezTo>
                <a:cubicBezTo>
                  <a:pt x="1088785" y="710130"/>
                  <a:pt x="1026815" y="646369"/>
                  <a:pt x="1016338" y="640005"/>
                </a:cubicBezTo>
                <a:cubicBezTo>
                  <a:pt x="1005861" y="633641"/>
                  <a:pt x="951196" y="583635"/>
                  <a:pt x="894862" y="528880"/>
                </a:cubicBezTo>
                <a:cubicBezTo>
                  <a:pt x="838527" y="474125"/>
                  <a:pt x="782747" y="429326"/>
                  <a:pt x="770906" y="429326"/>
                </a:cubicBezTo>
                <a:cubicBezTo>
                  <a:pt x="752005" y="429326"/>
                  <a:pt x="663609" y="371422"/>
                  <a:pt x="574039" y="300367"/>
                </a:cubicBezTo>
                <a:cubicBezTo>
                  <a:pt x="557786" y="287474"/>
                  <a:pt x="538234" y="276926"/>
                  <a:pt x="530589" y="276926"/>
                </a:cubicBezTo>
                <a:cubicBezTo>
                  <a:pt x="522943" y="276926"/>
                  <a:pt x="505857" y="267124"/>
                  <a:pt x="492619" y="255144"/>
                </a:cubicBezTo>
                <a:cubicBezTo>
                  <a:pt x="476546" y="240598"/>
                  <a:pt x="443470" y="232451"/>
                  <a:pt x="393065" y="230623"/>
                </a:cubicBezTo>
                <a:cubicBezTo>
                  <a:pt x="321551" y="228029"/>
                  <a:pt x="316586" y="229809"/>
                  <a:pt x="298659" y="264475"/>
                </a:cubicBezTo>
                <a:cubicBezTo>
                  <a:pt x="273574" y="312984"/>
                  <a:pt x="273945" y="474874"/>
                  <a:pt x="299311" y="549590"/>
                </a:cubicBezTo>
                <a:cubicBezTo>
                  <a:pt x="310077" y="581298"/>
                  <a:pt x="339220" y="694369"/>
                  <a:pt x="364075" y="800859"/>
                </a:cubicBezTo>
                <a:cubicBezTo>
                  <a:pt x="388930" y="907348"/>
                  <a:pt x="414663" y="1017336"/>
                  <a:pt x="421260" y="1045276"/>
                </a:cubicBezTo>
                <a:cubicBezTo>
                  <a:pt x="427857" y="1073216"/>
                  <a:pt x="447193" y="1121793"/>
                  <a:pt x="464229" y="1153226"/>
                </a:cubicBezTo>
                <a:cubicBezTo>
                  <a:pt x="481264" y="1184659"/>
                  <a:pt x="507470" y="1236093"/>
                  <a:pt x="522462" y="1267526"/>
                </a:cubicBezTo>
                <a:cubicBezTo>
                  <a:pt x="537455" y="1298959"/>
                  <a:pt x="554712" y="1333249"/>
                  <a:pt x="560810" y="1343726"/>
                </a:cubicBezTo>
                <a:cubicBezTo>
                  <a:pt x="592276" y="1397785"/>
                  <a:pt x="599773" y="1436590"/>
                  <a:pt x="599946" y="1546299"/>
                </a:cubicBezTo>
                <a:cubicBezTo>
                  <a:pt x="600128" y="1661115"/>
                  <a:pt x="601827" y="1668426"/>
                  <a:pt x="639097" y="1714804"/>
                </a:cubicBezTo>
                <a:cubicBezTo>
                  <a:pt x="679871" y="1765542"/>
                  <a:pt x="678687" y="1768211"/>
                  <a:pt x="611235" y="1777626"/>
                </a:cubicBezTo>
                <a:cubicBezTo>
                  <a:pt x="594486" y="1779963"/>
                  <a:pt x="574483" y="1792868"/>
                  <a:pt x="566785" y="1806302"/>
                </a:cubicBezTo>
                <a:cubicBezTo>
                  <a:pt x="559087" y="1819736"/>
                  <a:pt x="523564" y="1859741"/>
                  <a:pt x="487847" y="1895202"/>
                </a:cubicBezTo>
                <a:cubicBezTo>
                  <a:pt x="439096" y="1943602"/>
                  <a:pt x="420255" y="1973132"/>
                  <a:pt x="412271" y="2013651"/>
                </a:cubicBezTo>
                <a:cubicBezTo>
                  <a:pt x="404589" y="2052635"/>
                  <a:pt x="395438" y="2067626"/>
                  <a:pt x="379322" y="2067626"/>
                </a:cubicBezTo>
                <a:cubicBezTo>
                  <a:pt x="366310" y="2067626"/>
                  <a:pt x="343068" y="2091414"/>
                  <a:pt x="323564" y="2124694"/>
                </a:cubicBezTo>
                <a:cubicBezTo>
                  <a:pt x="305170" y="2156082"/>
                  <a:pt x="256429" y="2217060"/>
                  <a:pt x="215250" y="2260201"/>
                </a:cubicBezTo>
                <a:cubicBezTo>
                  <a:pt x="174072" y="2303342"/>
                  <a:pt x="136650" y="2350394"/>
                  <a:pt x="132090" y="2364761"/>
                </a:cubicBezTo>
                <a:cubicBezTo>
                  <a:pt x="127530" y="2379128"/>
                  <a:pt x="104593" y="2418804"/>
                  <a:pt x="81119" y="2452929"/>
                </a:cubicBezTo>
                <a:cubicBezTo>
                  <a:pt x="57644" y="2487055"/>
                  <a:pt x="38438" y="2528285"/>
                  <a:pt x="38438" y="2544552"/>
                </a:cubicBezTo>
                <a:cubicBezTo>
                  <a:pt x="38438" y="2560818"/>
                  <a:pt x="32723" y="2577659"/>
                  <a:pt x="25738" y="2581976"/>
                </a:cubicBezTo>
                <a:cubicBezTo>
                  <a:pt x="3085" y="2595977"/>
                  <a:pt x="0" y="2669559"/>
                  <a:pt x="19789" y="2723886"/>
                </a:cubicBezTo>
                <a:cubicBezTo>
                  <a:pt x="30964" y="2754563"/>
                  <a:pt x="38714" y="2816092"/>
                  <a:pt x="38185" y="2869936"/>
                </a:cubicBezTo>
                <a:cubicBezTo>
                  <a:pt x="36920" y="2998622"/>
                  <a:pt x="49534" y="3073865"/>
                  <a:pt x="76136" y="3096326"/>
                </a:cubicBezTo>
                <a:cubicBezTo>
                  <a:pt x="88545" y="3106804"/>
                  <a:pt x="111826" y="3145883"/>
                  <a:pt x="127870" y="3183168"/>
                </a:cubicBezTo>
                <a:cubicBezTo>
                  <a:pt x="143915" y="3220454"/>
                  <a:pt x="170150" y="3259549"/>
                  <a:pt x="186170" y="3270046"/>
                </a:cubicBezTo>
                <a:cubicBezTo>
                  <a:pt x="202191" y="3280543"/>
                  <a:pt x="235818" y="3320045"/>
                  <a:pt x="260897" y="3357829"/>
                </a:cubicBezTo>
                <a:cubicBezTo>
                  <a:pt x="285976" y="3395612"/>
                  <a:pt x="311905" y="3426526"/>
                  <a:pt x="318517" y="3426526"/>
                </a:cubicBezTo>
                <a:cubicBezTo>
                  <a:pt x="325128" y="3426526"/>
                  <a:pt x="330538" y="3442641"/>
                  <a:pt x="330538" y="3462336"/>
                </a:cubicBezTo>
                <a:cubicBezTo>
                  <a:pt x="330538" y="3485192"/>
                  <a:pt x="342641" y="3508669"/>
                  <a:pt x="363997" y="3527238"/>
                </a:cubicBezTo>
                <a:cubicBezTo>
                  <a:pt x="396502" y="3555501"/>
                  <a:pt x="397215" y="3559220"/>
                  <a:pt x="389001" y="3657708"/>
                </a:cubicBezTo>
                <a:cubicBezTo>
                  <a:pt x="379148" y="3775862"/>
                  <a:pt x="389598" y="3830601"/>
                  <a:pt x="427905" y="3861492"/>
                </a:cubicBezTo>
                <a:cubicBezTo>
                  <a:pt x="443057" y="3873710"/>
                  <a:pt x="468077" y="3904131"/>
                  <a:pt x="483504" y="3929092"/>
                </a:cubicBezTo>
                <a:cubicBezTo>
                  <a:pt x="498932" y="3954054"/>
                  <a:pt x="524309" y="3979327"/>
                  <a:pt x="539900" y="3985254"/>
                </a:cubicBezTo>
                <a:cubicBezTo>
                  <a:pt x="566398" y="3995329"/>
                  <a:pt x="673438" y="4136544"/>
                  <a:pt x="673438" y="4161427"/>
                </a:cubicBezTo>
                <a:cubicBezTo>
                  <a:pt x="673438" y="4167636"/>
                  <a:pt x="682011" y="4179830"/>
                  <a:pt x="692488" y="4188526"/>
                </a:cubicBezTo>
                <a:cubicBezTo>
                  <a:pt x="702965" y="4197222"/>
                  <a:pt x="711538" y="4217380"/>
                  <a:pt x="711538" y="4233324"/>
                </a:cubicBezTo>
                <a:cubicBezTo>
                  <a:pt x="711538" y="4270030"/>
                  <a:pt x="853176" y="4418857"/>
                  <a:pt x="914747" y="4446848"/>
                </a:cubicBezTo>
                <a:cubicBezTo>
                  <a:pt x="1127167" y="4543415"/>
                  <a:pt x="1133400" y="4547941"/>
                  <a:pt x="1205376" y="4657893"/>
                </a:cubicBezTo>
                <a:cubicBezTo>
                  <a:pt x="1246715" y="4721044"/>
                  <a:pt x="1281031" y="4791215"/>
                  <a:pt x="1292138" y="4835307"/>
                </a:cubicBezTo>
                <a:cubicBezTo>
                  <a:pt x="1310341" y="4907573"/>
                  <a:pt x="1309972" y="4910385"/>
                  <a:pt x="1252325" y="5138294"/>
                </a:cubicBezTo>
                <a:cubicBezTo>
                  <a:pt x="1219121" y="5269567"/>
                  <a:pt x="1194138" y="5397514"/>
                  <a:pt x="1194138" y="5436292"/>
                </a:cubicBezTo>
                <a:cubicBezTo>
                  <a:pt x="1194138" y="5473667"/>
                  <a:pt x="1188211" y="5510173"/>
                  <a:pt x="1180966" y="5517418"/>
                </a:cubicBezTo>
                <a:cubicBezTo>
                  <a:pt x="1173721" y="5524663"/>
                  <a:pt x="1170076" y="5541522"/>
                  <a:pt x="1172865" y="5554883"/>
                </a:cubicBezTo>
                <a:cubicBezTo>
                  <a:pt x="1175654" y="5568244"/>
                  <a:pt x="1181959" y="5622039"/>
                  <a:pt x="1186878" y="5674426"/>
                </a:cubicBezTo>
                <a:cubicBezTo>
                  <a:pt x="1191796" y="5726814"/>
                  <a:pt x="1206537" y="5796038"/>
                  <a:pt x="1219636" y="5828259"/>
                </a:cubicBezTo>
                <a:cubicBezTo>
                  <a:pt x="1235617" y="5867567"/>
                  <a:pt x="1243370" y="5917709"/>
                  <a:pt x="1243200" y="5980658"/>
                </a:cubicBezTo>
                <a:cubicBezTo>
                  <a:pt x="1242968" y="6066390"/>
                  <a:pt x="1248422" y="6086541"/>
                  <a:pt x="1306477" y="6214468"/>
                </a:cubicBezTo>
                <a:cubicBezTo>
                  <a:pt x="1341418" y="6291464"/>
                  <a:pt x="1373794" y="6369550"/>
                  <a:pt x="1378423" y="6387993"/>
                </a:cubicBezTo>
                <a:cubicBezTo>
                  <a:pt x="1383949" y="6410009"/>
                  <a:pt x="1396274" y="6422390"/>
                  <a:pt x="1414314" y="6424045"/>
                </a:cubicBezTo>
                <a:cubicBezTo>
                  <a:pt x="1429424" y="6425432"/>
                  <a:pt x="1641813" y="6430270"/>
                  <a:pt x="1886288" y="6434796"/>
                </a:cubicBezTo>
                <a:lnTo>
                  <a:pt x="2330788" y="6443025"/>
                </a:lnTo>
                <a:lnTo>
                  <a:pt x="2993558" y="6731376"/>
                </a:lnTo>
                <a:lnTo>
                  <a:pt x="2994386" y="6786136"/>
                </a:lnTo>
                <a:cubicBezTo>
                  <a:pt x="2995931" y="6888333"/>
                  <a:pt x="2994181" y="6886880"/>
                  <a:pt x="3238838" y="6989049"/>
                </a:cubicBezTo>
                <a:cubicBezTo>
                  <a:pt x="3284241" y="7008009"/>
                  <a:pt x="3350323" y="7039570"/>
                  <a:pt x="3385688" y="7059184"/>
                </a:cubicBezTo>
                <a:cubicBezTo>
                  <a:pt x="3426538" y="7081841"/>
                  <a:pt x="3484156" y="7099582"/>
                  <a:pt x="3543675" y="7107830"/>
                </a:cubicBezTo>
                <a:cubicBezTo>
                  <a:pt x="3656200" y="7123424"/>
                  <a:pt x="3693323" y="7107985"/>
                  <a:pt x="3727035" y="7031575"/>
                </a:cubicBezTo>
                <a:cubicBezTo>
                  <a:pt x="3738937" y="7004598"/>
                  <a:pt x="3756835" y="6982526"/>
                  <a:pt x="3766807" y="6982526"/>
                </a:cubicBezTo>
                <a:cubicBezTo>
                  <a:pt x="3776779" y="6982526"/>
                  <a:pt x="3782518" y="6975382"/>
                  <a:pt x="3779560" y="6966651"/>
                </a:cubicBezTo>
                <a:cubicBezTo>
                  <a:pt x="3774196" y="6950819"/>
                  <a:pt x="3781912" y="6934227"/>
                  <a:pt x="3810862" y="6899345"/>
                </a:cubicBezTo>
                <a:cubicBezTo>
                  <a:pt x="3834072" y="6871379"/>
                  <a:pt x="3878667" y="6877260"/>
                  <a:pt x="3911938" y="6912676"/>
                </a:cubicBezTo>
                <a:cubicBezTo>
                  <a:pt x="3937913" y="6940325"/>
                  <a:pt x="3952596" y="6944426"/>
                  <a:pt x="4025621" y="6944426"/>
                </a:cubicBezTo>
                <a:cubicBezTo>
                  <a:pt x="4100007" y="6944426"/>
                  <a:pt x="4113937" y="6940353"/>
                  <a:pt x="4148963" y="6908361"/>
                </a:cubicBezTo>
                <a:cubicBezTo>
                  <a:pt x="4204677" y="6857474"/>
                  <a:pt x="4289777" y="6814736"/>
                  <a:pt x="4300580" y="6832217"/>
                </a:cubicBezTo>
                <a:cubicBezTo>
                  <a:pt x="4305302" y="6839857"/>
                  <a:pt x="4350333" y="6865129"/>
                  <a:pt x="4400647" y="6888376"/>
                </a:cubicBezTo>
                <a:cubicBezTo>
                  <a:pt x="4450962" y="6911623"/>
                  <a:pt x="4499446" y="6939459"/>
                  <a:pt x="4508388" y="6950234"/>
                </a:cubicBezTo>
                <a:cubicBezTo>
                  <a:pt x="4520936" y="6965353"/>
                  <a:pt x="4551968" y="6969826"/>
                  <a:pt x="4644320" y="6969826"/>
                </a:cubicBezTo>
                <a:cubicBezTo>
                  <a:pt x="4753458" y="6969826"/>
                  <a:pt x="4766656" y="6967163"/>
                  <a:pt x="4794246" y="6939573"/>
                </a:cubicBezTo>
                <a:cubicBezTo>
                  <a:pt x="4844593" y="6889225"/>
                  <a:pt x="4896436" y="6878158"/>
                  <a:pt x="5078745" y="6878838"/>
                </a:cubicBezTo>
                <a:cubicBezTo>
                  <a:pt x="5209757" y="6879326"/>
                  <a:pt x="5253323" y="6883744"/>
                  <a:pt x="5269245" y="6898157"/>
                </a:cubicBezTo>
                <a:cubicBezTo>
                  <a:pt x="5280599" y="6908434"/>
                  <a:pt x="5326719" y="6929493"/>
                  <a:pt x="5371735" y="6944954"/>
                </a:cubicBezTo>
                <a:cubicBezTo>
                  <a:pt x="5441355" y="6968866"/>
                  <a:pt x="5468858" y="6971792"/>
                  <a:pt x="5555836" y="6964538"/>
                </a:cubicBezTo>
                <a:cubicBezTo>
                  <a:pt x="5694709" y="6952956"/>
                  <a:pt x="5757448" y="6929068"/>
                  <a:pt x="5842499" y="6855386"/>
                </a:cubicBezTo>
                <a:cubicBezTo>
                  <a:pt x="5949385" y="6762789"/>
                  <a:pt x="6035166" y="6740523"/>
                  <a:pt x="6089254" y="6791336"/>
                </a:cubicBezTo>
                <a:cubicBezTo>
                  <a:pt x="6127625" y="6827384"/>
                  <a:pt x="6334317" y="6842788"/>
                  <a:pt x="6377143" y="6812791"/>
                </a:cubicBezTo>
                <a:cubicBezTo>
                  <a:pt x="6393449" y="6801370"/>
                  <a:pt x="6415758" y="6792026"/>
                  <a:pt x="6426719" y="6792026"/>
                </a:cubicBezTo>
                <a:cubicBezTo>
                  <a:pt x="6437681" y="6792026"/>
                  <a:pt x="6471346" y="6766862"/>
                  <a:pt x="6501530" y="6736107"/>
                </a:cubicBezTo>
                <a:cubicBezTo>
                  <a:pt x="6568186" y="6668189"/>
                  <a:pt x="6605007" y="6650823"/>
                  <a:pt x="6683593" y="6650236"/>
                </a:cubicBezTo>
                <a:cubicBezTo>
                  <a:pt x="6739910" y="6649816"/>
                  <a:pt x="6747163" y="6645767"/>
                  <a:pt x="6795901" y="6587557"/>
                </a:cubicBezTo>
                <a:cubicBezTo>
                  <a:pt x="6836697" y="6538830"/>
                  <a:pt x="6856151" y="6525326"/>
                  <a:pt x="6885551" y="6525326"/>
                </a:cubicBezTo>
                <a:cubicBezTo>
                  <a:pt x="6927128" y="6525326"/>
                  <a:pt x="6965907" y="6496533"/>
                  <a:pt x="7004388" y="6437090"/>
                </a:cubicBezTo>
                <a:cubicBezTo>
                  <a:pt x="7024441" y="6406115"/>
                  <a:pt x="7041140" y="6396468"/>
                  <a:pt x="7083711" y="6391265"/>
                </a:cubicBezTo>
                <a:cubicBezTo>
                  <a:pt x="7152375" y="6382873"/>
                  <a:pt x="7181373" y="6340487"/>
                  <a:pt x="7170109" y="6264976"/>
                </a:cubicBezTo>
                <a:cubicBezTo>
                  <a:pt x="7165941" y="6237036"/>
                  <a:pt x="7158381" y="6157014"/>
                  <a:pt x="7153309" y="6087148"/>
                </a:cubicBezTo>
                <a:cubicBezTo>
                  <a:pt x="7142615" y="5939829"/>
                  <a:pt x="7137509" y="5931070"/>
                  <a:pt x="6946047" y="5731576"/>
                </a:cubicBezTo>
                <a:cubicBezTo>
                  <a:pt x="6841008" y="5622132"/>
                  <a:pt x="6794838" y="5551069"/>
                  <a:pt x="6794838" y="5498844"/>
                </a:cubicBezTo>
                <a:cubicBezTo>
                  <a:pt x="6794838" y="5485538"/>
                  <a:pt x="6783408" y="5460120"/>
                  <a:pt x="6769438" y="5442361"/>
                </a:cubicBezTo>
                <a:cubicBezTo>
                  <a:pt x="6755468" y="5424601"/>
                  <a:pt x="6744038" y="5402950"/>
                  <a:pt x="6744038" y="5394248"/>
                </a:cubicBezTo>
                <a:cubicBezTo>
                  <a:pt x="6744038" y="5380206"/>
                  <a:pt x="6681376" y="5245989"/>
                  <a:pt x="6657831" y="5209601"/>
                </a:cubicBezTo>
                <a:cubicBezTo>
                  <a:pt x="6605533" y="5128775"/>
                  <a:pt x="6573600" y="5082792"/>
                  <a:pt x="6566112" y="5077526"/>
                </a:cubicBezTo>
                <a:cubicBezTo>
                  <a:pt x="6561145" y="5074034"/>
                  <a:pt x="6547910" y="5054031"/>
                  <a:pt x="6536699" y="5033076"/>
                </a:cubicBezTo>
                <a:cubicBezTo>
                  <a:pt x="6509429" y="4982106"/>
                  <a:pt x="6268690" y="4722345"/>
                  <a:pt x="6135019" y="4599657"/>
                </a:cubicBezTo>
                <a:cubicBezTo>
                  <a:pt x="6075966" y="4545457"/>
                  <a:pt x="6000169" y="4468088"/>
                  <a:pt x="5966580" y="4427727"/>
                </a:cubicBezTo>
                <a:cubicBezTo>
                  <a:pt x="5932991" y="4387366"/>
                  <a:pt x="5889867" y="4344887"/>
                  <a:pt x="5870749" y="4333328"/>
                </a:cubicBezTo>
                <a:cubicBezTo>
                  <a:pt x="5818036" y="4301460"/>
                  <a:pt x="5691729" y="4165624"/>
                  <a:pt x="5663674" y="4110632"/>
                </a:cubicBezTo>
                <a:cubicBezTo>
                  <a:pt x="5649999" y="4083828"/>
                  <a:pt x="5624820" y="4052730"/>
                  <a:pt x="5607720" y="4041526"/>
                </a:cubicBezTo>
                <a:cubicBezTo>
                  <a:pt x="5590620" y="4030321"/>
                  <a:pt x="5569932" y="4005949"/>
                  <a:pt x="5561748" y="3987365"/>
                </a:cubicBezTo>
                <a:cubicBezTo>
                  <a:pt x="5553564" y="3968781"/>
                  <a:pt x="5529926" y="3934371"/>
                  <a:pt x="5509219" y="3910898"/>
                </a:cubicBezTo>
                <a:cubicBezTo>
                  <a:pt x="5488512" y="3887426"/>
                  <a:pt x="5462998" y="3847706"/>
                  <a:pt x="5452521" y="3822632"/>
                </a:cubicBezTo>
                <a:cubicBezTo>
                  <a:pt x="5442045" y="3797558"/>
                  <a:pt x="5414025" y="3753309"/>
                  <a:pt x="5390256" y="3724301"/>
                </a:cubicBezTo>
                <a:cubicBezTo>
                  <a:pt x="5366486" y="3695294"/>
                  <a:pt x="5347038" y="3665512"/>
                  <a:pt x="5347038" y="3658120"/>
                </a:cubicBezTo>
                <a:cubicBezTo>
                  <a:pt x="5347038" y="3643196"/>
                  <a:pt x="5157814" y="3436511"/>
                  <a:pt x="5101963" y="3390430"/>
                </a:cubicBezTo>
                <a:cubicBezTo>
                  <a:pt x="5068495" y="3362816"/>
                  <a:pt x="4864438" y="3142334"/>
                  <a:pt x="4864438" y="3133785"/>
                </a:cubicBezTo>
                <a:cubicBezTo>
                  <a:pt x="4864438" y="3128094"/>
                  <a:pt x="4854156" y="3120174"/>
                  <a:pt x="4841590" y="3116186"/>
                </a:cubicBezTo>
                <a:cubicBezTo>
                  <a:pt x="4829023" y="3112198"/>
                  <a:pt x="4781874" y="3062203"/>
                  <a:pt x="4736815" y="3005088"/>
                </a:cubicBezTo>
                <a:cubicBezTo>
                  <a:pt x="4691755" y="2947972"/>
                  <a:pt x="4634050" y="2880842"/>
                  <a:pt x="4608581" y="2855909"/>
                </a:cubicBezTo>
                <a:cubicBezTo>
                  <a:pt x="4583113" y="2830976"/>
                  <a:pt x="4561523" y="2801288"/>
                  <a:pt x="4560603" y="2789936"/>
                </a:cubicBezTo>
                <a:cubicBezTo>
                  <a:pt x="4559685" y="2778584"/>
                  <a:pt x="4539089" y="2748863"/>
                  <a:pt x="4514835" y="2723891"/>
                </a:cubicBezTo>
                <a:cubicBezTo>
                  <a:pt x="4490582" y="2698918"/>
                  <a:pt x="4470738" y="2670698"/>
                  <a:pt x="4470738" y="2661182"/>
                </a:cubicBezTo>
                <a:cubicBezTo>
                  <a:pt x="4470738" y="2651665"/>
                  <a:pt x="4453593" y="2627452"/>
                  <a:pt x="4432638" y="2607376"/>
                </a:cubicBezTo>
                <a:cubicBezTo>
                  <a:pt x="4411683" y="2587300"/>
                  <a:pt x="4394538" y="2565624"/>
                  <a:pt x="4394538" y="2559208"/>
                </a:cubicBezTo>
                <a:cubicBezTo>
                  <a:pt x="4394538" y="2548330"/>
                  <a:pt x="4349047" y="2488180"/>
                  <a:pt x="4296577" y="2429680"/>
                </a:cubicBezTo>
                <a:cubicBezTo>
                  <a:pt x="4258673" y="2387420"/>
                  <a:pt x="4234064" y="2341579"/>
                  <a:pt x="4225028" y="2296402"/>
                </a:cubicBezTo>
                <a:cubicBezTo>
                  <a:pt x="4220303" y="2272774"/>
                  <a:pt x="4205813" y="2241638"/>
                  <a:pt x="4192829" y="2227209"/>
                </a:cubicBezTo>
                <a:cubicBezTo>
                  <a:pt x="4152176" y="2182033"/>
                  <a:pt x="4117732" y="2045372"/>
                  <a:pt x="4109397" y="1896176"/>
                </a:cubicBezTo>
                <a:cubicBezTo>
                  <a:pt x="4095634" y="1649817"/>
                  <a:pt x="4093979" y="1642869"/>
                  <a:pt x="4031698" y="1569904"/>
                </a:cubicBezTo>
                <a:cubicBezTo>
                  <a:pt x="4000772" y="1533673"/>
                  <a:pt x="3960890" y="1469390"/>
                  <a:pt x="3943073" y="1427053"/>
                </a:cubicBezTo>
                <a:cubicBezTo>
                  <a:pt x="3925255" y="1384716"/>
                  <a:pt x="3896564" y="1328988"/>
                  <a:pt x="3879316" y="1303214"/>
                </a:cubicBezTo>
                <a:cubicBezTo>
                  <a:pt x="3862068" y="1277440"/>
                  <a:pt x="3840313" y="1228863"/>
                  <a:pt x="3830970" y="1195264"/>
                </a:cubicBezTo>
                <a:cubicBezTo>
                  <a:pt x="3812996" y="1130620"/>
                  <a:pt x="3752642" y="994740"/>
                  <a:pt x="3727684" y="962726"/>
                </a:cubicBezTo>
                <a:cubicBezTo>
                  <a:pt x="3719516" y="952249"/>
                  <a:pt x="3705508" y="913174"/>
                  <a:pt x="3696555" y="875894"/>
                </a:cubicBezTo>
                <a:cubicBezTo>
                  <a:pt x="3681432" y="812916"/>
                  <a:pt x="3614203" y="721426"/>
                  <a:pt x="3583049" y="721426"/>
                </a:cubicBezTo>
                <a:cubicBezTo>
                  <a:pt x="3574264" y="721426"/>
                  <a:pt x="3516890" y="613622"/>
                  <a:pt x="3488423" y="543626"/>
                </a:cubicBezTo>
                <a:cubicBezTo>
                  <a:pt x="3484162" y="533149"/>
                  <a:pt x="3466328" y="501716"/>
                  <a:pt x="3448792" y="473776"/>
                </a:cubicBezTo>
                <a:cubicBezTo>
                  <a:pt x="3431256" y="445836"/>
                  <a:pt x="3411015" y="408689"/>
                  <a:pt x="3403811" y="391226"/>
                </a:cubicBezTo>
                <a:cubicBezTo>
                  <a:pt x="3369178" y="307269"/>
                  <a:pt x="3293122" y="190907"/>
                  <a:pt x="3246882" y="151133"/>
                </a:cubicBezTo>
                <a:cubicBezTo>
                  <a:pt x="3235473" y="141319"/>
                  <a:pt x="3226138" y="126048"/>
                  <a:pt x="3226138" y="117197"/>
                </a:cubicBezTo>
                <a:cubicBezTo>
                  <a:pt x="3226138" y="90729"/>
                  <a:pt x="3122928" y="10655"/>
                  <a:pt x="3080977" y="4576"/>
                </a:cubicBezTo>
                <a:cubicBezTo>
                  <a:pt x="3049401" y="0"/>
                  <a:pt x="3031353" y="8325"/>
                  <a:pt x="2986048" y="48367"/>
                </a:cubicBezTo>
                <a:close/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5" name="组合 94">
            <a:extLst>
              <a:ext uri="{FF2B5EF4-FFF2-40B4-BE49-F238E27FC236}">
                <a16:creationId xmlns:a16="http://schemas.microsoft.com/office/drawing/2014/main" id="{F733A7C5-E469-47CD-BA12-F93FC9C45EA1}"/>
              </a:ext>
            </a:extLst>
          </p:cNvPr>
          <p:cNvGrpSpPr/>
          <p:nvPr/>
        </p:nvGrpSpPr>
        <p:grpSpPr>
          <a:xfrm>
            <a:off x="6576766" y="1183679"/>
            <a:ext cx="2365840" cy="2713553"/>
            <a:chOff x="2290715" y="3635364"/>
            <a:chExt cx="2365840" cy="2713553"/>
          </a:xfrm>
          <a:scene3d>
            <a:camera prst="orthographicFront">
              <a:rot lat="0" lon="0" rev="0"/>
            </a:camera>
            <a:lightRig rig="threePt" dir="t"/>
          </a:scene3d>
        </p:grpSpPr>
        <p:sp>
          <p:nvSpPr>
            <p:cNvPr id="96" name="文本框 95">
              <a:extLst>
                <a:ext uri="{FF2B5EF4-FFF2-40B4-BE49-F238E27FC236}">
                  <a16:creationId xmlns:a16="http://schemas.microsoft.com/office/drawing/2014/main" id="{6CE4B274-BAF5-46D5-81F8-0F1296F041C1}"/>
                </a:ext>
              </a:extLst>
            </p:cNvPr>
            <p:cNvSpPr txBox="1"/>
            <p:nvPr/>
          </p:nvSpPr>
          <p:spPr>
            <a:xfrm>
              <a:off x="2347865" y="3702039"/>
              <a:ext cx="1298597" cy="26468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600" dirty="0">
                  <a:solidFill>
                    <a:schemeClr val="accent3"/>
                  </a:solidFill>
                  <a:latin typeface="+mj-ea"/>
                  <a:ea typeface="+mj-ea"/>
                </a:rPr>
                <a:t>混</a:t>
              </a:r>
            </a:p>
          </p:txBody>
        </p:sp>
        <p:sp>
          <p:nvSpPr>
            <p:cNvPr id="97" name="文本框 96">
              <a:extLst>
                <a:ext uri="{FF2B5EF4-FFF2-40B4-BE49-F238E27FC236}">
                  <a16:creationId xmlns:a16="http://schemas.microsoft.com/office/drawing/2014/main" id="{B21A1CA7-BFAB-4E64-851E-CEAB37838992}"/>
                </a:ext>
              </a:extLst>
            </p:cNvPr>
            <p:cNvSpPr txBox="1"/>
            <p:nvPr/>
          </p:nvSpPr>
          <p:spPr>
            <a:xfrm>
              <a:off x="2290715" y="3635364"/>
              <a:ext cx="1298597" cy="26468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600" dirty="0">
                  <a:solidFill>
                    <a:schemeClr val="accent2"/>
                  </a:solidFill>
                  <a:latin typeface="+mj-ea"/>
                  <a:ea typeface="+mj-ea"/>
                </a:rPr>
                <a:t>混</a:t>
              </a:r>
            </a:p>
          </p:txBody>
        </p:sp>
        <p:sp>
          <p:nvSpPr>
            <p:cNvPr id="99" name="文本框 98">
              <a:extLst>
                <a:ext uri="{FF2B5EF4-FFF2-40B4-BE49-F238E27FC236}">
                  <a16:creationId xmlns:a16="http://schemas.microsoft.com/office/drawing/2014/main" id="{CDF56335-80AC-46F7-8B7E-6FF49B44D6E5}"/>
                </a:ext>
              </a:extLst>
            </p:cNvPr>
            <p:cNvSpPr txBox="1"/>
            <p:nvPr/>
          </p:nvSpPr>
          <p:spPr>
            <a:xfrm>
              <a:off x="2328815" y="3673464"/>
              <a:ext cx="2327740" cy="26468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600" dirty="0">
                  <a:latin typeface="+mj-ea"/>
                  <a:ea typeface="+mj-ea"/>
                </a:rPr>
                <a:t>混</a:t>
              </a:r>
            </a:p>
          </p:txBody>
        </p:sp>
      </p:grpSp>
      <p:grpSp>
        <p:nvGrpSpPr>
          <p:cNvPr id="90" name="组合 89">
            <a:extLst>
              <a:ext uri="{FF2B5EF4-FFF2-40B4-BE49-F238E27FC236}">
                <a16:creationId xmlns:a16="http://schemas.microsoft.com/office/drawing/2014/main" id="{0470DC71-4D75-455A-BD04-5E350041D534}"/>
              </a:ext>
            </a:extLst>
          </p:cNvPr>
          <p:cNvGrpSpPr/>
          <p:nvPr/>
        </p:nvGrpSpPr>
        <p:grpSpPr>
          <a:xfrm>
            <a:off x="2306948" y="1965734"/>
            <a:ext cx="2365840" cy="2713553"/>
            <a:chOff x="2290715" y="3635364"/>
            <a:chExt cx="2365840" cy="2713553"/>
          </a:xfrm>
          <a:scene3d>
            <a:camera prst="orthographicFront">
              <a:rot lat="0" lon="0" rev="0"/>
            </a:camera>
            <a:lightRig rig="threePt" dir="t"/>
          </a:scene3d>
        </p:grpSpPr>
        <p:sp>
          <p:nvSpPr>
            <p:cNvPr id="91" name="文本框 90">
              <a:extLst>
                <a:ext uri="{FF2B5EF4-FFF2-40B4-BE49-F238E27FC236}">
                  <a16:creationId xmlns:a16="http://schemas.microsoft.com/office/drawing/2014/main" id="{3D89E517-7DD9-4D11-A6D7-B6EE6A5E5648}"/>
                </a:ext>
              </a:extLst>
            </p:cNvPr>
            <p:cNvSpPr txBox="1"/>
            <p:nvPr/>
          </p:nvSpPr>
          <p:spPr>
            <a:xfrm>
              <a:off x="2347865" y="3702039"/>
              <a:ext cx="1298597" cy="26468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600" dirty="0">
                  <a:solidFill>
                    <a:schemeClr val="accent3"/>
                  </a:solidFill>
                  <a:latin typeface="+mj-ea"/>
                  <a:ea typeface="+mj-ea"/>
                </a:rPr>
                <a:t>姜</a:t>
              </a:r>
            </a:p>
          </p:txBody>
        </p:sp>
        <p:sp>
          <p:nvSpPr>
            <p:cNvPr id="92" name="文本框 91">
              <a:extLst>
                <a:ext uri="{FF2B5EF4-FFF2-40B4-BE49-F238E27FC236}">
                  <a16:creationId xmlns:a16="http://schemas.microsoft.com/office/drawing/2014/main" id="{BD292550-88A7-460D-B39A-95E5BE18A771}"/>
                </a:ext>
              </a:extLst>
            </p:cNvPr>
            <p:cNvSpPr txBox="1"/>
            <p:nvPr/>
          </p:nvSpPr>
          <p:spPr>
            <a:xfrm>
              <a:off x="2290715" y="3635364"/>
              <a:ext cx="1298597" cy="26468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600" dirty="0">
                  <a:solidFill>
                    <a:schemeClr val="accent2"/>
                  </a:solidFill>
                  <a:latin typeface="+mj-ea"/>
                  <a:ea typeface="+mj-ea"/>
                </a:rPr>
                <a:t>姜</a:t>
              </a:r>
            </a:p>
          </p:txBody>
        </p:sp>
        <p:sp>
          <p:nvSpPr>
            <p:cNvPr id="93" name="文本框 92">
              <a:extLst>
                <a:ext uri="{FF2B5EF4-FFF2-40B4-BE49-F238E27FC236}">
                  <a16:creationId xmlns:a16="http://schemas.microsoft.com/office/drawing/2014/main" id="{4806E4F7-EC72-4A2A-A228-C47368256704}"/>
                </a:ext>
              </a:extLst>
            </p:cNvPr>
            <p:cNvSpPr txBox="1"/>
            <p:nvPr/>
          </p:nvSpPr>
          <p:spPr>
            <a:xfrm>
              <a:off x="2328815" y="3673464"/>
              <a:ext cx="2327740" cy="26468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600" dirty="0">
                  <a:latin typeface="+mj-ea"/>
                  <a:ea typeface="+mj-ea"/>
                </a:rPr>
                <a:t>姜</a:t>
              </a:r>
            </a:p>
          </p:txBody>
        </p:sp>
      </p:grpSp>
      <p:grpSp>
        <p:nvGrpSpPr>
          <p:cNvPr id="116" name="组合 115">
            <a:extLst>
              <a:ext uri="{FF2B5EF4-FFF2-40B4-BE49-F238E27FC236}">
                <a16:creationId xmlns:a16="http://schemas.microsoft.com/office/drawing/2014/main" id="{3EE32404-2ECD-4858-B797-AE08303173C3}"/>
              </a:ext>
            </a:extLst>
          </p:cNvPr>
          <p:cNvGrpSpPr/>
          <p:nvPr/>
        </p:nvGrpSpPr>
        <p:grpSpPr>
          <a:xfrm>
            <a:off x="2133945" y="170732"/>
            <a:ext cx="6837847" cy="10751391"/>
            <a:chOff x="-457194" y="684365"/>
            <a:chExt cx="6837847" cy="10751391"/>
          </a:xfrm>
        </p:grpSpPr>
        <p:sp>
          <p:nvSpPr>
            <p:cNvPr id="117" name="PA-图片 39">
              <a:extLst>
                <a:ext uri="{FF2B5EF4-FFF2-40B4-BE49-F238E27FC236}">
                  <a16:creationId xmlns:a16="http://schemas.microsoft.com/office/drawing/2014/main" id="{116A3969-8675-44EC-BD13-27DC84A5DD7F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>
              <a:off x="-457194" y="684365"/>
              <a:ext cx="6837847" cy="10706406"/>
            </a:xfrm>
            <a:custGeom>
              <a:avLst/>
              <a:gdLst/>
              <a:ahLst/>
              <a:cxnLst/>
              <a:rect l="0" t="0" r="0" b="0"/>
              <a:pathLst>
                <a:path w="6837847" h="10706406">
                  <a:moveTo>
                    <a:pt x="0" y="0"/>
                  </a:moveTo>
                  <a:lnTo>
                    <a:pt x="6837846" y="0"/>
                  </a:lnTo>
                  <a:lnTo>
                    <a:pt x="6837846" y="10706405"/>
                  </a:lnTo>
                  <a:lnTo>
                    <a:pt x="0" y="10706405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8" name="Freeform 42_1">
              <a:extLst>
                <a:ext uri="{FF2B5EF4-FFF2-40B4-BE49-F238E27FC236}">
                  <a16:creationId xmlns:a16="http://schemas.microsoft.com/office/drawing/2014/main" id="{B0F9E6EC-2704-42DE-ABEE-CCCCC440104C}"/>
                </a:ext>
              </a:extLst>
            </p:cNvPr>
            <p:cNvSpPr/>
            <p:nvPr/>
          </p:nvSpPr>
          <p:spPr>
            <a:xfrm>
              <a:off x="819324" y="1515748"/>
              <a:ext cx="4949473" cy="9920008"/>
            </a:xfrm>
            <a:custGeom>
              <a:avLst/>
              <a:gdLst/>
              <a:ahLst/>
              <a:cxnLst/>
              <a:rect l="0" t="0" r="0" b="0"/>
              <a:pathLst>
                <a:path w="4949473" h="9920008">
                  <a:moveTo>
                    <a:pt x="2860282" y="5486"/>
                  </a:moveTo>
                  <a:cubicBezTo>
                    <a:pt x="2851576" y="7232"/>
                    <a:pt x="2777758" y="12330"/>
                    <a:pt x="2696240" y="16813"/>
                  </a:cubicBezTo>
                  <a:cubicBezTo>
                    <a:pt x="2614722" y="21297"/>
                    <a:pt x="2488018" y="31702"/>
                    <a:pt x="2414676" y="39935"/>
                  </a:cubicBezTo>
                  <a:cubicBezTo>
                    <a:pt x="2341334" y="48169"/>
                    <a:pt x="2201316" y="55930"/>
                    <a:pt x="2103526" y="57183"/>
                  </a:cubicBezTo>
                  <a:cubicBezTo>
                    <a:pt x="1957889" y="59049"/>
                    <a:pt x="1916281" y="55390"/>
                    <a:pt x="1873516" y="36957"/>
                  </a:cubicBezTo>
                  <a:cubicBezTo>
                    <a:pt x="1801492" y="5914"/>
                    <a:pt x="1771364" y="11609"/>
                    <a:pt x="1691790" y="71313"/>
                  </a:cubicBezTo>
                  <a:lnTo>
                    <a:pt x="1622954" y="122961"/>
                  </a:lnTo>
                  <a:lnTo>
                    <a:pt x="1444140" y="121719"/>
                  </a:lnTo>
                  <a:cubicBezTo>
                    <a:pt x="1345792" y="121036"/>
                    <a:pt x="1222464" y="118586"/>
                    <a:pt x="1170076" y="116275"/>
                  </a:cubicBezTo>
                  <a:cubicBezTo>
                    <a:pt x="1055004" y="111198"/>
                    <a:pt x="867279" y="126233"/>
                    <a:pt x="836934" y="142958"/>
                  </a:cubicBezTo>
                  <a:cubicBezTo>
                    <a:pt x="815924" y="154536"/>
                    <a:pt x="748283" y="211312"/>
                    <a:pt x="703594" y="254878"/>
                  </a:cubicBezTo>
                  <a:cubicBezTo>
                    <a:pt x="671783" y="285890"/>
                    <a:pt x="662032" y="389251"/>
                    <a:pt x="681295" y="491261"/>
                  </a:cubicBezTo>
                  <a:cubicBezTo>
                    <a:pt x="692582" y="551038"/>
                    <a:pt x="697385" y="673866"/>
                    <a:pt x="695954" y="866203"/>
                  </a:cubicBezTo>
                  <a:lnTo>
                    <a:pt x="693826" y="1152245"/>
                  </a:lnTo>
                  <a:lnTo>
                    <a:pt x="657039" y="1225817"/>
                  </a:lnTo>
                  <a:cubicBezTo>
                    <a:pt x="585522" y="1368845"/>
                    <a:pt x="573020" y="1420694"/>
                    <a:pt x="579724" y="1546468"/>
                  </a:cubicBezTo>
                  <a:cubicBezTo>
                    <a:pt x="587526" y="1692836"/>
                    <a:pt x="559312" y="1886180"/>
                    <a:pt x="516506" y="1979680"/>
                  </a:cubicBezTo>
                  <a:cubicBezTo>
                    <a:pt x="480148" y="2059097"/>
                    <a:pt x="475939" y="2122537"/>
                    <a:pt x="502245" y="2194622"/>
                  </a:cubicBezTo>
                  <a:cubicBezTo>
                    <a:pt x="512128" y="2221703"/>
                    <a:pt x="527211" y="2280675"/>
                    <a:pt x="535763" y="2325670"/>
                  </a:cubicBezTo>
                  <a:cubicBezTo>
                    <a:pt x="548944" y="2395024"/>
                    <a:pt x="560189" y="2416969"/>
                    <a:pt x="609631" y="2469827"/>
                  </a:cubicBezTo>
                  <a:cubicBezTo>
                    <a:pt x="666731" y="2530871"/>
                    <a:pt x="668119" y="2534352"/>
                    <a:pt x="676042" y="2636242"/>
                  </a:cubicBezTo>
                  <a:cubicBezTo>
                    <a:pt x="680653" y="2695545"/>
                    <a:pt x="693708" y="2758823"/>
                    <a:pt x="706391" y="2783349"/>
                  </a:cubicBezTo>
                  <a:cubicBezTo>
                    <a:pt x="741694" y="2851618"/>
                    <a:pt x="726110" y="2953864"/>
                    <a:pt x="671604" y="3011574"/>
                  </a:cubicBezTo>
                  <a:cubicBezTo>
                    <a:pt x="618522" y="3067778"/>
                    <a:pt x="599687" y="3160409"/>
                    <a:pt x="623817" y="3246593"/>
                  </a:cubicBezTo>
                  <a:cubicBezTo>
                    <a:pt x="637328" y="3294849"/>
                    <a:pt x="636410" y="3314936"/>
                    <a:pt x="617579" y="3383118"/>
                  </a:cubicBezTo>
                  <a:cubicBezTo>
                    <a:pt x="543948" y="3649719"/>
                    <a:pt x="542883" y="3663027"/>
                    <a:pt x="584264" y="3799611"/>
                  </a:cubicBezTo>
                  <a:cubicBezTo>
                    <a:pt x="641914" y="3989895"/>
                    <a:pt x="644605" y="4124623"/>
                    <a:pt x="600120" y="4593361"/>
                  </a:cubicBezTo>
                  <a:cubicBezTo>
                    <a:pt x="571566" y="4894230"/>
                    <a:pt x="562155" y="5050801"/>
                    <a:pt x="566761" y="5148366"/>
                  </a:cubicBezTo>
                  <a:cubicBezTo>
                    <a:pt x="571377" y="5246166"/>
                    <a:pt x="567835" y="5304778"/>
                    <a:pt x="554126" y="5357410"/>
                  </a:cubicBezTo>
                  <a:cubicBezTo>
                    <a:pt x="543649" y="5397636"/>
                    <a:pt x="532006" y="5453636"/>
                    <a:pt x="528254" y="5481854"/>
                  </a:cubicBezTo>
                  <a:cubicBezTo>
                    <a:pt x="522342" y="5526320"/>
                    <a:pt x="503171" y="5551789"/>
                    <a:pt x="384475" y="5672861"/>
                  </a:cubicBezTo>
                  <a:cubicBezTo>
                    <a:pt x="202309" y="5858675"/>
                    <a:pt x="157293" y="5905107"/>
                    <a:pt x="121101" y="5944521"/>
                  </a:cubicBezTo>
                  <a:cubicBezTo>
                    <a:pt x="93655" y="5974412"/>
                    <a:pt x="91289" y="5985967"/>
                    <a:pt x="96973" y="6062360"/>
                  </a:cubicBezTo>
                  <a:cubicBezTo>
                    <a:pt x="101724" y="6126202"/>
                    <a:pt x="97277" y="6163731"/>
                    <a:pt x="78914" y="6214760"/>
                  </a:cubicBezTo>
                  <a:cubicBezTo>
                    <a:pt x="57783" y="6273483"/>
                    <a:pt x="53736" y="6329619"/>
                    <a:pt x="48397" y="6638061"/>
                  </a:cubicBezTo>
                  <a:cubicBezTo>
                    <a:pt x="44475" y="6864570"/>
                    <a:pt x="36854" y="7007492"/>
                    <a:pt x="27402" y="7031761"/>
                  </a:cubicBezTo>
                  <a:cubicBezTo>
                    <a:pt x="7522" y="7082804"/>
                    <a:pt x="0" y="7265924"/>
                    <a:pt x="15479" y="7321987"/>
                  </a:cubicBezTo>
                  <a:cubicBezTo>
                    <a:pt x="22309" y="7346721"/>
                    <a:pt x="29807" y="7400124"/>
                    <a:pt x="32142" y="7440660"/>
                  </a:cubicBezTo>
                  <a:cubicBezTo>
                    <a:pt x="34477" y="7481196"/>
                    <a:pt x="48030" y="7548651"/>
                    <a:pt x="62259" y="7590561"/>
                  </a:cubicBezTo>
                  <a:cubicBezTo>
                    <a:pt x="147383" y="7841282"/>
                    <a:pt x="144918" y="7825175"/>
                    <a:pt x="138057" y="8085861"/>
                  </a:cubicBezTo>
                  <a:cubicBezTo>
                    <a:pt x="134564" y="8218576"/>
                    <a:pt x="124884" y="8355623"/>
                    <a:pt x="116546" y="8390409"/>
                  </a:cubicBezTo>
                  <a:cubicBezTo>
                    <a:pt x="108209" y="8425195"/>
                    <a:pt x="95420" y="8479488"/>
                    <a:pt x="88128" y="8511059"/>
                  </a:cubicBezTo>
                  <a:cubicBezTo>
                    <a:pt x="80835" y="8542630"/>
                    <a:pt x="59829" y="8594179"/>
                    <a:pt x="41447" y="8625611"/>
                  </a:cubicBezTo>
                  <a:cubicBezTo>
                    <a:pt x="3235" y="8690954"/>
                    <a:pt x="3560" y="8678231"/>
                    <a:pt x="25560" y="9247911"/>
                  </a:cubicBezTo>
                  <a:cubicBezTo>
                    <a:pt x="37487" y="9556759"/>
                    <a:pt x="50253" y="9658668"/>
                    <a:pt x="91204" y="9771915"/>
                  </a:cubicBezTo>
                  <a:lnTo>
                    <a:pt x="107051" y="9815740"/>
                  </a:lnTo>
                  <a:lnTo>
                    <a:pt x="698888" y="9818596"/>
                  </a:lnTo>
                  <a:cubicBezTo>
                    <a:pt x="1024399" y="9820168"/>
                    <a:pt x="1319301" y="9826938"/>
                    <a:pt x="1354226" y="9833642"/>
                  </a:cubicBezTo>
                  <a:cubicBezTo>
                    <a:pt x="1389151" y="9840346"/>
                    <a:pt x="1456302" y="9841696"/>
                    <a:pt x="1503451" y="9836641"/>
                  </a:cubicBezTo>
                  <a:cubicBezTo>
                    <a:pt x="1558640" y="9830725"/>
                    <a:pt x="1618259" y="9833232"/>
                    <a:pt x="1670822" y="9843680"/>
                  </a:cubicBezTo>
                  <a:cubicBezTo>
                    <a:pt x="1737076" y="9856849"/>
                    <a:pt x="1856191" y="9856854"/>
                    <a:pt x="2302647" y="9843710"/>
                  </a:cubicBezTo>
                  <a:cubicBezTo>
                    <a:pt x="2945538" y="9824781"/>
                    <a:pt x="2973637" y="9824756"/>
                    <a:pt x="3265576" y="9842858"/>
                  </a:cubicBezTo>
                  <a:cubicBezTo>
                    <a:pt x="3611884" y="9864331"/>
                    <a:pt x="3712763" y="9876281"/>
                    <a:pt x="3751770" y="9900452"/>
                  </a:cubicBezTo>
                  <a:cubicBezTo>
                    <a:pt x="3781681" y="9918986"/>
                    <a:pt x="3793598" y="9920007"/>
                    <a:pt x="3829311" y="9907093"/>
                  </a:cubicBezTo>
                  <a:cubicBezTo>
                    <a:pt x="3860737" y="9895730"/>
                    <a:pt x="3940873" y="9894490"/>
                    <a:pt x="4143218" y="9902238"/>
                  </a:cubicBezTo>
                  <a:cubicBezTo>
                    <a:pt x="4292657" y="9907960"/>
                    <a:pt x="4494936" y="9913096"/>
                    <a:pt x="4592726" y="9913651"/>
                  </a:cubicBezTo>
                  <a:lnTo>
                    <a:pt x="4770526" y="9914661"/>
                  </a:lnTo>
                  <a:lnTo>
                    <a:pt x="4766200" y="9813061"/>
                  </a:lnTo>
                  <a:cubicBezTo>
                    <a:pt x="4761996" y="9714290"/>
                    <a:pt x="4763076" y="9709870"/>
                    <a:pt x="4805029" y="9654311"/>
                  </a:cubicBezTo>
                  <a:cubicBezTo>
                    <a:pt x="4837401" y="9611438"/>
                    <a:pt x="4848477" y="9583718"/>
                    <a:pt x="4849363" y="9543349"/>
                  </a:cubicBezTo>
                  <a:cubicBezTo>
                    <a:pt x="4850190" y="9505681"/>
                    <a:pt x="4860070" y="9478216"/>
                    <a:pt x="4882296" y="9451802"/>
                  </a:cubicBezTo>
                  <a:cubicBezTo>
                    <a:pt x="4907120" y="9422300"/>
                    <a:pt x="4914192" y="9399406"/>
                    <a:pt x="4914713" y="9346864"/>
                  </a:cubicBezTo>
                  <a:cubicBezTo>
                    <a:pt x="4917141" y="9101945"/>
                    <a:pt x="4928516" y="8879361"/>
                    <a:pt x="4939669" y="8858522"/>
                  </a:cubicBezTo>
                  <a:cubicBezTo>
                    <a:pt x="4949472" y="8840204"/>
                    <a:pt x="4945901" y="8814464"/>
                    <a:pt x="4925460" y="8756116"/>
                  </a:cubicBezTo>
                  <a:cubicBezTo>
                    <a:pt x="4903333" y="8692956"/>
                    <a:pt x="4900219" y="8666574"/>
                    <a:pt x="4909032" y="8616970"/>
                  </a:cubicBezTo>
                  <a:cubicBezTo>
                    <a:pt x="4921383" y="8547458"/>
                    <a:pt x="4920980" y="8177241"/>
                    <a:pt x="4908505" y="8132889"/>
                  </a:cubicBezTo>
                  <a:cubicBezTo>
                    <a:pt x="4903992" y="8116844"/>
                    <a:pt x="4903584" y="8060292"/>
                    <a:pt x="4907598" y="8007217"/>
                  </a:cubicBezTo>
                  <a:cubicBezTo>
                    <a:pt x="4914585" y="7914840"/>
                    <a:pt x="4912762" y="7905974"/>
                    <a:pt x="4864937" y="7799761"/>
                  </a:cubicBezTo>
                  <a:cubicBezTo>
                    <a:pt x="4837458" y="7738736"/>
                    <a:pt x="4814976" y="7677141"/>
                    <a:pt x="4814976" y="7662883"/>
                  </a:cubicBezTo>
                  <a:cubicBezTo>
                    <a:pt x="4814976" y="7648625"/>
                    <a:pt x="4799191" y="7617948"/>
                    <a:pt x="4779897" y="7594710"/>
                  </a:cubicBezTo>
                  <a:cubicBezTo>
                    <a:pt x="4760604" y="7571473"/>
                    <a:pt x="4725839" y="7522778"/>
                    <a:pt x="4702642" y="7486500"/>
                  </a:cubicBezTo>
                  <a:lnTo>
                    <a:pt x="4660466" y="7420538"/>
                  </a:lnTo>
                  <a:lnTo>
                    <a:pt x="4662866" y="7200750"/>
                  </a:lnTo>
                  <a:cubicBezTo>
                    <a:pt x="4664728" y="7030210"/>
                    <a:pt x="4660938" y="6969578"/>
                    <a:pt x="4645952" y="6930161"/>
                  </a:cubicBezTo>
                  <a:cubicBezTo>
                    <a:pt x="4580162" y="6757122"/>
                    <a:pt x="4554901" y="6639689"/>
                    <a:pt x="4554433" y="6504711"/>
                  </a:cubicBezTo>
                  <a:cubicBezTo>
                    <a:pt x="4554142" y="6420634"/>
                    <a:pt x="4549293" y="6401238"/>
                    <a:pt x="4513090" y="6339361"/>
                  </a:cubicBezTo>
                  <a:cubicBezTo>
                    <a:pt x="4479933" y="6282690"/>
                    <a:pt x="4472076" y="6255462"/>
                    <a:pt x="4472076" y="6197235"/>
                  </a:cubicBezTo>
                  <a:cubicBezTo>
                    <a:pt x="4472076" y="6157621"/>
                    <a:pt x="4466896" y="6122009"/>
                    <a:pt x="4460565" y="6118096"/>
                  </a:cubicBezTo>
                  <a:cubicBezTo>
                    <a:pt x="4454234" y="6114183"/>
                    <a:pt x="4440192" y="6084975"/>
                    <a:pt x="4429362" y="6053190"/>
                  </a:cubicBezTo>
                  <a:cubicBezTo>
                    <a:pt x="4418532" y="6021404"/>
                    <a:pt x="4390229" y="5971405"/>
                    <a:pt x="4366469" y="5942079"/>
                  </a:cubicBezTo>
                  <a:cubicBezTo>
                    <a:pt x="4318828" y="5883282"/>
                    <a:pt x="4300292" y="5823756"/>
                    <a:pt x="4311763" y="5766399"/>
                  </a:cubicBezTo>
                  <a:cubicBezTo>
                    <a:pt x="4315893" y="5745753"/>
                    <a:pt x="4312421" y="5703249"/>
                    <a:pt x="4304048" y="5671946"/>
                  </a:cubicBezTo>
                  <a:cubicBezTo>
                    <a:pt x="4289215" y="5616485"/>
                    <a:pt x="4291577" y="5587102"/>
                    <a:pt x="4326133" y="5397261"/>
                  </a:cubicBezTo>
                  <a:cubicBezTo>
                    <a:pt x="4329566" y="5378396"/>
                    <a:pt x="4323760" y="5332676"/>
                    <a:pt x="4313229" y="5295661"/>
                  </a:cubicBezTo>
                  <a:cubicBezTo>
                    <a:pt x="4296721" y="5237634"/>
                    <a:pt x="4296320" y="5208545"/>
                    <a:pt x="4310321" y="5084537"/>
                  </a:cubicBezTo>
                  <a:cubicBezTo>
                    <a:pt x="4326327" y="4942760"/>
                    <a:pt x="4326149" y="4940138"/>
                    <a:pt x="4297801" y="4900387"/>
                  </a:cubicBezTo>
                  <a:cubicBezTo>
                    <a:pt x="4267065" y="4857287"/>
                    <a:pt x="4267390" y="4829621"/>
                    <a:pt x="4299646" y="4743312"/>
                  </a:cubicBezTo>
                  <a:cubicBezTo>
                    <a:pt x="4346215" y="4618702"/>
                    <a:pt x="4348907" y="4592771"/>
                    <a:pt x="4325975" y="4489696"/>
                  </a:cubicBezTo>
                  <a:cubicBezTo>
                    <a:pt x="4307128" y="4404983"/>
                    <a:pt x="4306368" y="4382135"/>
                    <a:pt x="4320445" y="4323455"/>
                  </a:cubicBezTo>
                  <a:cubicBezTo>
                    <a:pt x="4335498" y="4260706"/>
                    <a:pt x="4334624" y="4251019"/>
                    <a:pt x="4309170" y="4198629"/>
                  </a:cubicBezTo>
                  <a:cubicBezTo>
                    <a:pt x="4272563" y="4123279"/>
                    <a:pt x="4272326" y="4015756"/>
                    <a:pt x="4308576" y="3928528"/>
                  </a:cubicBezTo>
                  <a:cubicBezTo>
                    <a:pt x="4334721" y="3865616"/>
                    <a:pt x="4334922" y="3860955"/>
                    <a:pt x="4314926" y="3781350"/>
                  </a:cubicBezTo>
                  <a:cubicBezTo>
                    <a:pt x="4290900" y="3685702"/>
                    <a:pt x="4288376" y="3605513"/>
                    <a:pt x="4308384" y="3573477"/>
                  </a:cubicBezTo>
                  <a:cubicBezTo>
                    <a:pt x="4319678" y="3555391"/>
                    <a:pt x="4315879" y="3541145"/>
                    <a:pt x="4289334" y="3502027"/>
                  </a:cubicBezTo>
                  <a:cubicBezTo>
                    <a:pt x="4271097" y="3475154"/>
                    <a:pt x="4256176" y="3439449"/>
                    <a:pt x="4256176" y="3422683"/>
                  </a:cubicBezTo>
                  <a:cubicBezTo>
                    <a:pt x="4256176" y="3405917"/>
                    <a:pt x="4244746" y="3369795"/>
                    <a:pt x="4230776" y="3342411"/>
                  </a:cubicBezTo>
                  <a:cubicBezTo>
                    <a:pt x="4216806" y="3315027"/>
                    <a:pt x="4205376" y="3275622"/>
                    <a:pt x="4205376" y="3254844"/>
                  </a:cubicBezTo>
                  <a:cubicBezTo>
                    <a:pt x="4205376" y="3204596"/>
                    <a:pt x="4175112" y="3142784"/>
                    <a:pt x="4123888" y="3088411"/>
                  </a:cubicBezTo>
                  <a:cubicBezTo>
                    <a:pt x="4078222" y="3039938"/>
                    <a:pt x="4014876" y="2945184"/>
                    <a:pt x="4014876" y="2925349"/>
                  </a:cubicBezTo>
                  <a:cubicBezTo>
                    <a:pt x="4014876" y="2918510"/>
                    <a:pt x="3976944" y="2868104"/>
                    <a:pt x="3930583" y="2813337"/>
                  </a:cubicBezTo>
                  <a:cubicBezTo>
                    <a:pt x="3884221" y="2758570"/>
                    <a:pt x="3840871" y="2704018"/>
                    <a:pt x="3834247" y="2692109"/>
                  </a:cubicBezTo>
                  <a:cubicBezTo>
                    <a:pt x="3816023" y="2659341"/>
                    <a:pt x="3845374" y="2282673"/>
                    <a:pt x="3873732" y="2185374"/>
                  </a:cubicBezTo>
                  <a:cubicBezTo>
                    <a:pt x="3895715" y="2109953"/>
                    <a:pt x="3896553" y="2078800"/>
                    <a:pt x="3885482" y="1748561"/>
                  </a:cubicBezTo>
                  <a:cubicBezTo>
                    <a:pt x="3874365" y="1416979"/>
                    <a:pt x="3871041" y="1383331"/>
                    <a:pt x="3836268" y="1250380"/>
                  </a:cubicBezTo>
                  <a:cubicBezTo>
                    <a:pt x="3815758" y="1171960"/>
                    <a:pt x="3798976" y="1098385"/>
                    <a:pt x="3798976" y="1086878"/>
                  </a:cubicBezTo>
                  <a:cubicBezTo>
                    <a:pt x="3798976" y="1060865"/>
                    <a:pt x="3704424" y="862241"/>
                    <a:pt x="3663879" y="803084"/>
                  </a:cubicBezTo>
                  <a:cubicBezTo>
                    <a:pt x="3638056" y="765406"/>
                    <a:pt x="3633876" y="744078"/>
                    <a:pt x="3633876" y="649995"/>
                  </a:cubicBezTo>
                  <a:cubicBezTo>
                    <a:pt x="3633876" y="547443"/>
                    <a:pt x="3631282" y="536800"/>
                    <a:pt x="3591914" y="477872"/>
                  </a:cubicBezTo>
                  <a:cubicBezTo>
                    <a:pt x="3568835" y="443326"/>
                    <a:pt x="3543118" y="393514"/>
                    <a:pt x="3534764" y="367179"/>
                  </a:cubicBezTo>
                  <a:cubicBezTo>
                    <a:pt x="3508440" y="284190"/>
                    <a:pt x="3515001" y="253233"/>
                    <a:pt x="3570376" y="199161"/>
                  </a:cubicBezTo>
                  <a:cubicBezTo>
                    <a:pt x="3598316" y="171878"/>
                    <a:pt x="3621176" y="144808"/>
                    <a:pt x="3621176" y="139005"/>
                  </a:cubicBezTo>
                  <a:cubicBezTo>
                    <a:pt x="3621176" y="133202"/>
                    <a:pt x="3574027" y="104602"/>
                    <a:pt x="3516401" y="75450"/>
                  </a:cubicBezTo>
                  <a:lnTo>
                    <a:pt x="3411626" y="22445"/>
                  </a:lnTo>
                  <a:lnTo>
                    <a:pt x="3167810" y="21903"/>
                  </a:lnTo>
                  <a:cubicBezTo>
                    <a:pt x="3033711" y="21605"/>
                    <a:pt x="2919697" y="17075"/>
                    <a:pt x="2914445" y="11836"/>
                  </a:cubicBezTo>
                  <a:cubicBezTo>
                    <a:pt x="2904569" y="1985"/>
                    <a:pt x="2887632" y="0"/>
                    <a:pt x="2860282" y="5486"/>
                  </a:cubicBezTo>
                  <a:close/>
                </a:path>
              </a:pathLst>
            </a:custGeom>
            <a:noFill/>
            <a:ln w="2032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9" name="任意多边形: 形状 118">
              <a:extLst>
                <a:ext uri="{FF2B5EF4-FFF2-40B4-BE49-F238E27FC236}">
                  <a16:creationId xmlns:a16="http://schemas.microsoft.com/office/drawing/2014/main" id="{B8CED7A0-57D7-4811-AA1D-BC4B3E1E2E60}"/>
                </a:ext>
              </a:extLst>
            </p:cNvPr>
            <p:cNvSpPr/>
            <p:nvPr/>
          </p:nvSpPr>
          <p:spPr>
            <a:xfrm>
              <a:off x="760330" y="1456754"/>
              <a:ext cx="4949473" cy="9920008"/>
            </a:xfrm>
            <a:custGeom>
              <a:avLst/>
              <a:gdLst/>
              <a:ahLst/>
              <a:cxnLst/>
              <a:rect l="0" t="0" r="0" b="0"/>
              <a:pathLst>
                <a:path w="4949473" h="9920008">
                  <a:moveTo>
                    <a:pt x="2860282" y="5486"/>
                  </a:moveTo>
                  <a:cubicBezTo>
                    <a:pt x="2851576" y="7232"/>
                    <a:pt x="2777758" y="12330"/>
                    <a:pt x="2696240" y="16813"/>
                  </a:cubicBezTo>
                  <a:cubicBezTo>
                    <a:pt x="2614722" y="21297"/>
                    <a:pt x="2488018" y="31702"/>
                    <a:pt x="2414676" y="39935"/>
                  </a:cubicBezTo>
                  <a:cubicBezTo>
                    <a:pt x="2341334" y="48169"/>
                    <a:pt x="2201316" y="55930"/>
                    <a:pt x="2103526" y="57183"/>
                  </a:cubicBezTo>
                  <a:cubicBezTo>
                    <a:pt x="1957889" y="59049"/>
                    <a:pt x="1916281" y="55390"/>
                    <a:pt x="1873516" y="36957"/>
                  </a:cubicBezTo>
                  <a:cubicBezTo>
                    <a:pt x="1801492" y="5914"/>
                    <a:pt x="1771364" y="11609"/>
                    <a:pt x="1691790" y="71313"/>
                  </a:cubicBezTo>
                  <a:lnTo>
                    <a:pt x="1622954" y="122961"/>
                  </a:lnTo>
                  <a:lnTo>
                    <a:pt x="1444140" y="121719"/>
                  </a:lnTo>
                  <a:cubicBezTo>
                    <a:pt x="1345792" y="121036"/>
                    <a:pt x="1222464" y="118586"/>
                    <a:pt x="1170076" y="116275"/>
                  </a:cubicBezTo>
                  <a:cubicBezTo>
                    <a:pt x="1055004" y="111198"/>
                    <a:pt x="867279" y="126233"/>
                    <a:pt x="836934" y="142958"/>
                  </a:cubicBezTo>
                  <a:cubicBezTo>
                    <a:pt x="815924" y="154536"/>
                    <a:pt x="748283" y="211312"/>
                    <a:pt x="703594" y="254878"/>
                  </a:cubicBezTo>
                  <a:cubicBezTo>
                    <a:pt x="671783" y="285890"/>
                    <a:pt x="662032" y="389251"/>
                    <a:pt x="681295" y="491261"/>
                  </a:cubicBezTo>
                  <a:cubicBezTo>
                    <a:pt x="692582" y="551038"/>
                    <a:pt x="697385" y="673866"/>
                    <a:pt x="695954" y="866203"/>
                  </a:cubicBezTo>
                  <a:lnTo>
                    <a:pt x="693826" y="1152245"/>
                  </a:lnTo>
                  <a:lnTo>
                    <a:pt x="657039" y="1225817"/>
                  </a:lnTo>
                  <a:cubicBezTo>
                    <a:pt x="585522" y="1368845"/>
                    <a:pt x="573020" y="1420694"/>
                    <a:pt x="579724" y="1546468"/>
                  </a:cubicBezTo>
                  <a:cubicBezTo>
                    <a:pt x="587526" y="1692836"/>
                    <a:pt x="559312" y="1886180"/>
                    <a:pt x="516506" y="1979680"/>
                  </a:cubicBezTo>
                  <a:cubicBezTo>
                    <a:pt x="480148" y="2059097"/>
                    <a:pt x="475939" y="2122537"/>
                    <a:pt x="502245" y="2194622"/>
                  </a:cubicBezTo>
                  <a:cubicBezTo>
                    <a:pt x="512128" y="2221703"/>
                    <a:pt x="527211" y="2280675"/>
                    <a:pt x="535763" y="2325670"/>
                  </a:cubicBezTo>
                  <a:cubicBezTo>
                    <a:pt x="548944" y="2395024"/>
                    <a:pt x="560189" y="2416969"/>
                    <a:pt x="609631" y="2469827"/>
                  </a:cubicBezTo>
                  <a:cubicBezTo>
                    <a:pt x="666731" y="2530871"/>
                    <a:pt x="668119" y="2534352"/>
                    <a:pt x="676042" y="2636242"/>
                  </a:cubicBezTo>
                  <a:cubicBezTo>
                    <a:pt x="680653" y="2695545"/>
                    <a:pt x="693708" y="2758823"/>
                    <a:pt x="706391" y="2783349"/>
                  </a:cubicBezTo>
                  <a:cubicBezTo>
                    <a:pt x="741694" y="2851618"/>
                    <a:pt x="726110" y="2953864"/>
                    <a:pt x="671604" y="3011574"/>
                  </a:cubicBezTo>
                  <a:cubicBezTo>
                    <a:pt x="618522" y="3067778"/>
                    <a:pt x="599687" y="3160409"/>
                    <a:pt x="623817" y="3246593"/>
                  </a:cubicBezTo>
                  <a:cubicBezTo>
                    <a:pt x="637328" y="3294849"/>
                    <a:pt x="636410" y="3314936"/>
                    <a:pt x="617579" y="3383118"/>
                  </a:cubicBezTo>
                  <a:cubicBezTo>
                    <a:pt x="543948" y="3649719"/>
                    <a:pt x="542883" y="3663027"/>
                    <a:pt x="584264" y="3799611"/>
                  </a:cubicBezTo>
                  <a:cubicBezTo>
                    <a:pt x="641914" y="3989895"/>
                    <a:pt x="644605" y="4124623"/>
                    <a:pt x="600120" y="4593361"/>
                  </a:cubicBezTo>
                  <a:cubicBezTo>
                    <a:pt x="571566" y="4894230"/>
                    <a:pt x="562155" y="5050801"/>
                    <a:pt x="566761" y="5148366"/>
                  </a:cubicBezTo>
                  <a:cubicBezTo>
                    <a:pt x="571377" y="5246166"/>
                    <a:pt x="567835" y="5304778"/>
                    <a:pt x="554126" y="5357410"/>
                  </a:cubicBezTo>
                  <a:cubicBezTo>
                    <a:pt x="543649" y="5397636"/>
                    <a:pt x="532006" y="5453636"/>
                    <a:pt x="528254" y="5481854"/>
                  </a:cubicBezTo>
                  <a:cubicBezTo>
                    <a:pt x="522342" y="5526320"/>
                    <a:pt x="503171" y="5551789"/>
                    <a:pt x="384475" y="5672861"/>
                  </a:cubicBezTo>
                  <a:cubicBezTo>
                    <a:pt x="202309" y="5858675"/>
                    <a:pt x="157293" y="5905107"/>
                    <a:pt x="121101" y="5944521"/>
                  </a:cubicBezTo>
                  <a:cubicBezTo>
                    <a:pt x="93655" y="5974412"/>
                    <a:pt x="91289" y="5985967"/>
                    <a:pt x="96973" y="6062360"/>
                  </a:cubicBezTo>
                  <a:cubicBezTo>
                    <a:pt x="101724" y="6126202"/>
                    <a:pt x="97277" y="6163731"/>
                    <a:pt x="78914" y="6214760"/>
                  </a:cubicBezTo>
                  <a:cubicBezTo>
                    <a:pt x="57783" y="6273483"/>
                    <a:pt x="53736" y="6329619"/>
                    <a:pt x="48397" y="6638061"/>
                  </a:cubicBezTo>
                  <a:cubicBezTo>
                    <a:pt x="44475" y="6864570"/>
                    <a:pt x="36854" y="7007492"/>
                    <a:pt x="27402" y="7031761"/>
                  </a:cubicBezTo>
                  <a:cubicBezTo>
                    <a:pt x="7522" y="7082804"/>
                    <a:pt x="0" y="7265924"/>
                    <a:pt x="15479" y="7321987"/>
                  </a:cubicBezTo>
                  <a:cubicBezTo>
                    <a:pt x="22309" y="7346721"/>
                    <a:pt x="29807" y="7400124"/>
                    <a:pt x="32142" y="7440660"/>
                  </a:cubicBezTo>
                  <a:cubicBezTo>
                    <a:pt x="34477" y="7481196"/>
                    <a:pt x="48030" y="7548651"/>
                    <a:pt x="62259" y="7590561"/>
                  </a:cubicBezTo>
                  <a:cubicBezTo>
                    <a:pt x="147383" y="7841282"/>
                    <a:pt x="144918" y="7825175"/>
                    <a:pt x="138057" y="8085861"/>
                  </a:cubicBezTo>
                  <a:cubicBezTo>
                    <a:pt x="134564" y="8218576"/>
                    <a:pt x="124884" y="8355623"/>
                    <a:pt x="116546" y="8390409"/>
                  </a:cubicBezTo>
                  <a:cubicBezTo>
                    <a:pt x="108209" y="8425195"/>
                    <a:pt x="95420" y="8479488"/>
                    <a:pt x="88128" y="8511059"/>
                  </a:cubicBezTo>
                  <a:cubicBezTo>
                    <a:pt x="80835" y="8542630"/>
                    <a:pt x="59829" y="8594179"/>
                    <a:pt x="41447" y="8625611"/>
                  </a:cubicBezTo>
                  <a:cubicBezTo>
                    <a:pt x="3235" y="8690954"/>
                    <a:pt x="3560" y="8678231"/>
                    <a:pt x="25560" y="9247911"/>
                  </a:cubicBezTo>
                  <a:cubicBezTo>
                    <a:pt x="37487" y="9556759"/>
                    <a:pt x="50253" y="9658668"/>
                    <a:pt x="91204" y="9771915"/>
                  </a:cubicBezTo>
                  <a:lnTo>
                    <a:pt x="107051" y="9815740"/>
                  </a:lnTo>
                  <a:lnTo>
                    <a:pt x="698888" y="9818596"/>
                  </a:lnTo>
                  <a:cubicBezTo>
                    <a:pt x="1024399" y="9820168"/>
                    <a:pt x="1319301" y="9826938"/>
                    <a:pt x="1354226" y="9833642"/>
                  </a:cubicBezTo>
                  <a:cubicBezTo>
                    <a:pt x="1389151" y="9840346"/>
                    <a:pt x="1456302" y="9841696"/>
                    <a:pt x="1503451" y="9836641"/>
                  </a:cubicBezTo>
                  <a:cubicBezTo>
                    <a:pt x="1558640" y="9830725"/>
                    <a:pt x="1618259" y="9833232"/>
                    <a:pt x="1670822" y="9843680"/>
                  </a:cubicBezTo>
                  <a:cubicBezTo>
                    <a:pt x="1737076" y="9856849"/>
                    <a:pt x="1856191" y="9856854"/>
                    <a:pt x="2302647" y="9843710"/>
                  </a:cubicBezTo>
                  <a:cubicBezTo>
                    <a:pt x="2945538" y="9824781"/>
                    <a:pt x="2973637" y="9824756"/>
                    <a:pt x="3265576" y="9842858"/>
                  </a:cubicBezTo>
                  <a:cubicBezTo>
                    <a:pt x="3611884" y="9864331"/>
                    <a:pt x="3712763" y="9876281"/>
                    <a:pt x="3751770" y="9900452"/>
                  </a:cubicBezTo>
                  <a:cubicBezTo>
                    <a:pt x="3781681" y="9918986"/>
                    <a:pt x="3793598" y="9920007"/>
                    <a:pt x="3829311" y="9907093"/>
                  </a:cubicBezTo>
                  <a:cubicBezTo>
                    <a:pt x="3860737" y="9895730"/>
                    <a:pt x="3940873" y="9894490"/>
                    <a:pt x="4143218" y="9902238"/>
                  </a:cubicBezTo>
                  <a:cubicBezTo>
                    <a:pt x="4292657" y="9907960"/>
                    <a:pt x="4494936" y="9913096"/>
                    <a:pt x="4592726" y="9913651"/>
                  </a:cubicBezTo>
                  <a:lnTo>
                    <a:pt x="4770526" y="9914661"/>
                  </a:lnTo>
                  <a:lnTo>
                    <a:pt x="4766200" y="9813061"/>
                  </a:lnTo>
                  <a:cubicBezTo>
                    <a:pt x="4761996" y="9714290"/>
                    <a:pt x="4763076" y="9709870"/>
                    <a:pt x="4805029" y="9654311"/>
                  </a:cubicBezTo>
                  <a:cubicBezTo>
                    <a:pt x="4837401" y="9611438"/>
                    <a:pt x="4848477" y="9583718"/>
                    <a:pt x="4849363" y="9543349"/>
                  </a:cubicBezTo>
                  <a:cubicBezTo>
                    <a:pt x="4850190" y="9505681"/>
                    <a:pt x="4860070" y="9478216"/>
                    <a:pt x="4882296" y="9451802"/>
                  </a:cubicBezTo>
                  <a:cubicBezTo>
                    <a:pt x="4907120" y="9422300"/>
                    <a:pt x="4914192" y="9399406"/>
                    <a:pt x="4914713" y="9346864"/>
                  </a:cubicBezTo>
                  <a:cubicBezTo>
                    <a:pt x="4917141" y="9101945"/>
                    <a:pt x="4928516" y="8879361"/>
                    <a:pt x="4939669" y="8858522"/>
                  </a:cubicBezTo>
                  <a:cubicBezTo>
                    <a:pt x="4949472" y="8840204"/>
                    <a:pt x="4945901" y="8814464"/>
                    <a:pt x="4925460" y="8756116"/>
                  </a:cubicBezTo>
                  <a:cubicBezTo>
                    <a:pt x="4903333" y="8692956"/>
                    <a:pt x="4900219" y="8666574"/>
                    <a:pt x="4909032" y="8616970"/>
                  </a:cubicBezTo>
                  <a:cubicBezTo>
                    <a:pt x="4921383" y="8547458"/>
                    <a:pt x="4920980" y="8177241"/>
                    <a:pt x="4908505" y="8132889"/>
                  </a:cubicBezTo>
                  <a:cubicBezTo>
                    <a:pt x="4903992" y="8116844"/>
                    <a:pt x="4903584" y="8060292"/>
                    <a:pt x="4907598" y="8007217"/>
                  </a:cubicBezTo>
                  <a:cubicBezTo>
                    <a:pt x="4914585" y="7914840"/>
                    <a:pt x="4912762" y="7905974"/>
                    <a:pt x="4864937" y="7799761"/>
                  </a:cubicBezTo>
                  <a:cubicBezTo>
                    <a:pt x="4837458" y="7738736"/>
                    <a:pt x="4814976" y="7677141"/>
                    <a:pt x="4814976" y="7662883"/>
                  </a:cubicBezTo>
                  <a:cubicBezTo>
                    <a:pt x="4814976" y="7648625"/>
                    <a:pt x="4799191" y="7617948"/>
                    <a:pt x="4779897" y="7594710"/>
                  </a:cubicBezTo>
                  <a:cubicBezTo>
                    <a:pt x="4760604" y="7571473"/>
                    <a:pt x="4725839" y="7522778"/>
                    <a:pt x="4702642" y="7486500"/>
                  </a:cubicBezTo>
                  <a:lnTo>
                    <a:pt x="4660466" y="7420538"/>
                  </a:lnTo>
                  <a:lnTo>
                    <a:pt x="4662866" y="7200750"/>
                  </a:lnTo>
                  <a:cubicBezTo>
                    <a:pt x="4664728" y="7030210"/>
                    <a:pt x="4660938" y="6969578"/>
                    <a:pt x="4645952" y="6930161"/>
                  </a:cubicBezTo>
                  <a:cubicBezTo>
                    <a:pt x="4580162" y="6757122"/>
                    <a:pt x="4554901" y="6639689"/>
                    <a:pt x="4554433" y="6504711"/>
                  </a:cubicBezTo>
                  <a:cubicBezTo>
                    <a:pt x="4554142" y="6420634"/>
                    <a:pt x="4549293" y="6401238"/>
                    <a:pt x="4513090" y="6339361"/>
                  </a:cubicBezTo>
                  <a:cubicBezTo>
                    <a:pt x="4479933" y="6282690"/>
                    <a:pt x="4472076" y="6255462"/>
                    <a:pt x="4472076" y="6197235"/>
                  </a:cubicBezTo>
                  <a:cubicBezTo>
                    <a:pt x="4472076" y="6157621"/>
                    <a:pt x="4466896" y="6122009"/>
                    <a:pt x="4460565" y="6118096"/>
                  </a:cubicBezTo>
                  <a:cubicBezTo>
                    <a:pt x="4454234" y="6114183"/>
                    <a:pt x="4440192" y="6084975"/>
                    <a:pt x="4429362" y="6053190"/>
                  </a:cubicBezTo>
                  <a:cubicBezTo>
                    <a:pt x="4418532" y="6021404"/>
                    <a:pt x="4390229" y="5971405"/>
                    <a:pt x="4366469" y="5942079"/>
                  </a:cubicBezTo>
                  <a:cubicBezTo>
                    <a:pt x="4318828" y="5883282"/>
                    <a:pt x="4300292" y="5823756"/>
                    <a:pt x="4311763" y="5766399"/>
                  </a:cubicBezTo>
                  <a:cubicBezTo>
                    <a:pt x="4315893" y="5745753"/>
                    <a:pt x="4312421" y="5703249"/>
                    <a:pt x="4304048" y="5671946"/>
                  </a:cubicBezTo>
                  <a:cubicBezTo>
                    <a:pt x="4289215" y="5616485"/>
                    <a:pt x="4291577" y="5587102"/>
                    <a:pt x="4326133" y="5397261"/>
                  </a:cubicBezTo>
                  <a:cubicBezTo>
                    <a:pt x="4329566" y="5378396"/>
                    <a:pt x="4323760" y="5332676"/>
                    <a:pt x="4313229" y="5295661"/>
                  </a:cubicBezTo>
                  <a:cubicBezTo>
                    <a:pt x="4296721" y="5237634"/>
                    <a:pt x="4296320" y="5208545"/>
                    <a:pt x="4310321" y="5084537"/>
                  </a:cubicBezTo>
                  <a:cubicBezTo>
                    <a:pt x="4326327" y="4942760"/>
                    <a:pt x="4326149" y="4940138"/>
                    <a:pt x="4297801" y="4900387"/>
                  </a:cubicBezTo>
                  <a:cubicBezTo>
                    <a:pt x="4267065" y="4857287"/>
                    <a:pt x="4267390" y="4829621"/>
                    <a:pt x="4299646" y="4743312"/>
                  </a:cubicBezTo>
                  <a:cubicBezTo>
                    <a:pt x="4346215" y="4618702"/>
                    <a:pt x="4348907" y="4592771"/>
                    <a:pt x="4325975" y="4489696"/>
                  </a:cubicBezTo>
                  <a:cubicBezTo>
                    <a:pt x="4307128" y="4404983"/>
                    <a:pt x="4306368" y="4382135"/>
                    <a:pt x="4320445" y="4323455"/>
                  </a:cubicBezTo>
                  <a:cubicBezTo>
                    <a:pt x="4335498" y="4260706"/>
                    <a:pt x="4334624" y="4251019"/>
                    <a:pt x="4309170" y="4198629"/>
                  </a:cubicBezTo>
                  <a:cubicBezTo>
                    <a:pt x="4272563" y="4123279"/>
                    <a:pt x="4272326" y="4015756"/>
                    <a:pt x="4308576" y="3928528"/>
                  </a:cubicBezTo>
                  <a:cubicBezTo>
                    <a:pt x="4334721" y="3865616"/>
                    <a:pt x="4334922" y="3860955"/>
                    <a:pt x="4314926" y="3781350"/>
                  </a:cubicBezTo>
                  <a:cubicBezTo>
                    <a:pt x="4290900" y="3685702"/>
                    <a:pt x="4288376" y="3605513"/>
                    <a:pt x="4308384" y="3573477"/>
                  </a:cubicBezTo>
                  <a:cubicBezTo>
                    <a:pt x="4319678" y="3555391"/>
                    <a:pt x="4315879" y="3541145"/>
                    <a:pt x="4289334" y="3502027"/>
                  </a:cubicBezTo>
                  <a:cubicBezTo>
                    <a:pt x="4271097" y="3475154"/>
                    <a:pt x="4256176" y="3439449"/>
                    <a:pt x="4256176" y="3422683"/>
                  </a:cubicBezTo>
                  <a:cubicBezTo>
                    <a:pt x="4256176" y="3405917"/>
                    <a:pt x="4244746" y="3369795"/>
                    <a:pt x="4230776" y="3342411"/>
                  </a:cubicBezTo>
                  <a:cubicBezTo>
                    <a:pt x="4216806" y="3315027"/>
                    <a:pt x="4205376" y="3275622"/>
                    <a:pt x="4205376" y="3254844"/>
                  </a:cubicBezTo>
                  <a:cubicBezTo>
                    <a:pt x="4205376" y="3204596"/>
                    <a:pt x="4175112" y="3142784"/>
                    <a:pt x="4123888" y="3088411"/>
                  </a:cubicBezTo>
                  <a:cubicBezTo>
                    <a:pt x="4078222" y="3039938"/>
                    <a:pt x="4014876" y="2945184"/>
                    <a:pt x="4014876" y="2925349"/>
                  </a:cubicBezTo>
                  <a:cubicBezTo>
                    <a:pt x="4014876" y="2918510"/>
                    <a:pt x="3976944" y="2868104"/>
                    <a:pt x="3930583" y="2813337"/>
                  </a:cubicBezTo>
                  <a:cubicBezTo>
                    <a:pt x="3884221" y="2758570"/>
                    <a:pt x="3840871" y="2704018"/>
                    <a:pt x="3834247" y="2692109"/>
                  </a:cubicBezTo>
                  <a:cubicBezTo>
                    <a:pt x="3816023" y="2659341"/>
                    <a:pt x="3845374" y="2282673"/>
                    <a:pt x="3873732" y="2185374"/>
                  </a:cubicBezTo>
                  <a:cubicBezTo>
                    <a:pt x="3895715" y="2109953"/>
                    <a:pt x="3896553" y="2078800"/>
                    <a:pt x="3885482" y="1748561"/>
                  </a:cubicBezTo>
                  <a:cubicBezTo>
                    <a:pt x="3874365" y="1416979"/>
                    <a:pt x="3871041" y="1383331"/>
                    <a:pt x="3836268" y="1250380"/>
                  </a:cubicBezTo>
                  <a:cubicBezTo>
                    <a:pt x="3815758" y="1171960"/>
                    <a:pt x="3798976" y="1098385"/>
                    <a:pt x="3798976" y="1086878"/>
                  </a:cubicBezTo>
                  <a:cubicBezTo>
                    <a:pt x="3798976" y="1060865"/>
                    <a:pt x="3704424" y="862241"/>
                    <a:pt x="3663879" y="803084"/>
                  </a:cubicBezTo>
                  <a:cubicBezTo>
                    <a:pt x="3638056" y="765406"/>
                    <a:pt x="3633876" y="744078"/>
                    <a:pt x="3633876" y="649995"/>
                  </a:cubicBezTo>
                  <a:cubicBezTo>
                    <a:pt x="3633876" y="547443"/>
                    <a:pt x="3631282" y="536800"/>
                    <a:pt x="3591914" y="477872"/>
                  </a:cubicBezTo>
                  <a:cubicBezTo>
                    <a:pt x="3568835" y="443326"/>
                    <a:pt x="3543118" y="393514"/>
                    <a:pt x="3534764" y="367179"/>
                  </a:cubicBezTo>
                  <a:cubicBezTo>
                    <a:pt x="3508440" y="284190"/>
                    <a:pt x="3515001" y="253233"/>
                    <a:pt x="3570376" y="199161"/>
                  </a:cubicBezTo>
                  <a:cubicBezTo>
                    <a:pt x="3598316" y="171878"/>
                    <a:pt x="3621176" y="144808"/>
                    <a:pt x="3621176" y="139005"/>
                  </a:cubicBezTo>
                  <a:cubicBezTo>
                    <a:pt x="3621176" y="133202"/>
                    <a:pt x="3574027" y="104602"/>
                    <a:pt x="3516401" y="75450"/>
                  </a:cubicBezTo>
                  <a:lnTo>
                    <a:pt x="3411626" y="22445"/>
                  </a:lnTo>
                  <a:lnTo>
                    <a:pt x="3167810" y="21903"/>
                  </a:lnTo>
                  <a:cubicBezTo>
                    <a:pt x="3033711" y="21605"/>
                    <a:pt x="2919697" y="17075"/>
                    <a:pt x="2914445" y="11836"/>
                  </a:cubicBezTo>
                  <a:cubicBezTo>
                    <a:pt x="2904569" y="1985"/>
                    <a:pt x="2887632" y="0"/>
                    <a:pt x="2860282" y="5486"/>
                  </a:cubicBezTo>
                  <a:close/>
                </a:path>
              </a:pathLst>
            </a:custGeom>
            <a:noFill/>
            <a:ln w="203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6" name="组合 85">
            <a:extLst>
              <a:ext uri="{FF2B5EF4-FFF2-40B4-BE49-F238E27FC236}">
                <a16:creationId xmlns:a16="http://schemas.microsoft.com/office/drawing/2014/main" id="{20BF3903-8E94-4419-BF52-16A2ECE464CA}"/>
              </a:ext>
            </a:extLst>
          </p:cNvPr>
          <p:cNvGrpSpPr/>
          <p:nvPr/>
        </p:nvGrpSpPr>
        <p:grpSpPr>
          <a:xfrm>
            <a:off x="647556" y="2845370"/>
            <a:ext cx="2365840" cy="2713553"/>
            <a:chOff x="2290715" y="3635364"/>
            <a:chExt cx="2365840" cy="2713553"/>
          </a:xfrm>
          <a:scene3d>
            <a:camera prst="orthographicFront">
              <a:rot lat="0" lon="0" rev="0"/>
            </a:camera>
            <a:lightRig rig="threePt" dir="t"/>
          </a:scene3d>
        </p:grpSpPr>
        <p:sp>
          <p:nvSpPr>
            <p:cNvPr id="87" name="文本框 86">
              <a:extLst>
                <a:ext uri="{FF2B5EF4-FFF2-40B4-BE49-F238E27FC236}">
                  <a16:creationId xmlns:a16="http://schemas.microsoft.com/office/drawing/2014/main" id="{7F4A85BA-5792-4B1D-888A-528FD4480F5A}"/>
                </a:ext>
              </a:extLst>
            </p:cNvPr>
            <p:cNvSpPr txBox="1"/>
            <p:nvPr/>
          </p:nvSpPr>
          <p:spPr>
            <a:xfrm>
              <a:off x="2347865" y="3702039"/>
              <a:ext cx="1298597" cy="26468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600" dirty="0">
                  <a:solidFill>
                    <a:schemeClr val="accent3"/>
                  </a:solidFill>
                  <a:latin typeface="+mj-ea"/>
                  <a:ea typeface="+mj-ea"/>
                </a:rPr>
                <a:t>姜</a:t>
              </a:r>
            </a:p>
          </p:txBody>
        </p:sp>
        <p:sp>
          <p:nvSpPr>
            <p:cNvPr id="88" name="文本框 87">
              <a:extLst>
                <a:ext uri="{FF2B5EF4-FFF2-40B4-BE49-F238E27FC236}">
                  <a16:creationId xmlns:a16="http://schemas.microsoft.com/office/drawing/2014/main" id="{45093492-815D-4BF6-A373-27766643CD3A}"/>
                </a:ext>
              </a:extLst>
            </p:cNvPr>
            <p:cNvSpPr txBox="1"/>
            <p:nvPr/>
          </p:nvSpPr>
          <p:spPr>
            <a:xfrm>
              <a:off x="2290715" y="3635364"/>
              <a:ext cx="1298597" cy="26468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600" dirty="0">
                  <a:solidFill>
                    <a:schemeClr val="accent2"/>
                  </a:solidFill>
                  <a:latin typeface="+mj-ea"/>
                  <a:ea typeface="+mj-ea"/>
                </a:rPr>
                <a:t>姜</a:t>
              </a:r>
            </a:p>
          </p:txBody>
        </p:sp>
        <p:sp>
          <p:nvSpPr>
            <p:cNvPr id="89" name="文本框 88">
              <a:extLst>
                <a:ext uri="{FF2B5EF4-FFF2-40B4-BE49-F238E27FC236}">
                  <a16:creationId xmlns:a16="http://schemas.microsoft.com/office/drawing/2014/main" id="{C4120663-899B-4D2F-BB74-167A94DDAB6C}"/>
                </a:ext>
              </a:extLst>
            </p:cNvPr>
            <p:cNvSpPr txBox="1"/>
            <p:nvPr/>
          </p:nvSpPr>
          <p:spPr>
            <a:xfrm>
              <a:off x="2328815" y="3673464"/>
              <a:ext cx="2327740" cy="26468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600" dirty="0">
                  <a:latin typeface="+mj-ea"/>
                  <a:ea typeface="+mj-ea"/>
                </a:rPr>
                <a:t>姜</a:t>
              </a:r>
            </a:p>
          </p:txBody>
        </p:sp>
      </p:grpSp>
      <p:grpSp>
        <p:nvGrpSpPr>
          <p:cNvPr id="100" name="组合 99">
            <a:extLst>
              <a:ext uri="{FF2B5EF4-FFF2-40B4-BE49-F238E27FC236}">
                <a16:creationId xmlns:a16="http://schemas.microsoft.com/office/drawing/2014/main" id="{6C9EFADD-C1FB-4A58-9C68-83A96B1D734B}"/>
              </a:ext>
            </a:extLst>
          </p:cNvPr>
          <p:cNvGrpSpPr/>
          <p:nvPr/>
        </p:nvGrpSpPr>
        <p:grpSpPr>
          <a:xfrm>
            <a:off x="7466382" y="3095142"/>
            <a:ext cx="2365840" cy="2713553"/>
            <a:chOff x="2290715" y="3635364"/>
            <a:chExt cx="2365840" cy="2713553"/>
          </a:xfrm>
          <a:scene3d>
            <a:camera prst="orthographicFront">
              <a:rot lat="0" lon="0" rev="0"/>
            </a:camera>
            <a:lightRig rig="threePt" dir="t"/>
          </a:scene3d>
        </p:grpSpPr>
        <p:sp>
          <p:nvSpPr>
            <p:cNvPr id="101" name="文本框 100">
              <a:extLst>
                <a:ext uri="{FF2B5EF4-FFF2-40B4-BE49-F238E27FC236}">
                  <a16:creationId xmlns:a16="http://schemas.microsoft.com/office/drawing/2014/main" id="{2805C62C-4D90-4C13-B0A9-DE0D7FB158FD}"/>
                </a:ext>
              </a:extLst>
            </p:cNvPr>
            <p:cNvSpPr txBox="1"/>
            <p:nvPr/>
          </p:nvSpPr>
          <p:spPr>
            <a:xfrm>
              <a:off x="2347865" y="3702039"/>
              <a:ext cx="1298597" cy="26468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600" dirty="0">
                  <a:solidFill>
                    <a:schemeClr val="accent3"/>
                  </a:solidFill>
                  <a:latin typeface="+mj-ea"/>
                  <a:ea typeface="+mj-ea"/>
                </a:rPr>
                <a:t>血</a:t>
              </a:r>
            </a:p>
          </p:txBody>
        </p:sp>
        <p:sp>
          <p:nvSpPr>
            <p:cNvPr id="102" name="文本框 101">
              <a:extLst>
                <a:ext uri="{FF2B5EF4-FFF2-40B4-BE49-F238E27FC236}">
                  <a16:creationId xmlns:a16="http://schemas.microsoft.com/office/drawing/2014/main" id="{219BC63B-416E-4455-97C6-85A70B562607}"/>
                </a:ext>
              </a:extLst>
            </p:cNvPr>
            <p:cNvSpPr txBox="1"/>
            <p:nvPr/>
          </p:nvSpPr>
          <p:spPr>
            <a:xfrm>
              <a:off x="2290715" y="3635364"/>
              <a:ext cx="1298597" cy="26468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600" dirty="0">
                  <a:solidFill>
                    <a:schemeClr val="accent2"/>
                  </a:solidFill>
                  <a:latin typeface="+mj-ea"/>
                  <a:ea typeface="+mj-ea"/>
                </a:rPr>
                <a:t>血</a:t>
              </a:r>
            </a:p>
          </p:txBody>
        </p:sp>
        <p:sp>
          <p:nvSpPr>
            <p:cNvPr id="103" name="文本框 102">
              <a:extLst>
                <a:ext uri="{FF2B5EF4-FFF2-40B4-BE49-F238E27FC236}">
                  <a16:creationId xmlns:a16="http://schemas.microsoft.com/office/drawing/2014/main" id="{7F16D00A-CEF7-4DBE-8F6D-B28656F511C0}"/>
                </a:ext>
              </a:extLst>
            </p:cNvPr>
            <p:cNvSpPr txBox="1"/>
            <p:nvPr/>
          </p:nvSpPr>
          <p:spPr>
            <a:xfrm>
              <a:off x="2328815" y="3673464"/>
              <a:ext cx="2327740" cy="26468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600" dirty="0">
                  <a:latin typeface="+mj-ea"/>
                  <a:ea typeface="+mj-ea"/>
                </a:rPr>
                <a:t>血</a:t>
              </a:r>
            </a:p>
          </p:txBody>
        </p:sp>
      </p:grpSp>
      <p:grpSp>
        <p:nvGrpSpPr>
          <p:cNvPr id="104" name="组合 103">
            <a:extLst>
              <a:ext uri="{FF2B5EF4-FFF2-40B4-BE49-F238E27FC236}">
                <a16:creationId xmlns:a16="http://schemas.microsoft.com/office/drawing/2014/main" id="{41346FC5-AB38-4491-B482-F9032E18124D}"/>
              </a:ext>
            </a:extLst>
          </p:cNvPr>
          <p:cNvGrpSpPr/>
          <p:nvPr/>
        </p:nvGrpSpPr>
        <p:grpSpPr>
          <a:xfrm>
            <a:off x="9178605" y="1924795"/>
            <a:ext cx="2365840" cy="2713553"/>
            <a:chOff x="2290715" y="3635364"/>
            <a:chExt cx="2365840" cy="2713553"/>
          </a:xfrm>
          <a:scene3d>
            <a:camera prst="orthographicFront">
              <a:rot lat="0" lon="0" rev="0"/>
            </a:camera>
            <a:lightRig rig="threePt" dir="t"/>
          </a:scene3d>
        </p:grpSpPr>
        <p:sp>
          <p:nvSpPr>
            <p:cNvPr id="105" name="文本框 104">
              <a:extLst>
                <a:ext uri="{FF2B5EF4-FFF2-40B4-BE49-F238E27FC236}">
                  <a16:creationId xmlns:a16="http://schemas.microsoft.com/office/drawing/2014/main" id="{FEF91F1B-4D85-40AB-A91B-F4E2BE4C04FB}"/>
                </a:ext>
              </a:extLst>
            </p:cNvPr>
            <p:cNvSpPr txBox="1"/>
            <p:nvPr/>
          </p:nvSpPr>
          <p:spPr>
            <a:xfrm>
              <a:off x="2347865" y="3702039"/>
              <a:ext cx="1298597" cy="26468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600" dirty="0">
                  <a:solidFill>
                    <a:schemeClr val="accent3"/>
                  </a:solidFill>
                  <a:latin typeface="+mj-ea"/>
                  <a:ea typeface="+mj-ea"/>
                </a:rPr>
                <a:t>喵</a:t>
              </a:r>
            </a:p>
          </p:txBody>
        </p:sp>
        <p:sp>
          <p:nvSpPr>
            <p:cNvPr id="106" name="文本框 105">
              <a:extLst>
                <a:ext uri="{FF2B5EF4-FFF2-40B4-BE49-F238E27FC236}">
                  <a16:creationId xmlns:a16="http://schemas.microsoft.com/office/drawing/2014/main" id="{9599B73A-F4B4-43DD-84E9-39EE39B58145}"/>
                </a:ext>
              </a:extLst>
            </p:cNvPr>
            <p:cNvSpPr txBox="1"/>
            <p:nvPr/>
          </p:nvSpPr>
          <p:spPr>
            <a:xfrm>
              <a:off x="2290715" y="3635364"/>
              <a:ext cx="1298597" cy="26468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600" dirty="0">
                  <a:solidFill>
                    <a:schemeClr val="accent2"/>
                  </a:solidFill>
                  <a:latin typeface="+mj-ea"/>
                  <a:ea typeface="+mj-ea"/>
                </a:rPr>
                <a:t>喵</a:t>
              </a:r>
            </a:p>
          </p:txBody>
        </p:sp>
        <p:sp>
          <p:nvSpPr>
            <p:cNvPr id="107" name="文本框 106">
              <a:extLst>
                <a:ext uri="{FF2B5EF4-FFF2-40B4-BE49-F238E27FC236}">
                  <a16:creationId xmlns:a16="http://schemas.microsoft.com/office/drawing/2014/main" id="{38967207-8C6A-41A8-8688-75C8C4A08C62}"/>
                </a:ext>
              </a:extLst>
            </p:cNvPr>
            <p:cNvSpPr txBox="1"/>
            <p:nvPr/>
          </p:nvSpPr>
          <p:spPr>
            <a:xfrm>
              <a:off x="2328815" y="3673464"/>
              <a:ext cx="2327740" cy="26468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600" dirty="0">
                  <a:latin typeface="+mj-ea"/>
                  <a:ea typeface="+mj-ea"/>
                </a:rPr>
                <a:t>喵</a:t>
              </a:r>
            </a:p>
          </p:txBody>
        </p:sp>
      </p:grpSp>
      <p:sp>
        <p:nvSpPr>
          <p:cNvPr id="110" name="任意多边形: 形状 109">
            <a:extLst>
              <a:ext uri="{FF2B5EF4-FFF2-40B4-BE49-F238E27FC236}">
                <a16:creationId xmlns:a16="http://schemas.microsoft.com/office/drawing/2014/main" id="{E9D7F2DC-9DBE-47FC-AE37-FDAEBC9CA327}"/>
              </a:ext>
            </a:extLst>
          </p:cNvPr>
          <p:cNvSpPr/>
          <p:nvPr/>
        </p:nvSpPr>
        <p:spPr>
          <a:xfrm rot="393530">
            <a:off x="1209271" y="-4052616"/>
            <a:ext cx="12642508" cy="15738634"/>
          </a:xfrm>
          <a:custGeom>
            <a:avLst/>
            <a:gdLst>
              <a:gd name="connsiteX0" fmla="*/ 0 w 8672051"/>
              <a:gd name="connsiteY0" fmla="*/ 943897 h 10795820"/>
              <a:gd name="connsiteX1" fmla="*/ 0 w 8672051"/>
              <a:gd name="connsiteY1" fmla="*/ 943897 h 10795820"/>
              <a:gd name="connsiteX2" fmla="*/ 1651819 w 8672051"/>
              <a:gd name="connsiteY2" fmla="*/ 0 h 10795820"/>
              <a:gd name="connsiteX3" fmla="*/ 8672051 w 8672051"/>
              <a:gd name="connsiteY3" fmla="*/ 10795820 h 10795820"/>
              <a:gd name="connsiteX4" fmla="*/ 0 w 8672051"/>
              <a:gd name="connsiteY4" fmla="*/ 943897 h 10795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72051" h="10795820">
                <a:moveTo>
                  <a:pt x="0" y="943897"/>
                </a:moveTo>
                <a:lnTo>
                  <a:pt x="0" y="943897"/>
                </a:lnTo>
                <a:lnTo>
                  <a:pt x="1651819" y="0"/>
                </a:lnTo>
                <a:lnTo>
                  <a:pt x="8672051" y="10795820"/>
                </a:lnTo>
                <a:lnTo>
                  <a:pt x="0" y="943897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2">
                  <a:alpha val="0"/>
                </a:schemeClr>
              </a:gs>
            </a:gsLst>
            <a:lin ang="5400000" scaled="1"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4F6B0A08-4F4B-468E-912E-D5E62411B9F3}"/>
              </a:ext>
            </a:extLst>
          </p:cNvPr>
          <p:cNvGrpSpPr/>
          <p:nvPr/>
        </p:nvGrpSpPr>
        <p:grpSpPr>
          <a:xfrm>
            <a:off x="-566057" y="6498000"/>
            <a:ext cx="13004800" cy="360000"/>
            <a:chOff x="-1526071" y="6399975"/>
            <a:chExt cx="11179278" cy="360000"/>
          </a:xfrm>
          <a:effectLst/>
        </p:grpSpPr>
        <p:sp>
          <p:nvSpPr>
            <p:cNvPr id="15" name="平行四边形 14">
              <a:extLst>
                <a:ext uri="{FF2B5EF4-FFF2-40B4-BE49-F238E27FC236}">
                  <a16:creationId xmlns:a16="http://schemas.microsoft.com/office/drawing/2014/main" id="{A2263518-7C15-4902-B94C-59453DB8B77F}"/>
                </a:ext>
              </a:extLst>
            </p:cNvPr>
            <p:cNvSpPr/>
            <p:nvPr/>
          </p:nvSpPr>
          <p:spPr>
            <a:xfrm>
              <a:off x="-1526071" y="6399975"/>
              <a:ext cx="11179278" cy="360000"/>
            </a:xfrm>
            <a:prstGeom prst="parallelogram">
              <a:avLst>
                <a:gd name="adj" fmla="val 49812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" name="平行四边形 15">
              <a:extLst>
                <a:ext uri="{FF2B5EF4-FFF2-40B4-BE49-F238E27FC236}">
                  <a16:creationId xmlns:a16="http://schemas.microsoft.com/office/drawing/2014/main" id="{86B71531-FA58-486C-A3B0-A273BFE550D3}"/>
                </a:ext>
              </a:extLst>
            </p:cNvPr>
            <p:cNvSpPr/>
            <p:nvPr/>
          </p:nvSpPr>
          <p:spPr>
            <a:xfrm>
              <a:off x="2080888" y="6399975"/>
              <a:ext cx="984071" cy="360000"/>
            </a:xfrm>
            <a:prstGeom prst="parallelogram">
              <a:avLst>
                <a:gd name="adj" fmla="val 49812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C1CA6BB9-3C89-4D0E-BBF1-5A9FFE904954}"/>
                </a:ext>
              </a:extLst>
            </p:cNvPr>
            <p:cNvSpPr txBox="1"/>
            <p:nvPr/>
          </p:nvSpPr>
          <p:spPr>
            <a:xfrm>
              <a:off x="-861173" y="6441476"/>
              <a:ext cx="696718" cy="20310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dist"/>
              <a:r>
                <a:rPr lang="en-US" altLang="zh-CN" dirty="0"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BCU</a:t>
              </a:r>
              <a:endParaRPr lang="zh-CN" altLang="en-US" dirty="0"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  <p:sp>
          <p:nvSpPr>
            <p:cNvPr id="18" name="平行四边形 17">
              <a:extLst>
                <a:ext uri="{FF2B5EF4-FFF2-40B4-BE49-F238E27FC236}">
                  <a16:creationId xmlns:a16="http://schemas.microsoft.com/office/drawing/2014/main" id="{7A834529-58D4-464B-8C1E-A6DD8E14325B}"/>
                </a:ext>
              </a:extLst>
            </p:cNvPr>
            <p:cNvSpPr/>
            <p:nvPr/>
          </p:nvSpPr>
          <p:spPr>
            <a:xfrm>
              <a:off x="6116219" y="6399975"/>
              <a:ext cx="984071" cy="360000"/>
            </a:xfrm>
            <a:prstGeom prst="parallelogram">
              <a:avLst>
                <a:gd name="adj" fmla="val 49812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平行四边形 18">
              <a:extLst>
                <a:ext uri="{FF2B5EF4-FFF2-40B4-BE49-F238E27FC236}">
                  <a16:creationId xmlns:a16="http://schemas.microsoft.com/office/drawing/2014/main" id="{868D08F1-C32D-4BE4-BD10-37D5BEC3B047}"/>
                </a:ext>
              </a:extLst>
            </p:cNvPr>
            <p:cNvSpPr/>
            <p:nvPr/>
          </p:nvSpPr>
          <p:spPr>
            <a:xfrm>
              <a:off x="-55256" y="6399975"/>
              <a:ext cx="984071" cy="360000"/>
            </a:xfrm>
            <a:prstGeom prst="parallelogram">
              <a:avLst>
                <a:gd name="adj" fmla="val 49812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0" name="平行四边形 19">
              <a:extLst>
                <a:ext uri="{FF2B5EF4-FFF2-40B4-BE49-F238E27FC236}">
                  <a16:creationId xmlns:a16="http://schemas.microsoft.com/office/drawing/2014/main" id="{EE5BD151-803A-4546-9FA7-8E2448984A6E}"/>
                </a:ext>
              </a:extLst>
            </p:cNvPr>
            <p:cNvSpPr/>
            <p:nvPr/>
          </p:nvSpPr>
          <p:spPr>
            <a:xfrm>
              <a:off x="4217032" y="6399975"/>
              <a:ext cx="984071" cy="360000"/>
            </a:xfrm>
            <a:prstGeom prst="parallelogram">
              <a:avLst>
                <a:gd name="adj" fmla="val 49812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平行四边形 20">
              <a:extLst>
                <a:ext uri="{FF2B5EF4-FFF2-40B4-BE49-F238E27FC236}">
                  <a16:creationId xmlns:a16="http://schemas.microsoft.com/office/drawing/2014/main" id="{5C53FF15-E692-4890-959D-F5808DD698FB}"/>
                </a:ext>
              </a:extLst>
            </p:cNvPr>
            <p:cNvSpPr/>
            <p:nvPr/>
          </p:nvSpPr>
          <p:spPr>
            <a:xfrm>
              <a:off x="8252364" y="6399975"/>
              <a:ext cx="984071" cy="360000"/>
            </a:xfrm>
            <a:prstGeom prst="parallelogram">
              <a:avLst>
                <a:gd name="adj" fmla="val 49812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01608A04-80CF-4397-BDFB-EC5846F24B86}"/>
                </a:ext>
              </a:extLst>
            </p:cNvPr>
            <p:cNvSpPr txBox="1"/>
            <p:nvPr/>
          </p:nvSpPr>
          <p:spPr>
            <a:xfrm>
              <a:off x="1038014" y="6441476"/>
              <a:ext cx="933675" cy="20310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dist"/>
              <a:r>
                <a:rPr lang="en-US" altLang="zh-CN" dirty="0"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DANCE</a:t>
              </a:r>
              <a:endParaRPr lang="zh-CN" altLang="en-US" dirty="0"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68603A69-027B-4C39-8623-B6E8B333DED1}"/>
                </a:ext>
              </a:extLst>
            </p:cNvPr>
            <p:cNvSpPr txBox="1"/>
            <p:nvPr/>
          </p:nvSpPr>
          <p:spPr>
            <a:xfrm>
              <a:off x="3174158" y="6441476"/>
              <a:ext cx="933675" cy="20310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dist"/>
              <a:r>
                <a:rPr lang="en-US" altLang="zh-CN" dirty="0"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2020</a:t>
              </a:r>
              <a:endParaRPr lang="zh-CN" altLang="en-US" dirty="0"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A3223E5F-B2D2-4FE7-A7F3-84C873D292F3}"/>
                </a:ext>
              </a:extLst>
            </p:cNvPr>
            <p:cNvSpPr txBox="1"/>
            <p:nvPr/>
          </p:nvSpPr>
          <p:spPr>
            <a:xfrm>
              <a:off x="5310302" y="6441476"/>
              <a:ext cx="696718" cy="20310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dist"/>
              <a:r>
                <a:rPr lang="en-US" altLang="zh-CN" dirty="0"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BCU</a:t>
              </a:r>
              <a:endParaRPr lang="zh-CN" altLang="en-US" dirty="0"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1BC8F782-9379-467F-B361-4CE060C08901}"/>
                </a:ext>
              </a:extLst>
            </p:cNvPr>
            <p:cNvSpPr txBox="1"/>
            <p:nvPr/>
          </p:nvSpPr>
          <p:spPr>
            <a:xfrm>
              <a:off x="7209489" y="6441476"/>
              <a:ext cx="1001336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dist"/>
              <a:r>
                <a:rPr lang="en-US" altLang="zh-CN" dirty="0"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DANCE</a:t>
              </a:r>
              <a:endParaRPr lang="zh-CN" altLang="en-US" dirty="0"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</p:grpSp>
      <p:sp>
        <p:nvSpPr>
          <p:cNvPr id="112" name="任意多边形: 形状 111">
            <a:extLst>
              <a:ext uri="{FF2B5EF4-FFF2-40B4-BE49-F238E27FC236}">
                <a16:creationId xmlns:a16="http://schemas.microsoft.com/office/drawing/2014/main" id="{F48391EA-A699-488F-BFCE-CCE028759D4C}"/>
              </a:ext>
            </a:extLst>
          </p:cNvPr>
          <p:cNvSpPr/>
          <p:nvPr/>
        </p:nvSpPr>
        <p:spPr>
          <a:xfrm rot="19313901" flipH="1">
            <a:off x="-2408437" y="-2515868"/>
            <a:ext cx="11386539" cy="14175081"/>
          </a:xfrm>
          <a:custGeom>
            <a:avLst/>
            <a:gdLst>
              <a:gd name="connsiteX0" fmla="*/ 0 w 8672051"/>
              <a:gd name="connsiteY0" fmla="*/ 943897 h 10795820"/>
              <a:gd name="connsiteX1" fmla="*/ 0 w 8672051"/>
              <a:gd name="connsiteY1" fmla="*/ 943897 h 10795820"/>
              <a:gd name="connsiteX2" fmla="*/ 1651819 w 8672051"/>
              <a:gd name="connsiteY2" fmla="*/ 0 h 10795820"/>
              <a:gd name="connsiteX3" fmla="*/ 8672051 w 8672051"/>
              <a:gd name="connsiteY3" fmla="*/ 10795820 h 10795820"/>
              <a:gd name="connsiteX4" fmla="*/ 0 w 8672051"/>
              <a:gd name="connsiteY4" fmla="*/ 943897 h 10795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72051" h="10795820">
                <a:moveTo>
                  <a:pt x="0" y="943897"/>
                </a:moveTo>
                <a:lnTo>
                  <a:pt x="0" y="943897"/>
                </a:lnTo>
                <a:lnTo>
                  <a:pt x="1651819" y="0"/>
                </a:lnTo>
                <a:lnTo>
                  <a:pt x="8672051" y="10795820"/>
                </a:lnTo>
                <a:lnTo>
                  <a:pt x="0" y="943897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74000">
                <a:schemeClr val="accent1">
                  <a:alpha val="0"/>
                </a:schemeClr>
              </a:gs>
            </a:gsLst>
            <a:lin ang="5400000" scaled="1"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05764948-2243-4C00-8EC2-EED1B5EB22FB}"/>
              </a:ext>
            </a:extLst>
          </p:cNvPr>
          <p:cNvGrpSpPr/>
          <p:nvPr/>
        </p:nvGrpSpPr>
        <p:grpSpPr>
          <a:xfrm>
            <a:off x="-566057" y="0"/>
            <a:ext cx="13004800" cy="360000"/>
            <a:chOff x="-1526071" y="6399975"/>
            <a:chExt cx="11179278" cy="360000"/>
          </a:xfrm>
          <a:effectLst/>
        </p:grpSpPr>
        <p:sp>
          <p:nvSpPr>
            <p:cNvPr id="3" name="平行四边形 2">
              <a:extLst>
                <a:ext uri="{FF2B5EF4-FFF2-40B4-BE49-F238E27FC236}">
                  <a16:creationId xmlns:a16="http://schemas.microsoft.com/office/drawing/2014/main" id="{6D4B68A1-587E-4983-9344-3EFACF1EF81F}"/>
                </a:ext>
              </a:extLst>
            </p:cNvPr>
            <p:cNvSpPr/>
            <p:nvPr/>
          </p:nvSpPr>
          <p:spPr>
            <a:xfrm>
              <a:off x="-1526071" y="6399975"/>
              <a:ext cx="11179278" cy="360000"/>
            </a:xfrm>
            <a:prstGeom prst="parallelogram">
              <a:avLst>
                <a:gd name="adj" fmla="val 49812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平行四边形 3">
              <a:extLst>
                <a:ext uri="{FF2B5EF4-FFF2-40B4-BE49-F238E27FC236}">
                  <a16:creationId xmlns:a16="http://schemas.microsoft.com/office/drawing/2014/main" id="{82681AFF-5289-4A76-9DC2-706957C9212F}"/>
                </a:ext>
              </a:extLst>
            </p:cNvPr>
            <p:cNvSpPr/>
            <p:nvPr/>
          </p:nvSpPr>
          <p:spPr>
            <a:xfrm>
              <a:off x="2080888" y="6399975"/>
              <a:ext cx="984071" cy="360000"/>
            </a:xfrm>
            <a:prstGeom prst="parallelogram">
              <a:avLst>
                <a:gd name="adj" fmla="val 49812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C1653FDC-2F6E-4CB4-B087-4E2E604A4437}"/>
                </a:ext>
              </a:extLst>
            </p:cNvPr>
            <p:cNvSpPr txBox="1"/>
            <p:nvPr/>
          </p:nvSpPr>
          <p:spPr>
            <a:xfrm>
              <a:off x="-861173" y="6441476"/>
              <a:ext cx="696718" cy="20310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dist"/>
              <a:r>
                <a:rPr lang="en-US" altLang="zh-CN" dirty="0"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BCU</a:t>
              </a:r>
              <a:endParaRPr lang="zh-CN" altLang="en-US" dirty="0"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  <p:sp>
          <p:nvSpPr>
            <p:cNvPr id="6" name="平行四边形 5">
              <a:extLst>
                <a:ext uri="{FF2B5EF4-FFF2-40B4-BE49-F238E27FC236}">
                  <a16:creationId xmlns:a16="http://schemas.microsoft.com/office/drawing/2014/main" id="{D88AA760-6E90-4F89-BCAC-FFB59F797241}"/>
                </a:ext>
              </a:extLst>
            </p:cNvPr>
            <p:cNvSpPr/>
            <p:nvPr/>
          </p:nvSpPr>
          <p:spPr>
            <a:xfrm>
              <a:off x="6116219" y="6399975"/>
              <a:ext cx="984071" cy="360000"/>
            </a:xfrm>
            <a:prstGeom prst="parallelogram">
              <a:avLst>
                <a:gd name="adj" fmla="val 49812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平行四边形 6">
              <a:extLst>
                <a:ext uri="{FF2B5EF4-FFF2-40B4-BE49-F238E27FC236}">
                  <a16:creationId xmlns:a16="http://schemas.microsoft.com/office/drawing/2014/main" id="{2DF6E84D-5C54-4AA7-9505-5A67571C284C}"/>
                </a:ext>
              </a:extLst>
            </p:cNvPr>
            <p:cNvSpPr/>
            <p:nvPr/>
          </p:nvSpPr>
          <p:spPr>
            <a:xfrm>
              <a:off x="-55256" y="6399975"/>
              <a:ext cx="984071" cy="360000"/>
            </a:xfrm>
            <a:prstGeom prst="parallelogram">
              <a:avLst>
                <a:gd name="adj" fmla="val 49812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平行四边形 7">
              <a:extLst>
                <a:ext uri="{FF2B5EF4-FFF2-40B4-BE49-F238E27FC236}">
                  <a16:creationId xmlns:a16="http://schemas.microsoft.com/office/drawing/2014/main" id="{2932EEB2-EFBB-482C-A2E7-C8232406004D}"/>
                </a:ext>
              </a:extLst>
            </p:cNvPr>
            <p:cNvSpPr/>
            <p:nvPr/>
          </p:nvSpPr>
          <p:spPr>
            <a:xfrm>
              <a:off x="4217032" y="6399975"/>
              <a:ext cx="984071" cy="360000"/>
            </a:xfrm>
            <a:prstGeom prst="parallelogram">
              <a:avLst>
                <a:gd name="adj" fmla="val 49812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平行四边形 8">
              <a:extLst>
                <a:ext uri="{FF2B5EF4-FFF2-40B4-BE49-F238E27FC236}">
                  <a16:creationId xmlns:a16="http://schemas.microsoft.com/office/drawing/2014/main" id="{1F1ACBB3-AD3D-4D8E-B160-BE76D07F1480}"/>
                </a:ext>
              </a:extLst>
            </p:cNvPr>
            <p:cNvSpPr/>
            <p:nvPr/>
          </p:nvSpPr>
          <p:spPr>
            <a:xfrm>
              <a:off x="8252364" y="6399975"/>
              <a:ext cx="984071" cy="360000"/>
            </a:xfrm>
            <a:prstGeom prst="parallelogram">
              <a:avLst>
                <a:gd name="adj" fmla="val 49812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DB333A44-ADAB-45F7-A472-29F367FCF4F3}"/>
                </a:ext>
              </a:extLst>
            </p:cNvPr>
            <p:cNvSpPr txBox="1"/>
            <p:nvPr/>
          </p:nvSpPr>
          <p:spPr>
            <a:xfrm>
              <a:off x="1038014" y="6441476"/>
              <a:ext cx="933675" cy="20310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dist"/>
              <a:r>
                <a:rPr lang="en-US" altLang="zh-CN" dirty="0"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DANCE</a:t>
              </a:r>
              <a:endParaRPr lang="zh-CN" altLang="en-US" dirty="0"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22C9BF3C-7D6C-43FC-848B-A202B176DB90}"/>
                </a:ext>
              </a:extLst>
            </p:cNvPr>
            <p:cNvSpPr txBox="1"/>
            <p:nvPr/>
          </p:nvSpPr>
          <p:spPr>
            <a:xfrm>
              <a:off x="3174158" y="6441476"/>
              <a:ext cx="933675" cy="20310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dist"/>
              <a:r>
                <a:rPr lang="en-US" altLang="zh-CN" dirty="0"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2020</a:t>
              </a:r>
              <a:endParaRPr lang="zh-CN" altLang="en-US" dirty="0"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33D6455E-949A-4F7B-9B8F-597E27DC688C}"/>
                </a:ext>
              </a:extLst>
            </p:cNvPr>
            <p:cNvSpPr txBox="1"/>
            <p:nvPr/>
          </p:nvSpPr>
          <p:spPr>
            <a:xfrm>
              <a:off x="5310302" y="6441476"/>
              <a:ext cx="696718" cy="20310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dist"/>
              <a:r>
                <a:rPr lang="en-US" altLang="zh-CN" dirty="0"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BCU</a:t>
              </a:r>
              <a:endParaRPr lang="zh-CN" altLang="en-US" dirty="0"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62B00DB7-013A-492D-BBF4-0D1849274F0F}"/>
                </a:ext>
              </a:extLst>
            </p:cNvPr>
            <p:cNvSpPr txBox="1"/>
            <p:nvPr/>
          </p:nvSpPr>
          <p:spPr>
            <a:xfrm>
              <a:off x="7209489" y="6441476"/>
              <a:ext cx="1001336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dist"/>
              <a:r>
                <a:rPr lang="en-US" altLang="zh-CN" dirty="0"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DANCE</a:t>
              </a:r>
              <a:endParaRPr lang="zh-CN" altLang="en-US" dirty="0"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</p:grpSp>
      <p:grpSp>
        <p:nvGrpSpPr>
          <p:cNvPr id="125" name="Group 26_1">
            <a:extLst>
              <a:ext uri="{FF2B5EF4-FFF2-40B4-BE49-F238E27FC236}">
                <a16:creationId xmlns:a16="http://schemas.microsoft.com/office/drawing/2014/main" id="{7CBDDF85-EB4B-41DE-9996-E1F6B5ECA1EC}"/>
              </a:ext>
            </a:extLst>
          </p:cNvPr>
          <p:cNvGrpSpPr/>
          <p:nvPr/>
        </p:nvGrpSpPr>
        <p:grpSpPr>
          <a:xfrm>
            <a:off x="1512823" y="10306"/>
            <a:ext cx="10050921" cy="6827081"/>
            <a:chOff x="1512823" y="10306"/>
            <a:chExt cx="10050921" cy="6827081"/>
          </a:xfrm>
        </p:grpSpPr>
        <p:pic>
          <p:nvPicPr>
            <p:cNvPr id="126" name="图片 125" descr="图片包含 游戏机&#10;&#10;描述已自动生成">
              <a:extLst>
                <a:ext uri="{FF2B5EF4-FFF2-40B4-BE49-F238E27FC236}">
                  <a16:creationId xmlns:a16="http://schemas.microsoft.com/office/drawing/2014/main" id="{2BDA9D7D-72EC-4950-92C6-A5CECA29C60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12823" y="10306"/>
              <a:ext cx="364426" cy="339387"/>
            </a:xfrm>
            <a:prstGeom prst="rect">
              <a:avLst/>
            </a:prstGeom>
          </p:spPr>
        </p:pic>
        <p:pic>
          <p:nvPicPr>
            <p:cNvPr id="127" name="图片 126" descr="图片包含 游戏机&#10;&#10;描述已自动生成">
              <a:extLst>
                <a:ext uri="{FF2B5EF4-FFF2-40B4-BE49-F238E27FC236}">
                  <a16:creationId xmlns:a16="http://schemas.microsoft.com/office/drawing/2014/main" id="{6FA7E1E5-ECE3-403D-86B5-7BFCD71B466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20070" y="10306"/>
              <a:ext cx="364426" cy="339387"/>
            </a:xfrm>
            <a:prstGeom prst="rect">
              <a:avLst/>
            </a:prstGeom>
          </p:spPr>
        </p:pic>
        <p:pic>
          <p:nvPicPr>
            <p:cNvPr id="128" name="图片 127" descr="图片包含 游戏机&#10;&#10;描述已自动生成">
              <a:extLst>
                <a:ext uri="{FF2B5EF4-FFF2-40B4-BE49-F238E27FC236}">
                  <a16:creationId xmlns:a16="http://schemas.microsoft.com/office/drawing/2014/main" id="{2785A03A-2E34-46C4-B026-75F5DF67FDA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05036" y="10306"/>
              <a:ext cx="364426" cy="339387"/>
            </a:xfrm>
            <a:prstGeom prst="rect">
              <a:avLst/>
            </a:prstGeom>
          </p:spPr>
        </p:pic>
        <p:pic>
          <p:nvPicPr>
            <p:cNvPr id="129" name="图片 128" descr="图片包含 游戏机&#10;&#10;描述已自动生成">
              <a:extLst>
                <a:ext uri="{FF2B5EF4-FFF2-40B4-BE49-F238E27FC236}">
                  <a16:creationId xmlns:a16="http://schemas.microsoft.com/office/drawing/2014/main" id="{9196F495-050E-47B6-99CF-B19531080D1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14351" y="10306"/>
              <a:ext cx="364426" cy="339387"/>
            </a:xfrm>
            <a:prstGeom prst="rect">
              <a:avLst/>
            </a:prstGeom>
          </p:spPr>
        </p:pic>
        <p:pic>
          <p:nvPicPr>
            <p:cNvPr id="130" name="图片 129" descr="图片包含 游戏机&#10;&#10;描述已自动生成">
              <a:extLst>
                <a:ext uri="{FF2B5EF4-FFF2-40B4-BE49-F238E27FC236}">
                  <a16:creationId xmlns:a16="http://schemas.microsoft.com/office/drawing/2014/main" id="{42BDA3EC-5318-48FF-BBA5-D4F761AD6E8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99318" y="10306"/>
              <a:ext cx="364426" cy="339387"/>
            </a:xfrm>
            <a:prstGeom prst="rect">
              <a:avLst/>
            </a:prstGeom>
          </p:spPr>
        </p:pic>
        <p:pic>
          <p:nvPicPr>
            <p:cNvPr id="131" name="图片 130" descr="图片包含 游戏机&#10;&#10;描述已自动生成">
              <a:extLst>
                <a:ext uri="{FF2B5EF4-FFF2-40B4-BE49-F238E27FC236}">
                  <a16:creationId xmlns:a16="http://schemas.microsoft.com/office/drawing/2014/main" id="{2AB7A0D9-6FDC-464F-9FE7-A2CC8ED608A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12823" y="6498000"/>
              <a:ext cx="364426" cy="339387"/>
            </a:xfrm>
            <a:prstGeom prst="rect">
              <a:avLst/>
            </a:prstGeom>
          </p:spPr>
        </p:pic>
        <p:pic>
          <p:nvPicPr>
            <p:cNvPr id="132" name="图片 131" descr="图片包含 游戏机&#10;&#10;描述已自动生成">
              <a:extLst>
                <a:ext uri="{FF2B5EF4-FFF2-40B4-BE49-F238E27FC236}">
                  <a16:creationId xmlns:a16="http://schemas.microsoft.com/office/drawing/2014/main" id="{0D24EBED-2B7E-4143-8E9A-BC29AE2A963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20070" y="6498000"/>
              <a:ext cx="364426" cy="339387"/>
            </a:xfrm>
            <a:prstGeom prst="rect">
              <a:avLst/>
            </a:prstGeom>
          </p:spPr>
        </p:pic>
        <p:pic>
          <p:nvPicPr>
            <p:cNvPr id="133" name="图片 132" descr="图片包含 游戏机&#10;&#10;描述已自动生成">
              <a:extLst>
                <a:ext uri="{FF2B5EF4-FFF2-40B4-BE49-F238E27FC236}">
                  <a16:creationId xmlns:a16="http://schemas.microsoft.com/office/drawing/2014/main" id="{E9249999-B5DD-4485-B011-A31D0B4D812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05036" y="6498000"/>
              <a:ext cx="364426" cy="339387"/>
            </a:xfrm>
            <a:prstGeom prst="rect">
              <a:avLst/>
            </a:prstGeom>
          </p:spPr>
        </p:pic>
        <p:pic>
          <p:nvPicPr>
            <p:cNvPr id="134" name="图片 133" descr="图片包含 游戏机&#10;&#10;描述已自动生成">
              <a:extLst>
                <a:ext uri="{FF2B5EF4-FFF2-40B4-BE49-F238E27FC236}">
                  <a16:creationId xmlns:a16="http://schemas.microsoft.com/office/drawing/2014/main" id="{CF557A3F-8D8F-402D-8553-F13116D711A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14351" y="6498000"/>
              <a:ext cx="364426" cy="339387"/>
            </a:xfrm>
            <a:prstGeom prst="rect">
              <a:avLst/>
            </a:prstGeom>
          </p:spPr>
        </p:pic>
        <p:pic>
          <p:nvPicPr>
            <p:cNvPr id="135" name="图片 134" descr="图片包含 游戏机&#10;&#10;描述已自动生成">
              <a:extLst>
                <a:ext uri="{FF2B5EF4-FFF2-40B4-BE49-F238E27FC236}">
                  <a16:creationId xmlns:a16="http://schemas.microsoft.com/office/drawing/2014/main" id="{1E260AB4-815B-432E-9070-1861BD2F1C5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99318" y="6498000"/>
              <a:ext cx="364426" cy="339387"/>
            </a:xfrm>
            <a:prstGeom prst="rect">
              <a:avLst/>
            </a:prstGeom>
          </p:spPr>
        </p:pic>
      </p:grpSp>
      <p:grpSp>
        <p:nvGrpSpPr>
          <p:cNvPr id="136" name="Group 38_1">
            <a:extLst>
              <a:ext uri="{FF2B5EF4-FFF2-40B4-BE49-F238E27FC236}">
                <a16:creationId xmlns:a16="http://schemas.microsoft.com/office/drawing/2014/main" id="{145CBDAA-77A7-41A7-A1F0-2E9FA30D6E47}"/>
              </a:ext>
            </a:extLst>
          </p:cNvPr>
          <p:cNvGrpSpPr/>
          <p:nvPr/>
        </p:nvGrpSpPr>
        <p:grpSpPr>
          <a:xfrm>
            <a:off x="-1726072" y="671622"/>
            <a:ext cx="3300872" cy="854770"/>
            <a:chOff x="-1726072" y="671622"/>
            <a:chExt cx="3300872" cy="854770"/>
          </a:xfrm>
        </p:grpSpPr>
        <p:grpSp>
          <p:nvGrpSpPr>
            <p:cNvPr id="137" name="组合 136">
              <a:extLst>
                <a:ext uri="{FF2B5EF4-FFF2-40B4-BE49-F238E27FC236}">
                  <a16:creationId xmlns:a16="http://schemas.microsoft.com/office/drawing/2014/main" id="{18D0C29A-1C9C-4D0D-BEDA-63DAEE74C259}"/>
                </a:ext>
              </a:extLst>
            </p:cNvPr>
            <p:cNvGrpSpPr/>
            <p:nvPr/>
          </p:nvGrpSpPr>
          <p:grpSpPr>
            <a:xfrm>
              <a:off x="-1726072" y="671622"/>
              <a:ext cx="3300872" cy="854770"/>
              <a:chOff x="-1726072" y="671622"/>
              <a:chExt cx="3300872" cy="854770"/>
            </a:xfrm>
          </p:grpSpPr>
          <p:sp>
            <p:nvSpPr>
              <p:cNvPr id="142" name="矩形: 圆角 141">
                <a:extLst>
                  <a:ext uri="{FF2B5EF4-FFF2-40B4-BE49-F238E27FC236}">
                    <a16:creationId xmlns:a16="http://schemas.microsoft.com/office/drawing/2014/main" id="{24836D52-98EA-4D83-BFAB-B7E412C7E5BA}"/>
                  </a:ext>
                </a:extLst>
              </p:cNvPr>
              <p:cNvSpPr/>
              <p:nvPr/>
            </p:nvSpPr>
            <p:spPr>
              <a:xfrm>
                <a:off x="-1573672" y="824022"/>
                <a:ext cx="3148472" cy="702370"/>
              </a:xfrm>
              <a:prstGeom prst="roundRect">
                <a:avLst>
                  <a:gd name="adj" fmla="val 50000"/>
                </a:avLst>
              </a:prstGeom>
              <a:pattFill prst="wdDnDiag">
                <a:fgClr>
                  <a:schemeClr val="accent1">
                    <a:lumMod val="60000"/>
                    <a:lumOff val="40000"/>
                  </a:schemeClr>
                </a:fgClr>
                <a:bgClr>
                  <a:schemeClr val="accent1">
                    <a:lumMod val="75000"/>
                  </a:schemeClr>
                </a:bgClr>
              </a:pattFill>
              <a:ln w="793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43" name="矩形: 圆角 142">
                <a:extLst>
                  <a:ext uri="{FF2B5EF4-FFF2-40B4-BE49-F238E27FC236}">
                    <a16:creationId xmlns:a16="http://schemas.microsoft.com/office/drawing/2014/main" id="{563941BB-520A-4DBB-8A1E-F3C64FCC2E56}"/>
                  </a:ext>
                </a:extLst>
              </p:cNvPr>
              <p:cNvSpPr/>
              <p:nvPr/>
            </p:nvSpPr>
            <p:spPr>
              <a:xfrm>
                <a:off x="-1726072" y="671622"/>
                <a:ext cx="3148472" cy="702370"/>
              </a:xfrm>
              <a:prstGeom prst="roundRect">
                <a:avLst>
                  <a:gd name="adj" fmla="val 50000"/>
                </a:avLst>
              </a:prstGeom>
              <a:pattFill prst="lgGrid">
                <a:fgClr>
                  <a:schemeClr val="accent2"/>
                </a:fgClr>
                <a:bgClr>
                  <a:schemeClr val="bg1"/>
                </a:bgClr>
              </a:pattFill>
              <a:ln w="571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38" name="组合 137">
              <a:extLst>
                <a:ext uri="{FF2B5EF4-FFF2-40B4-BE49-F238E27FC236}">
                  <a16:creationId xmlns:a16="http://schemas.microsoft.com/office/drawing/2014/main" id="{CD257323-CDB0-45E9-A580-17CA0E2B4675}"/>
                </a:ext>
              </a:extLst>
            </p:cNvPr>
            <p:cNvGrpSpPr/>
            <p:nvPr/>
          </p:nvGrpSpPr>
          <p:grpSpPr>
            <a:xfrm>
              <a:off x="368300" y="778203"/>
              <a:ext cx="819695" cy="549593"/>
              <a:chOff x="1300132" y="1445277"/>
              <a:chExt cx="819695" cy="549593"/>
            </a:xfrm>
          </p:grpSpPr>
          <p:sp>
            <p:nvSpPr>
              <p:cNvPr id="139" name="文本框 138">
                <a:extLst>
                  <a:ext uri="{FF2B5EF4-FFF2-40B4-BE49-F238E27FC236}">
                    <a16:creationId xmlns:a16="http://schemas.microsoft.com/office/drawing/2014/main" id="{0CD8F426-32D2-4772-9CDE-1C39F5B6279D}"/>
                  </a:ext>
                </a:extLst>
              </p:cNvPr>
              <p:cNvSpPr txBox="1"/>
              <p:nvPr/>
            </p:nvSpPr>
            <p:spPr>
              <a:xfrm>
                <a:off x="1300132" y="1445277"/>
                <a:ext cx="819695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zh-CN" altLang="en-US" sz="3200" dirty="0">
                    <a:solidFill>
                      <a:schemeClr val="accent3"/>
                    </a:solidFill>
                    <a:latin typeface="优设标题黑" panose="00000500000000000000" pitchFamily="2" charset="-122"/>
                    <a:ea typeface="优设标题黑" panose="00000500000000000000" pitchFamily="2" charset="-122"/>
                  </a:rPr>
                  <a:t>嘉宾</a:t>
                </a:r>
              </a:p>
            </p:txBody>
          </p:sp>
          <p:sp>
            <p:nvSpPr>
              <p:cNvPr id="140" name="文本框 139">
                <a:extLst>
                  <a:ext uri="{FF2B5EF4-FFF2-40B4-BE49-F238E27FC236}">
                    <a16:creationId xmlns:a16="http://schemas.microsoft.com/office/drawing/2014/main" id="{4DA16008-99A0-42D2-9838-EE8891A4F71C}"/>
                  </a:ext>
                </a:extLst>
              </p:cNvPr>
              <p:cNvSpPr txBox="1"/>
              <p:nvPr/>
            </p:nvSpPr>
            <p:spPr>
              <a:xfrm>
                <a:off x="1319183" y="1502427"/>
                <a:ext cx="800644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zh-CN" altLang="en-US" sz="3200" dirty="0">
                    <a:solidFill>
                      <a:schemeClr val="accent2"/>
                    </a:solidFill>
                    <a:latin typeface="优设标题黑" panose="00000500000000000000" pitchFamily="2" charset="-122"/>
                    <a:ea typeface="优设标题黑" panose="00000500000000000000" pitchFamily="2" charset="-122"/>
                  </a:rPr>
                  <a:t>嘉宾</a:t>
                </a:r>
              </a:p>
            </p:txBody>
          </p:sp>
          <p:sp>
            <p:nvSpPr>
              <p:cNvPr id="141" name="文本框 140">
                <a:extLst>
                  <a:ext uri="{FF2B5EF4-FFF2-40B4-BE49-F238E27FC236}">
                    <a16:creationId xmlns:a16="http://schemas.microsoft.com/office/drawing/2014/main" id="{378C62F0-DFE8-4283-AFFE-421D81AEEF4B}"/>
                  </a:ext>
                </a:extLst>
              </p:cNvPr>
              <p:cNvSpPr txBox="1"/>
              <p:nvPr/>
            </p:nvSpPr>
            <p:spPr>
              <a:xfrm>
                <a:off x="1300133" y="1483377"/>
                <a:ext cx="800644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zh-CN" altLang="en-US" sz="3200" dirty="0">
                    <a:latin typeface="优设标题黑" panose="00000500000000000000" pitchFamily="2" charset="-122"/>
                    <a:ea typeface="优设标题黑" panose="00000500000000000000" pitchFamily="2" charset="-122"/>
                  </a:rPr>
                  <a:t>嘉宾</a:t>
                </a:r>
              </a:p>
            </p:txBody>
          </p:sp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13223463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组合 47">
            <a:extLst>
              <a:ext uri="{FF2B5EF4-FFF2-40B4-BE49-F238E27FC236}">
                <a16:creationId xmlns:a16="http://schemas.microsoft.com/office/drawing/2014/main" id="{E546DE4A-691F-465C-B607-9DFE830C2D63}"/>
              </a:ext>
            </a:extLst>
          </p:cNvPr>
          <p:cNvGrpSpPr/>
          <p:nvPr/>
        </p:nvGrpSpPr>
        <p:grpSpPr>
          <a:xfrm>
            <a:off x="2522622" y="-41584"/>
            <a:ext cx="7454994" cy="7454994"/>
            <a:chOff x="2522622" y="-41584"/>
            <a:chExt cx="7454994" cy="7454994"/>
          </a:xfrm>
        </p:grpSpPr>
        <p:sp>
          <p:nvSpPr>
            <p:cNvPr id="126" name="Arc 121_1_1_1">
              <a:extLst>
                <a:ext uri="{FF2B5EF4-FFF2-40B4-BE49-F238E27FC236}">
                  <a16:creationId xmlns:a16="http://schemas.microsoft.com/office/drawing/2014/main" id="{D006FEEF-2BC5-470D-9882-6099F4E5361E}"/>
                </a:ext>
              </a:extLst>
            </p:cNvPr>
            <p:cNvSpPr/>
            <p:nvPr/>
          </p:nvSpPr>
          <p:spPr>
            <a:xfrm>
              <a:off x="3693349" y="1148193"/>
              <a:ext cx="5113540" cy="5113540"/>
            </a:xfrm>
            <a:prstGeom prst="arc">
              <a:avLst>
                <a:gd name="adj1" fmla="val 105174"/>
                <a:gd name="adj2" fmla="val 608994"/>
              </a:avLst>
            </a:prstGeom>
            <a:ln w="41275" cap="rnd">
              <a:solidFill>
                <a:schemeClr val="accent2"/>
              </a:solidFill>
              <a:round/>
              <a:extLst>
                <a:ext uri="{C807C97D-BFC1-408E-A445-0C87EB9F89A2}">
                  <ask:lineSketchStyleProps xmlns="" xmlns:ask="http://schemas.microsoft.com/office/drawing/2018/sketchyshapes" sd="1219033472">
                    <a:custGeom>
                      <a:avLst/>
                      <a:gdLst>
                        <a:gd name="connsiteX0" fmla="*/ 3456911 w 6913823"/>
                        <a:gd name="connsiteY0" fmla="*/ 0 h 6913823"/>
                        <a:gd name="connsiteX1" fmla="*/ 6198004 w 6913823"/>
                        <a:gd name="connsiteY1" fmla="*/ 1350576 h 6913823"/>
                        <a:gd name="connsiteX2" fmla="*/ 6797270 w 6913823"/>
                        <a:gd name="connsiteY2" fmla="*/ 4346995 h 6913823"/>
                        <a:gd name="connsiteX3" fmla="*/ 6173737 w 6913823"/>
                        <a:gd name="connsiteY3" fmla="*/ 4180846 h 6913823"/>
                        <a:gd name="connsiteX4" fmla="*/ 5617010 w 6913823"/>
                        <a:gd name="connsiteY4" fmla="*/ 4032499 h 6913823"/>
                        <a:gd name="connsiteX5" fmla="*/ 5127091 w 6913823"/>
                        <a:gd name="connsiteY5" fmla="*/ 3901954 h 6913823"/>
                        <a:gd name="connsiteX6" fmla="*/ 4637172 w 6913823"/>
                        <a:gd name="connsiteY6" fmla="*/ 3771408 h 6913823"/>
                        <a:gd name="connsiteX7" fmla="*/ 4080445 w 6913823"/>
                        <a:gd name="connsiteY7" fmla="*/ 3623061 h 6913823"/>
                        <a:gd name="connsiteX8" fmla="*/ 3456912 w 6913823"/>
                        <a:gd name="connsiteY8" fmla="*/ 3456912 h 6913823"/>
                        <a:gd name="connsiteX9" fmla="*/ 3456911 w 6913823"/>
                        <a:gd name="connsiteY9" fmla="*/ 0 h 6913823"/>
                        <a:gd name="connsiteX0" fmla="*/ 3456911 w 6913823"/>
                        <a:gd name="connsiteY0" fmla="*/ 0 h 6913823"/>
                        <a:gd name="connsiteX1" fmla="*/ 6198004 w 6913823"/>
                        <a:gd name="connsiteY1" fmla="*/ 1350576 h 6913823"/>
                        <a:gd name="connsiteX2" fmla="*/ 6797270 w 6913823"/>
                        <a:gd name="connsiteY2" fmla="*/ 4346995 h 69138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</a:cxnLst>
                      <a:rect l="l" t="t" r="r" b="b"/>
                      <a:pathLst>
                        <a:path w="6913823" h="6913823" stroke="0" extrusionOk="0">
                          <a:moveTo>
                            <a:pt x="3456911" y="0"/>
                          </a:moveTo>
                          <a:cubicBezTo>
                            <a:pt x="4284659" y="-151817"/>
                            <a:pt x="5258743" y="606007"/>
                            <a:pt x="6198004" y="1350576"/>
                          </a:cubicBezTo>
                          <a:cubicBezTo>
                            <a:pt x="6898522" y="2211811"/>
                            <a:pt x="6945666" y="3313399"/>
                            <a:pt x="6797270" y="4346995"/>
                          </a:cubicBezTo>
                          <a:cubicBezTo>
                            <a:pt x="6654296" y="4321654"/>
                            <a:pt x="6389555" y="4194565"/>
                            <a:pt x="6173737" y="4180846"/>
                          </a:cubicBezTo>
                          <a:cubicBezTo>
                            <a:pt x="5957919" y="4167127"/>
                            <a:pt x="5836390" y="4022211"/>
                            <a:pt x="5617010" y="4032499"/>
                          </a:cubicBezTo>
                          <a:cubicBezTo>
                            <a:pt x="5397630" y="4042787"/>
                            <a:pt x="5285646" y="3921358"/>
                            <a:pt x="5127091" y="3901954"/>
                          </a:cubicBezTo>
                          <a:cubicBezTo>
                            <a:pt x="4968536" y="3882550"/>
                            <a:pt x="4892313" y="3778706"/>
                            <a:pt x="4637172" y="3771408"/>
                          </a:cubicBezTo>
                          <a:cubicBezTo>
                            <a:pt x="4382031" y="3764111"/>
                            <a:pt x="4329126" y="3636947"/>
                            <a:pt x="4080445" y="3623061"/>
                          </a:cubicBezTo>
                          <a:cubicBezTo>
                            <a:pt x="3831764" y="3609174"/>
                            <a:pt x="3646455" y="3501014"/>
                            <a:pt x="3456912" y="3456912"/>
                          </a:cubicBezTo>
                          <a:cubicBezTo>
                            <a:pt x="3734756" y="2460156"/>
                            <a:pt x="3775098" y="1228808"/>
                            <a:pt x="3456911" y="0"/>
                          </a:cubicBezTo>
                          <a:close/>
                        </a:path>
                        <a:path w="6913823" h="6913823" fill="none" extrusionOk="0">
                          <a:moveTo>
                            <a:pt x="3456911" y="0"/>
                          </a:moveTo>
                          <a:cubicBezTo>
                            <a:pt x="4276193" y="-41179"/>
                            <a:pt x="5773352" y="686896"/>
                            <a:pt x="6198004" y="1350576"/>
                          </a:cubicBezTo>
                          <a:cubicBezTo>
                            <a:pt x="6902718" y="2277095"/>
                            <a:pt x="7094445" y="3523459"/>
                            <a:pt x="6797270" y="4346995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47" name="组合 46">
              <a:extLst>
                <a:ext uri="{FF2B5EF4-FFF2-40B4-BE49-F238E27FC236}">
                  <a16:creationId xmlns:a16="http://schemas.microsoft.com/office/drawing/2014/main" id="{5A65CC38-C011-416D-BFDA-263026BDB67B}"/>
                </a:ext>
              </a:extLst>
            </p:cNvPr>
            <p:cNvGrpSpPr/>
            <p:nvPr/>
          </p:nvGrpSpPr>
          <p:grpSpPr>
            <a:xfrm>
              <a:off x="2522622" y="-41584"/>
              <a:ext cx="7454994" cy="7454994"/>
              <a:chOff x="2522622" y="-22534"/>
              <a:chExt cx="7454994" cy="7454994"/>
            </a:xfrm>
          </p:grpSpPr>
          <p:grpSp>
            <p:nvGrpSpPr>
              <p:cNvPr id="46" name="组合 45">
                <a:extLst>
                  <a:ext uri="{FF2B5EF4-FFF2-40B4-BE49-F238E27FC236}">
                    <a16:creationId xmlns:a16="http://schemas.microsoft.com/office/drawing/2014/main" id="{180E9DA4-5BCF-4151-9B0E-4021D953D662}"/>
                  </a:ext>
                </a:extLst>
              </p:cNvPr>
              <p:cNvGrpSpPr/>
              <p:nvPr/>
            </p:nvGrpSpPr>
            <p:grpSpPr>
              <a:xfrm>
                <a:off x="2522622" y="-22534"/>
                <a:ext cx="7454994" cy="7454994"/>
                <a:chOff x="2522622" y="-22534"/>
                <a:chExt cx="7454994" cy="7454994"/>
              </a:xfrm>
            </p:grpSpPr>
            <p:sp>
              <p:nvSpPr>
                <p:cNvPr id="124" name="Arc 121_1">
                  <a:extLst>
                    <a:ext uri="{FF2B5EF4-FFF2-40B4-BE49-F238E27FC236}">
                      <a16:creationId xmlns:a16="http://schemas.microsoft.com/office/drawing/2014/main" id="{9690EC9D-ED06-4069-A807-9348D340477A}"/>
                    </a:ext>
                  </a:extLst>
                </p:cNvPr>
                <p:cNvSpPr/>
                <p:nvPr/>
              </p:nvSpPr>
              <p:spPr>
                <a:xfrm>
                  <a:off x="3294430" y="749274"/>
                  <a:ext cx="5911378" cy="5911378"/>
                </a:xfrm>
                <a:prstGeom prst="arc">
                  <a:avLst>
                    <a:gd name="adj1" fmla="val 7917465"/>
                    <a:gd name="adj2" fmla="val 10750103"/>
                  </a:avLst>
                </a:prstGeom>
                <a:ln w="41275" cap="rnd">
                  <a:solidFill>
                    <a:schemeClr val="accent2"/>
                  </a:solidFill>
                  <a:round/>
                  <a:extLst>
                    <a:ext uri="{C807C97D-BFC1-408E-A445-0C87EB9F89A2}">
                      <ask:lineSketchStyleProps xmlns="" xmlns:ask="http://schemas.microsoft.com/office/drawing/2018/sketchyshapes" sd="1219033472">
                        <a:custGeom>
                          <a:avLst/>
                          <a:gdLst>
                            <a:gd name="connsiteX0" fmla="*/ 3456911 w 6913823"/>
                            <a:gd name="connsiteY0" fmla="*/ 0 h 6913823"/>
                            <a:gd name="connsiteX1" fmla="*/ 6198004 w 6913823"/>
                            <a:gd name="connsiteY1" fmla="*/ 1350576 h 6913823"/>
                            <a:gd name="connsiteX2" fmla="*/ 6797270 w 6913823"/>
                            <a:gd name="connsiteY2" fmla="*/ 4346995 h 6913823"/>
                            <a:gd name="connsiteX3" fmla="*/ 6173737 w 6913823"/>
                            <a:gd name="connsiteY3" fmla="*/ 4180846 h 6913823"/>
                            <a:gd name="connsiteX4" fmla="*/ 5617010 w 6913823"/>
                            <a:gd name="connsiteY4" fmla="*/ 4032499 h 6913823"/>
                            <a:gd name="connsiteX5" fmla="*/ 5127091 w 6913823"/>
                            <a:gd name="connsiteY5" fmla="*/ 3901954 h 6913823"/>
                            <a:gd name="connsiteX6" fmla="*/ 4637172 w 6913823"/>
                            <a:gd name="connsiteY6" fmla="*/ 3771408 h 6913823"/>
                            <a:gd name="connsiteX7" fmla="*/ 4080445 w 6913823"/>
                            <a:gd name="connsiteY7" fmla="*/ 3623061 h 6913823"/>
                            <a:gd name="connsiteX8" fmla="*/ 3456912 w 6913823"/>
                            <a:gd name="connsiteY8" fmla="*/ 3456912 h 6913823"/>
                            <a:gd name="connsiteX9" fmla="*/ 3456911 w 6913823"/>
                            <a:gd name="connsiteY9" fmla="*/ 0 h 6913823"/>
                            <a:gd name="connsiteX0" fmla="*/ 3456911 w 6913823"/>
                            <a:gd name="connsiteY0" fmla="*/ 0 h 6913823"/>
                            <a:gd name="connsiteX1" fmla="*/ 6198004 w 6913823"/>
                            <a:gd name="connsiteY1" fmla="*/ 1350576 h 6913823"/>
                            <a:gd name="connsiteX2" fmla="*/ 6797270 w 6913823"/>
                            <a:gd name="connsiteY2" fmla="*/ 4346995 h 6913823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</a:cxnLst>
                          <a:rect l="l" t="t" r="r" b="b"/>
                          <a:pathLst>
                            <a:path w="6913823" h="6913823" stroke="0" extrusionOk="0">
                              <a:moveTo>
                                <a:pt x="3456911" y="0"/>
                              </a:moveTo>
                              <a:cubicBezTo>
                                <a:pt x="4284659" y="-151817"/>
                                <a:pt x="5258743" y="606007"/>
                                <a:pt x="6198004" y="1350576"/>
                              </a:cubicBezTo>
                              <a:cubicBezTo>
                                <a:pt x="6898522" y="2211811"/>
                                <a:pt x="6945666" y="3313399"/>
                                <a:pt x="6797270" y="4346995"/>
                              </a:cubicBezTo>
                              <a:cubicBezTo>
                                <a:pt x="6654296" y="4321654"/>
                                <a:pt x="6389555" y="4194565"/>
                                <a:pt x="6173737" y="4180846"/>
                              </a:cubicBezTo>
                              <a:cubicBezTo>
                                <a:pt x="5957919" y="4167127"/>
                                <a:pt x="5836390" y="4022211"/>
                                <a:pt x="5617010" y="4032499"/>
                              </a:cubicBezTo>
                              <a:cubicBezTo>
                                <a:pt x="5397630" y="4042787"/>
                                <a:pt x="5285646" y="3921358"/>
                                <a:pt x="5127091" y="3901954"/>
                              </a:cubicBezTo>
                              <a:cubicBezTo>
                                <a:pt x="4968536" y="3882550"/>
                                <a:pt x="4892313" y="3778706"/>
                                <a:pt x="4637172" y="3771408"/>
                              </a:cubicBezTo>
                              <a:cubicBezTo>
                                <a:pt x="4382031" y="3764111"/>
                                <a:pt x="4329126" y="3636947"/>
                                <a:pt x="4080445" y="3623061"/>
                              </a:cubicBezTo>
                              <a:cubicBezTo>
                                <a:pt x="3831764" y="3609174"/>
                                <a:pt x="3646455" y="3501014"/>
                                <a:pt x="3456912" y="3456912"/>
                              </a:cubicBezTo>
                              <a:cubicBezTo>
                                <a:pt x="3734756" y="2460156"/>
                                <a:pt x="3775098" y="1228808"/>
                                <a:pt x="3456911" y="0"/>
                              </a:cubicBezTo>
                              <a:close/>
                            </a:path>
                            <a:path w="6913823" h="6913823" fill="none" extrusionOk="0">
                              <a:moveTo>
                                <a:pt x="3456911" y="0"/>
                              </a:moveTo>
                              <a:cubicBezTo>
                                <a:pt x="4276193" y="-41179"/>
                                <a:pt x="5773352" y="686896"/>
                                <a:pt x="6198004" y="1350576"/>
                              </a:cubicBezTo>
                              <a:cubicBezTo>
                                <a:pt x="6902718" y="2277095"/>
                                <a:pt x="7094445" y="3523459"/>
                                <a:pt x="6797270" y="4346995"/>
                              </a:cubicBezTo>
                            </a:path>
                          </a:pathLst>
                        </a:custGeom>
                        <ask:type>
                          <ask:lineSketchNone/>
                        </ask:type>
                      </ask:lineSketchStyleProps>
                    </a:ext>
                  </a:extLst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grpSp>
              <p:nvGrpSpPr>
                <p:cNvPr id="45" name="组合 44">
                  <a:extLst>
                    <a:ext uri="{FF2B5EF4-FFF2-40B4-BE49-F238E27FC236}">
                      <a16:creationId xmlns:a16="http://schemas.microsoft.com/office/drawing/2014/main" id="{FA207427-D389-4A27-94CE-F625CB242E26}"/>
                    </a:ext>
                  </a:extLst>
                </p:cNvPr>
                <p:cNvGrpSpPr/>
                <p:nvPr/>
              </p:nvGrpSpPr>
              <p:grpSpPr>
                <a:xfrm>
                  <a:off x="2522622" y="-22534"/>
                  <a:ext cx="7454994" cy="7454994"/>
                  <a:chOff x="2522622" y="-22534"/>
                  <a:chExt cx="7454994" cy="7454994"/>
                </a:xfrm>
              </p:grpSpPr>
              <p:sp>
                <p:nvSpPr>
                  <p:cNvPr id="122" name="弧形 121">
                    <a:extLst>
                      <a:ext uri="{FF2B5EF4-FFF2-40B4-BE49-F238E27FC236}">
                        <a16:creationId xmlns:a16="http://schemas.microsoft.com/office/drawing/2014/main" id="{515D09E5-73CA-45E4-A5CD-77637B209500}"/>
                      </a:ext>
                    </a:extLst>
                  </p:cNvPr>
                  <p:cNvSpPr/>
                  <p:nvPr/>
                </p:nvSpPr>
                <p:spPr>
                  <a:xfrm>
                    <a:off x="3785887" y="1240731"/>
                    <a:ext cx="4928464" cy="4928464"/>
                  </a:xfrm>
                  <a:prstGeom prst="arc">
                    <a:avLst>
                      <a:gd name="adj1" fmla="val 14148548"/>
                      <a:gd name="adj2" fmla="val 21249664"/>
                    </a:avLst>
                  </a:prstGeom>
                  <a:ln w="41275" cap="rnd">
                    <a:solidFill>
                      <a:schemeClr val="accent2"/>
                    </a:solidFill>
                    <a:round/>
                    <a:extLst>
                      <a:ext uri="{C807C97D-BFC1-408E-A445-0C87EB9F89A2}">
                        <ask:lineSketchStyleProps xmlns="" xmlns:ask="http://schemas.microsoft.com/office/drawing/2018/sketchyshapes" sd="1219033472">
                          <a:custGeom>
                            <a:avLst/>
                            <a:gdLst>
                              <a:gd name="connsiteX0" fmla="*/ 3456911 w 6913823"/>
                              <a:gd name="connsiteY0" fmla="*/ 0 h 6913823"/>
                              <a:gd name="connsiteX1" fmla="*/ 6198004 w 6913823"/>
                              <a:gd name="connsiteY1" fmla="*/ 1350576 h 6913823"/>
                              <a:gd name="connsiteX2" fmla="*/ 6797270 w 6913823"/>
                              <a:gd name="connsiteY2" fmla="*/ 4346995 h 6913823"/>
                              <a:gd name="connsiteX3" fmla="*/ 6173737 w 6913823"/>
                              <a:gd name="connsiteY3" fmla="*/ 4180846 h 6913823"/>
                              <a:gd name="connsiteX4" fmla="*/ 5617010 w 6913823"/>
                              <a:gd name="connsiteY4" fmla="*/ 4032499 h 6913823"/>
                              <a:gd name="connsiteX5" fmla="*/ 5127091 w 6913823"/>
                              <a:gd name="connsiteY5" fmla="*/ 3901954 h 6913823"/>
                              <a:gd name="connsiteX6" fmla="*/ 4637172 w 6913823"/>
                              <a:gd name="connsiteY6" fmla="*/ 3771408 h 6913823"/>
                              <a:gd name="connsiteX7" fmla="*/ 4080445 w 6913823"/>
                              <a:gd name="connsiteY7" fmla="*/ 3623061 h 6913823"/>
                              <a:gd name="connsiteX8" fmla="*/ 3456912 w 6913823"/>
                              <a:gd name="connsiteY8" fmla="*/ 3456912 h 6913823"/>
                              <a:gd name="connsiteX9" fmla="*/ 3456911 w 6913823"/>
                              <a:gd name="connsiteY9" fmla="*/ 0 h 6913823"/>
                              <a:gd name="connsiteX0" fmla="*/ 3456911 w 6913823"/>
                              <a:gd name="connsiteY0" fmla="*/ 0 h 6913823"/>
                              <a:gd name="connsiteX1" fmla="*/ 6198004 w 6913823"/>
                              <a:gd name="connsiteY1" fmla="*/ 1350576 h 6913823"/>
                              <a:gd name="connsiteX2" fmla="*/ 6797270 w 6913823"/>
                              <a:gd name="connsiteY2" fmla="*/ 4346995 h 6913823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</a:cxnLst>
                            <a:rect l="l" t="t" r="r" b="b"/>
                            <a:pathLst>
                              <a:path w="6913823" h="6913823" stroke="0" extrusionOk="0">
                                <a:moveTo>
                                  <a:pt x="3456911" y="0"/>
                                </a:moveTo>
                                <a:cubicBezTo>
                                  <a:pt x="4284659" y="-151817"/>
                                  <a:pt x="5258743" y="606007"/>
                                  <a:pt x="6198004" y="1350576"/>
                                </a:cubicBezTo>
                                <a:cubicBezTo>
                                  <a:pt x="6898522" y="2211811"/>
                                  <a:pt x="6945666" y="3313399"/>
                                  <a:pt x="6797270" y="4346995"/>
                                </a:cubicBezTo>
                                <a:cubicBezTo>
                                  <a:pt x="6654296" y="4321654"/>
                                  <a:pt x="6389555" y="4194565"/>
                                  <a:pt x="6173737" y="4180846"/>
                                </a:cubicBezTo>
                                <a:cubicBezTo>
                                  <a:pt x="5957919" y="4167127"/>
                                  <a:pt x="5836390" y="4022211"/>
                                  <a:pt x="5617010" y="4032499"/>
                                </a:cubicBezTo>
                                <a:cubicBezTo>
                                  <a:pt x="5397630" y="4042787"/>
                                  <a:pt x="5285646" y="3921358"/>
                                  <a:pt x="5127091" y="3901954"/>
                                </a:cubicBezTo>
                                <a:cubicBezTo>
                                  <a:pt x="4968536" y="3882550"/>
                                  <a:pt x="4892313" y="3778706"/>
                                  <a:pt x="4637172" y="3771408"/>
                                </a:cubicBezTo>
                                <a:cubicBezTo>
                                  <a:pt x="4382031" y="3764111"/>
                                  <a:pt x="4329126" y="3636947"/>
                                  <a:pt x="4080445" y="3623061"/>
                                </a:cubicBezTo>
                                <a:cubicBezTo>
                                  <a:pt x="3831764" y="3609174"/>
                                  <a:pt x="3646455" y="3501014"/>
                                  <a:pt x="3456912" y="3456912"/>
                                </a:cubicBezTo>
                                <a:cubicBezTo>
                                  <a:pt x="3734756" y="2460156"/>
                                  <a:pt x="3775098" y="1228808"/>
                                  <a:pt x="3456911" y="0"/>
                                </a:cubicBezTo>
                                <a:close/>
                              </a:path>
                              <a:path w="6913823" h="6913823" fill="none" extrusionOk="0">
                                <a:moveTo>
                                  <a:pt x="3456911" y="0"/>
                                </a:moveTo>
                                <a:cubicBezTo>
                                  <a:pt x="4276193" y="-41179"/>
                                  <a:pt x="5773352" y="686896"/>
                                  <a:pt x="6198004" y="1350576"/>
                                </a:cubicBezTo>
                                <a:cubicBezTo>
                                  <a:pt x="6902718" y="2277095"/>
                                  <a:pt x="7094445" y="3523459"/>
                                  <a:pt x="6797270" y="4346995"/>
                                </a:cubicBezTo>
                              </a:path>
                            </a:pathLst>
                          </a:custGeom>
                          <ask:type>
                            <ask:lineSketchNone/>
                          </ask:type>
                        </ask:lineSketchStyleProps>
                      </a:ext>
                    </a:extLst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25" name="Arc 121_1_1">
                    <a:extLst>
                      <a:ext uri="{FF2B5EF4-FFF2-40B4-BE49-F238E27FC236}">
                        <a16:creationId xmlns:a16="http://schemas.microsoft.com/office/drawing/2014/main" id="{56275242-4718-440E-B4C3-DCE881A5A89B}"/>
                      </a:ext>
                    </a:extLst>
                  </p:cNvPr>
                  <p:cNvSpPr/>
                  <p:nvPr/>
                </p:nvSpPr>
                <p:spPr>
                  <a:xfrm>
                    <a:off x="3693349" y="1148193"/>
                    <a:ext cx="5113540" cy="5113540"/>
                  </a:xfrm>
                  <a:prstGeom prst="arc">
                    <a:avLst>
                      <a:gd name="adj1" fmla="val 11246169"/>
                      <a:gd name="adj2" fmla="val 12920439"/>
                    </a:avLst>
                  </a:prstGeom>
                  <a:ln w="41275" cap="rnd">
                    <a:solidFill>
                      <a:schemeClr val="accent2"/>
                    </a:solidFill>
                    <a:round/>
                    <a:extLst>
                      <a:ext uri="{C807C97D-BFC1-408E-A445-0C87EB9F89A2}">
                        <ask:lineSketchStyleProps xmlns="" xmlns:ask="http://schemas.microsoft.com/office/drawing/2018/sketchyshapes" sd="1219033472">
                          <a:custGeom>
                            <a:avLst/>
                            <a:gdLst>
                              <a:gd name="connsiteX0" fmla="*/ 3456911 w 6913823"/>
                              <a:gd name="connsiteY0" fmla="*/ 0 h 6913823"/>
                              <a:gd name="connsiteX1" fmla="*/ 6198004 w 6913823"/>
                              <a:gd name="connsiteY1" fmla="*/ 1350576 h 6913823"/>
                              <a:gd name="connsiteX2" fmla="*/ 6797270 w 6913823"/>
                              <a:gd name="connsiteY2" fmla="*/ 4346995 h 6913823"/>
                              <a:gd name="connsiteX3" fmla="*/ 6173737 w 6913823"/>
                              <a:gd name="connsiteY3" fmla="*/ 4180846 h 6913823"/>
                              <a:gd name="connsiteX4" fmla="*/ 5617010 w 6913823"/>
                              <a:gd name="connsiteY4" fmla="*/ 4032499 h 6913823"/>
                              <a:gd name="connsiteX5" fmla="*/ 5127091 w 6913823"/>
                              <a:gd name="connsiteY5" fmla="*/ 3901954 h 6913823"/>
                              <a:gd name="connsiteX6" fmla="*/ 4637172 w 6913823"/>
                              <a:gd name="connsiteY6" fmla="*/ 3771408 h 6913823"/>
                              <a:gd name="connsiteX7" fmla="*/ 4080445 w 6913823"/>
                              <a:gd name="connsiteY7" fmla="*/ 3623061 h 6913823"/>
                              <a:gd name="connsiteX8" fmla="*/ 3456912 w 6913823"/>
                              <a:gd name="connsiteY8" fmla="*/ 3456912 h 6913823"/>
                              <a:gd name="connsiteX9" fmla="*/ 3456911 w 6913823"/>
                              <a:gd name="connsiteY9" fmla="*/ 0 h 6913823"/>
                              <a:gd name="connsiteX0" fmla="*/ 3456911 w 6913823"/>
                              <a:gd name="connsiteY0" fmla="*/ 0 h 6913823"/>
                              <a:gd name="connsiteX1" fmla="*/ 6198004 w 6913823"/>
                              <a:gd name="connsiteY1" fmla="*/ 1350576 h 6913823"/>
                              <a:gd name="connsiteX2" fmla="*/ 6797270 w 6913823"/>
                              <a:gd name="connsiteY2" fmla="*/ 4346995 h 6913823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</a:cxnLst>
                            <a:rect l="l" t="t" r="r" b="b"/>
                            <a:pathLst>
                              <a:path w="6913823" h="6913823" stroke="0" extrusionOk="0">
                                <a:moveTo>
                                  <a:pt x="3456911" y="0"/>
                                </a:moveTo>
                                <a:cubicBezTo>
                                  <a:pt x="4284659" y="-151817"/>
                                  <a:pt x="5258743" y="606007"/>
                                  <a:pt x="6198004" y="1350576"/>
                                </a:cubicBezTo>
                                <a:cubicBezTo>
                                  <a:pt x="6898522" y="2211811"/>
                                  <a:pt x="6945666" y="3313399"/>
                                  <a:pt x="6797270" y="4346995"/>
                                </a:cubicBezTo>
                                <a:cubicBezTo>
                                  <a:pt x="6654296" y="4321654"/>
                                  <a:pt x="6389555" y="4194565"/>
                                  <a:pt x="6173737" y="4180846"/>
                                </a:cubicBezTo>
                                <a:cubicBezTo>
                                  <a:pt x="5957919" y="4167127"/>
                                  <a:pt x="5836390" y="4022211"/>
                                  <a:pt x="5617010" y="4032499"/>
                                </a:cubicBezTo>
                                <a:cubicBezTo>
                                  <a:pt x="5397630" y="4042787"/>
                                  <a:pt x="5285646" y="3921358"/>
                                  <a:pt x="5127091" y="3901954"/>
                                </a:cubicBezTo>
                                <a:cubicBezTo>
                                  <a:pt x="4968536" y="3882550"/>
                                  <a:pt x="4892313" y="3778706"/>
                                  <a:pt x="4637172" y="3771408"/>
                                </a:cubicBezTo>
                                <a:cubicBezTo>
                                  <a:pt x="4382031" y="3764111"/>
                                  <a:pt x="4329126" y="3636947"/>
                                  <a:pt x="4080445" y="3623061"/>
                                </a:cubicBezTo>
                                <a:cubicBezTo>
                                  <a:pt x="3831764" y="3609174"/>
                                  <a:pt x="3646455" y="3501014"/>
                                  <a:pt x="3456912" y="3456912"/>
                                </a:cubicBezTo>
                                <a:cubicBezTo>
                                  <a:pt x="3734756" y="2460156"/>
                                  <a:pt x="3775098" y="1228808"/>
                                  <a:pt x="3456911" y="0"/>
                                </a:cubicBezTo>
                                <a:close/>
                              </a:path>
                              <a:path w="6913823" h="6913823" fill="none" extrusionOk="0">
                                <a:moveTo>
                                  <a:pt x="3456911" y="0"/>
                                </a:moveTo>
                                <a:cubicBezTo>
                                  <a:pt x="4276193" y="-41179"/>
                                  <a:pt x="5773352" y="686896"/>
                                  <a:pt x="6198004" y="1350576"/>
                                </a:cubicBezTo>
                                <a:cubicBezTo>
                                  <a:pt x="6902718" y="2277095"/>
                                  <a:pt x="7094445" y="3523459"/>
                                  <a:pt x="6797270" y="4346995"/>
                                </a:cubicBezTo>
                              </a:path>
                            </a:pathLst>
                          </a:custGeom>
                          <ask:type>
                            <ask:lineSketchNone/>
                          </ask:type>
                        </ask:lineSketchStyleProps>
                      </a:ext>
                    </a:extLst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27" name="Arc 121_1_2">
                    <a:extLst>
                      <a:ext uri="{FF2B5EF4-FFF2-40B4-BE49-F238E27FC236}">
                        <a16:creationId xmlns:a16="http://schemas.microsoft.com/office/drawing/2014/main" id="{268DCCC4-858C-41A5-AA53-016795933816}"/>
                      </a:ext>
                    </a:extLst>
                  </p:cNvPr>
                  <p:cNvSpPr/>
                  <p:nvPr/>
                </p:nvSpPr>
                <p:spPr>
                  <a:xfrm>
                    <a:off x="2855938" y="310782"/>
                    <a:ext cx="6788362" cy="6788362"/>
                  </a:xfrm>
                  <a:prstGeom prst="arc">
                    <a:avLst>
                      <a:gd name="adj1" fmla="val 21407256"/>
                      <a:gd name="adj2" fmla="val 4558218"/>
                    </a:avLst>
                  </a:prstGeom>
                  <a:ln w="41275" cap="rnd">
                    <a:solidFill>
                      <a:schemeClr val="accent2"/>
                    </a:solidFill>
                    <a:round/>
                    <a:extLst>
                      <a:ext uri="{C807C97D-BFC1-408E-A445-0C87EB9F89A2}">
                        <ask:lineSketchStyleProps xmlns="" xmlns:ask="http://schemas.microsoft.com/office/drawing/2018/sketchyshapes" sd="1219033472">
                          <a:custGeom>
                            <a:avLst/>
                            <a:gdLst>
                              <a:gd name="connsiteX0" fmla="*/ 3456911 w 6913823"/>
                              <a:gd name="connsiteY0" fmla="*/ 0 h 6913823"/>
                              <a:gd name="connsiteX1" fmla="*/ 6198004 w 6913823"/>
                              <a:gd name="connsiteY1" fmla="*/ 1350576 h 6913823"/>
                              <a:gd name="connsiteX2" fmla="*/ 6797270 w 6913823"/>
                              <a:gd name="connsiteY2" fmla="*/ 4346995 h 6913823"/>
                              <a:gd name="connsiteX3" fmla="*/ 6173737 w 6913823"/>
                              <a:gd name="connsiteY3" fmla="*/ 4180846 h 6913823"/>
                              <a:gd name="connsiteX4" fmla="*/ 5617010 w 6913823"/>
                              <a:gd name="connsiteY4" fmla="*/ 4032499 h 6913823"/>
                              <a:gd name="connsiteX5" fmla="*/ 5127091 w 6913823"/>
                              <a:gd name="connsiteY5" fmla="*/ 3901954 h 6913823"/>
                              <a:gd name="connsiteX6" fmla="*/ 4637172 w 6913823"/>
                              <a:gd name="connsiteY6" fmla="*/ 3771408 h 6913823"/>
                              <a:gd name="connsiteX7" fmla="*/ 4080445 w 6913823"/>
                              <a:gd name="connsiteY7" fmla="*/ 3623061 h 6913823"/>
                              <a:gd name="connsiteX8" fmla="*/ 3456912 w 6913823"/>
                              <a:gd name="connsiteY8" fmla="*/ 3456912 h 6913823"/>
                              <a:gd name="connsiteX9" fmla="*/ 3456911 w 6913823"/>
                              <a:gd name="connsiteY9" fmla="*/ 0 h 6913823"/>
                              <a:gd name="connsiteX0" fmla="*/ 3456911 w 6913823"/>
                              <a:gd name="connsiteY0" fmla="*/ 0 h 6913823"/>
                              <a:gd name="connsiteX1" fmla="*/ 6198004 w 6913823"/>
                              <a:gd name="connsiteY1" fmla="*/ 1350576 h 6913823"/>
                              <a:gd name="connsiteX2" fmla="*/ 6797270 w 6913823"/>
                              <a:gd name="connsiteY2" fmla="*/ 4346995 h 6913823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</a:cxnLst>
                            <a:rect l="l" t="t" r="r" b="b"/>
                            <a:pathLst>
                              <a:path w="6913823" h="6913823" stroke="0" extrusionOk="0">
                                <a:moveTo>
                                  <a:pt x="3456911" y="0"/>
                                </a:moveTo>
                                <a:cubicBezTo>
                                  <a:pt x="4284659" y="-151817"/>
                                  <a:pt x="5258743" y="606007"/>
                                  <a:pt x="6198004" y="1350576"/>
                                </a:cubicBezTo>
                                <a:cubicBezTo>
                                  <a:pt x="6898522" y="2211811"/>
                                  <a:pt x="6945666" y="3313399"/>
                                  <a:pt x="6797270" y="4346995"/>
                                </a:cubicBezTo>
                                <a:cubicBezTo>
                                  <a:pt x="6654296" y="4321654"/>
                                  <a:pt x="6389555" y="4194565"/>
                                  <a:pt x="6173737" y="4180846"/>
                                </a:cubicBezTo>
                                <a:cubicBezTo>
                                  <a:pt x="5957919" y="4167127"/>
                                  <a:pt x="5836390" y="4022211"/>
                                  <a:pt x="5617010" y="4032499"/>
                                </a:cubicBezTo>
                                <a:cubicBezTo>
                                  <a:pt x="5397630" y="4042787"/>
                                  <a:pt x="5285646" y="3921358"/>
                                  <a:pt x="5127091" y="3901954"/>
                                </a:cubicBezTo>
                                <a:cubicBezTo>
                                  <a:pt x="4968536" y="3882550"/>
                                  <a:pt x="4892313" y="3778706"/>
                                  <a:pt x="4637172" y="3771408"/>
                                </a:cubicBezTo>
                                <a:cubicBezTo>
                                  <a:pt x="4382031" y="3764111"/>
                                  <a:pt x="4329126" y="3636947"/>
                                  <a:pt x="4080445" y="3623061"/>
                                </a:cubicBezTo>
                                <a:cubicBezTo>
                                  <a:pt x="3831764" y="3609174"/>
                                  <a:pt x="3646455" y="3501014"/>
                                  <a:pt x="3456912" y="3456912"/>
                                </a:cubicBezTo>
                                <a:cubicBezTo>
                                  <a:pt x="3734756" y="2460156"/>
                                  <a:pt x="3775098" y="1228808"/>
                                  <a:pt x="3456911" y="0"/>
                                </a:cubicBezTo>
                                <a:close/>
                              </a:path>
                              <a:path w="6913823" h="6913823" fill="none" extrusionOk="0">
                                <a:moveTo>
                                  <a:pt x="3456911" y="0"/>
                                </a:moveTo>
                                <a:cubicBezTo>
                                  <a:pt x="4276193" y="-41179"/>
                                  <a:pt x="5773352" y="686896"/>
                                  <a:pt x="6198004" y="1350576"/>
                                </a:cubicBezTo>
                                <a:cubicBezTo>
                                  <a:pt x="6902718" y="2277095"/>
                                  <a:pt x="7094445" y="3523459"/>
                                  <a:pt x="6797270" y="4346995"/>
                                </a:cubicBezTo>
                              </a:path>
                            </a:pathLst>
                          </a:custGeom>
                          <ask:type>
                            <ask:lineSketchNone/>
                          </ask:type>
                        </ask:lineSketchStyleProps>
                      </a:ext>
                    </a:extLst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29" name="Arc 121_1_2_2">
                    <a:extLst>
                      <a:ext uri="{FF2B5EF4-FFF2-40B4-BE49-F238E27FC236}">
                        <a16:creationId xmlns:a16="http://schemas.microsoft.com/office/drawing/2014/main" id="{926A7AFC-CACE-47BB-8F27-AE71909319AE}"/>
                      </a:ext>
                    </a:extLst>
                  </p:cNvPr>
                  <p:cNvSpPr/>
                  <p:nvPr/>
                </p:nvSpPr>
                <p:spPr>
                  <a:xfrm>
                    <a:off x="3294430" y="749274"/>
                    <a:ext cx="5911378" cy="5911378"/>
                  </a:xfrm>
                  <a:prstGeom prst="arc">
                    <a:avLst>
                      <a:gd name="adj1" fmla="val 2110637"/>
                      <a:gd name="adj2" fmla="val 3525519"/>
                    </a:avLst>
                  </a:prstGeom>
                  <a:ln w="41275" cap="rnd">
                    <a:solidFill>
                      <a:schemeClr val="accent2"/>
                    </a:solidFill>
                    <a:round/>
                    <a:extLst>
                      <a:ext uri="{C807C97D-BFC1-408E-A445-0C87EB9F89A2}">
                        <ask:lineSketchStyleProps xmlns="" xmlns:ask="http://schemas.microsoft.com/office/drawing/2018/sketchyshapes" sd="1219033472">
                          <a:custGeom>
                            <a:avLst/>
                            <a:gdLst>
                              <a:gd name="connsiteX0" fmla="*/ 3456911 w 6913823"/>
                              <a:gd name="connsiteY0" fmla="*/ 0 h 6913823"/>
                              <a:gd name="connsiteX1" fmla="*/ 6198004 w 6913823"/>
                              <a:gd name="connsiteY1" fmla="*/ 1350576 h 6913823"/>
                              <a:gd name="connsiteX2" fmla="*/ 6797270 w 6913823"/>
                              <a:gd name="connsiteY2" fmla="*/ 4346995 h 6913823"/>
                              <a:gd name="connsiteX3" fmla="*/ 6173737 w 6913823"/>
                              <a:gd name="connsiteY3" fmla="*/ 4180846 h 6913823"/>
                              <a:gd name="connsiteX4" fmla="*/ 5617010 w 6913823"/>
                              <a:gd name="connsiteY4" fmla="*/ 4032499 h 6913823"/>
                              <a:gd name="connsiteX5" fmla="*/ 5127091 w 6913823"/>
                              <a:gd name="connsiteY5" fmla="*/ 3901954 h 6913823"/>
                              <a:gd name="connsiteX6" fmla="*/ 4637172 w 6913823"/>
                              <a:gd name="connsiteY6" fmla="*/ 3771408 h 6913823"/>
                              <a:gd name="connsiteX7" fmla="*/ 4080445 w 6913823"/>
                              <a:gd name="connsiteY7" fmla="*/ 3623061 h 6913823"/>
                              <a:gd name="connsiteX8" fmla="*/ 3456912 w 6913823"/>
                              <a:gd name="connsiteY8" fmla="*/ 3456912 h 6913823"/>
                              <a:gd name="connsiteX9" fmla="*/ 3456911 w 6913823"/>
                              <a:gd name="connsiteY9" fmla="*/ 0 h 6913823"/>
                              <a:gd name="connsiteX0" fmla="*/ 3456911 w 6913823"/>
                              <a:gd name="connsiteY0" fmla="*/ 0 h 6913823"/>
                              <a:gd name="connsiteX1" fmla="*/ 6198004 w 6913823"/>
                              <a:gd name="connsiteY1" fmla="*/ 1350576 h 6913823"/>
                              <a:gd name="connsiteX2" fmla="*/ 6797270 w 6913823"/>
                              <a:gd name="connsiteY2" fmla="*/ 4346995 h 6913823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</a:cxnLst>
                            <a:rect l="l" t="t" r="r" b="b"/>
                            <a:pathLst>
                              <a:path w="6913823" h="6913823" stroke="0" extrusionOk="0">
                                <a:moveTo>
                                  <a:pt x="3456911" y="0"/>
                                </a:moveTo>
                                <a:cubicBezTo>
                                  <a:pt x="4284659" y="-151817"/>
                                  <a:pt x="5258743" y="606007"/>
                                  <a:pt x="6198004" y="1350576"/>
                                </a:cubicBezTo>
                                <a:cubicBezTo>
                                  <a:pt x="6898522" y="2211811"/>
                                  <a:pt x="6945666" y="3313399"/>
                                  <a:pt x="6797270" y="4346995"/>
                                </a:cubicBezTo>
                                <a:cubicBezTo>
                                  <a:pt x="6654296" y="4321654"/>
                                  <a:pt x="6389555" y="4194565"/>
                                  <a:pt x="6173737" y="4180846"/>
                                </a:cubicBezTo>
                                <a:cubicBezTo>
                                  <a:pt x="5957919" y="4167127"/>
                                  <a:pt x="5836390" y="4022211"/>
                                  <a:pt x="5617010" y="4032499"/>
                                </a:cubicBezTo>
                                <a:cubicBezTo>
                                  <a:pt x="5397630" y="4042787"/>
                                  <a:pt x="5285646" y="3921358"/>
                                  <a:pt x="5127091" y="3901954"/>
                                </a:cubicBezTo>
                                <a:cubicBezTo>
                                  <a:pt x="4968536" y="3882550"/>
                                  <a:pt x="4892313" y="3778706"/>
                                  <a:pt x="4637172" y="3771408"/>
                                </a:cubicBezTo>
                                <a:cubicBezTo>
                                  <a:pt x="4382031" y="3764111"/>
                                  <a:pt x="4329126" y="3636947"/>
                                  <a:pt x="4080445" y="3623061"/>
                                </a:cubicBezTo>
                                <a:cubicBezTo>
                                  <a:pt x="3831764" y="3609174"/>
                                  <a:pt x="3646455" y="3501014"/>
                                  <a:pt x="3456912" y="3456912"/>
                                </a:cubicBezTo>
                                <a:cubicBezTo>
                                  <a:pt x="3734756" y="2460156"/>
                                  <a:pt x="3775098" y="1228808"/>
                                  <a:pt x="3456911" y="0"/>
                                </a:cubicBezTo>
                                <a:close/>
                              </a:path>
                              <a:path w="6913823" h="6913823" fill="none" extrusionOk="0">
                                <a:moveTo>
                                  <a:pt x="3456911" y="0"/>
                                </a:moveTo>
                                <a:cubicBezTo>
                                  <a:pt x="4276193" y="-41179"/>
                                  <a:pt x="5773352" y="686896"/>
                                  <a:pt x="6198004" y="1350576"/>
                                </a:cubicBezTo>
                                <a:cubicBezTo>
                                  <a:pt x="6902718" y="2277095"/>
                                  <a:pt x="7094445" y="3523459"/>
                                  <a:pt x="6797270" y="4346995"/>
                                </a:cubicBezTo>
                              </a:path>
                            </a:pathLst>
                          </a:custGeom>
                          <ask:type>
                            <ask:lineSketchNone/>
                          </ask:type>
                        </ask:lineSketchStyleProps>
                      </a:ext>
                    </a:extLst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40" name="Arc 121_1_3">
                    <a:extLst>
                      <a:ext uri="{FF2B5EF4-FFF2-40B4-BE49-F238E27FC236}">
                        <a16:creationId xmlns:a16="http://schemas.microsoft.com/office/drawing/2014/main" id="{92BF180B-E580-4BAB-87C6-33CA05427636}"/>
                      </a:ext>
                    </a:extLst>
                  </p:cNvPr>
                  <p:cNvSpPr/>
                  <p:nvPr/>
                </p:nvSpPr>
                <p:spPr>
                  <a:xfrm>
                    <a:off x="2522622" y="-22534"/>
                    <a:ext cx="7454994" cy="7454994"/>
                  </a:xfrm>
                  <a:prstGeom prst="arc">
                    <a:avLst>
                      <a:gd name="adj1" fmla="val 7917465"/>
                      <a:gd name="adj2" fmla="val 10750103"/>
                    </a:avLst>
                  </a:prstGeom>
                  <a:ln w="41275" cap="rnd">
                    <a:solidFill>
                      <a:schemeClr val="accent2"/>
                    </a:solidFill>
                    <a:round/>
                    <a:extLst>
                      <a:ext uri="{C807C97D-BFC1-408E-A445-0C87EB9F89A2}">
                        <ask:lineSketchStyleProps xmlns="" xmlns:ask="http://schemas.microsoft.com/office/drawing/2018/sketchyshapes" sd="1219033472">
                          <a:custGeom>
                            <a:avLst/>
                            <a:gdLst>
                              <a:gd name="connsiteX0" fmla="*/ 3456911 w 6913823"/>
                              <a:gd name="connsiteY0" fmla="*/ 0 h 6913823"/>
                              <a:gd name="connsiteX1" fmla="*/ 6198004 w 6913823"/>
                              <a:gd name="connsiteY1" fmla="*/ 1350576 h 6913823"/>
                              <a:gd name="connsiteX2" fmla="*/ 6797270 w 6913823"/>
                              <a:gd name="connsiteY2" fmla="*/ 4346995 h 6913823"/>
                              <a:gd name="connsiteX3" fmla="*/ 6173737 w 6913823"/>
                              <a:gd name="connsiteY3" fmla="*/ 4180846 h 6913823"/>
                              <a:gd name="connsiteX4" fmla="*/ 5617010 w 6913823"/>
                              <a:gd name="connsiteY4" fmla="*/ 4032499 h 6913823"/>
                              <a:gd name="connsiteX5" fmla="*/ 5127091 w 6913823"/>
                              <a:gd name="connsiteY5" fmla="*/ 3901954 h 6913823"/>
                              <a:gd name="connsiteX6" fmla="*/ 4637172 w 6913823"/>
                              <a:gd name="connsiteY6" fmla="*/ 3771408 h 6913823"/>
                              <a:gd name="connsiteX7" fmla="*/ 4080445 w 6913823"/>
                              <a:gd name="connsiteY7" fmla="*/ 3623061 h 6913823"/>
                              <a:gd name="connsiteX8" fmla="*/ 3456912 w 6913823"/>
                              <a:gd name="connsiteY8" fmla="*/ 3456912 h 6913823"/>
                              <a:gd name="connsiteX9" fmla="*/ 3456911 w 6913823"/>
                              <a:gd name="connsiteY9" fmla="*/ 0 h 6913823"/>
                              <a:gd name="connsiteX0" fmla="*/ 3456911 w 6913823"/>
                              <a:gd name="connsiteY0" fmla="*/ 0 h 6913823"/>
                              <a:gd name="connsiteX1" fmla="*/ 6198004 w 6913823"/>
                              <a:gd name="connsiteY1" fmla="*/ 1350576 h 6913823"/>
                              <a:gd name="connsiteX2" fmla="*/ 6797270 w 6913823"/>
                              <a:gd name="connsiteY2" fmla="*/ 4346995 h 6913823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</a:cxnLst>
                            <a:rect l="l" t="t" r="r" b="b"/>
                            <a:pathLst>
                              <a:path w="6913823" h="6913823" stroke="0" extrusionOk="0">
                                <a:moveTo>
                                  <a:pt x="3456911" y="0"/>
                                </a:moveTo>
                                <a:cubicBezTo>
                                  <a:pt x="4284659" y="-151817"/>
                                  <a:pt x="5258743" y="606007"/>
                                  <a:pt x="6198004" y="1350576"/>
                                </a:cubicBezTo>
                                <a:cubicBezTo>
                                  <a:pt x="6898522" y="2211811"/>
                                  <a:pt x="6945666" y="3313399"/>
                                  <a:pt x="6797270" y="4346995"/>
                                </a:cubicBezTo>
                                <a:cubicBezTo>
                                  <a:pt x="6654296" y="4321654"/>
                                  <a:pt x="6389555" y="4194565"/>
                                  <a:pt x="6173737" y="4180846"/>
                                </a:cubicBezTo>
                                <a:cubicBezTo>
                                  <a:pt x="5957919" y="4167127"/>
                                  <a:pt x="5836390" y="4022211"/>
                                  <a:pt x="5617010" y="4032499"/>
                                </a:cubicBezTo>
                                <a:cubicBezTo>
                                  <a:pt x="5397630" y="4042787"/>
                                  <a:pt x="5285646" y="3921358"/>
                                  <a:pt x="5127091" y="3901954"/>
                                </a:cubicBezTo>
                                <a:cubicBezTo>
                                  <a:pt x="4968536" y="3882550"/>
                                  <a:pt x="4892313" y="3778706"/>
                                  <a:pt x="4637172" y="3771408"/>
                                </a:cubicBezTo>
                                <a:cubicBezTo>
                                  <a:pt x="4382031" y="3764111"/>
                                  <a:pt x="4329126" y="3636947"/>
                                  <a:pt x="4080445" y="3623061"/>
                                </a:cubicBezTo>
                                <a:cubicBezTo>
                                  <a:pt x="3831764" y="3609174"/>
                                  <a:pt x="3646455" y="3501014"/>
                                  <a:pt x="3456912" y="3456912"/>
                                </a:cubicBezTo>
                                <a:cubicBezTo>
                                  <a:pt x="3734756" y="2460156"/>
                                  <a:pt x="3775098" y="1228808"/>
                                  <a:pt x="3456911" y="0"/>
                                </a:cubicBezTo>
                                <a:close/>
                              </a:path>
                              <a:path w="6913823" h="6913823" fill="none" extrusionOk="0">
                                <a:moveTo>
                                  <a:pt x="3456911" y="0"/>
                                </a:moveTo>
                                <a:cubicBezTo>
                                  <a:pt x="4276193" y="-41179"/>
                                  <a:pt x="5773352" y="686896"/>
                                  <a:pt x="6198004" y="1350576"/>
                                </a:cubicBezTo>
                                <a:cubicBezTo>
                                  <a:pt x="6902718" y="2277095"/>
                                  <a:pt x="7094445" y="3523459"/>
                                  <a:pt x="6797270" y="4346995"/>
                                </a:cubicBezTo>
                              </a:path>
                            </a:pathLst>
                          </a:custGeom>
                          <ask:type>
                            <ask:lineSketchNone/>
                          </ask:type>
                        </ask:lineSketchStyleProps>
                      </a:ext>
                    </a:extLst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53" name="Arc 121_1_1_2">
                    <a:extLst>
                      <a:ext uri="{FF2B5EF4-FFF2-40B4-BE49-F238E27FC236}">
                        <a16:creationId xmlns:a16="http://schemas.microsoft.com/office/drawing/2014/main" id="{1BBE31E8-0B4E-4709-80A7-10936774D104}"/>
                      </a:ext>
                    </a:extLst>
                  </p:cNvPr>
                  <p:cNvSpPr/>
                  <p:nvPr/>
                </p:nvSpPr>
                <p:spPr>
                  <a:xfrm>
                    <a:off x="3129660" y="584504"/>
                    <a:ext cx="6240918" cy="6240918"/>
                  </a:xfrm>
                  <a:prstGeom prst="arc">
                    <a:avLst>
                      <a:gd name="adj1" fmla="val 19089873"/>
                      <a:gd name="adj2" fmla="val 1001312"/>
                    </a:avLst>
                  </a:prstGeom>
                  <a:ln w="41275" cap="rnd">
                    <a:solidFill>
                      <a:schemeClr val="accent2"/>
                    </a:solidFill>
                    <a:round/>
                    <a:extLst>
                      <a:ext uri="{C807C97D-BFC1-408E-A445-0C87EB9F89A2}">
                        <ask:lineSketchStyleProps xmlns="" xmlns:ask="http://schemas.microsoft.com/office/drawing/2018/sketchyshapes" sd="1219033472">
                          <a:custGeom>
                            <a:avLst/>
                            <a:gdLst>
                              <a:gd name="connsiteX0" fmla="*/ 3456911 w 6913823"/>
                              <a:gd name="connsiteY0" fmla="*/ 0 h 6913823"/>
                              <a:gd name="connsiteX1" fmla="*/ 6198004 w 6913823"/>
                              <a:gd name="connsiteY1" fmla="*/ 1350576 h 6913823"/>
                              <a:gd name="connsiteX2" fmla="*/ 6797270 w 6913823"/>
                              <a:gd name="connsiteY2" fmla="*/ 4346995 h 6913823"/>
                              <a:gd name="connsiteX3" fmla="*/ 6173737 w 6913823"/>
                              <a:gd name="connsiteY3" fmla="*/ 4180846 h 6913823"/>
                              <a:gd name="connsiteX4" fmla="*/ 5617010 w 6913823"/>
                              <a:gd name="connsiteY4" fmla="*/ 4032499 h 6913823"/>
                              <a:gd name="connsiteX5" fmla="*/ 5127091 w 6913823"/>
                              <a:gd name="connsiteY5" fmla="*/ 3901954 h 6913823"/>
                              <a:gd name="connsiteX6" fmla="*/ 4637172 w 6913823"/>
                              <a:gd name="connsiteY6" fmla="*/ 3771408 h 6913823"/>
                              <a:gd name="connsiteX7" fmla="*/ 4080445 w 6913823"/>
                              <a:gd name="connsiteY7" fmla="*/ 3623061 h 6913823"/>
                              <a:gd name="connsiteX8" fmla="*/ 3456912 w 6913823"/>
                              <a:gd name="connsiteY8" fmla="*/ 3456912 h 6913823"/>
                              <a:gd name="connsiteX9" fmla="*/ 3456911 w 6913823"/>
                              <a:gd name="connsiteY9" fmla="*/ 0 h 6913823"/>
                              <a:gd name="connsiteX0" fmla="*/ 3456911 w 6913823"/>
                              <a:gd name="connsiteY0" fmla="*/ 0 h 6913823"/>
                              <a:gd name="connsiteX1" fmla="*/ 6198004 w 6913823"/>
                              <a:gd name="connsiteY1" fmla="*/ 1350576 h 6913823"/>
                              <a:gd name="connsiteX2" fmla="*/ 6797270 w 6913823"/>
                              <a:gd name="connsiteY2" fmla="*/ 4346995 h 6913823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</a:cxnLst>
                            <a:rect l="l" t="t" r="r" b="b"/>
                            <a:pathLst>
                              <a:path w="6913823" h="6913823" stroke="0" extrusionOk="0">
                                <a:moveTo>
                                  <a:pt x="3456911" y="0"/>
                                </a:moveTo>
                                <a:cubicBezTo>
                                  <a:pt x="4284659" y="-151817"/>
                                  <a:pt x="5258743" y="606007"/>
                                  <a:pt x="6198004" y="1350576"/>
                                </a:cubicBezTo>
                                <a:cubicBezTo>
                                  <a:pt x="6898522" y="2211811"/>
                                  <a:pt x="6945666" y="3313399"/>
                                  <a:pt x="6797270" y="4346995"/>
                                </a:cubicBezTo>
                                <a:cubicBezTo>
                                  <a:pt x="6654296" y="4321654"/>
                                  <a:pt x="6389555" y="4194565"/>
                                  <a:pt x="6173737" y="4180846"/>
                                </a:cubicBezTo>
                                <a:cubicBezTo>
                                  <a:pt x="5957919" y="4167127"/>
                                  <a:pt x="5836390" y="4022211"/>
                                  <a:pt x="5617010" y="4032499"/>
                                </a:cubicBezTo>
                                <a:cubicBezTo>
                                  <a:pt x="5397630" y="4042787"/>
                                  <a:pt x="5285646" y="3921358"/>
                                  <a:pt x="5127091" y="3901954"/>
                                </a:cubicBezTo>
                                <a:cubicBezTo>
                                  <a:pt x="4968536" y="3882550"/>
                                  <a:pt x="4892313" y="3778706"/>
                                  <a:pt x="4637172" y="3771408"/>
                                </a:cubicBezTo>
                                <a:cubicBezTo>
                                  <a:pt x="4382031" y="3764111"/>
                                  <a:pt x="4329126" y="3636947"/>
                                  <a:pt x="4080445" y="3623061"/>
                                </a:cubicBezTo>
                                <a:cubicBezTo>
                                  <a:pt x="3831764" y="3609174"/>
                                  <a:pt x="3646455" y="3501014"/>
                                  <a:pt x="3456912" y="3456912"/>
                                </a:cubicBezTo>
                                <a:cubicBezTo>
                                  <a:pt x="3734756" y="2460156"/>
                                  <a:pt x="3775098" y="1228808"/>
                                  <a:pt x="3456911" y="0"/>
                                </a:cubicBezTo>
                                <a:close/>
                              </a:path>
                              <a:path w="6913823" h="6913823" fill="none" extrusionOk="0">
                                <a:moveTo>
                                  <a:pt x="3456911" y="0"/>
                                </a:moveTo>
                                <a:cubicBezTo>
                                  <a:pt x="4276193" y="-41179"/>
                                  <a:pt x="5773352" y="686896"/>
                                  <a:pt x="6198004" y="1350576"/>
                                </a:cubicBezTo>
                                <a:cubicBezTo>
                                  <a:pt x="6902718" y="2277095"/>
                                  <a:pt x="7094445" y="3523459"/>
                                  <a:pt x="6797270" y="4346995"/>
                                </a:cubicBezTo>
                              </a:path>
                            </a:pathLst>
                          </a:custGeom>
                          <ask:type>
                            <ask:lineSketchNone/>
                          </ask:type>
                        </ask:lineSketchStyleProps>
                      </a:ext>
                    </a:extLst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54" name="Arc 121_1_1_2_1">
                    <a:extLst>
                      <a:ext uri="{FF2B5EF4-FFF2-40B4-BE49-F238E27FC236}">
                        <a16:creationId xmlns:a16="http://schemas.microsoft.com/office/drawing/2014/main" id="{6CD4F822-324B-4E48-BA39-39B5670E44BD}"/>
                      </a:ext>
                    </a:extLst>
                  </p:cNvPr>
                  <p:cNvSpPr/>
                  <p:nvPr/>
                </p:nvSpPr>
                <p:spPr>
                  <a:xfrm>
                    <a:off x="2606388" y="61232"/>
                    <a:ext cx="7287462" cy="7287462"/>
                  </a:xfrm>
                  <a:prstGeom prst="arc">
                    <a:avLst>
                      <a:gd name="adj1" fmla="val 16303660"/>
                      <a:gd name="adj2" fmla="val 20569345"/>
                    </a:avLst>
                  </a:prstGeom>
                  <a:ln w="41275" cap="rnd">
                    <a:solidFill>
                      <a:schemeClr val="accent2"/>
                    </a:solidFill>
                    <a:round/>
                    <a:tailEnd type="none"/>
                    <a:extLst>
                      <a:ext uri="{C807C97D-BFC1-408E-A445-0C87EB9F89A2}">
                        <ask:lineSketchStyleProps xmlns="" xmlns:ask="http://schemas.microsoft.com/office/drawing/2018/sketchyshapes" sd="1219033472">
                          <a:custGeom>
                            <a:avLst/>
                            <a:gdLst>
                              <a:gd name="connsiteX0" fmla="*/ 3456911 w 6913823"/>
                              <a:gd name="connsiteY0" fmla="*/ 0 h 6913823"/>
                              <a:gd name="connsiteX1" fmla="*/ 6198004 w 6913823"/>
                              <a:gd name="connsiteY1" fmla="*/ 1350576 h 6913823"/>
                              <a:gd name="connsiteX2" fmla="*/ 6797270 w 6913823"/>
                              <a:gd name="connsiteY2" fmla="*/ 4346995 h 6913823"/>
                              <a:gd name="connsiteX3" fmla="*/ 6173737 w 6913823"/>
                              <a:gd name="connsiteY3" fmla="*/ 4180846 h 6913823"/>
                              <a:gd name="connsiteX4" fmla="*/ 5617010 w 6913823"/>
                              <a:gd name="connsiteY4" fmla="*/ 4032499 h 6913823"/>
                              <a:gd name="connsiteX5" fmla="*/ 5127091 w 6913823"/>
                              <a:gd name="connsiteY5" fmla="*/ 3901954 h 6913823"/>
                              <a:gd name="connsiteX6" fmla="*/ 4637172 w 6913823"/>
                              <a:gd name="connsiteY6" fmla="*/ 3771408 h 6913823"/>
                              <a:gd name="connsiteX7" fmla="*/ 4080445 w 6913823"/>
                              <a:gd name="connsiteY7" fmla="*/ 3623061 h 6913823"/>
                              <a:gd name="connsiteX8" fmla="*/ 3456912 w 6913823"/>
                              <a:gd name="connsiteY8" fmla="*/ 3456912 h 6913823"/>
                              <a:gd name="connsiteX9" fmla="*/ 3456911 w 6913823"/>
                              <a:gd name="connsiteY9" fmla="*/ 0 h 6913823"/>
                              <a:gd name="connsiteX0" fmla="*/ 3456911 w 6913823"/>
                              <a:gd name="connsiteY0" fmla="*/ 0 h 6913823"/>
                              <a:gd name="connsiteX1" fmla="*/ 6198004 w 6913823"/>
                              <a:gd name="connsiteY1" fmla="*/ 1350576 h 6913823"/>
                              <a:gd name="connsiteX2" fmla="*/ 6797270 w 6913823"/>
                              <a:gd name="connsiteY2" fmla="*/ 4346995 h 6913823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</a:cxnLst>
                            <a:rect l="l" t="t" r="r" b="b"/>
                            <a:pathLst>
                              <a:path w="6913823" h="6913823" stroke="0" extrusionOk="0">
                                <a:moveTo>
                                  <a:pt x="3456911" y="0"/>
                                </a:moveTo>
                                <a:cubicBezTo>
                                  <a:pt x="4284659" y="-151817"/>
                                  <a:pt x="5258743" y="606007"/>
                                  <a:pt x="6198004" y="1350576"/>
                                </a:cubicBezTo>
                                <a:cubicBezTo>
                                  <a:pt x="6898522" y="2211811"/>
                                  <a:pt x="6945666" y="3313399"/>
                                  <a:pt x="6797270" y="4346995"/>
                                </a:cubicBezTo>
                                <a:cubicBezTo>
                                  <a:pt x="6654296" y="4321654"/>
                                  <a:pt x="6389555" y="4194565"/>
                                  <a:pt x="6173737" y="4180846"/>
                                </a:cubicBezTo>
                                <a:cubicBezTo>
                                  <a:pt x="5957919" y="4167127"/>
                                  <a:pt x="5836390" y="4022211"/>
                                  <a:pt x="5617010" y="4032499"/>
                                </a:cubicBezTo>
                                <a:cubicBezTo>
                                  <a:pt x="5397630" y="4042787"/>
                                  <a:pt x="5285646" y="3921358"/>
                                  <a:pt x="5127091" y="3901954"/>
                                </a:cubicBezTo>
                                <a:cubicBezTo>
                                  <a:pt x="4968536" y="3882550"/>
                                  <a:pt x="4892313" y="3778706"/>
                                  <a:pt x="4637172" y="3771408"/>
                                </a:cubicBezTo>
                                <a:cubicBezTo>
                                  <a:pt x="4382031" y="3764111"/>
                                  <a:pt x="4329126" y="3636947"/>
                                  <a:pt x="4080445" y="3623061"/>
                                </a:cubicBezTo>
                                <a:cubicBezTo>
                                  <a:pt x="3831764" y="3609174"/>
                                  <a:pt x="3646455" y="3501014"/>
                                  <a:pt x="3456912" y="3456912"/>
                                </a:cubicBezTo>
                                <a:cubicBezTo>
                                  <a:pt x="3734756" y="2460156"/>
                                  <a:pt x="3775098" y="1228808"/>
                                  <a:pt x="3456911" y="0"/>
                                </a:cubicBezTo>
                                <a:close/>
                              </a:path>
                              <a:path w="6913823" h="6913823" fill="none" extrusionOk="0">
                                <a:moveTo>
                                  <a:pt x="3456911" y="0"/>
                                </a:moveTo>
                                <a:cubicBezTo>
                                  <a:pt x="4276193" y="-41179"/>
                                  <a:pt x="5773352" y="686896"/>
                                  <a:pt x="6198004" y="1350576"/>
                                </a:cubicBezTo>
                                <a:cubicBezTo>
                                  <a:pt x="6902718" y="2277095"/>
                                  <a:pt x="7094445" y="3523459"/>
                                  <a:pt x="6797270" y="4346995"/>
                                </a:cubicBezTo>
                              </a:path>
                            </a:pathLst>
                          </a:custGeom>
                          <ask:type>
                            <ask:lineSketchNone/>
                          </ask:type>
                        </ask:lineSketchStyleProps>
                      </a:ext>
                    </a:extLst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</p:grpSp>
          <p:sp>
            <p:nvSpPr>
              <p:cNvPr id="128" name="Arc 121_1_2_1">
                <a:extLst>
                  <a:ext uri="{FF2B5EF4-FFF2-40B4-BE49-F238E27FC236}">
                    <a16:creationId xmlns:a16="http://schemas.microsoft.com/office/drawing/2014/main" id="{3BCA54D7-B911-4263-A836-F2AC4DE16107}"/>
                  </a:ext>
                </a:extLst>
              </p:cNvPr>
              <p:cNvSpPr/>
              <p:nvPr/>
            </p:nvSpPr>
            <p:spPr>
              <a:xfrm>
                <a:off x="2904260" y="359104"/>
                <a:ext cx="6691718" cy="6691718"/>
              </a:xfrm>
              <a:prstGeom prst="arc">
                <a:avLst>
                  <a:gd name="adj1" fmla="val 11780599"/>
                  <a:gd name="adj2" fmla="val 14776268"/>
                </a:avLst>
              </a:prstGeom>
              <a:ln w="41275" cap="rnd">
                <a:solidFill>
                  <a:schemeClr val="accent2"/>
                </a:solidFill>
                <a:round/>
                <a:extLst>
                  <a:ext uri="{C807C97D-BFC1-408E-A445-0C87EB9F89A2}">
                    <ask:lineSketchStyleProps xmlns="" xmlns:ask="http://schemas.microsoft.com/office/drawing/2018/sketchyshapes" sd="1219033472">
                      <a:custGeom>
                        <a:avLst/>
                        <a:gdLst>
                          <a:gd name="connsiteX0" fmla="*/ 3456911 w 6913823"/>
                          <a:gd name="connsiteY0" fmla="*/ 0 h 6913823"/>
                          <a:gd name="connsiteX1" fmla="*/ 6198004 w 6913823"/>
                          <a:gd name="connsiteY1" fmla="*/ 1350576 h 6913823"/>
                          <a:gd name="connsiteX2" fmla="*/ 6797270 w 6913823"/>
                          <a:gd name="connsiteY2" fmla="*/ 4346995 h 6913823"/>
                          <a:gd name="connsiteX3" fmla="*/ 6173737 w 6913823"/>
                          <a:gd name="connsiteY3" fmla="*/ 4180846 h 6913823"/>
                          <a:gd name="connsiteX4" fmla="*/ 5617010 w 6913823"/>
                          <a:gd name="connsiteY4" fmla="*/ 4032499 h 6913823"/>
                          <a:gd name="connsiteX5" fmla="*/ 5127091 w 6913823"/>
                          <a:gd name="connsiteY5" fmla="*/ 3901954 h 6913823"/>
                          <a:gd name="connsiteX6" fmla="*/ 4637172 w 6913823"/>
                          <a:gd name="connsiteY6" fmla="*/ 3771408 h 6913823"/>
                          <a:gd name="connsiteX7" fmla="*/ 4080445 w 6913823"/>
                          <a:gd name="connsiteY7" fmla="*/ 3623061 h 6913823"/>
                          <a:gd name="connsiteX8" fmla="*/ 3456912 w 6913823"/>
                          <a:gd name="connsiteY8" fmla="*/ 3456912 h 6913823"/>
                          <a:gd name="connsiteX9" fmla="*/ 3456911 w 6913823"/>
                          <a:gd name="connsiteY9" fmla="*/ 0 h 6913823"/>
                          <a:gd name="connsiteX0" fmla="*/ 3456911 w 6913823"/>
                          <a:gd name="connsiteY0" fmla="*/ 0 h 6913823"/>
                          <a:gd name="connsiteX1" fmla="*/ 6198004 w 6913823"/>
                          <a:gd name="connsiteY1" fmla="*/ 1350576 h 6913823"/>
                          <a:gd name="connsiteX2" fmla="*/ 6797270 w 6913823"/>
                          <a:gd name="connsiteY2" fmla="*/ 4346995 h 691382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</a:cxnLst>
                        <a:rect l="l" t="t" r="r" b="b"/>
                        <a:pathLst>
                          <a:path w="6913823" h="6913823" stroke="0" extrusionOk="0">
                            <a:moveTo>
                              <a:pt x="3456911" y="0"/>
                            </a:moveTo>
                            <a:cubicBezTo>
                              <a:pt x="4284659" y="-151817"/>
                              <a:pt x="5258743" y="606007"/>
                              <a:pt x="6198004" y="1350576"/>
                            </a:cubicBezTo>
                            <a:cubicBezTo>
                              <a:pt x="6898522" y="2211811"/>
                              <a:pt x="6945666" y="3313399"/>
                              <a:pt x="6797270" y="4346995"/>
                            </a:cubicBezTo>
                            <a:cubicBezTo>
                              <a:pt x="6654296" y="4321654"/>
                              <a:pt x="6389555" y="4194565"/>
                              <a:pt x="6173737" y="4180846"/>
                            </a:cubicBezTo>
                            <a:cubicBezTo>
                              <a:pt x="5957919" y="4167127"/>
                              <a:pt x="5836390" y="4022211"/>
                              <a:pt x="5617010" y="4032499"/>
                            </a:cubicBezTo>
                            <a:cubicBezTo>
                              <a:pt x="5397630" y="4042787"/>
                              <a:pt x="5285646" y="3921358"/>
                              <a:pt x="5127091" y="3901954"/>
                            </a:cubicBezTo>
                            <a:cubicBezTo>
                              <a:pt x="4968536" y="3882550"/>
                              <a:pt x="4892313" y="3778706"/>
                              <a:pt x="4637172" y="3771408"/>
                            </a:cubicBezTo>
                            <a:cubicBezTo>
                              <a:pt x="4382031" y="3764111"/>
                              <a:pt x="4329126" y="3636947"/>
                              <a:pt x="4080445" y="3623061"/>
                            </a:cubicBezTo>
                            <a:cubicBezTo>
                              <a:pt x="3831764" y="3609174"/>
                              <a:pt x="3646455" y="3501014"/>
                              <a:pt x="3456912" y="3456912"/>
                            </a:cubicBezTo>
                            <a:cubicBezTo>
                              <a:pt x="3734756" y="2460156"/>
                              <a:pt x="3775098" y="1228808"/>
                              <a:pt x="3456911" y="0"/>
                            </a:cubicBezTo>
                            <a:close/>
                          </a:path>
                          <a:path w="6913823" h="6913823" fill="none" extrusionOk="0">
                            <a:moveTo>
                              <a:pt x="3456911" y="0"/>
                            </a:moveTo>
                            <a:cubicBezTo>
                              <a:pt x="4276193" y="-41179"/>
                              <a:pt x="5773352" y="686896"/>
                              <a:pt x="6198004" y="1350576"/>
                            </a:cubicBezTo>
                            <a:cubicBezTo>
                              <a:pt x="6902718" y="2277095"/>
                              <a:pt x="7094445" y="3523459"/>
                              <a:pt x="6797270" y="4346995"/>
                            </a:cubicBezTo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171" name="Group 47_1">
            <a:extLst>
              <a:ext uri="{FF2B5EF4-FFF2-40B4-BE49-F238E27FC236}">
                <a16:creationId xmlns:a16="http://schemas.microsoft.com/office/drawing/2014/main" id="{33BF3421-7D77-4336-B585-7B27795D63D7}"/>
              </a:ext>
            </a:extLst>
          </p:cNvPr>
          <p:cNvGrpSpPr/>
          <p:nvPr/>
        </p:nvGrpSpPr>
        <p:grpSpPr>
          <a:xfrm>
            <a:off x="2484522" y="-79684"/>
            <a:ext cx="7454994" cy="7454994"/>
            <a:chOff x="2522622" y="-41584"/>
            <a:chExt cx="7454994" cy="7454994"/>
          </a:xfrm>
        </p:grpSpPr>
        <p:sp>
          <p:nvSpPr>
            <p:cNvPr id="172" name="Arc 121_1_1_1">
              <a:extLst>
                <a:ext uri="{FF2B5EF4-FFF2-40B4-BE49-F238E27FC236}">
                  <a16:creationId xmlns:a16="http://schemas.microsoft.com/office/drawing/2014/main" id="{2747E9D6-BA59-4740-9145-485DD454CF05}"/>
                </a:ext>
              </a:extLst>
            </p:cNvPr>
            <p:cNvSpPr/>
            <p:nvPr/>
          </p:nvSpPr>
          <p:spPr>
            <a:xfrm>
              <a:off x="3693349" y="1148193"/>
              <a:ext cx="5113540" cy="5113540"/>
            </a:xfrm>
            <a:prstGeom prst="arc">
              <a:avLst>
                <a:gd name="adj1" fmla="val 105174"/>
                <a:gd name="adj2" fmla="val 608994"/>
              </a:avLst>
            </a:prstGeom>
            <a:ln w="41275" cap="rnd">
              <a:solidFill>
                <a:schemeClr val="accent1"/>
              </a:solidFill>
              <a:round/>
              <a:extLst>
                <a:ext uri="{C807C97D-BFC1-408E-A445-0C87EB9F89A2}">
                  <ask:lineSketchStyleProps xmlns="" xmlns:ask="http://schemas.microsoft.com/office/drawing/2018/sketchyshapes" sd="1219033472">
                    <a:custGeom>
                      <a:avLst/>
                      <a:gdLst>
                        <a:gd name="connsiteX0" fmla="*/ 3456911 w 6913823"/>
                        <a:gd name="connsiteY0" fmla="*/ 0 h 6913823"/>
                        <a:gd name="connsiteX1" fmla="*/ 6198004 w 6913823"/>
                        <a:gd name="connsiteY1" fmla="*/ 1350576 h 6913823"/>
                        <a:gd name="connsiteX2" fmla="*/ 6797270 w 6913823"/>
                        <a:gd name="connsiteY2" fmla="*/ 4346995 h 6913823"/>
                        <a:gd name="connsiteX3" fmla="*/ 6173737 w 6913823"/>
                        <a:gd name="connsiteY3" fmla="*/ 4180846 h 6913823"/>
                        <a:gd name="connsiteX4" fmla="*/ 5617010 w 6913823"/>
                        <a:gd name="connsiteY4" fmla="*/ 4032499 h 6913823"/>
                        <a:gd name="connsiteX5" fmla="*/ 5127091 w 6913823"/>
                        <a:gd name="connsiteY5" fmla="*/ 3901954 h 6913823"/>
                        <a:gd name="connsiteX6" fmla="*/ 4637172 w 6913823"/>
                        <a:gd name="connsiteY6" fmla="*/ 3771408 h 6913823"/>
                        <a:gd name="connsiteX7" fmla="*/ 4080445 w 6913823"/>
                        <a:gd name="connsiteY7" fmla="*/ 3623061 h 6913823"/>
                        <a:gd name="connsiteX8" fmla="*/ 3456912 w 6913823"/>
                        <a:gd name="connsiteY8" fmla="*/ 3456912 h 6913823"/>
                        <a:gd name="connsiteX9" fmla="*/ 3456911 w 6913823"/>
                        <a:gd name="connsiteY9" fmla="*/ 0 h 6913823"/>
                        <a:gd name="connsiteX0" fmla="*/ 3456911 w 6913823"/>
                        <a:gd name="connsiteY0" fmla="*/ 0 h 6913823"/>
                        <a:gd name="connsiteX1" fmla="*/ 6198004 w 6913823"/>
                        <a:gd name="connsiteY1" fmla="*/ 1350576 h 6913823"/>
                        <a:gd name="connsiteX2" fmla="*/ 6797270 w 6913823"/>
                        <a:gd name="connsiteY2" fmla="*/ 4346995 h 69138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</a:cxnLst>
                      <a:rect l="l" t="t" r="r" b="b"/>
                      <a:pathLst>
                        <a:path w="6913823" h="6913823" stroke="0" extrusionOk="0">
                          <a:moveTo>
                            <a:pt x="3456911" y="0"/>
                          </a:moveTo>
                          <a:cubicBezTo>
                            <a:pt x="4284659" y="-151817"/>
                            <a:pt x="5258743" y="606007"/>
                            <a:pt x="6198004" y="1350576"/>
                          </a:cubicBezTo>
                          <a:cubicBezTo>
                            <a:pt x="6898522" y="2211811"/>
                            <a:pt x="6945666" y="3313399"/>
                            <a:pt x="6797270" y="4346995"/>
                          </a:cubicBezTo>
                          <a:cubicBezTo>
                            <a:pt x="6654296" y="4321654"/>
                            <a:pt x="6389555" y="4194565"/>
                            <a:pt x="6173737" y="4180846"/>
                          </a:cubicBezTo>
                          <a:cubicBezTo>
                            <a:pt x="5957919" y="4167127"/>
                            <a:pt x="5836390" y="4022211"/>
                            <a:pt x="5617010" y="4032499"/>
                          </a:cubicBezTo>
                          <a:cubicBezTo>
                            <a:pt x="5397630" y="4042787"/>
                            <a:pt x="5285646" y="3921358"/>
                            <a:pt x="5127091" y="3901954"/>
                          </a:cubicBezTo>
                          <a:cubicBezTo>
                            <a:pt x="4968536" y="3882550"/>
                            <a:pt x="4892313" y="3778706"/>
                            <a:pt x="4637172" y="3771408"/>
                          </a:cubicBezTo>
                          <a:cubicBezTo>
                            <a:pt x="4382031" y="3764111"/>
                            <a:pt x="4329126" y="3636947"/>
                            <a:pt x="4080445" y="3623061"/>
                          </a:cubicBezTo>
                          <a:cubicBezTo>
                            <a:pt x="3831764" y="3609174"/>
                            <a:pt x="3646455" y="3501014"/>
                            <a:pt x="3456912" y="3456912"/>
                          </a:cubicBezTo>
                          <a:cubicBezTo>
                            <a:pt x="3734756" y="2460156"/>
                            <a:pt x="3775098" y="1228808"/>
                            <a:pt x="3456911" y="0"/>
                          </a:cubicBezTo>
                          <a:close/>
                        </a:path>
                        <a:path w="6913823" h="6913823" fill="none" extrusionOk="0">
                          <a:moveTo>
                            <a:pt x="3456911" y="0"/>
                          </a:moveTo>
                          <a:cubicBezTo>
                            <a:pt x="4276193" y="-41179"/>
                            <a:pt x="5773352" y="686896"/>
                            <a:pt x="6198004" y="1350576"/>
                          </a:cubicBezTo>
                          <a:cubicBezTo>
                            <a:pt x="6902718" y="2277095"/>
                            <a:pt x="7094445" y="3523459"/>
                            <a:pt x="6797270" y="4346995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73" name="组合 172">
              <a:extLst>
                <a:ext uri="{FF2B5EF4-FFF2-40B4-BE49-F238E27FC236}">
                  <a16:creationId xmlns:a16="http://schemas.microsoft.com/office/drawing/2014/main" id="{792EC20C-A9AF-444E-AC05-0785AC8A699B}"/>
                </a:ext>
              </a:extLst>
            </p:cNvPr>
            <p:cNvGrpSpPr/>
            <p:nvPr/>
          </p:nvGrpSpPr>
          <p:grpSpPr>
            <a:xfrm>
              <a:off x="2522622" y="-41584"/>
              <a:ext cx="7454994" cy="7454994"/>
              <a:chOff x="2522622" y="-22534"/>
              <a:chExt cx="7454994" cy="7454994"/>
            </a:xfrm>
          </p:grpSpPr>
          <p:grpSp>
            <p:nvGrpSpPr>
              <p:cNvPr id="174" name="组合 173">
                <a:extLst>
                  <a:ext uri="{FF2B5EF4-FFF2-40B4-BE49-F238E27FC236}">
                    <a16:creationId xmlns:a16="http://schemas.microsoft.com/office/drawing/2014/main" id="{E458DA05-A90A-495E-BB3E-955340D9682B}"/>
                  </a:ext>
                </a:extLst>
              </p:cNvPr>
              <p:cNvGrpSpPr/>
              <p:nvPr/>
            </p:nvGrpSpPr>
            <p:grpSpPr>
              <a:xfrm>
                <a:off x="2522622" y="-22534"/>
                <a:ext cx="7454994" cy="7454994"/>
                <a:chOff x="2522622" y="-22534"/>
                <a:chExt cx="7454994" cy="7454994"/>
              </a:xfrm>
            </p:grpSpPr>
            <p:sp>
              <p:nvSpPr>
                <p:cNvPr id="176" name="Arc 121_1">
                  <a:extLst>
                    <a:ext uri="{FF2B5EF4-FFF2-40B4-BE49-F238E27FC236}">
                      <a16:creationId xmlns:a16="http://schemas.microsoft.com/office/drawing/2014/main" id="{62DCA30A-580E-4667-A680-2D56466BA4EB}"/>
                    </a:ext>
                  </a:extLst>
                </p:cNvPr>
                <p:cNvSpPr/>
                <p:nvPr/>
              </p:nvSpPr>
              <p:spPr>
                <a:xfrm>
                  <a:off x="3294430" y="749274"/>
                  <a:ext cx="5911378" cy="5911378"/>
                </a:xfrm>
                <a:prstGeom prst="arc">
                  <a:avLst>
                    <a:gd name="adj1" fmla="val 7917465"/>
                    <a:gd name="adj2" fmla="val 10750103"/>
                  </a:avLst>
                </a:prstGeom>
                <a:ln w="41275" cap="rnd">
                  <a:solidFill>
                    <a:schemeClr val="accent1"/>
                  </a:solidFill>
                  <a:round/>
                  <a:extLst>
                    <a:ext uri="{C807C97D-BFC1-408E-A445-0C87EB9F89A2}">
                      <ask:lineSketchStyleProps xmlns="" xmlns:ask="http://schemas.microsoft.com/office/drawing/2018/sketchyshapes" sd="1219033472">
                        <a:custGeom>
                          <a:avLst/>
                          <a:gdLst>
                            <a:gd name="connsiteX0" fmla="*/ 3456911 w 6913823"/>
                            <a:gd name="connsiteY0" fmla="*/ 0 h 6913823"/>
                            <a:gd name="connsiteX1" fmla="*/ 6198004 w 6913823"/>
                            <a:gd name="connsiteY1" fmla="*/ 1350576 h 6913823"/>
                            <a:gd name="connsiteX2" fmla="*/ 6797270 w 6913823"/>
                            <a:gd name="connsiteY2" fmla="*/ 4346995 h 6913823"/>
                            <a:gd name="connsiteX3" fmla="*/ 6173737 w 6913823"/>
                            <a:gd name="connsiteY3" fmla="*/ 4180846 h 6913823"/>
                            <a:gd name="connsiteX4" fmla="*/ 5617010 w 6913823"/>
                            <a:gd name="connsiteY4" fmla="*/ 4032499 h 6913823"/>
                            <a:gd name="connsiteX5" fmla="*/ 5127091 w 6913823"/>
                            <a:gd name="connsiteY5" fmla="*/ 3901954 h 6913823"/>
                            <a:gd name="connsiteX6" fmla="*/ 4637172 w 6913823"/>
                            <a:gd name="connsiteY6" fmla="*/ 3771408 h 6913823"/>
                            <a:gd name="connsiteX7" fmla="*/ 4080445 w 6913823"/>
                            <a:gd name="connsiteY7" fmla="*/ 3623061 h 6913823"/>
                            <a:gd name="connsiteX8" fmla="*/ 3456912 w 6913823"/>
                            <a:gd name="connsiteY8" fmla="*/ 3456912 h 6913823"/>
                            <a:gd name="connsiteX9" fmla="*/ 3456911 w 6913823"/>
                            <a:gd name="connsiteY9" fmla="*/ 0 h 6913823"/>
                            <a:gd name="connsiteX0" fmla="*/ 3456911 w 6913823"/>
                            <a:gd name="connsiteY0" fmla="*/ 0 h 6913823"/>
                            <a:gd name="connsiteX1" fmla="*/ 6198004 w 6913823"/>
                            <a:gd name="connsiteY1" fmla="*/ 1350576 h 6913823"/>
                            <a:gd name="connsiteX2" fmla="*/ 6797270 w 6913823"/>
                            <a:gd name="connsiteY2" fmla="*/ 4346995 h 6913823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</a:cxnLst>
                          <a:rect l="l" t="t" r="r" b="b"/>
                          <a:pathLst>
                            <a:path w="6913823" h="6913823" stroke="0" extrusionOk="0">
                              <a:moveTo>
                                <a:pt x="3456911" y="0"/>
                              </a:moveTo>
                              <a:cubicBezTo>
                                <a:pt x="4284659" y="-151817"/>
                                <a:pt x="5258743" y="606007"/>
                                <a:pt x="6198004" y="1350576"/>
                              </a:cubicBezTo>
                              <a:cubicBezTo>
                                <a:pt x="6898522" y="2211811"/>
                                <a:pt x="6945666" y="3313399"/>
                                <a:pt x="6797270" y="4346995"/>
                              </a:cubicBezTo>
                              <a:cubicBezTo>
                                <a:pt x="6654296" y="4321654"/>
                                <a:pt x="6389555" y="4194565"/>
                                <a:pt x="6173737" y="4180846"/>
                              </a:cubicBezTo>
                              <a:cubicBezTo>
                                <a:pt x="5957919" y="4167127"/>
                                <a:pt x="5836390" y="4022211"/>
                                <a:pt x="5617010" y="4032499"/>
                              </a:cubicBezTo>
                              <a:cubicBezTo>
                                <a:pt x="5397630" y="4042787"/>
                                <a:pt x="5285646" y="3921358"/>
                                <a:pt x="5127091" y="3901954"/>
                              </a:cubicBezTo>
                              <a:cubicBezTo>
                                <a:pt x="4968536" y="3882550"/>
                                <a:pt x="4892313" y="3778706"/>
                                <a:pt x="4637172" y="3771408"/>
                              </a:cubicBezTo>
                              <a:cubicBezTo>
                                <a:pt x="4382031" y="3764111"/>
                                <a:pt x="4329126" y="3636947"/>
                                <a:pt x="4080445" y="3623061"/>
                              </a:cubicBezTo>
                              <a:cubicBezTo>
                                <a:pt x="3831764" y="3609174"/>
                                <a:pt x="3646455" y="3501014"/>
                                <a:pt x="3456912" y="3456912"/>
                              </a:cubicBezTo>
                              <a:cubicBezTo>
                                <a:pt x="3734756" y="2460156"/>
                                <a:pt x="3775098" y="1228808"/>
                                <a:pt x="3456911" y="0"/>
                              </a:cubicBezTo>
                              <a:close/>
                            </a:path>
                            <a:path w="6913823" h="6913823" fill="none" extrusionOk="0">
                              <a:moveTo>
                                <a:pt x="3456911" y="0"/>
                              </a:moveTo>
                              <a:cubicBezTo>
                                <a:pt x="4276193" y="-41179"/>
                                <a:pt x="5773352" y="686896"/>
                                <a:pt x="6198004" y="1350576"/>
                              </a:cubicBezTo>
                              <a:cubicBezTo>
                                <a:pt x="6902718" y="2277095"/>
                                <a:pt x="7094445" y="3523459"/>
                                <a:pt x="6797270" y="4346995"/>
                              </a:cubicBezTo>
                            </a:path>
                          </a:pathLst>
                        </a:custGeom>
                        <ask:type>
                          <ask:lineSketchNone/>
                        </ask:type>
                      </ask:lineSketchStyleProps>
                    </a:ext>
                  </a:extLst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grpSp>
              <p:nvGrpSpPr>
                <p:cNvPr id="177" name="组合 176">
                  <a:extLst>
                    <a:ext uri="{FF2B5EF4-FFF2-40B4-BE49-F238E27FC236}">
                      <a16:creationId xmlns:a16="http://schemas.microsoft.com/office/drawing/2014/main" id="{9C492EAB-8E83-4C40-A649-E60A6728BD3E}"/>
                    </a:ext>
                  </a:extLst>
                </p:cNvPr>
                <p:cNvGrpSpPr/>
                <p:nvPr/>
              </p:nvGrpSpPr>
              <p:grpSpPr>
                <a:xfrm>
                  <a:off x="2522622" y="-22534"/>
                  <a:ext cx="7454994" cy="7454994"/>
                  <a:chOff x="2522622" y="-22534"/>
                  <a:chExt cx="7454994" cy="7454994"/>
                </a:xfrm>
              </p:grpSpPr>
              <p:sp>
                <p:nvSpPr>
                  <p:cNvPr id="178" name="弧形 177">
                    <a:extLst>
                      <a:ext uri="{FF2B5EF4-FFF2-40B4-BE49-F238E27FC236}">
                        <a16:creationId xmlns:a16="http://schemas.microsoft.com/office/drawing/2014/main" id="{C2589FB9-828A-45D2-B91E-C6B25B44D824}"/>
                      </a:ext>
                    </a:extLst>
                  </p:cNvPr>
                  <p:cNvSpPr/>
                  <p:nvPr/>
                </p:nvSpPr>
                <p:spPr>
                  <a:xfrm>
                    <a:off x="3785887" y="1240731"/>
                    <a:ext cx="4928464" cy="4928464"/>
                  </a:xfrm>
                  <a:prstGeom prst="arc">
                    <a:avLst>
                      <a:gd name="adj1" fmla="val 14148548"/>
                      <a:gd name="adj2" fmla="val 21249664"/>
                    </a:avLst>
                  </a:prstGeom>
                  <a:ln w="41275" cap="rnd">
                    <a:solidFill>
                      <a:schemeClr val="accent1"/>
                    </a:solidFill>
                    <a:round/>
                    <a:extLst>
                      <a:ext uri="{C807C97D-BFC1-408E-A445-0C87EB9F89A2}">
                        <ask:lineSketchStyleProps xmlns="" xmlns:ask="http://schemas.microsoft.com/office/drawing/2018/sketchyshapes" sd="1219033472">
                          <a:custGeom>
                            <a:avLst/>
                            <a:gdLst>
                              <a:gd name="connsiteX0" fmla="*/ 3456911 w 6913823"/>
                              <a:gd name="connsiteY0" fmla="*/ 0 h 6913823"/>
                              <a:gd name="connsiteX1" fmla="*/ 6198004 w 6913823"/>
                              <a:gd name="connsiteY1" fmla="*/ 1350576 h 6913823"/>
                              <a:gd name="connsiteX2" fmla="*/ 6797270 w 6913823"/>
                              <a:gd name="connsiteY2" fmla="*/ 4346995 h 6913823"/>
                              <a:gd name="connsiteX3" fmla="*/ 6173737 w 6913823"/>
                              <a:gd name="connsiteY3" fmla="*/ 4180846 h 6913823"/>
                              <a:gd name="connsiteX4" fmla="*/ 5617010 w 6913823"/>
                              <a:gd name="connsiteY4" fmla="*/ 4032499 h 6913823"/>
                              <a:gd name="connsiteX5" fmla="*/ 5127091 w 6913823"/>
                              <a:gd name="connsiteY5" fmla="*/ 3901954 h 6913823"/>
                              <a:gd name="connsiteX6" fmla="*/ 4637172 w 6913823"/>
                              <a:gd name="connsiteY6" fmla="*/ 3771408 h 6913823"/>
                              <a:gd name="connsiteX7" fmla="*/ 4080445 w 6913823"/>
                              <a:gd name="connsiteY7" fmla="*/ 3623061 h 6913823"/>
                              <a:gd name="connsiteX8" fmla="*/ 3456912 w 6913823"/>
                              <a:gd name="connsiteY8" fmla="*/ 3456912 h 6913823"/>
                              <a:gd name="connsiteX9" fmla="*/ 3456911 w 6913823"/>
                              <a:gd name="connsiteY9" fmla="*/ 0 h 6913823"/>
                              <a:gd name="connsiteX0" fmla="*/ 3456911 w 6913823"/>
                              <a:gd name="connsiteY0" fmla="*/ 0 h 6913823"/>
                              <a:gd name="connsiteX1" fmla="*/ 6198004 w 6913823"/>
                              <a:gd name="connsiteY1" fmla="*/ 1350576 h 6913823"/>
                              <a:gd name="connsiteX2" fmla="*/ 6797270 w 6913823"/>
                              <a:gd name="connsiteY2" fmla="*/ 4346995 h 6913823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</a:cxnLst>
                            <a:rect l="l" t="t" r="r" b="b"/>
                            <a:pathLst>
                              <a:path w="6913823" h="6913823" stroke="0" extrusionOk="0">
                                <a:moveTo>
                                  <a:pt x="3456911" y="0"/>
                                </a:moveTo>
                                <a:cubicBezTo>
                                  <a:pt x="4284659" y="-151817"/>
                                  <a:pt x="5258743" y="606007"/>
                                  <a:pt x="6198004" y="1350576"/>
                                </a:cubicBezTo>
                                <a:cubicBezTo>
                                  <a:pt x="6898522" y="2211811"/>
                                  <a:pt x="6945666" y="3313399"/>
                                  <a:pt x="6797270" y="4346995"/>
                                </a:cubicBezTo>
                                <a:cubicBezTo>
                                  <a:pt x="6654296" y="4321654"/>
                                  <a:pt x="6389555" y="4194565"/>
                                  <a:pt x="6173737" y="4180846"/>
                                </a:cubicBezTo>
                                <a:cubicBezTo>
                                  <a:pt x="5957919" y="4167127"/>
                                  <a:pt x="5836390" y="4022211"/>
                                  <a:pt x="5617010" y="4032499"/>
                                </a:cubicBezTo>
                                <a:cubicBezTo>
                                  <a:pt x="5397630" y="4042787"/>
                                  <a:pt x="5285646" y="3921358"/>
                                  <a:pt x="5127091" y="3901954"/>
                                </a:cubicBezTo>
                                <a:cubicBezTo>
                                  <a:pt x="4968536" y="3882550"/>
                                  <a:pt x="4892313" y="3778706"/>
                                  <a:pt x="4637172" y="3771408"/>
                                </a:cubicBezTo>
                                <a:cubicBezTo>
                                  <a:pt x="4382031" y="3764111"/>
                                  <a:pt x="4329126" y="3636947"/>
                                  <a:pt x="4080445" y="3623061"/>
                                </a:cubicBezTo>
                                <a:cubicBezTo>
                                  <a:pt x="3831764" y="3609174"/>
                                  <a:pt x="3646455" y="3501014"/>
                                  <a:pt x="3456912" y="3456912"/>
                                </a:cubicBezTo>
                                <a:cubicBezTo>
                                  <a:pt x="3734756" y="2460156"/>
                                  <a:pt x="3775098" y="1228808"/>
                                  <a:pt x="3456911" y="0"/>
                                </a:cubicBezTo>
                                <a:close/>
                              </a:path>
                              <a:path w="6913823" h="6913823" fill="none" extrusionOk="0">
                                <a:moveTo>
                                  <a:pt x="3456911" y="0"/>
                                </a:moveTo>
                                <a:cubicBezTo>
                                  <a:pt x="4276193" y="-41179"/>
                                  <a:pt x="5773352" y="686896"/>
                                  <a:pt x="6198004" y="1350576"/>
                                </a:cubicBezTo>
                                <a:cubicBezTo>
                                  <a:pt x="6902718" y="2277095"/>
                                  <a:pt x="7094445" y="3523459"/>
                                  <a:pt x="6797270" y="4346995"/>
                                </a:cubicBezTo>
                              </a:path>
                            </a:pathLst>
                          </a:custGeom>
                          <ask:type>
                            <ask:lineSketchNone/>
                          </ask:type>
                        </ask:lineSketchStyleProps>
                      </a:ext>
                    </a:extLst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79" name="Arc 121_1_1">
                    <a:extLst>
                      <a:ext uri="{FF2B5EF4-FFF2-40B4-BE49-F238E27FC236}">
                        <a16:creationId xmlns:a16="http://schemas.microsoft.com/office/drawing/2014/main" id="{EB4FA2C1-9E98-4F56-9F89-72A6403DBE47}"/>
                      </a:ext>
                    </a:extLst>
                  </p:cNvPr>
                  <p:cNvSpPr/>
                  <p:nvPr/>
                </p:nvSpPr>
                <p:spPr>
                  <a:xfrm>
                    <a:off x="3693349" y="1148193"/>
                    <a:ext cx="5113540" cy="5113540"/>
                  </a:xfrm>
                  <a:prstGeom prst="arc">
                    <a:avLst>
                      <a:gd name="adj1" fmla="val 11246169"/>
                      <a:gd name="adj2" fmla="val 12920439"/>
                    </a:avLst>
                  </a:prstGeom>
                  <a:ln w="41275" cap="rnd">
                    <a:solidFill>
                      <a:schemeClr val="accent1"/>
                    </a:solidFill>
                    <a:round/>
                    <a:extLst>
                      <a:ext uri="{C807C97D-BFC1-408E-A445-0C87EB9F89A2}">
                        <ask:lineSketchStyleProps xmlns="" xmlns:ask="http://schemas.microsoft.com/office/drawing/2018/sketchyshapes" sd="1219033472">
                          <a:custGeom>
                            <a:avLst/>
                            <a:gdLst>
                              <a:gd name="connsiteX0" fmla="*/ 3456911 w 6913823"/>
                              <a:gd name="connsiteY0" fmla="*/ 0 h 6913823"/>
                              <a:gd name="connsiteX1" fmla="*/ 6198004 w 6913823"/>
                              <a:gd name="connsiteY1" fmla="*/ 1350576 h 6913823"/>
                              <a:gd name="connsiteX2" fmla="*/ 6797270 w 6913823"/>
                              <a:gd name="connsiteY2" fmla="*/ 4346995 h 6913823"/>
                              <a:gd name="connsiteX3" fmla="*/ 6173737 w 6913823"/>
                              <a:gd name="connsiteY3" fmla="*/ 4180846 h 6913823"/>
                              <a:gd name="connsiteX4" fmla="*/ 5617010 w 6913823"/>
                              <a:gd name="connsiteY4" fmla="*/ 4032499 h 6913823"/>
                              <a:gd name="connsiteX5" fmla="*/ 5127091 w 6913823"/>
                              <a:gd name="connsiteY5" fmla="*/ 3901954 h 6913823"/>
                              <a:gd name="connsiteX6" fmla="*/ 4637172 w 6913823"/>
                              <a:gd name="connsiteY6" fmla="*/ 3771408 h 6913823"/>
                              <a:gd name="connsiteX7" fmla="*/ 4080445 w 6913823"/>
                              <a:gd name="connsiteY7" fmla="*/ 3623061 h 6913823"/>
                              <a:gd name="connsiteX8" fmla="*/ 3456912 w 6913823"/>
                              <a:gd name="connsiteY8" fmla="*/ 3456912 h 6913823"/>
                              <a:gd name="connsiteX9" fmla="*/ 3456911 w 6913823"/>
                              <a:gd name="connsiteY9" fmla="*/ 0 h 6913823"/>
                              <a:gd name="connsiteX0" fmla="*/ 3456911 w 6913823"/>
                              <a:gd name="connsiteY0" fmla="*/ 0 h 6913823"/>
                              <a:gd name="connsiteX1" fmla="*/ 6198004 w 6913823"/>
                              <a:gd name="connsiteY1" fmla="*/ 1350576 h 6913823"/>
                              <a:gd name="connsiteX2" fmla="*/ 6797270 w 6913823"/>
                              <a:gd name="connsiteY2" fmla="*/ 4346995 h 6913823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</a:cxnLst>
                            <a:rect l="l" t="t" r="r" b="b"/>
                            <a:pathLst>
                              <a:path w="6913823" h="6913823" stroke="0" extrusionOk="0">
                                <a:moveTo>
                                  <a:pt x="3456911" y="0"/>
                                </a:moveTo>
                                <a:cubicBezTo>
                                  <a:pt x="4284659" y="-151817"/>
                                  <a:pt x="5258743" y="606007"/>
                                  <a:pt x="6198004" y="1350576"/>
                                </a:cubicBezTo>
                                <a:cubicBezTo>
                                  <a:pt x="6898522" y="2211811"/>
                                  <a:pt x="6945666" y="3313399"/>
                                  <a:pt x="6797270" y="4346995"/>
                                </a:cubicBezTo>
                                <a:cubicBezTo>
                                  <a:pt x="6654296" y="4321654"/>
                                  <a:pt x="6389555" y="4194565"/>
                                  <a:pt x="6173737" y="4180846"/>
                                </a:cubicBezTo>
                                <a:cubicBezTo>
                                  <a:pt x="5957919" y="4167127"/>
                                  <a:pt x="5836390" y="4022211"/>
                                  <a:pt x="5617010" y="4032499"/>
                                </a:cubicBezTo>
                                <a:cubicBezTo>
                                  <a:pt x="5397630" y="4042787"/>
                                  <a:pt x="5285646" y="3921358"/>
                                  <a:pt x="5127091" y="3901954"/>
                                </a:cubicBezTo>
                                <a:cubicBezTo>
                                  <a:pt x="4968536" y="3882550"/>
                                  <a:pt x="4892313" y="3778706"/>
                                  <a:pt x="4637172" y="3771408"/>
                                </a:cubicBezTo>
                                <a:cubicBezTo>
                                  <a:pt x="4382031" y="3764111"/>
                                  <a:pt x="4329126" y="3636947"/>
                                  <a:pt x="4080445" y="3623061"/>
                                </a:cubicBezTo>
                                <a:cubicBezTo>
                                  <a:pt x="3831764" y="3609174"/>
                                  <a:pt x="3646455" y="3501014"/>
                                  <a:pt x="3456912" y="3456912"/>
                                </a:cubicBezTo>
                                <a:cubicBezTo>
                                  <a:pt x="3734756" y="2460156"/>
                                  <a:pt x="3775098" y="1228808"/>
                                  <a:pt x="3456911" y="0"/>
                                </a:cubicBezTo>
                                <a:close/>
                              </a:path>
                              <a:path w="6913823" h="6913823" fill="none" extrusionOk="0">
                                <a:moveTo>
                                  <a:pt x="3456911" y="0"/>
                                </a:moveTo>
                                <a:cubicBezTo>
                                  <a:pt x="4276193" y="-41179"/>
                                  <a:pt x="5773352" y="686896"/>
                                  <a:pt x="6198004" y="1350576"/>
                                </a:cubicBezTo>
                                <a:cubicBezTo>
                                  <a:pt x="6902718" y="2277095"/>
                                  <a:pt x="7094445" y="3523459"/>
                                  <a:pt x="6797270" y="4346995"/>
                                </a:cubicBezTo>
                              </a:path>
                            </a:pathLst>
                          </a:custGeom>
                          <ask:type>
                            <ask:lineSketchNone/>
                          </ask:type>
                        </ask:lineSketchStyleProps>
                      </a:ext>
                    </a:extLst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80" name="Arc 121_1_2">
                    <a:extLst>
                      <a:ext uri="{FF2B5EF4-FFF2-40B4-BE49-F238E27FC236}">
                        <a16:creationId xmlns:a16="http://schemas.microsoft.com/office/drawing/2014/main" id="{0297E9C6-5E89-447D-8489-60859745CFCF}"/>
                      </a:ext>
                    </a:extLst>
                  </p:cNvPr>
                  <p:cNvSpPr/>
                  <p:nvPr/>
                </p:nvSpPr>
                <p:spPr>
                  <a:xfrm>
                    <a:off x="2855938" y="310782"/>
                    <a:ext cx="6788362" cy="6788362"/>
                  </a:xfrm>
                  <a:prstGeom prst="arc">
                    <a:avLst>
                      <a:gd name="adj1" fmla="val 21407256"/>
                      <a:gd name="adj2" fmla="val 4558218"/>
                    </a:avLst>
                  </a:prstGeom>
                  <a:ln w="41275" cap="rnd">
                    <a:solidFill>
                      <a:schemeClr val="accent1"/>
                    </a:solidFill>
                    <a:round/>
                    <a:extLst>
                      <a:ext uri="{C807C97D-BFC1-408E-A445-0C87EB9F89A2}">
                        <ask:lineSketchStyleProps xmlns="" xmlns:ask="http://schemas.microsoft.com/office/drawing/2018/sketchyshapes" sd="1219033472">
                          <a:custGeom>
                            <a:avLst/>
                            <a:gdLst>
                              <a:gd name="connsiteX0" fmla="*/ 3456911 w 6913823"/>
                              <a:gd name="connsiteY0" fmla="*/ 0 h 6913823"/>
                              <a:gd name="connsiteX1" fmla="*/ 6198004 w 6913823"/>
                              <a:gd name="connsiteY1" fmla="*/ 1350576 h 6913823"/>
                              <a:gd name="connsiteX2" fmla="*/ 6797270 w 6913823"/>
                              <a:gd name="connsiteY2" fmla="*/ 4346995 h 6913823"/>
                              <a:gd name="connsiteX3" fmla="*/ 6173737 w 6913823"/>
                              <a:gd name="connsiteY3" fmla="*/ 4180846 h 6913823"/>
                              <a:gd name="connsiteX4" fmla="*/ 5617010 w 6913823"/>
                              <a:gd name="connsiteY4" fmla="*/ 4032499 h 6913823"/>
                              <a:gd name="connsiteX5" fmla="*/ 5127091 w 6913823"/>
                              <a:gd name="connsiteY5" fmla="*/ 3901954 h 6913823"/>
                              <a:gd name="connsiteX6" fmla="*/ 4637172 w 6913823"/>
                              <a:gd name="connsiteY6" fmla="*/ 3771408 h 6913823"/>
                              <a:gd name="connsiteX7" fmla="*/ 4080445 w 6913823"/>
                              <a:gd name="connsiteY7" fmla="*/ 3623061 h 6913823"/>
                              <a:gd name="connsiteX8" fmla="*/ 3456912 w 6913823"/>
                              <a:gd name="connsiteY8" fmla="*/ 3456912 h 6913823"/>
                              <a:gd name="connsiteX9" fmla="*/ 3456911 w 6913823"/>
                              <a:gd name="connsiteY9" fmla="*/ 0 h 6913823"/>
                              <a:gd name="connsiteX0" fmla="*/ 3456911 w 6913823"/>
                              <a:gd name="connsiteY0" fmla="*/ 0 h 6913823"/>
                              <a:gd name="connsiteX1" fmla="*/ 6198004 w 6913823"/>
                              <a:gd name="connsiteY1" fmla="*/ 1350576 h 6913823"/>
                              <a:gd name="connsiteX2" fmla="*/ 6797270 w 6913823"/>
                              <a:gd name="connsiteY2" fmla="*/ 4346995 h 6913823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</a:cxnLst>
                            <a:rect l="l" t="t" r="r" b="b"/>
                            <a:pathLst>
                              <a:path w="6913823" h="6913823" stroke="0" extrusionOk="0">
                                <a:moveTo>
                                  <a:pt x="3456911" y="0"/>
                                </a:moveTo>
                                <a:cubicBezTo>
                                  <a:pt x="4284659" y="-151817"/>
                                  <a:pt x="5258743" y="606007"/>
                                  <a:pt x="6198004" y="1350576"/>
                                </a:cubicBezTo>
                                <a:cubicBezTo>
                                  <a:pt x="6898522" y="2211811"/>
                                  <a:pt x="6945666" y="3313399"/>
                                  <a:pt x="6797270" y="4346995"/>
                                </a:cubicBezTo>
                                <a:cubicBezTo>
                                  <a:pt x="6654296" y="4321654"/>
                                  <a:pt x="6389555" y="4194565"/>
                                  <a:pt x="6173737" y="4180846"/>
                                </a:cubicBezTo>
                                <a:cubicBezTo>
                                  <a:pt x="5957919" y="4167127"/>
                                  <a:pt x="5836390" y="4022211"/>
                                  <a:pt x="5617010" y="4032499"/>
                                </a:cubicBezTo>
                                <a:cubicBezTo>
                                  <a:pt x="5397630" y="4042787"/>
                                  <a:pt x="5285646" y="3921358"/>
                                  <a:pt x="5127091" y="3901954"/>
                                </a:cubicBezTo>
                                <a:cubicBezTo>
                                  <a:pt x="4968536" y="3882550"/>
                                  <a:pt x="4892313" y="3778706"/>
                                  <a:pt x="4637172" y="3771408"/>
                                </a:cubicBezTo>
                                <a:cubicBezTo>
                                  <a:pt x="4382031" y="3764111"/>
                                  <a:pt x="4329126" y="3636947"/>
                                  <a:pt x="4080445" y="3623061"/>
                                </a:cubicBezTo>
                                <a:cubicBezTo>
                                  <a:pt x="3831764" y="3609174"/>
                                  <a:pt x="3646455" y="3501014"/>
                                  <a:pt x="3456912" y="3456912"/>
                                </a:cubicBezTo>
                                <a:cubicBezTo>
                                  <a:pt x="3734756" y="2460156"/>
                                  <a:pt x="3775098" y="1228808"/>
                                  <a:pt x="3456911" y="0"/>
                                </a:cubicBezTo>
                                <a:close/>
                              </a:path>
                              <a:path w="6913823" h="6913823" fill="none" extrusionOk="0">
                                <a:moveTo>
                                  <a:pt x="3456911" y="0"/>
                                </a:moveTo>
                                <a:cubicBezTo>
                                  <a:pt x="4276193" y="-41179"/>
                                  <a:pt x="5773352" y="686896"/>
                                  <a:pt x="6198004" y="1350576"/>
                                </a:cubicBezTo>
                                <a:cubicBezTo>
                                  <a:pt x="6902718" y="2277095"/>
                                  <a:pt x="7094445" y="3523459"/>
                                  <a:pt x="6797270" y="4346995"/>
                                </a:cubicBezTo>
                              </a:path>
                            </a:pathLst>
                          </a:custGeom>
                          <ask:type>
                            <ask:lineSketchNone/>
                          </ask:type>
                        </ask:lineSketchStyleProps>
                      </a:ext>
                    </a:extLst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81" name="Arc 121_1_2_2">
                    <a:extLst>
                      <a:ext uri="{FF2B5EF4-FFF2-40B4-BE49-F238E27FC236}">
                        <a16:creationId xmlns:a16="http://schemas.microsoft.com/office/drawing/2014/main" id="{72BC9CA3-E3A5-4720-B43F-FC406B3407DE}"/>
                      </a:ext>
                    </a:extLst>
                  </p:cNvPr>
                  <p:cNvSpPr/>
                  <p:nvPr/>
                </p:nvSpPr>
                <p:spPr>
                  <a:xfrm>
                    <a:off x="3294430" y="749274"/>
                    <a:ext cx="5911378" cy="5911378"/>
                  </a:xfrm>
                  <a:prstGeom prst="arc">
                    <a:avLst>
                      <a:gd name="adj1" fmla="val 2110637"/>
                      <a:gd name="adj2" fmla="val 3525519"/>
                    </a:avLst>
                  </a:prstGeom>
                  <a:ln w="41275" cap="rnd">
                    <a:solidFill>
                      <a:schemeClr val="accent1"/>
                    </a:solidFill>
                    <a:round/>
                    <a:extLst>
                      <a:ext uri="{C807C97D-BFC1-408E-A445-0C87EB9F89A2}">
                        <ask:lineSketchStyleProps xmlns="" xmlns:ask="http://schemas.microsoft.com/office/drawing/2018/sketchyshapes" sd="1219033472">
                          <a:custGeom>
                            <a:avLst/>
                            <a:gdLst>
                              <a:gd name="connsiteX0" fmla="*/ 3456911 w 6913823"/>
                              <a:gd name="connsiteY0" fmla="*/ 0 h 6913823"/>
                              <a:gd name="connsiteX1" fmla="*/ 6198004 w 6913823"/>
                              <a:gd name="connsiteY1" fmla="*/ 1350576 h 6913823"/>
                              <a:gd name="connsiteX2" fmla="*/ 6797270 w 6913823"/>
                              <a:gd name="connsiteY2" fmla="*/ 4346995 h 6913823"/>
                              <a:gd name="connsiteX3" fmla="*/ 6173737 w 6913823"/>
                              <a:gd name="connsiteY3" fmla="*/ 4180846 h 6913823"/>
                              <a:gd name="connsiteX4" fmla="*/ 5617010 w 6913823"/>
                              <a:gd name="connsiteY4" fmla="*/ 4032499 h 6913823"/>
                              <a:gd name="connsiteX5" fmla="*/ 5127091 w 6913823"/>
                              <a:gd name="connsiteY5" fmla="*/ 3901954 h 6913823"/>
                              <a:gd name="connsiteX6" fmla="*/ 4637172 w 6913823"/>
                              <a:gd name="connsiteY6" fmla="*/ 3771408 h 6913823"/>
                              <a:gd name="connsiteX7" fmla="*/ 4080445 w 6913823"/>
                              <a:gd name="connsiteY7" fmla="*/ 3623061 h 6913823"/>
                              <a:gd name="connsiteX8" fmla="*/ 3456912 w 6913823"/>
                              <a:gd name="connsiteY8" fmla="*/ 3456912 h 6913823"/>
                              <a:gd name="connsiteX9" fmla="*/ 3456911 w 6913823"/>
                              <a:gd name="connsiteY9" fmla="*/ 0 h 6913823"/>
                              <a:gd name="connsiteX0" fmla="*/ 3456911 w 6913823"/>
                              <a:gd name="connsiteY0" fmla="*/ 0 h 6913823"/>
                              <a:gd name="connsiteX1" fmla="*/ 6198004 w 6913823"/>
                              <a:gd name="connsiteY1" fmla="*/ 1350576 h 6913823"/>
                              <a:gd name="connsiteX2" fmla="*/ 6797270 w 6913823"/>
                              <a:gd name="connsiteY2" fmla="*/ 4346995 h 6913823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</a:cxnLst>
                            <a:rect l="l" t="t" r="r" b="b"/>
                            <a:pathLst>
                              <a:path w="6913823" h="6913823" stroke="0" extrusionOk="0">
                                <a:moveTo>
                                  <a:pt x="3456911" y="0"/>
                                </a:moveTo>
                                <a:cubicBezTo>
                                  <a:pt x="4284659" y="-151817"/>
                                  <a:pt x="5258743" y="606007"/>
                                  <a:pt x="6198004" y="1350576"/>
                                </a:cubicBezTo>
                                <a:cubicBezTo>
                                  <a:pt x="6898522" y="2211811"/>
                                  <a:pt x="6945666" y="3313399"/>
                                  <a:pt x="6797270" y="4346995"/>
                                </a:cubicBezTo>
                                <a:cubicBezTo>
                                  <a:pt x="6654296" y="4321654"/>
                                  <a:pt x="6389555" y="4194565"/>
                                  <a:pt x="6173737" y="4180846"/>
                                </a:cubicBezTo>
                                <a:cubicBezTo>
                                  <a:pt x="5957919" y="4167127"/>
                                  <a:pt x="5836390" y="4022211"/>
                                  <a:pt x="5617010" y="4032499"/>
                                </a:cubicBezTo>
                                <a:cubicBezTo>
                                  <a:pt x="5397630" y="4042787"/>
                                  <a:pt x="5285646" y="3921358"/>
                                  <a:pt x="5127091" y="3901954"/>
                                </a:cubicBezTo>
                                <a:cubicBezTo>
                                  <a:pt x="4968536" y="3882550"/>
                                  <a:pt x="4892313" y="3778706"/>
                                  <a:pt x="4637172" y="3771408"/>
                                </a:cubicBezTo>
                                <a:cubicBezTo>
                                  <a:pt x="4382031" y="3764111"/>
                                  <a:pt x="4329126" y="3636947"/>
                                  <a:pt x="4080445" y="3623061"/>
                                </a:cubicBezTo>
                                <a:cubicBezTo>
                                  <a:pt x="3831764" y="3609174"/>
                                  <a:pt x="3646455" y="3501014"/>
                                  <a:pt x="3456912" y="3456912"/>
                                </a:cubicBezTo>
                                <a:cubicBezTo>
                                  <a:pt x="3734756" y="2460156"/>
                                  <a:pt x="3775098" y="1228808"/>
                                  <a:pt x="3456911" y="0"/>
                                </a:cubicBezTo>
                                <a:close/>
                              </a:path>
                              <a:path w="6913823" h="6913823" fill="none" extrusionOk="0">
                                <a:moveTo>
                                  <a:pt x="3456911" y="0"/>
                                </a:moveTo>
                                <a:cubicBezTo>
                                  <a:pt x="4276193" y="-41179"/>
                                  <a:pt x="5773352" y="686896"/>
                                  <a:pt x="6198004" y="1350576"/>
                                </a:cubicBezTo>
                                <a:cubicBezTo>
                                  <a:pt x="6902718" y="2277095"/>
                                  <a:pt x="7094445" y="3523459"/>
                                  <a:pt x="6797270" y="4346995"/>
                                </a:cubicBezTo>
                              </a:path>
                            </a:pathLst>
                          </a:custGeom>
                          <ask:type>
                            <ask:lineSketchNone/>
                          </ask:type>
                        </ask:lineSketchStyleProps>
                      </a:ext>
                    </a:extLst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82" name="Arc 121_1_3">
                    <a:extLst>
                      <a:ext uri="{FF2B5EF4-FFF2-40B4-BE49-F238E27FC236}">
                        <a16:creationId xmlns:a16="http://schemas.microsoft.com/office/drawing/2014/main" id="{36993A18-24B3-4724-8B1B-714ABEF63673}"/>
                      </a:ext>
                    </a:extLst>
                  </p:cNvPr>
                  <p:cNvSpPr/>
                  <p:nvPr/>
                </p:nvSpPr>
                <p:spPr>
                  <a:xfrm>
                    <a:off x="2522622" y="-22534"/>
                    <a:ext cx="7454994" cy="7454994"/>
                  </a:xfrm>
                  <a:prstGeom prst="arc">
                    <a:avLst>
                      <a:gd name="adj1" fmla="val 7917465"/>
                      <a:gd name="adj2" fmla="val 10750103"/>
                    </a:avLst>
                  </a:prstGeom>
                  <a:ln w="41275" cap="rnd">
                    <a:solidFill>
                      <a:schemeClr val="accent1"/>
                    </a:solidFill>
                    <a:round/>
                    <a:extLst>
                      <a:ext uri="{C807C97D-BFC1-408E-A445-0C87EB9F89A2}">
                        <ask:lineSketchStyleProps xmlns="" xmlns:ask="http://schemas.microsoft.com/office/drawing/2018/sketchyshapes" sd="1219033472">
                          <a:custGeom>
                            <a:avLst/>
                            <a:gdLst>
                              <a:gd name="connsiteX0" fmla="*/ 3456911 w 6913823"/>
                              <a:gd name="connsiteY0" fmla="*/ 0 h 6913823"/>
                              <a:gd name="connsiteX1" fmla="*/ 6198004 w 6913823"/>
                              <a:gd name="connsiteY1" fmla="*/ 1350576 h 6913823"/>
                              <a:gd name="connsiteX2" fmla="*/ 6797270 w 6913823"/>
                              <a:gd name="connsiteY2" fmla="*/ 4346995 h 6913823"/>
                              <a:gd name="connsiteX3" fmla="*/ 6173737 w 6913823"/>
                              <a:gd name="connsiteY3" fmla="*/ 4180846 h 6913823"/>
                              <a:gd name="connsiteX4" fmla="*/ 5617010 w 6913823"/>
                              <a:gd name="connsiteY4" fmla="*/ 4032499 h 6913823"/>
                              <a:gd name="connsiteX5" fmla="*/ 5127091 w 6913823"/>
                              <a:gd name="connsiteY5" fmla="*/ 3901954 h 6913823"/>
                              <a:gd name="connsiteX6" fmla="*/ 4637172 w 6913823"/>
                              <a:gd name="connsiteY6" fmla="*/ 3771408 h 6913823"/>
                              <a:gd name="connsiteX7" fmla="*/ 4080445 w 6913823"/>
                              <a:gd name="connsiteY7" fmla="*/ 3623061 h 6913823"/>
                              <a:gd name="connsiteX8" fmla="*/ 3456912 w 6913823"/>
                              <a:gd name="connsiteY8" fmla="*/ 3456912 h 6913823"/>
                              <a:gd name="connsiteX9" fmla="*/ 3456911 w 6913823"/>
                              <a:gd name="connsiteY9" fmla="*/ 0 h 6913823"/>
                              <a:gd name="connsiteX0" fmla="*/ 3456911 w 6913823"/>
                              <a:gd name="connsiteY0" fmla="*/ 0 h 6913823"/>
                              <a:gd name="connsiteX1" fmla="*/ 6198004 w 6913823"/>
                              <a:gd name="connsiteY1" fmla="*/ 1350576 h 6913823"/>
                              <a:gd name="connsiteX2" fmla="*/ 6797270 w 6913823"/>
                              <a:gd name="connsiteY2" fmla="*/ 4346995 h 6913823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</a:cxnLst>
                            <a:rect l="l" t="t" r="r" b="b"/>
                            <a:pathLst>
                              <a:path w="6913823" h="6913823" stroke="0" extrusionOk="0">
                                <a:moveTo>
                                  <a:pt x="3456911" y="0"/>
                                </a:moveTo>
                                <a:cubicBezTo>
                                  <a:pt x="4284659" y="-151817"/>
                                  <a:pt x="5258743" y="606007"/>
                                  <a:pt x="6198004" y="1350576"/>
                                </a:cubicBezTo>
                                <a:cubicBezTo>
                                  <a:pt x="6898522" y="2211811"/>
                                  <a:pt x="6945666" y="3313399"/>
                                  <a:pt x="6797270" y="4346995"/>
                                </a:cubicBezTo>
                                <a:cubicBezTo>
                                  <a:pt x="6654296" y="4321654"/>
                                  <a:pt x="6389555" y="4194565"/>
                                  <a:pt x="6173737" y="4180846"/>
                                </a:cubicBezTo>
                                <a:cubicBezTo>
                                  <a:pt x="5957919" y="4167127"/>
                                  <a:pt x="5836390" y="4022211"/>
                                  <a:pt x="5617010" y="4032499"/>
                                </a:cubicBezTo>
                                <a:cubicBezTo>
                                  <a:pt x="5397630" y="4042787"/>
                                  <a:pt x="5285646" y="3921358"/>
                                  <a:pt x="5127091" y="3901954"/>
                                </a:cubicBezTo>
                                <a:cubicBezTo>
                                  <a:pt x="4968536" y="3882550"/>
                                  <a:pt x="4892313" y="3778706"/>
                                  <a:pt x="4637172" y="3771408"/>
                                </a:cubicBezTo>
                                <a:cubicBezTo>
                                  <a:pt x="4382031" y="3764111"/>
                                  <a:pt x="4329126" y="3636947"/>
                                  <a:pt x="4080445" y="3623061"/>
                                </a:cubicBezTo>
                                <a:cubicBezTo>
                                  <a:pt x="3831764" y="3609174"/>
                                  <a:pt x="3646455" y="3501014"/>
                                  <a:pt x="3456912" y="3456912"/>
                                </a:cubicBezTo>
                                <a:cubicBezTo>
                                  <a:pt x="3734756" y="2460156"/>
                                  <a:pt x="3775098" y="1228808"/>
                                  <a:pt x="3456911" y="0"/>
                                </a:cubicBezTo>
                                <a:close/>
                              </a:path>
                              <a:path w="6913823" h="6913823" fill="none" extrusionOk="0">
                                <a:moveTo>
                                  <a:pt x="3456911" y="0"/>
                                </a:moveTo>
                                <a:cubicBezTo>
                                  <a:pt x="4276193" y="-41179"/>
                                  <a:pt x="5773352" y="686896"/>
                                  <a:pt x="6198004" y="1350576"/>
                                </a:cubicBezTo>
                                <a:cubicBezTo>
                                  <a:pt x="6902718" y="2277095"/>
                                  <a:pt x="7094445" y="3523459"/>
                                  <a:pt x="6797270" y="4346995"/>
                                </a:cubicBezTo>
                              </a:path>
                            </a:pathLst>
                          </a:custGeom>
                          <ask:type>
                            <ask:lineSketchNone/>
                          </ask:type>
                        </ask:lineSketchStyleProps>
                      </a:ext>
                    </a:extLst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83" name="Arc 121_1_1_2">
                    <a:extLst>
                      <a:ext uri="{FF2B5EF4-FFF2-40B4-BE49-F238E27FC236}">
                        <a16:creationId xmlns:a16="http://schemas.microsoft.com/office/drawing/2014/main" id="{1DFA5768-DBE7-4E26-B8D7-B4D4153E26F0}"/>
                      </a:ext>
                    </a:extLst>
                  </p:cNvPr>
                  <p:cNvSpPr/>
                  <p:nvPr/>
                </p:nvSpPr>
                <p:spPr>
                  <a:xfrm>
                    <a:off x="3129660" y="584504"/>
                    <a:ext cx="6240918" cy="6240918"/>
                  </a:xfrm>
                  <a:prstGeom prst="arc">
                    <a:avLst>
                      <a:gd name="adj1" fmla="val 19089873"/>
                      <a:gd name="adj2" fmla="val 1001312"/>
                    </a:avLst>
                  </a:prstGeom>
                  <a:ln w="41275" cap="rnd">
                    <a:solidFill>
                      <a:schemeClr val="accent1"/>
                    </a:solidFill>
                    <a:round/>
                    <a:extLst>
                      <a:ext uri="{C807C97D-BFC1-408E-A445-0C87EB9F89A2}">
                        <ask:lineSketchStyleProps xmlns="" xmlns:ask="http://schemas.microsoft.com/office/drawing/2018/sketchyshapes" sd="1219033472">
                          <a:custGeom>
                            <a:avLst/>
                            <a:gdLst>
                              <a:gd name="connsiteX0" fmla="*/ 3456911 w 6913823"/>
                              <a:gd name="connsiteY0" fmla="*/ 0 h 6913823"/>
                              <a:gd name="connsiteX1" fmla="*/ 6198004 w 6913823"/>
                              <a:gd name="connsiteY1" fmla="*/ 1350576 h 6913823"/>
                              <a:gd name="connsiteX2" fmla="*/ 6797270 w 6913823"/>
                              <a:gd name="connsiteY2" fmla="*/ 4346995 h 6913823"/>
                              <a:gd name="connsiteX3" fmla="*/ 6173737 w 6913823"/>
                              <a:gd name="connsiteY3" fmla="*/ 4180846 h 6913823"/>
                              <a:gd name="connsiteX4" fmla="*/ 5617010 w 6913823"/>
                              <a:gd name="connsiteY4" fmla="*/ 4032499 h 6913823"/>
                              <a:gd name="connsiteX5" fmla="*/ 5127091 w 6913823"/>
                              <a:gd name="connsiteY5" fmla="*/ 3901954 h 6913823"/>
                              <a:gd name="connsiteX6" fmla="*/ 4637172 w 6913823"/>
                              <a:gd name="connsiteY6" fmla="*/ 3771408 h 6913823"/>
                              <a:gd name="connsiteX7" fmla="*/ 4080445 w 6913823"/>
                              <a:gd name="connsiteY7" fmla="*/ 3623061 h 6913823"/>
                              <a:gd name="connsiteX8" fmla="*/ 3456912 w 6913823"/>
                              <a:gd name="connsiteY8" fmla="*/ 3456912 h 6913823"/>
                              <a:gd name="connsiteX9" fmla="*/ 3456911 w 6913823"/>
                              <a:gd name="connsiteY9" fmla="*/ 0 h 6913823"/>
                              <a:gd name="connsiteX0" fmla="*/ 3456911 w 6913823"/>
                              <a:gd name="connsiteY0" fmla="*/ 0 h 6913823"/>
                              <a:gd name="connsiteX1" fmla="*/ 6198004 w 6913823"/>
                              <a:gd name="connsiteY1" fmla="*/ 1350576 h 6913823"/>
                              <a:gd name="connsiteX2" fmla="*/ 6797270 w 6913823"/>
                              <a:gd name="connsiteY2" fmla="*/ 4346995 h 6913823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</a:cxnLst>
                            <a:rect l="l" t="t" r="r" b="b"/>
                            <a:pathLst>
                              <a:path w="6913823" h="6913823" stroke="0" extrusionOk="0">
                                <a:moveTo>
                                  <a:pt x="3456911" y="0"/>
                                </a:moveTo>
                                <a:cubicBezTo>
                                  <a:pt x="4284659" y="-151817"/>
                                  <a:pt x="5258743" y="606007"/>
                                  <a:pt x="6198004" y="1350576"/>
                                </a:cubicBezTo>
                                <a:cubicBezTo>
                                  <a:pt x="6898522" y="2211811"/>
                                  <a:pt x="6945666" y="3313399"/>
                                  <a:pt x="6797270" y="4346995"/>
                                </a:cubicBezTo>
                                <a:cubicBezTo>
                                  <a:pt x="6654296" y="4321654"/>
                                  <a:pt x="6389555" y="4194565"/>
                                  <a:pt x="6173737" y="4180846"/>
                                </a:cubicBezTo>
                                <a:cubicBezTo>
                                  <a:pt x="5957919" y="4167127"/>
                                  <a:pt x="5836390" y="4022211"/>
                                  <a:pt x="5617010" y="4032499"/>
                                </a:cubicBezTo>
                                <a:cubicBezTo>
                                  <a:pt x="5397630" y="4042787"/>
                                  <a:pt x="5285646" y="3921358"/>
                                  <a:pt x="5127091" y="3901954"/>
                                </a:cubicBezTo>
                                <a:cubicBezTo>
                                  <a:pt x="4968536" y="3882550"/>
                                  <a:pt x="4892313" y="3778706"/>
                                  <a:pt x="4637172" y="3771408"/>
                                </a:cubicBezTo>
                                <a:cubicBezTo>
                                  <a:pt x="4382031" y="3764111"/>
                                  <a:pt x="4329126" y="3636947"/>
                                  <a:pt x="4080445" y="3623061"/>
                                </a:cubicBezTo>
                                <a:cubicBezTo>
                                  <a:pt x="3831764" y="3609174"/>
                                  <a:pt x="3646455" y="3501014"/>
                                  <a:pt x="3456912" y="3456912"/>
                                </a:cubicBezTo>
                                <a:cubicBezTo>
                                  <a:pt x="3734756" y="2460156"/>
                                  <a:pt x="3775098" y="1228808"/>
                                  <a:pt x="3456911" y="0"/>
                                </a:cubicBezTo>
                                <a:close/>
                              </a:path>
                              <a:path w="6913823" h="6913823" fill="none" extrusionOk="0">
                                <a:moveTo>
                                  <a:pt x="3456911" y="0"/>
                                </a:moveTo>
                                <a:cubicBezTo>
                                  <a:pt x="4276193" y="-41179"/>
                                  <a:pt x="5773352" y="686896"/>
                                  <a:pt x="6198004" y="1350576"/>
                                </a:cubicBezTo>
                                <a:cubicBezTo>
                                  <a:pt x="6902718" y="2277095"/>
                                  <a:pt x="7094445" y="3523459"/>
                                  <a:pt x="6797270" y="4346995"/>
                                </a:cubicBezTo>
                              </a:path>
                            </a:pathLst>
                          </a:custGeom>
                          <ask:type>
                            <ask:lineSketchNone/>
                          </ask:type>
                        </ask:lineSketchStyleProps>
                      </a:ext>
                    </a:extLst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84" name="Arc 121_1_1_2_1">
                    <a:extLst>
                      <a:ext uri="{FF2B5EF4-FFF2-40B4-BE49-F238E27FC236}">
                        <a16:creationId xmlns:a16="http://schemas.microsoft.com/office/drawing/2014/main" id="{517F6862-07E5-46F7-9E47-E1DF9C56BDE8}"/>
                      </a:ext>
                    </a:extLst>
                  </p:cNvPr>
                  <p:cNvSpPr/>
                  <p:nvPr/>
                </p:nvSpPr>
                <p:spPr>
                  <a:xfrm>
                    <a:off x="2606388" y="61232"/>
                    <a:ext cx="7287462" cy="7287462"/>
                  </a:xfrm>
                  <a:prstGeom prst="arc">
                    <a:avLst>
                      <a:gd name="adj1" fmla="val 16303660"/>
                      <a:gd name="adj2" fmla="val 20569345"/>
                    </a:avLst>
                  </a:prstGeom>
                  <a:ln w="41275" cap="rnd">
                    <a:solidFill>
                      <a:schemeClr val="accent1"/>
                    </a:solidFill>
                    <a:round/>
                    <a:tailEnd type="none"/>
                    <a:extLst>
                      <a:ext uri="{C807C97D-BFC1-408E-A445-0C87EB9F89A2}">
                        <ask:lineSketchStyleProps xmlns="" xmlns:ask="http://schemas.microsoft.com/office/drawing/2018/sketchyshapes" sd="1219033472">
                          <a:custGeom>
                            <a:avLst/>
                            <a:gdLst>
                              <a:gd name="connsiteX0" fmla="*/ 3456911 w 6913823"/>
                              <a:gd name="connsiteY0" fmla="*/ 0 h 6913823"/>
                              <a:gd name="connsiteX1" fmla="*/ 6198004 w 6913823"/>
                              <a:gd name="connsiteY1" fmla="*/ 1350576 h 6913823"/>
                              <a:gd name="connsiteX2" fmla="*/ 6797270 w 6913823"/>
                              <a:gd name="connsiteY2" fmla="*/ 4346995 h 6913823"/>
                              <a:gd name="connsiteX3" fmla="*/ 6173737 w 6913823"/>
                              <a:gd name="connsiteY3" fmla="*/ 4180846 h 6913823"/>
                              <a:gd name="connsiteX4" fmla="*/ 5617010 w 6913823"/>
                              <a:gd name="connsiteY4" fmla="*/ 4032499 h 6913823"/>
                              <a:gd name="connsiteX5" fmla="*/ 5127091 w 6913823"/>
                              <a:gd name="connsiteY5" fmla="*/ 3901954 h 6913823"/>
                              <a:gd name="connsiteX6" fmla="*/ 4637172 w 6913823"/>
                              <a:gd name="connsiteY6" fmla="*/ 3771408 h 6913823"/>
                              <a:gd name="connsiteX7" fmla="*/ 4080445 w 6913823"/>
                              <a:gd name="connsiteY7" fmla="*/ 3623061 h 6913823"/>
                              <a:gd name="connsiteX8" fmla="*/ 3456912 w 6913823"/>
                              <a:gd name="connsiteY8" fmla="*/ 3456912 h 6913823"/>
                              <a:gd name="connsiteX9" fmla="*/ 3456911 w 6913823"/>
                              <a:gd name="connsiteY9" fmla="*/ 0 h 6913823"/>
                              <a:gd name="connsiteX0" fmla="*/ 3456911 w 6913823"/>
                              <a:gd name="connsiteY0" fmla="*/ 0 h 6913823"/>
                              <a:gd name="connsiteX1" fmla="*/ 6198004 w 6913823"/>
                              <a:gd name="connsiteY1" fmla="*/ 1350576 h 6913823"/>
                              <a:gd name="connsiteX2" fmla="*/ 6797270 w 6913823"/>
                              <a:gd name="connsiteY2" fmla="*/ 4346995 h 6913823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</a:cxnLst>
                            <a:rect l="l" t="t" r="r" b="b"/>
                            <a:pathLst>
                              <a:path w="6913823" h="6913823" stroke="0" extrusionOk="0">
                                <a:moveTo>
                                  <a:pt x="3456911" y="0"/>
                                </a:moveTo>
                                <a:cubicBezTo>
                                  <a:pt x="4284659" y="-151817"/>
                                  <a:pt x="5258743" y="606007"/>
                                  <a:pt x="6198004" y="1350576"/>
                                </a:cubicBezTo>
                                <a:cubicBezTo>
                                  <a:pt x="6898522" y="2211811"/>
                                  <a:pt x="6945666" y="3313399"/>
                                  <a:pt x="6797270" y="4346995"/>
                                </a:cubicBezTo>
                                <a:cubicBezTo>
                                  <a:pt x="6654296" y="4321654"/>
                                  <a:pt x="6389555" y="4194565"/>
                                  <a:pt x="6173737" y="4180846"/>
                                </a:cubicBezTo>
                                <a:cubicBezTo>
                                  <a:pt x="5957919" y="4167127"/>
                                  <a:pt x="5836390" y="4022211"/>
                                  <a:pt x="5617010" y="4032499"/>
                                </a:cubicBezTo>
                                <a:cubicBezTo>
                                  <a:pt x="5397630" y="4042787"/>
                                  <a:pt x="5285646" y="3921358"/>
                                  <a:pt x="5127091" y="3901954"/>
                                </a:cubicBezTo>
                                <a:cubicBezTo>
                                  <a:pt x="4968536" y="3882550"/>
                                  <a:pt x="4892313" y="3778706"/>
                                  <a:pt x="4637172" y="3771408"/>
                                </a:cubicBezTo>
                                <a:cubicBezTo>
                                  <a:pt x="4382031" y="3764111"/>
                                  <a:pt x="4329126" y="3636947"/>
                                  <a:pt x="4080445" y="3623061"/>
                                </a:cubicBezTo>
                                <a:cubicBezTo>
                                  <a:pt x="3831764" y="3609174"/>
                                  <a:pt x="3646455" y="3501014"/>
                                  <a:pt x="3456912" y="3456912"/>
                                </a:cubicBezTo>
                                <a:cubicBezTo>
                                  <a:pt x="3734756" y="2460156"/>
                                  <a:pt x="3775098" y="1228808"/>
                                  <a:pt x="3456911" y="0"/>
                                </a:cubicBezTo>
                                <a:close/>
                              </a:path>
                              <a:path w="6913823" h="6913823" fill="none" extrusionOk="0">
                                <a:moveTo>
                                  <a:pt x="3456911" y="0"/>
                                </a:moveTo>
                                <a:cubicBezTo>
                                  <a:pt x="4276193" y="-41179"/>
                                  <a:pt x="5773352" y="686896"/>
                                  <a:pt x="6198004" y="1350576"/>
                                </a:cubicBezTo>
                                <a:cubicBezTo>
                                  <a:pt x="6902718" y="2277095"/>
                                  <a:pt x="7094445" y="3523459"/>
                                  <a:pt x="6797270" y="4346995"/>
                                </a:cubicBezTo>
                              </a:path>
                            </a:pathLst>
                          </a:custGeom>
                          <ask:type>
                            <ask:lineSketchNone/>
                          </ask:type>
                        </ask:lineSketchStyleProps>
                      </a:ext>
                    </a:extLst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</p:grpSp>
          <p:sp>
            <p:nvSpPr>
              <p:cNvPr id="175" name="Arc 121_1_2_1">
                <a:extLst>
                  <a:ext uri="{FF2B5EF4-FFF2-40B4-BE49-F238E27FC236}">
                    <a16:creationId xmlns:a16="http://schemas.microsoft.com/office/drawing/2014/main" id="{98ECF9BE-7A99-47A5-9984-96271E2D4A6E}"/>
                  </a:ext>
                </a:extLst>
              </p:cNvPr>
              <p:cNvSpPr/>
              <p:nvPr/>
            </p:nvSpPr>
            <p:spPr>
              <a:xfrm>
                <a:off x="2904260" y="359104"/>
                <a:ext cx="6691718" cy="6691718"/>
              </a:xfrm>
              <a:prstGeom prst="arc">
                <a:avLst>
                  <a:gd name="adj1" fmla="val 11780599"/>
                  <a:gd name="adj2" fmla="val 14776268"/>
                </a:avLst>
              </a:prstGeom>
              <a:ln w="41275" cap="rnd">
                <a:solidFill>
                  <a:schemeClr val="accent1"/>
                </a:solidFill>
                <a:round/>
                <a:extLst>
                  <a:ext uri="{C807C97D-BFC1-408E-A445-0C87EB9F89A2}">
                    <ask:lineSketchStyleProps xmlns="" xmlns:ask="http://schemas.microsoft.com/office/drawing/2018/sketchyshapes" sd="1219033472">
                      <a:custGeom>
                        <a:avLst/>
                        <a:gdLst>
                          <a:gd name="connsiteX0" fmla="*/ 3456911 w 6913823"/>
                          <a:gd name="connsiteY0" fmla="*/ 0 h 6913823"/>
                          <a:gd name="connsiteX1" fmla="*/ 6198004 w 6913823"/>
                          <a:gd name="connsiteY1" fmla="*/ 1350576 h 6913823"/>
                          <a:gd name="connsiteX2" fmla="*/ 6797270 w 6913823"/>
                          <a:gd name="connsiteY2" fmla="*/ 4346995 h 6913823"/>
                          <a:gd name="connsiteX3" fmla="*/ 6173737 w 6913823"/>
                          <a:gd name="connsiteY3" fmla="*/ 4180846 h 6913823"/>
                          <a:gd name="connsiteX4" fmla="*/ 5617010 w 6913823"/>
                          <a:gd name="connsiteY4" fmla="*/ 4032499 h 6913823"/>
                          <a:gd name="connsiteX5" fmla="*/ 5127091 w 6913823"/>
                          <a:gd name="connsiteY5" fmla="*/ 3901954 h 6913823"/>
                          <a:gd name="connsiteX6" fmla="*/ 4637172 w 6913823"/>
                          <a:gd name="connsiteY6" fmla="*/ 3771408 h 6913823"/>
                          <a:gd name="connsiteX7" fmla="*/ 4080445 w 6913823"/>
                          <a:gd name="connsiteY7" fmla="*/ 3623061 h 6913823"/>
                          <a:gd name="connsiteX8" fmla="*/ 3456912 w 6913823"/>
                          <a:gd name="connsiteY8" fmla="*/ 3456912 h 6913823"/>
                          <a:gd name="connsiteX9" fmla="*/ 3456911 w 6913823"/>
                          <a:gd name="connsiteY9" fmla="*/ 0 h 6913823"/>
                          <a:gd name="connsiteX0" fmla="*/ 3456911 w 6913823"/>
                          <a:gd name="connsiteY0" fmla="*/ 0 h 6913823"/>
                          <a:gd name="connsiteX1" fmla="*/ 6198004 w 6913823"/>
                          <a:gd name="connsiteY1" fmla="*/ 1350576 h 6913823"/>
                          <a:gd name="connsiteX2" fmla="*/ 6797270 w 6913823"/>
                          <a:gd name="connsiteY2" fmla="*/ 4346995 h 691382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</a:cxnLst>
                        <a:rect l="l" t="t" r="r" b="b"/>
                        <a:pathLst>
                          <a:path w="6913823" h="6913823" stroke="0" extrusionOk="0">
                            <a:moveTo>
                              <a:pt x="3456911" y="0"/>
                            </a:moveTo>
                            <a:cubicBezTo>
                              <a:pt x="4284659" y="-151817"/>
                              <a:pt x="5258743" y="606007"/>
                              <a:pt x="6198004" y="1350576"/>
                            </a:cubicBezTo>
                            <a:cubicBezTo>
                              <a:pt x="6898522" y="2211811"/>
                              <a:pt x="6945666" y="3313399"/>
                              <a:pt x="6797270" y="4346995"/>
                            </a:cubicBezTo>
                            <a:cubicBezTo>
                              <a:pt x="6654296" y="4321654"/>
                              <a:pt x="6389555" y="4194565"/>
                              <a:pt x="6173737" y="4180846"/>
                            </a:cubicBezTo>
                            <a:cubicBezTo>
                              <a:pt x="5957919" y="4167127"/>
                              <a:pt x="5836390" y="4022211"/>
                              <a:pt x="5617010" y="4032499"/>
                            </a:cubicBezTo>
                            <a:cubicBezTo>
                              <a:pt x="5397630" y="4042787"/>
                              <a:pt x="5285646" y="3921358"/>
                              <a:pt x="5127091" y="3901954"/>
                            </a:cubicBezTo>
                            <a:cubicBezTo>
                              <a:pt x="4968536" y="3882550"/>
                              <a:pt x="4892313" y="3778706"/>
                              <a:pt x="4637172" y="3771408"/>
                            </a:cubicBezTo>
                            <a:cubicBezTo>
                              <a:pt x="4382031" y="3764111"/>
                              <a:pt x="4329126" y="3636947"/>
                              <a:pt x="4080445" y="3623061"/>
                            </a:cubicBezTo>
                            <a:cubicBezTo>
                              <a:pt x="3831764" y="3609174"/>
                              <a:pt x="3646455" y="3501014"/>
                              <a:pt x="3456912" y="3456912"/>
                            </a:cubicBezTo>
                            <a:cubicBezTo>
                              <a:pt x="3734756" y="2460156"/>
                              <a:pt x="3775098" y="1228808"/>
                              <a:pt x="3456911" y="0"/>
                            </a:cubicBezTo>
                            <a:close/>
                          </a:path>
                          <a:path w="6913823" h="6913823" fill="none" extrusionOk="0">
                            <a:moveTo>
                              <a:pt x="3456911" y="0"/>
                            </a:moveTo>
                            <a:cubicBezTo>
                              <a:pt x="4276193" y="-41179"/>
                              <a:pt x="5773352" y="686896"/>
                              <a:pt x="6198004" y="1350576"/>
                            </a:cubicBezTo>
                            <a:cubicBezTo>
                              <a:pt x="6902718" y="2277095"/>
                              <a:pt x="7094445" y="3523459"/>
                              <a:pt x="6797270" y="4346995"/>
                            </a:cubicBezTo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121" name="椭圆 120">
            <a:extLst>
              <a:ext uri="{FF2B5EF4-FFF2-40B4-BE49-F238E27FC236}">
                <a16:creationId xmlns:a16="http://schemas.microsoft.com/office/drawing/2014/main" id="{693ACD90-DD15-4B90-ABB6-90C8DADD9630}"/>
              </a:ext>
            </a:extLst>
          </p:cNvPr>
          <p:cNvSpPr/>
          <p:nvPr/>
        </p:nvSpPr>
        <p:spPr>
          <a:xfrm>
            <a:off x="4100244" y="1744746"/>
            <a:ext cx="4338554" cy="4338554"/>
          </a:xfrm>
          <a:prstGeom prst="ellipse">
            <a:avLst/>
          </a:prstGeom>
          <a:pattFill prst="wdDnDiag">
            <a:fgClr>
              <a:schemeClr val="accent1">
                <a:lumMod val="60000"/>
                <a:lumOff val="40000"/>
              </a:schemeClr>
            </a:fgClr>
            <a:bgClr>
              <a:schemeClr val="accent1">
                <a:lumMod val="75000"/>
              </a:schemeClr>
            </a:bgClr>
          </a:pattFill>
          <a:ln w="793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F2D21A3C-45C8-4126-887B-2DAA7C419868}"/>
              </a:ext>
            </a:extLst>
          </p:cNvPr>
          <p:cNvGrpSpPr/>
          <p:nvPr/>
        </p:nvGrpSpPr>
        <p:grpSpPr>
          <a:xfrm>
            <a:off x="1512823" y="10306"/>
            <a:ext cx="10050921" cy="6827081"/>
            <a:chOff x="1512823" y="10306"/>
            <a:chExt cx="10050921" cy="6827081"/>
          </a:xfrm>
        </p:grpSpPr>
        <p:pic>
          <p:nvPicPr>
            <p:cNvPr id="28" name="图片 27" descr="图片包含 游戏机&#10;&#10;描述已自动生成">
              <a:extLst>
                <a:ext uri="{FF2B5EF4-FFF2-40B4-BE49-F238E27FC236}">
                  <a16:creationId xmlns:a16="http://schemas.microsoft.com/office/drawing/2014/main" id="{41AF0124-7729-4EDA-B14E-C5FD68875C9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12823" y="10306"/>
              <a:ext cx="364426" cy="339387"/>
            </a:xfrm>
            <a:prstGeom prst="rect">
              <a:avLst/>
            </a:prstGeom>
          </p:spPr>
        </p:pic>
        <p:pic>
          <p:nvPicPr>
            <p:cNvPr id="29" name="图片 28" descr="图片包含 游戏机&#10;&#10;描述已自动生成">
              <a:extLst>
                <a:ext uri="{FF2B5EF4-FFF2-40B4-BE49-F238E27FC236}">
                  <a16:creationId xmlns:a16="http://schemas.microsoft.com/office/drawing/2014/main" id="{5FD386DC-5398-49A9-AAF1-CD3D8910461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20070" y="10306"/>
              <a:ext cx="364426" cy="339387"/>
            </a:xfrm>
            <a:prstGeom prst="rect">
              <a:avLst/>
            </a:prstGeom>
          </p:spPr>
        </p:pic>
        <p:pic>
          <p:nvPicPr>
            <p:cNvPr id="30" name="图片 29" descr="图片包含 游戏机&#10;&#10;描述已自动生成">
              <a:extLst>
                <a:ext uri="{FF2B5EF4-FFF2-40B4-BE49-F238E27FC236}">
                  <a16:creationId xmlns:a16="http://schemas.microsoft.com/office/drawing/2014/main" id="{0B379500-122D-416D-9168-C746809D5AE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05036" y="10306"/>
              <a:ext cx="364426" cy="339387"/>
            </a:xfrm>
            <a:prstGeom prst="rect">
              <a:avLst/>
            </a:prstGeom>
          </p:spPr>
        </p:pic>
        <p:pic>
          <p:nvPicPr>
            <p:cNvPr id="31" name="图片 30" descr="图片包含 游戏机&#10;&#10;描述已自动生成">
              <a:extLst>
                <a:ext uri="{FF2B5EF4-FFF2-40B4-BE49-F238E27FC236}">
                  <a16:creationId xmlns:a16="http://schemas.microsoft.com/office/drawing/2014/main" id="{D5B4E82B-B7D1-4034-BEE3-E55754A1BD1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14351" y="10306"/>
              <a:ext cx="364426" cy="339387"/>
            </a:xfrm>
            <a:prstGeom prst="rect">
              <a:avLst/>
            </a:prstGeom>
          </p:spPr>
        </p:pic>
        <p:pic>
          <p:nvPicPr>
            <p:cNvPr id="32" name="图片 31" descr="图片包含 游戏机&#10;&#10;描述已自动生成">
              <a:extLst>
                <a:ext uri="{FF2B5EF4-FFF2-40B4-BE49-F238E27FC236}">
                  <a16:creationId xmlns:a16="http://schemas.microsoft.com/office/drawing/2014/main" id="{087B9703-9056-4465-8CF2-A283DFB46AE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99318" y="10306"/>
              <a:ext cx="364426" cy="339387"/>
            </a:xfrm>
            <a:prstGeom prst="rect">
              <a:avLst/>
            </a:prstGeom>
          </p:spPr>
        </p:pic>
        <p:pic>
          <p:nvPicPr>
            <p:cNvPr id="33" name="图片 32" descr="图片包含 游戏机&#10;&#10;描述已自动生成">
              <a:extLst>
                <a:ext uri="{FF2B5EF4-FFF2-40B4-BE49-F238E27FC236}">
                  <a16:creationId xmlns:a16="http://schemas.microsoft.com/office/drawing/2014/main" id="{FFE09A27-93EA-4842-ACB4-9362A3A53EF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12823" y="6498000"/>
              <a:ext cx="364426" cy="339387"/>
            </a:xfrm>
            <a:prstGeom prst="rect">
              <a:avLst/>
            </a:prstGeom>
          </p:spPr>
        </p:pic>
        <p:pic>
          <p:nvPicPr>
            <p:cNvPr id="34" name="图片 33" descr="图片包含 游戏机&#10;&#10;描述已自动生成">
              <a:extLst>
                <a:ext uri="{FF2B5EF4-FFF2-40B4-BE49-F238E27FC236}">
                  <a16:creationId xmlns:a16="http://schemas.microsoft.com/office/drawing/2014/main" id="{10E02C5C-8D54-413E-8E88-DF535266775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20070" y="6498000"/>
              <a:ext cx="364426" cy="339387"/>
            </a:xfrm>
            <a:prstGeom prst="rect">
              <a:avLst/>
            </a:prstGeom>
          </p:spPr>
        </p:pic>
        <p:pic>
          <p:nvPicPr>
            <p:cNvPr id="35" name="图片 34" descr="图片包含 游戏机&#10;&#10;描述已自动生成">
              <a:extLst>
                <a:ext uri="{FF2B5EF4-FFF2-40B4-BE49-F238E27FC236}">
                  <a16:creationId xmlns:a16="http://schemas.microsoft.com/office/drawing/2014/main" id="{26D6C608-1471-4E68-8F70-9DE28A3C9DE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05036" y="6498000"/>
              <a:ext cx="364426" cy="339387"/>
            </a:xfrm>
            <a:prstGeom prst="rect">
              <a:avLst/>
            </a:prstGeom>
          </p:spPr>
        </p:pic>
        <p:pic>
          <p:nvPicPr>
            <p:cNvPr id="36" name="图片 35" descr="图片包含 游戏机&#10;&#10;描述已自动生成">
              <a:extLst>
                <a:ext uri="{FF2B5EF4-FFF2-40B4-BE49-F238E27FC236}">
                  <a16:creationId xmlns:a16="http://schemas.microsoft.com/office/drawing/2014/main" id="{2DEFE57A-64DE-41CD-884A-AFB25274F8A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14351" y="6498000"/>
              <a:ext cx="364426" cy="339387"/>
            </a:xfrm>
            <a:prstGeom prst="rect">
              <a:avLst/>
            </a:prstGeom>
          </p:spPr>
        </p:pic>
        <p:pic>
          <p:nvPicPr>
            <p:cNvPr id="37" name="图片 36" descr="图片包含 游戏机&#10;&#10;描述已自动生成">
              <a:extLst>
                <a:ext uri="{FF2B5EF4-FFF2-40B4-BE49-F238E27FC236}">
                  <a16:creationId xmlns:a16="http://schemas.microsoft.com/office/drawing/2014/main" id="{C65F423B-87EA-4B2F-8F9B-05CA2CF0B71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99318" y="6498000"/>
              <a:ext cx="364426" cy="339387"/>
            </a:xfrm>
            <a:prstGeom prst="rect">
              <a:avLst/>
            </a:prstGeom>
          </p:spPr>
        </p:pic>
      </p:grpSp>
      <p:sp>
        <p:nvSpPr>
          <p:cNvPr id="26" name="椭圆 25">
            <a:extLst>
              <a:ext uri="{FF2B5EF4-FFF2-40B4-BE49-F238E27FC236}">
                <a16:creationId xmlns:a16="http://schemas.microsoft.com/office/drawing/2014/main" id="{E5175BF1-3256-4CD9-B8CF-6E99E662B559}"/>
              </a:ext>
            </a:extLst>
          </p:cNvPr>
          <p:cNvSpPr/>
          <p:nvPr/>
        </p:nvSpPr>
        <p:spPr>
          <a:xfrm>
            <a:off x="4100244" y="1526392"/>
            <a:ext cx="4338554" cy="4338554"/>
          </a:xfrm>
          <a:prstGeom prst="ellipse">
            <a:avLst/>
          </a:prstGeom>
          <a:pattFill prst="lgGrid">
            <a:fgClr>
              <a:schemeClr val="accent2"/>
            </a:fgClr>
            <a:bgClr>
              <a:schemeClr val="bg1"/>
            </a:bgClr>
          </a:pattFill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87CE49A1-61B4-4A90-AAA3-60A12857FD23}"/>
              </a:ext>
            </a:extLst>
          </p:cNvPr>
          <p:cNvGrpSpPr/>
          <p:nvPr/>
        </p:nvGrpSpPr>
        <p:grpSpPr>
          <a:xfrm>
            <a:off x="1838565" y="1576712"/>
            <a:ext cx="1824644" cy="779978"/>
            <a:chOff x="1454272" y="1576712"/>
            <a:chExt cx="1824644" cy="779978"/>
          </a:xfrm>
        </p:grpSpPr>
        <p:sp>
          <p:nvSpPr>
            <p:cNvPr id="130" name="任意多边形: 形状 129">
              <a:extLst>
                <a:ext uri="{FF2B5EF4-FFF2-40B4-BE49-F238E27FC236}">
                  <a16:creationId xmlns:a16="http://schemas.microsoft.com/office/drawing/2014/main" id="{126E05E0-EE08-4F3E-AA15-4DCB98179B95}"/>
                </a:ext>
              </a:extLst>
            </p:cNvPr>
            <p:cNvSpPr/>
            <p:nvPr/>
          </p:nvSpPr>
          <p:spPr>
            <a:xfrm>
              <a:off x="1454272" y="1576712"/>
              <a:ext cx="1824644" cy="779978"/>
            </a:xfrm>
            <a:custGeom>
              <a:avLst/>
              <a:gdLst>
                <a:gd name="connsiteX0" fmla="*/ 592709 w 2773108"/>
                <a:gd name="connsiteY0" fmla="*/ 0 h 1185418"/>
                <a:gd name="connsiteX1" fmla="*/ 924098 w 2773108"/>
                <a:gd name="connsiteY1" fmla="*/ 101225 h 1185418"/>
                <a:gd name="connsiteX2" fmla="*/ 949006 w 2773108"/>
                <a:gd name="connsiteY2" fmla="*/ 121776 h 1185418"/>
                <a:gd name="connsiteX3" fmla="*/ 2302176 w 2773108"/>
                <a:gd name="connsiteY3" fmla="*/ 121776 h 1185418"/>
                <a:gd name="connsiteX4" fmla="*/ 2773108 w 2773108"/>
                <a:gd name="connsiteY4" fmla="*/ 592708 h 1185418"/>
                <a:gd name="connsiteX5" fmla="*/ 2302176 w 2773108"/>
                <a:gd name="connsiteY5" fmla="*/ 1063640 h 1185418"/>
                <a:gd name="connsiteX6" fmla="*/ 949008 w 2773108"/>
                <a:gd name="connsiteY6" fmla="*/ 1063640 h 1185418"/>
                <a:gd name="connsiteX7" fmla="*/ 924098 w 2773108"/>
                <a:gd name="connsiteY7" fmla="*/ 1084193 h 1185418"/>
                <a:gd name="connsiteX8" fmla="*/ 592709 w 2773108"/>
                <a:gd name="connsiteY8" fmla="*/ 1185418 h 1185418"/>
                <a:gd name="connsiteX9" fmla="*/ 0 w 2773108"/>
                <a:gd name="connsiteY9" fmla="*/ 592709 h 1185418"/>
                <a:gd name="connsiteX10" fmla="*/ 592709 w 2773108"/>
                <a:gd name="connsiteY10" fmla="*/ 0 h 1185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73108" h="1185418">
                  <a:moveTo>
                    <a:pt x="592709" y="0"/>
                  </a:moveTo>
                  <a:cubicBezTo>
                    <a:pt x="715463" y="0"/>
                    <a:pt x="829501" y="37317"/>
                    <a:pt x="924098" y="101225"/>
                  </a:cubicBezTo>
                  <a:lnTo>
                    <a:pt x="949006" y="121776"/>
                  </a:lnTo>
                  <a:lnTo>
                    <a:pt x="2302176" y="121776"/>
                  </a:lnTo>
                  <a:cubicBezTo>
                    <a:pt x="2562265" y="121776"/>
                    <a:pt x="2773108" y="332619"/>
                    <a:pt x="2773108" y="592708"/>
                  </a:cubicBezTo>
                  <a:cubicBezTo>
                    <a:pt x="2773108" y="852797"/>
                    <a:pt x="2562265" y="1063640"/>
                    <a:pt x="2302176" y="1063640"/>
                  </a:cubicBezTo>
                  <a:lnTo>
                    <a:pt x="949008" y="1063640"/>
                  </a:lnTo>
                  <a:lnTo>
                    <a:pt x="924098" y="1084193"/>
                  </a:lnTo>
                  <a:cubicBezTo>
                    <a:pt x="829501" y="1148101"/>
                    <a:pt x="715463" y="1185418"/>
                    <a:pt x="592709" y="1185418"/>
                  </a:cubicBezTo>
                  <a:cubicBezTo>
                    <a:pt x="265365" y="1185418"/>
                    <a:pt x="0" y="920053"/>
                    <a:pt x="0" y="592709"/>
                  </a:cubicBezTo>
                  <a:cubicBezTo>
                    <a:pt x="0" y="265365"/>
                    <a:pt x="265365" y="0"/>
                    <a:pt x="592709" y="0"/>
                  </a:cubicBezTo>
                  <a:close/>
                </a:path>
              </a:pathLst>
            </a:custGeom>
            <a:pattFill prst="lgGrid">
              <a:fgClr>
                <a:schemeClr val="accent2"/>
              </a:fgClr>
              <a:bgClr>
                <a:schemeClr val="bg1"/>
              </a:bgClr>
            </a:pattFill>
            <a:ln w="508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31" name="play-right-triangle-arrow-sketch_59785">
              <a:extLst>
                <a:ext uri="{FF2B5EF4-FFF2-40B4-BE49-F238E27FC236}">
                  <a16:creationId xmlns:a16="http://schemas.microsoft.com/office/drawing/2014/main" id="{58236C77-AEDB-4FE2-9FD4-7197BD08CE7A}"/>
                </a:ext>
              </a:extLst>
            </p:cNvPr>
            <p:cNvSpPr>
              <a:spLocks noChangeAspect="1"/>
            </p:cNvSpPr>
            <p:nvPr/>
          </p:nvSpPr>
          <p:spPr bwMode="auto">
            <a:xfrm rot="10800000">
              <a:off x="1628563" y="1734625"/>
              <a:ext cx="335476" cy="464152"/>
            </a:xfrm>
            <a:custGeom>
              <a:avLst/>
              <a:gdLst>
                <a:gd name="T0" fmla="*/ 325000 h 606722"/>
                <a:gd name="T1" fmla="*/ 325000 h 606722"/>
                <a:gd name="T2" fmla="*/ 325000 h 606722"/>
                <a:gd name="T3" fmla="*/ 325000 h 606722"/>
                <a:gd name="T4" fmla="*/ 325000 h 606722"/>
                <a:gd name="T5" fmla="*/ 325000 h 606722"/>
                <a:gd name="T6" fmla="*/ 325000 h 606722"/>
                <a:gd name="T7" fmla="*/ 325000 h 606722"/>
                <a:gd name="T8" fmla="*/ 325000 h 606722"/>
                <a:gd name="T9" fmla="*/ 325000 h 606722"/>
                <a:gd name="T10" fmla="*/ 325000 h 606722"/>
                <a:gd name="T11" fmla="*/ 325000 h 606722"/>
                <a:gd name="T12" fmla="*/ 325000 h 606722"/>
                <a:gd name="T13" fmla="*/ 325000 h 606722"/>
                <a:gd name="T14" fmla="*/ 325000 h 606722"/>
                <a:gd name="T15" fmla="*/ 325000 h 606722"/>
                <a:gd name="T16" fmla="*/ 325000 h 606722"/>
                <a:gd name="T17" fmla="*/ 325000 h 606722"/>
                <a:gd name="T18" fmla="*/ 325000 h 606722"/>
                <a:gd name="T19" fmla="*/ 325000 h 606722"/>
                <a:gd name="T20" fmla="*/ 325000 h 606722"/>
                <a:gd name="T21" fmla="*/ 325000 h 606722"/>
                <a:gd name="T22" fmla="*/ 325000 h 606722"/>
                <a:gd name="T23" fmla="*/ 325000 h 606722"/>
                <a:gd name="T24" fmla="*/ 325000 h 606722"/>
                <a:gd name="T25" fmla="*/ 325000 h 606722"/>
                <a:gd name="T26" fmla="*/ 325000 h 606722"/>
                <a:gd name="T27" fmla="*/ 325000 h 606722"/>
                <a:gd name="T28" fmla="*/ 325000 h 606722"/>
                <a:gd name="T29" fmla="*/ 325000 h 606722"/>
                <a:gd name="T30" fmla="*/ 325000 h 606722"/>
                <a:gd name="T31" fmla="*/ 325000 h 606722"/>
                <a:gd name="T32" fmla="*/ 325000 h 606722"/>
                <a:gd name="T33" fmla="*/ 325000 h 606722"/>
                <a:gd name="T34" fmla="*/ 325000 h 606722"/>
                <a:gd name="T35" fmla="*/ 325000 h 606722"/>
                <a:gd name="T36" fmla="*/ 325000 h 606722"/>
                <a:gd name="T37" fmla="*/ 325000 h 606722"/>
                <a:gd name="T38" fmla="*/ 325000 h 606722"/>
                <a:gd name="T39" fmla="*/ 325000 h 606722"/>
                <a:gd name="T40" fmla="*/ 325000 h 606722"/>
                <a:gd name="T41" fmla="*/ 325000 h 606722"/>
                <a:gd name="T42" fmla="*/ 325000 h 606722"/>
                <a:gd name="T43" fmla="*/ 325000 h 606722"/>
                <a:gd name="T44" fmla="*/ 325000 h 606722"/>
                <a:gd name="T45" fmla="*/ 325000 h 606722"/>
                <a:gd name="T46" fmla="*/ 325000 h 606722"/>
                <a:gd name="T47" fmla="*/ 325000 h 606722"/>
                <a:gd name="T48" fmla="*/ 325000 h 606722"/>
                <a:gd name="T49" fmla="*/ 325000 h 606722"/>
                <a:gd name="T50" fmla="*/ 325000 h 606722"/>
                <a:gd name="T51" fmla="*/ 325000 h 606722"/>
                <a:gd name="T52" fmla="*/ 325000 h 606722"/>
                <a:gd name="T53" fmla="*/ 325000 h 606722"/>
                <a:gd name="T54" fmla="*/ 325000 h 606722"/>
                <a:gd name="T55" fmla="*/ 325000 h 606722"/>
                <a:gd name="T56" fmla="*/ 325000 h 606722"/>
                <a:gd name="T57" fmla="*/ 325000 h 606722"/>
                <a:gd name="T58" fmla="*/ 325000 h 606722"/>
                <a:gd name="T59" fmla="*/ 325000 h 606722"/>
                <a:gd name="T60" fmla="*/ 325000 h 606722"/>
                <a:gd name="T61" fmla="*/ 325000 h 606722"/>
                <a:gd name="T62" fmla="*/ 325000 h 606722"/>
                <a:gd name="T63" fmla="*/ 325000 h 606722"/>
                <a:gd name="T64" fmla="*/ 325000 h 606722"/>
                <a:gd name="T65" fmla="*/ 325000 h 606722"/>
                <a:gd name="T66" fmla="*/ 325000 h 606722"/>
                <a:gd name="T67" fmla="*/ 325000 h 606722"/>
                <a:gd name="T68" fmla="*/ 325000 h 606722"/>
                <a:gd name="T69" fmla="*/ 325000 h 606722"/>
                <a:gd name="T70" fmla="*/ 325000 h 606722"/>
                <a:gd name="T71" fmla="*/ 325000 h 6067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890" h="2619">
                  <a:moveTo>
                    <a:pt x="1879" y="1290"/>
                  </a:moveTo>
                  <a:cubicBezTo>
                    <a:pt x="1815" y="1025"/>
                    <a:pt x="1451" y="817"/>
                    <a:pt x="1241" y="675"/>
                  </a:cubicBezTo>
                  <a:cubicBezTo>
                    <a:pt x="925" y="459"/>
                    <a:pt x="583" y="271"/>
                    <a:pt x="242" y="95"/>
                  </a:cubicBezTo>
                  <a:cubicBezTo>
                    <a:pt x="232" y="0"/>
                    <a:pt x="84" y="2"/>
                    <a:pt x="86" y="101"/>
                  </a:cubicBezTo>
                  <a:cubicBezTo>
                    <a:pt x="88" y="236"/>
                    <a:pt x="87" y="372"/>
                    <a:pt x="84" y="508"/>
                  </a:cubicBezTo>
                  <a:cubicBezTo>
                    <a:pt x="72" y="512"/>
                    <a:pt x="65" y="533"/>
                    <a:pt x="79" y="543"/>
                  </a:cubicBezTo>
                  <a:cubicBezTo>
                    <a:pt x="81" y="544"/>
                    <a:pt x="82" y="545"/>
                    <a:pt x="83" y="546"/>
                  </a:cubicBezTo>
                  <a:cubicBezTo>
                    <a:pt x="66" y="1218"/>
                    <a:pt x="0" y="1895"/>
                    <a:pt x="61" y="2561"/>
                  </a:cubicBezTo>
                  <a:cubicBezTo>
                    <a:pt x="65" y="2603"/>
                    <a:pt x="102" y="2619"/>
                    <a:pt x="131" y="2609"/>
                  </a:cubicBezTo>
                  <a:cubicBezTo>
                    <a:pt x="138" y="2610"/>
                    <a:pt x="145" y="2610"/>
                    <a:pt x="152" y="2607"/>
                  </a:cubicBezTo>
                  <a:cubicBezTo>
                    <a:pt x="490" y="2503"/>
                    <a:pt x="797" y="2292"/>
                    <a:pt x="1078" y="2084"/>
                  </a:cubicBezTo>
                  <a:cubicBezTo>
                    <a:pt x="1327" y="1899"/>
                    <a:pt x="1676" y="1651"/>
                    <a:pt x="1817" y="1363"/>
                  </a:cubicBezTo>
                  <a:cubicBezTo>
                    <a:pt x="1854" y="1365"/>
                    <a:pt x="1890" y="1336"/>
                    <a:pt x="1879" y="1290"/>
                  </a:cubicBezTo>
                  <a:close/>
                  <a:moveTo>
                    <a:pt x="173" y="2488"/>
                  </a:moveTo>
                  <a:cubicBezTo>
                    <a:pt x="180" y="2415"/>
                    <a:pt x="186" y="2342"/>
                    <a:pt x="192" y="2268"/>
                  </a:cubicBezTo>
                  <a:cubicBezTo>
                    <a:pt x="243" y="2314"/>
                    <a:pt x="299" y="2359"/>
                    <a:pt x="359" y="2386"/>
                  </a:cubicBezTo>
                  <a:cubicBezTo>
                    <a:pt x="298" y="2421"/>
                    <a:pt x="236" y="2455"/>
                    <a:pt x="173" y="2488"/>
                  </a:cubicBezTo>
                  <a:close/>
                  <a:moveTo>
                    <a:pt x="411" y="2357"/>
                  </a:moveTo>
                  <a:cubicBezTo>
                    <a:pt x="374" y="2330"/>
                    <a:pt x="334" y="2308"/>
                    <a:pt x="296" y="2283"/>
                  </a:cubicBezTo>
                  <a:cubicBezTo>
                    <a:pt x="262" y="2260"/>
                    <a:pt x="229" y="2233"/>
                    <a:pt x="198" y="2206"/>
                  </a:cubicBezTo>
                  <a:cubicBezTo>
                    <a:pt x="203" y="2135"/>
                    <a:pt x="208" y="2063"/>
                    <a:pt x="213" y="1992"/>
                  </a:cubicBezTo>
                  <a:cubicBezTo>
                    <a:pt x="265" y="2042"/>
                    <a:pt x="318" y="2091"/>
                    <a:pt x="372" y="2138"/>
                  </a:cubicBezTo>
                  <a:cubicBezTo>
                    <a:pt x="420" y="2180"/>
                    <a:pt x="482" y="2246"/>
                    <a:pt x="547" y="2273"/>
                  </a:cubicBezTo>
                  <a:cubicBezTo>
                    <a:pt x="502" y="2302"/>
                    <a:pt x="457" y="2330"/>
                    <a:pt x="411" y="2357"/>
                  </a:cubicBezTo>
                  <a:close/>
                  <a:moveTo>
                    <a:pt x="605" y="2236"/>
                  </a:moveTo>
                  <a:cubicBezTo>
                    <a:pt x="550" y="2174"/>
                    <a:pt x="460" y="2130"/>
                    <a:pt x="396" y="2078"/>
                  </a:cubicBezTo>
                  <a:cubicBezTo>
                    <a:pt x="334" y="2027"/>
                    <a:pt x="275" y="1974"/>
                    <a:pt x="217" y="1920"/>
                  </a:cubicBezTo>
                  <a:cubicBezTo>
                    <a:pt x="220" y="1872"/>
                    <a:pt x="222" y="1823"/>
                    <a:pt x="224" y="1775"/>
                  </a:cubicBezTo>
                  <a:cubicBezTo>
                    <a:pt x="329" y="1848"/>
                    <a:pt x="424" y="1934"/>
                    <a:pt x="518" y="2020"/>
                  </a:cubicBezTo>
                  <a:cubicBezTo>
                    <a:pt x="570" y="2069"/>
                    <a:pt x="626" y="2131"/>
                    <a:pt x="687" y="2182"/>
                  </a:cubicBezTo>
                  <a:cubicBezTo>
                    <a:pt x="660" y="2200"/>
                    <a:pt x="633" y="2219"/>
                    <a:pt x="605" y="2236"/>
                  </a:cubicBezTo>
                  <a:close/>
                  <a:moveTo>
                    <a:pt x="757" y="2134"/>
                  </a:moveTo>
                  <a:cubicBezTo>
                    <a:pt x="685" y="2068"/>
                    <a:pt x="600" y="2009"/>
                    <a:pt x="531" y="1949"/>
                  </a:cubicBezTo>
                  <a:cubicBezTo>
                    <a:pt x="435" y="1866"/>
                    <a:pt x="335" y="1786"/>
                    <a:pt x="227" y="1719"/>
                  </a:cubicBezTo>
                  <a:cubicBezTo>
                    <a:pt x="229" y="1685"/>
                    <a:pt x="230" y="1652"/>
                    <a:pt x="231" y="1618"/>
                  </a:cubicBezTo>
                  <a:cubicBezTo>
                    <a:pt x="370" y="1686"/>
                    <a:pt x="498" y="1774"/>
                    <a:pt x="624" y="1864"/>
                  </a:cubicBezTo>
                  <a:cubicBezTo>
                    <a:pt x="703" y="1921"/>
                    <a:pt x="780" y="1996"/>
                    <a:pt x="863" y="2057"/>
                  </a:cubicBezTo>
                  <a:cubicBezTo>
                    <a:pt x="828" y="2083"/>
                    <a:pt x="793" y="2109"/>
                    <a:pt x="757" y="2134"/>
                  </a:cubicBezTo>
                  <a:close/>
                  <a:moveTo>
                    <a:pt x="1055" y="1908"/>
                  </a:moveTo>
                  <a:cubicBezTo>
                    <a:pt x="1012" y="1944"/>
                    <a:pt x="969" y="1977"/>
                    <a:pt x="925" y="2011"/>
                  </a:cubicBezTo>
                  <a:cubicBezTo>
                    <a:pt x="828" y="1928"/>
                    <a:pt x="703" y="1861"/>
                    <a:pt x="606" y="1794"/>
                  </a:cubicBezTo>
                  <a:cubicBezTo>
                    <a:pt x="487" y="1712"/>
                    <a:pt x="364" y="1636"/>
                    <a:pt x="233" y="1577"/>
                  </a:cubicBezTo>
                  <a:cubicBezTo>
                    <a:pt x="237" y="1488"/>
                    <a:pt x="239" y="1399"/>
                    <a:pt x="242" y="1311"/>
                  </a:cubicBezTo>
                  <a:cubicBezTo>
                    <a:pt x="475" y="1539"/>
                    <a:pt x="770" y="1765"/>
                    <a:pt x="1054" y="1907"/>
                  </a:cubicBezTo>
                  <a:cubicBezTo>
                    <a:pt x="1055" y="1907"/>
                    <a:pt x="1055" y="1907"/>
                    <a:pt x="1056" y="1907"/>
                  </a:cubicBezTo>
                  <a:cubicBezTo>
                    <a:pt x="1056" y="1908"/>
                    <a:pt x="1055" y="1908"/>
                    <a:pt x="1055" y="1908"/>
                  </a:cubicBezTo>
                  <a:close/>
                  <a:moveTo>
                    <a:pt x="1094" y="1874"/>
                  </a:moveTo>
                  <a:cubicBezTo>
                    <a:pt x="1093" y="1870"/>
                    <a:pt x="1091" y="1867"/>
                    <a:pt x="1087" y="1864"/>
                  </a:cubicBezTo>
                  <a:cubicBezTo>
                    <a:pt x="962" y="1756"/>
                    <a:pt x="811" y="1677"/>
                    <a:pt x="674" y="1586"/>
                  </a:cubicBezTo>
                  <a:cubicBezTo>
                    <a:pt x="522" y="1485"/>
                    <a:pt x="380" y="1373"/>
                    <a:pt x="244" y="1253"/>
                  </a:cubicBezTo>
                  <a:cubicBezTo>
                    <a:pt x="247" y="1156"/>
                    <a:pt x="248" y="1060"/>
                    <a:pt x="250" y="964"/>
                  </a:cubicBezTo>
                  <a:cubicBezTo>
                    <a:pt x="574" y="1227"/>
                    <a:pt x="893" y="1508"/>
                    <a:pt x="1237" y="1742"/>
                  </a:cubicBezTo>
                  <a:cubicBezTo>
                    <a:pt x="1191" y="1787"/>
                    <a:pt x="1144" y="1831"/>
                    <a:pt x="1094" y="1874"/>
                  </a:cubicBezTo>
                  <a:close/>
                  <a:moveTo>
                    <a:pt x="1290" y="1689"/>
                  </a:moveTo>
                  <a:cubicBezTo>
                    <a:pt x="960" y="1411"/>
                    <a:pt x="601" y="1155"/>
                    <a:pt x="250" y="900"/>
                  </a:cubicBezTo>
                  <a:cubicBezTo>
                    <a:pt x="251" y="823"/>
                    <a:pt x="251" y="746"/>
                    <a:pt x="251" y="669"/>
                  </a:cubicBezTo>
                  <a:cubicBezTo>
                    <a:pt x="652" y="955"/>
                    <a:pt x="1070" y="1202"/>
                    <a:pt x="1432" y="1544"/>
                  </a:cubicBezTo>
                  <a:cubicBezTo>
                    <a:pt x="1385" y="1592"/>
                    <a:pt x="1338" y="1641"/>
                    <a:pt x="1290" y="1689"/>
                  </a:cubicBezTo>
                  <a:close/>
                  <a:moveTo>
                    <a:pt x="970" y="1062"/>
                  </a:moveTo>
                  <a:cubicBezTo>
                    <a:pt x="735" y="905"/>
                    <a:pt x="488" y="767"/>
                    <a:pt x="251" y="613"/>
                  </a:cubicBezTo>
                  <a:cubicBezTo>
                    <a:pt x="250" y="556"/>
                    <a:pt x="249" y="499"/>
                    <a:pt x="248" y="443"/>
                  </a:cubicBezTo>
                  <a:cubicBezTo>
                    <a:pt x="671" y="775"/>
                    <a:pt x="1123" y="1112"/>
                    <a:pt x="1581" y="1392"/>
                  </a:cubicBezTo>
                  <a:cubicBezTo>
                    <a:pt x="1550" y="1423"/>
                    <a:pt x="1518" y="1455"/>
                    <a:pt x="1487" y="1486"/>
                  </a:cubicBezTo>
                  <a:cubicBezTo>
                    <a:pt x="1361" y="1308"/>
                    <a:pt x="1147" y="1179"/>
                    <a:pt x="970" y="1062"/>
                  </a:cubicBezTo>
                  <a:close/>
                  <a:moveTo>
                    <a:pt x="1646" y="1330"/>
                  </a:moveTo>
                  <a:cubicBezTo>
                    <a:pt x="1397" y="1160"/>
                    <a:pt x="1145" y="993"/>
                    <a:pt x="898" y="820"/>
                  </a:cubicBezTo>
                  <a:cubicBezTo>
                    <a:pt x="688" y="673"/>
                    <a:pt x="478" y="505"/>
                    <a:pt x="248" y="389"/>
                  </a:cubicBezTo>
                  <a:cubicBezTo>
                    <a:pt x="247" y="336"/>
                    <a:pt x="247" y="282"/>
                    <a:pt x="246" y="229"/>
                  </a:cubicBezTo>
                  <a:cubicBezTo>
                    <a:pt x="482" y="374"/>
                    <a:pt x="725" y="510"/>
                    <a:pt x="958" y="663"/>
                  </a:cubicBezTo>
                  <a:cubicBezTo>
                    <a:pt x="1132" y="778"/>
                    <a:pt x="1303" y="898"/>
                    <a:pt x="1465" y="1031"/>
                  </a:cubicBezTo>
                  <a:cubicBezTo>
                    <a:pt x="1553" y="1104"/>
                    <a:pt x="1622" y="1197"/>
                    <a:pt x="1702" y="1278"/>
                  </a:cubicBezTo>
                  <a:cubicBezTo>
                    <a:pt x="1683" y="1295"/>
                    <a:pt x="1665" y="1313"/>
                    <a:pt x="1646" y="13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C1B81354-CE4A-434F-99C2-8B0B43872044}"/>
                </a:ext>
              </a:extLst>
            </p:cNvPr>
            <p:cNvSpPr txBox="1"/>
            <p:nvPr/>
          </p:nvSpPr>
          <p:spPr>
            <a:xfrm>
              <a:off x="2138332" y="1766646"/>
              <a:ext cx="94686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/>
                <a:t>特点一</a:t>
              </a:r>
            </a:p>
          </p:txBody>
        </p:sp>
      </p:grpSp>
      <p:grpSp>
        <p:nvGrpSpPr>
          <p:cNvPr id="136" name="组合 135">
            <a:extLst>
              <a:ext uri="{FF2B5EF4-FFF2-40B4-BE49-F238E27FC236}">
                <a16:creationId xmlns:a16="http://schemas.microsoft.com/office/drawing/2014/main" id="{AA1505DA-3783-4C6C-8BAE-72A280B36156}"/>
              </a:ext>
            </a:extLst>
          </p:cNvPr>
          <p:cNvGrpSpPr/>
          <p:nvPr/>
        </p:nvGrpSpPr>
        <p:grpSpPr>
          <a:xfrm>
            <a:off x="1305758" y="4702711"/>
            <a:ext cx="1824644" cy="779978"/>
            <a:chOff x="1454272" y="1576712"/>
            <a:chExt cx="1824644" cy="779978"/>
          </a:xfrm>
        </p:grpSpPr>
        <p:sp>
          <p:nvSpPr>
            <p:cNvPr id="137" name="任意多边形: 形状 136">
              <a:extLst>
                <a:ext uri="{FF2B5EF4-FFF2-40B4-BE49-F238E27FC236}">
                  <a16:creationId xmlns:a16="http://schemas.microsoft.com/office/drawing/2014/main" id="{B2B58931-FF91-4A1B-AE49-931778EAA853}"/>
                </a:ext>
              </a:extLst>
            </p:cNvPr>
            <p:cNvSpPr/>
            <p:nvPr/>
          </p:nvSpPr>
          <p:spPr>
            <a:xfrm>
              <a:off x="1454272" y="1576712"/>
              <a:ext cx="1824644" cy="779978"/>
            </a:xfrm>
            <a:custGeom>
              <a:avLst/>
              <a:gdLst>
                <a:gd name="connsiteX0" fmla="*/ 592709 w 2773108"/>
                <a:gd name="connsiteY0" fmla="*/ 0 h 1185418"/>
                <a:gd name="connsiteX1" fmla="*/ 924098 w 2773108"/>
                <a:gd name="connsiteY1" fmla="*/ 101225 h 1185418"/>
                <a:gd name="connsiteX2" fmla="*/ 949006 w 2773108"/>
                <a:gd name="connsiteY2" fmla="*/ 121776 h 1185418"/>
                <a:gd name="connsiteX3" fmla="*/ 2302176 w 2773108"/>
                <a:gd name="connsiteY3" fmla="*/ 121776 h 1185418"/>
                <a:gd name="connsiteX4" fmla="*/ 2773108 w 2773108"/>
                <a:gd name="connsiteY4" fmla="*/ 592708 h 1185418"/>
                <a:gd name="connsiteX5" fmla="*/ 2302176 w 2773108"/>
                <a:gd name="connsiteY5" fmla="*/ 1063640 h 1185418"/>
                <a:gd name="connsiteX6" fmla="*/ 949008 w 2773108"/>
                <a:gd name="connsiteY6" fmla="*/ 1063640 h 1185418"/>
                <a:gd name="connsiteX7" fmla="*/ 924098 w 2773108"/>
                <a:gd name="connsiteY7" fmla="*/ 1084193 h 1185418"/>
                <a:gd name="connsiteX8" fmla="*/ 592709 w 2773108"/>
                <a:gd name="connsiteY8" fmla="*/ 1185418 h 1185418"/>
                <a:gd name="connsiteX9" fmla="*/ 0 w 2773108"/>
                <a:gd name="connsiteY9" fmla="*/ 592709 h 1185418"/>
                <a:gd name="connsiteX10" fmla="*/ 592709 w 2773108"/>
                <a:gd name="connsiteY10" fmla="*/ 0 h 1185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73108" h="1185418">
                  <a:moveTo>
                    <a:pt x="592709" y="0"/>
                  </a:moveTo>
                  <a:cubicBezTo>
                    <a:pt x="715463" y="0"/>
                    <a:pt x="829501" y="37317"/>
                    <a:pt x="924098" y="101225"/>
                  </a:cubicBezTo>
                  <a:lnTo>
                    <a:pt x="949006" y="121776"/>
                  </a:lnTo>
                  <a:lnTo>
                    <a:pt x="2302176" y="121776"/>
                  </a:lnTo>
                  <a:cubicBezTo>
                    <a:pt x="2562265" y="121776"/>
                    <a:pt x="2773108" y="332619"/>
                    <a:pt x="2773108" y="592708"/>
                  </a:cubicBezTo>
                  <a:cubicBezTo>
                    <a:pt x="2773108" y="852797"/>
                    <a:pt x="2562265" y="1063640"/>
                    <a:pt x="2302176" y="1063640"/>
                  </a:cubicBezTo>
                  <a:lnTo>
                    <a:pt x="949008" y="1063640"/>
                  </a:lnTo>
                  <a:lnTo>
                    <a:pt x="924098" y="1084193"/>
                  </a:lnTo>
                  <a:cubicBezTo>
                    <a:pt x="829501" y="1148101"/>
                    <a:pt x="715463" y="1185418"/>
                    <a:pt x="592709" y="1185418"/>
                  </a:cubicBezTo>
                  <a:cubicBezTo>
                    <a:pt x="265365" y="1185418"/>
                    <a:pt x="0" y="920053"/>
                    <a:pt x="0" y="592709"/>
                  </a:cubicBezTo>
                  <a:cubicBezTo>
                    <a:pt x="0" y="265365"/>
                    <a:pt x="265365" y="0"/>
                    <a:pt x="592709" y="0"/>
                  </a:cubicBezTo>
                  <a:close/>
                </a:path>
              </a:pathLst>
            </a:custGeom>
            <a:pattFill prst="lgGrid">
              <a:fgClr>
                <a:schemeClr val="accent2"/>
              </a:fgClr>
              <a:bgClr>
                <a:schemeClr val="bg1"/>
              </a:bgClr>
            </a:pattFill>
            <a:ln w="508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38" name="play-right-triangle-arrow-sketch_59785">
              <a:extLst>
                <a:ext uri="{FF2B5EF4-FFF2-40B4-BE49-F238E27FC236}">
                  <a16:creationId xmlns:a16="http://schemas.microsoft.com/office/drawing/2014/main" id="{DC45EB11-B03E-42F5-BDBF-FE760C0DBF27}"/>
                </a:ext>
              </a:extLst>
            </p:cNvPr>
            <p:cNvSpPr>
              <a:spLocks noChangeAspect="1"/>
            </p:cNvSpPr>
            <p:nvPr/>
          </p:nvSpPr>
          <p:spPr bwMode="auto">
            <a:xfrm rot="10800000">
              <a:off x="1628563" y="1734625"/>
              <a:ext cx="335476" cy="464152"/>
            </a:xfrm>
            <a:custGeom>
              <a:avLst/>
              <a:gdLst>
                <a:gd name="T0" fmla="*/ 325000 h 606722"/>
                <a:gd name="T1" fmla="*/ 325000 h 606722"/>
                <a:gd name="T2" fmla="*/ 325000 h 606722"/>
                <a:gd name="T3" fmla="*/ 325000 h 606722"/>
                <a:gd name="T4" fmla="*/ 325000 h 606722"/>
                <a:gd name="T5" fmla="*/ 325000 h 606722"/>
                <a:gd name="T6" fmla="*/ 325000 h 606722"/>
                <a:gd name="T7" fmla="*/ 325000 h 606722"/>
                <a:gd name="T8" fmla="*/ 325000 h 606722"/>
                <a:gd name="T9" fmla="*/ 325000 h 606722"/>
                <a:gd name="T10" fmla="*/ 325000 h 606722"/>
                <a:gd name="T11" fmla="*/ 325000 h 606722"/>
                <a:gd name="T12" fmla="*/ 325000 h 606722"/>
                <a:gd name="T13" fmla="*/ 325000 h 606722"/>
                <a:gd name="T14" fmla="*/ 325000 h 606722"/>
                <a:gd name="T15" fmla="*/ 325000 h 606722"/>
                <a:gd name="T16" fmla="*/ 325000 h 606722"/>
                <a:gd name="T17" fmla="*/ 325000 h 606722"/>
                <a:gd name="T18" fmla="*/ 325000 h 606722"/>
                <a:gd name="T19" fmla="*/ 325000 h 606722"/>
                <a:gd name="T20" fmla="*/ 325000 h 606722"/>
                <a:gd name="T21" fmla="*/ 325000 h 606722"/>
                <a:gd name="T22" fmla="*/ 325000 h 606722"/>
                <a:gd name="T23" fmla="*/ 325000 h 606722"/>
                <a:gd name="T24" fmla="*/ 325000 h 606722"/>
                <a:gd name="T25" fmla="*/ 325000 h 606722"/>
                <a:gd name="T26" fmla="*/ 325000 h 606722"/>
                <a:gd name="T27" fmla="*/ 325000 h 606722"/>
                <a:gd name="T28" fmla="*/ 325000 h 606722"/>
                <a:gd name="T29" fmla="*/ 325000 h 606722"/>
                <a:gd name="T30" fmla="*/ 325000 h 606722"/>
                <a:gd name="T31" fmla="*/ 325000 h 606722"/>
                <a:gd name="T32" fmla="*/ 325000 h 606722"/>
                <a:gd name="T33" fmla="*/ 325000 h 606722"/>
                <a:gd name="T34" fmla="*/ 325000 h 606722"/>
                <a:gd name="T35" fmla="*/ 325000 h 606722"/>
                <a:gd name="T36" fmla="*/ 325000 h 606722"/>
                <a:gd name="T37" fmla="*/ 325000 h 606722"/>
                <a:gd name="T38" fmla="*/ 325000 h 606722"/>
                <a:gd name="T39" fmla="*/ 325000 h 606722"/>
                <a:gd name="T40" fmla="*/ 325000 h 606722"/>
                <a:gd name="T41" fmla="*/ 325000 h 606722"/>
                <a:gd name="T42" fmla="*/ 325000 h 606722"/>
                <a:gd name="T43" fmla="*/ 325000 h 606722"/>
                <a:gd name="T44" fmla="*/ 325000 h 606722"/>
                <a:gd name="T45" fmla="*/ 325000 h 606722"/>
                <a:gd name="T46" fmla="*/ 325000 h 606722"/>
                <a:gd name="T47" fmla="*/ 325000 h 606722"/>
                <a:gd name="T48" fmla="*/ 325000 h 606722"/>
                <a:gd name="T49" fmla="*/ 325000 h 606722"/>
                <a:gd name="T50" fmla="*/ 325000 h 606722"/>
                <a:gd name="T51" fmla="*/ 325000 h 606722"/>
                <a:gd name="T52" fmla="*/ 325000 h 606722"/>
                <a:gd name="T53" fmla="*/ 325000 h 606722"/>
                <a:gd name="T54" fmla="*/ 325000 h 606722"/>
                <a:gd name="T55" fmla="*/ 325000 h 606722"/>
                <a:gd name="T56" fmla="*/ 325000 h 606722"/>
                <a:gd name="T57" fmla="*/ 325000 h 606722"/>
                <a:gd name="T58" fmla="*/ 325000 h 606722"/>
                <a:gd name="T59" fmla="*/ 325000 h 606722"/>
                <a:gd name="T60" fmla="*/ 325000 h 606722"/>
                <a:gd name="T61" fmla="*/ 325000 h 606722"/>
                <a:gd name="T62" fmla="*/ 325000 h 606722"/>
                <a:gd name="T63" fmla="*/ 325000 h 606722"/>
                <a:gd name="T64" fmla="*/ 325000 h 606722"/>
                <a:gd name="T65" fmla="*/ 325000 h 606722"/>
                <a:gd name="T66" fmla="*/ 325000 h 606722"/>
                <a:gd name="T67" fmla="*/ 325000 h 606722"/>
                <a:gd name="T68" fmla="*/ 325000 h 606722"/>
                <a:gd name="T69" fmla="*/ 325000 h 606722"/>
                <a:gd name="T70" fmla="*/ 325000 h 606722"/>
                <a:gd name="T71" fmla="*/ 325000 h 6067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890" h="2619">
                  <a:moveTo>
                    <a:pt x="1879" y="1290"/>
                  </a:moveTo>
                  <a:cubicBezTo>
                    <a:pt x="1815" y="1025"/>
                    <a:pt x="1451" y="817"/>
                    <a:pt x="1241" y="675"/>
                  </a:cubicBezTo>
                  <a:cubicBezTo>
                    <a:pt x="925" y="459"/>
                    <a:pt x="583" y="271"/>
                    <a:pt x="242" y="95"/>
                  </a:cubicBezTo>
                  <a:cubicBezTo>
                    <a:pt x="232" y="0"/>
                    <a:pt x="84" y="2"/>
                    <a:pt x="86" y="101"/>
                  </a:cubicBezTo>
                  <a:cubicBezTo>
                    <a:pt x="88" y="236"/>
                    <a:pt x="87" y="372"/>
                    <a:pt x="84" y="508"/>
                  </a:cubicBezTo>
                  <a:cubicBezTo>
                    <a:pt x="72" y="512"/>
                    <a:pt x="65" y="533"/>
                    <a:pt x="79" y="543"/>
                  </a:cubicBezTo>
                  <a:cubicBezTo>
                    <a:pt x="81" y="544"/>
                    <a:pt x="82" y="545"/>
                    <a:pt x="83" y="546"/>
                  </a:cubicBezTo>
                  <a:cubicBezTo>
                    <a:pt x="66" y="1218"/>
                    <a:pt x="0" y="1895"/>
                    <a:pt x="61" y="2561"/>
                  </a:cubicBezTo>
                  <a:cubicBezTo>
                    <a:pt x="65" y="2603"/>
                    <a:pt x="102" y="2619"/>
                    <a:pt x="131" y="2609"/>
                  </a:cubicBezTo>
                  <a:cubicBezTo>
                    <a:pt x="138" y="2610"/>
                    <a:pt x="145" y="2610"/>
                    <a:pt x="152" y="2607"/>
                  </a:cubicBezTo>
                  <a:cubicBezTo>
                    <a:pt x="490" y="2503"/>
                    <a:pt x="797" y="2292"/>
                    <a:pt x="1078" y="2084"/>
                  </a:cubicBezTo>
                  <a:cubicBezTo>
                    <a:pt x="1327" y="1899"/>
                    <a:pt x="1676" y="1651"/>
                    <a:pt x="1817" y="1363"/>
                  </a:cubicBezTo>
                  <a:cubicBezTo>
                    <a:pt x="1854" y="1365"/>
                    <a:pt x="1890" y="1336"/>
                    <a:pt x="1879" y="1290"/>
                  </a:cubicBezTo>
                  <a:close/>
                  <a:moveTo>
                    <a:pt x="173" y="2488"/>
                  </a:moveTo>
                  <a:cubicBezTo>
                    <a:pt x="180" y="2415"/>
                    <a:pt x="186" y="2342"/>
                    <a:pt x="192" y="2268"/>
                  </a:cubicBezTo>
                  <a:cubicBezTo>
                    <a:pt x="243" y="2314"/>
                    <a:pt x="299" y="2359"/>
                    <a:pt x="359" y="2386"/>
                  </a:cubicBezTo>
                  <a:cubicBezTo>
                    <a:pt x="298" y="2421"/>
                    <a:pt x="236" y="2455"/>
                    <a:pt x="173" y="2488"/>
                  </a:cubicBezTo>
                  <a:close/>
                  <a:moveTo>
                    <a:pt x="411" y="2357"/>
                  </a:moveTo>
                  <a:cubicBezTo>
                    <a:pt x="374" y="2330"/>
                    <a:pt x="334" y="2308"/>
                    <a:pt x="296" y="2283"/>
                  </a:cubicBezTo>
                  <a:cubicBezTo>
                    <a:pt x="262" y="2260"/>
                    <a:pt x="229" y="2233"/>
                    <a:pt x="198" y="2206"/>
                  </a:cubicBezTo>
                  <a:cubicBezTo>
                    <a:pt x="203" y="2135"/>
                    <a:pt x="208" y="2063"/>
                    <a:pt x="213" y="1992"/>
                  </a:cubicBezTo>
                  <a:cubicBezTo>
                    <a:pt x="265" y="2042"/>
                    <a:pt x="318" y="2091"/>
                    <a:pt x="372" y="2138"/>
                  </a:cubicBezTo>
                  <a:cubicBezTo>
                    <a:pt x="420" y="2180"/>
                    <a:pt x="482" y="2246"/>
                    <a:pt x="547" y="2273"/>
                  </a:cubicBezTo>
                  <a:cubicBezTo>
                    <a:pt x="502" y="2302"/>
                    <a:pt x="457" y="2330"/>
                    <a:pt x="411" y="2357"/>
                  </a:cubicBezTo>
                  <a:close/>
                  <a:moveTo>
                    <a:pt x="605" y="2236"/>
                  </a:moveTo>
                  <a:cubicBezTo>
                    <a:pt x="550" y="2174"/>
                    <a:pt x="460" y="2130"/>
                    <a:pt x="396" y="2078"/>
                  </a:cubicBezTo>
                  <a:cubicBezTo>
                    <a:pt x="334" y="2027"/>
                    <a:pt x="275" y="1974"/>
                    <a:pt x="217" y="1920"/>
                  </a:cubicBezTo>
                  <a:cubicBezTo>
                    <a:pt x="220" y="1872"/>
                    <a:pt x="222" y="1823"/>
                    <a:pt x="224" y="1775"/>
                  </a:cubicBezTo>
                  <a:cubicBezTo>
                    <a:pt x="329" y="1848"/>
                    <a:pt x="424" y="1934"/>
                    <a:pt x="518" y="2020"/>
                  </a:cubicBezTo>
                  <a:cubicBezTo>
                    <a:pt x="570" y="2069"/>
                    <a:pt x="626" y="2131"/>
                    <a:pt x="687" y="2182"/>
                  </a:cubicBezTo>
                  <a:cubicBezTo>
                    <a:pt x="660" y="2200"/>
                    <a:pt x="633" y="2219"/>
                    <a:pt x="605" y="2236"/>
                  </a:cubicBezTo>
                  <a:close/>
                  <a:moveTo>
                    <a:pt x="757" y="2134"/>
                  </a:moveTo>
                  <a:cubicBezTo>
                    <a:pt x="685" y="2068"/>
                    <a:pt x="600" y="2009"/>
                    <a:pt x="531" y="1949"/>
                  </a:cubicBezTo>
                  <a:cubicBezTo>
                    <a:pt x="435" y="1866"/>
                    <a:pt x="335" y="1786"/>
                    <a:pt x="227" y="1719"/>
                  </a:cubicBezTo>
                  <a:cubicBezTo>
                    <a:pt x="229" y="1685"/>
                    <a:pt x="230" y="1652"/>
                    <a:pt x="231" y="1618"/>
                  </a:cubicBezTo>
                  <a:cubicBezTo>
                    <a:pt x="370" y="1686"/>
                    <a:pt x="498" y="1774"/>
                    <a:pt x="624" y="1864"/>
                  </a:cubicBezTo>
                  <a:cubicBezTo>
                    <a:pt x="703" y="1921"/>
                    <a:pt x="780" y="1996"/>
                    <a:pt x="863" y="2057"/>
                  </a:cubicBezTo>
                  <a:cubicBezTo>
                    <a:pt x="828" y="2083"/>
                    <a:pt x="793" y="2109"/>
                    <a:pt x="757" y="2134"/>
                  </a:cubicBezTo>
                  <a:close/>
                  <a:moveTo>
                    <a:pt x="1055" y="1908"/>
                  </a:moveTo>
                  <a:cubicBezTo>
                    <a:pt x="1012" y="1944"/>
                    <a:pt x="969" y="1977"/>
                    <a:pt x="925" y="2011"/>
                  </a:cubicBezTo>
                  <a:cubicBezTo>
                    <a:pt x="828" y="1928"/>
                    <a:pt x="703" y="1861"/>
                    <a:pt x="606" y="1794"/>
                  </a:cubicBezTo>
                  <a:cubicBezTo>
                    <a:pt x="487" y="1712"/>
                    <a:pt x="364" y="1636"/>
                    <a:pt x="233" y="1577"/>
                  </a:cubicBezTo>
                  <a:cubicBezTo>
                    <a:pt x="237" y="1488"/>
                    <a:pt x="239" y="1399"/>
                    <a:pt x="242" y="1311"/>
                  </a:cubicBezTo>
                  <a:cubicBezTo>
                    <a:pt x="475" y="1539"/>
                    <a:pt x="770" y="1765"/>
                    <a:pt x="1054" y="1907"/>
                  </a:cubicBezTo>
                  <a:cubicBezTo>
                    <a:pt x="1055" y="1907"/>
                    <a:pt x="1055" y="1907"/>
                    <a:pt x="1056" y="1907"/>
                  </a:cubicBezTo>
                  <a:cubicBezTo>
                    <a:pt x="1056" y="1908"/>
                    <a:pt x="1055" y="1908"/>
                    <a:pt x="1055" y="1908"/>
                  </a:cubicBezTo>
                  <a:close/>
                  <a:moveTo>
                    <a:pt x="1094" y="1874"/>
                  </a:moveTo>
                  <a:cubicBezTo>
                    <a:pt x="1093" y="1870"/>
                    <a:pt x="1091" y="1867"/>
                    <a:pt x="1087" y="1864"/>
                  </a:cubicBezTo>
                  <a:cubicBezTo>
                    <a:pt x="962" y="1756"/>
                    <a:pt x="811" y="1677"/>
                    <a:pt x="674" y="1586"/>
                  </a:cubicBezTo>
                  <a:cubicBezTo>
                    <a:pt x="522" y="1485"/>
                    <a:pt x="380" y="1373"/>
                    <a:pt x="244" y="1253"/>
                  </a:cubicBezTo>
                  <a:cubicBezTo>
                    <a:pt x="247" y="1156"/>
                    <a:pt x="248" y="1060"/>
                    <a:pt x="250" y="964"/>
                  </a:cubicBezTo>
                  <a:cubicBezTo>
                    <a:pt x="574" y="1227"/>
                    <a:pt x="893" y="1508"/>
                    <a:pt x="1237" y="1742"/>
                  </a:cubicBezTo>
                  <a:cubicBezTo>
                    <a:pt x="1191" y="1787"/>
                    <a:pt x="1144" y="1831"/>
                    <a:pt x="1094" y="1874"/>
                  </a:cubicBezTo>
                  <a:close/>
                  <a:moveTo>
                    <a:pt x="1290" y="1689"/>
                  </a:moveTo>
                  <a:cubicBezTo>
                    <a:pt x="960" y="1411"/>
                    <a:pt x="601" y="1155"/>
                    <a:pt x="250" y="900"/>
                  </a:cubicBezTo>
                  <a:cubicBezTo>
                    <a:pt x="251" y="823"/>
                    <a:pt x="251" y="746"/>
                    <a:pt x="251" y="669"/>
                  </a:cubicBezTo>
                  <a:cubicBezTo>
                    <a:pt x="652" y="955"/>
                    <a:pt x="1070" y="1202"/>
                    <a:pt x="1432" y="1544"/>
                  </a:cubicBezTo>
                  <a:cubicBezTo>
                    <a:pt x="1385" y="1592"/>
                    <a:pt x="1338" y="1641"/>
                    <a:pt x="1290" y="1689"/>
                  </a:cubicBezTo>
                  <a:close/>
                  <a:moveTo>
                    <a:pt x="970" y="1062"/>
                  </a:moveTo>
                  <a:cubicBezTo>
                    <a:pt x="735" y="905"/>
                    <a:pt x="488" y="767"/>
                    <a:pt x="251" y="613"/>
                  </a:cubicBezTo>
                  <a:cubicBezTo>
                    <a:pt x="250" y="556"/>
                    <a:pt x="249" y="499"/>
                    <a:pt x="248" y="443"/>
                  </a:cubicBezTo>
                  <a:cubicBezTo>
                    <a:pt x="671" y="775"/>
                    <a:pt x="1123" y="1112"/>
                    <a:pt x="1581" y="1392"/>
                  </a:cubicBezTo>
                  <a:cubicBezTo>
                    <a:pt x="1550" y="1423"/>
                    <a:pt x="1518" y="1455"/>
                    <a:pt x="1487" y="1486"/>
                  </a:cubicBezTo>
                  <a:cubicBezTo>
                    <a:pt x="1361" y="1308"/>
                    <a:pt x="1147" y="1179"/>
                    <a:pt x="970" y="1062"/>
                  </a:cubicBezTo>
                  <a:close/>
                  <a:moveTo>
                    <a:pt x="1646" y="1330"/>
                  </a:moveTo>
                  <a:cubicBezTo>
                    <a:pt x="1397" y="1160"/>
                    <a:pt x="1145" y="993"/>
                    <a:pt x="898" y="820"/>
                  </a:cubicBezTo>
                  <a:cubicBezTo>
                    <a:pt x="688" y="673"/>
                    <a:pt x="478" y="505"/>
                    <a:pt x="248" y="389"/>
                  </a:cubicBezTo>
                  <a:cubicBezTo>
                    <a:pt x="247" y="336"/>
                    <a:pt x="247" y="282"/>
                    <a:pt x="246" y="229"/>
                  </a:cubicBezTo>
                  <a:cubicBezTo>
                    <a:pt x="482" y="374"/>
                    <a:pt x="725" y="510"/>
                    <a:pt x="958" y="663"/>
                  </a:cubicBezTo>
                  <a:cubicBezTo>
                    <a:pt x="1132" y="778"/>
                    <a:pt x="1303" y="898"/>
                    <a:pt x="1465" y="1031"/>
                  </a:cubicBezTo>
                  <a:cubicBezTo>
                    <a:pt x="1553" y="1104"/>
                    <a:pt x="1622" y="1197"/>
                    <a:pt x="1702" y="1278"/>
                  </a:cubicBezTo>
                  <a:cubicBezTo>
                    <a:pt x="1683" y="1295"/>
                    <a:pt x="1665" y="1313"/>
                    <a:pt x="1646" y="13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39" name="文本框 138">
              <a:extLst>
                <a:ext uri="{FF2B5EF4-FFF2-40B4-BE49-F238E27FC236}">
                  <a16:creationId xmlns:a16="http://schemas.microsoft.com/office/drawing/2014/main" id="{F6943C8C-5458-42C8-AAB6-479EFC78A11C}"/>
                </a:ext>
              </a:extLst>
            </p:cNvPr>
            <p:cNvSpPr txBox="1"/>
            <p:nvPr/>
          </p:nvSpPr>
          <p:spPr>
            <a:xfrm>
              <a:off x="2138332" y="1766646"/>
              <a:ext cx="94686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/>
                <a:t>特点三</a:t>
              </a:r>
            </a:p>
          </p:txBody>
        </p:sp>
      </p:grpSp>
      <p:grpSp>
        <p:nvGrpSpPr>
          <p:cNvPr id="132" name="组合 131">
            <a:extLst>
              <a:ext uri="{FF2B5EF4-FFF2-40B4-BE49-F238E27FC236}">
                <a16:creationId xmlns:a16="http://schemas.microsoft.com/office/drawing/2014/main" id="{90E3A2A9-DF32-4A47-96E6-55B35AE1DE95}"/>
              </a:ext>
            </a:extLst>
          </p:cNvPr>
          <p:cNvGrpSpPr/>
          <p:nvPr/>
        </p:nvGrpSpPr>
        <p:grpSpPr>
          <a:xfrm>
            <a:off x="925214" y="3139712"/>
            <a:ext cx="1824644" cy="779978"/>
            <a:chOff x="1454272" y="1576712"/>
            <a:chExt cx="1824644" cy="779978"/>
          </a:xfrm>
        </p:grpSpPr>
        <p:sp>
          <p:nvSpPr>
            <p:cNvPr id="133" name="任意多边形: 形状 132">
              <a:extLst>
                <a:ext uri="{FF2B5EF4-FFF2-40B4-BE49-F238E27FC236}">
                  <a16:creationId xmlns:a16="http://schemas.microsoft.com/office/drawing/2014/main" id="{6F4E3C48-2651-47CF-85CA-84D73D1EC902}"/>
                </a:ext>
              </a:extLst>
            </p:cNvPr>
            <p:cNvSpPr/>
            <p:nvPr/>
          </p:nvSpPr>
          <p:spPr>
            <a:xfrm>
              <a:off x="1454272" y="1576712"/>
              <a:ext cx="1824644" cy="779978"/>
            </a:xfrm>
            <a:custGeom>
              <a:avLst/>
              <a:gdLst>
                <a:gd name="connsiteX0" fmla="*/ 592709 w 2773108"/>
                <a:gd name="connsiteY0" fmla="*/ 0 h 1185418"/>
                <a:gd name="connsiteX1" fmla="*/ 924098 w 2773108"/>
                <a:gd name="connsiteY1" fmla="*/ 101225 h 1185418"/>
                <a:gd name="connsiteX2" fmla="*/ 949006 w 2773108"/>
                <a:gd name="connsiteY2" fmla="*/ 121776 h 1185418"/>
                <a:gd name="connsiteX3" fmla="*/ 2302176 w 2773108"/>
                <a:gd name="connsiteY3" fmla="*/ 121776 h 1185418"/>
                <a:gd name="connsiteX4" fmla="*/ 2773108 w 2773108"/>
                <a:gd name="connsiteY4" fmla="*/ 592708 h 1185418"/>
                <a:gd name="connsiteX5" fmla="*/ 2302176 w 2773108"/>
                <a:gd name="connsiteY5" fmla="*/ 1063640 h 1185418"/>
                <a:gd name="connsiteX6" fmla="*/ 949008 w 2773108"/>
                <a:gd name="connsiteY6" fmla="*/ 1063640 h 1185418"/>
                <a:gd name="connsiteX7" fmla="*/ 924098 w 2773108"/>
                <a:gd name="connsiteY7" fmla="*/ 1084193 h 1185418"/>
                <a:gd name="connsiteX8" fmla="*/ 592709 w 2773108"/>
                <a:gd name="connsiteY8" fmla="*/ 1185418 h 1185418"/>
                <a:gd name="connsiteX9" fmla="*/ 0 w 2773108"/>
                <a:gd name="connsiteY9" fmla="*/ 592709 h 1185418"/>
                <a:gd name="connsiteX10" fmla="*/ 592709 w 2773108"/>
                <a:gd name="connsiteY10" fmla="*/ 0 h 1185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73108" h="1185418">
                  <a:moveTo>
                    <a:pt x="592709" y="0"/>
                  </a:moveTo>
                  <a:cubicBezTo>
                    <a:pt x="715463" y="0"/>
                    <a:pt x="829501" y="37317"/>
                    <a:pt x="924098" y="101225"/>
                  </a:cubicBezTo>
                  <a:lnTo>
                    <a:pt x="949006" y="121776"/>
                  </a:lnTo>
                  <a:lnTo>
                    <a:pt x="2302176" y="121776"/>
                  </a:lnTo>
                  <a:cubicBezTo>
                    <a:pt x="2562265" y="121776"/>
                    <a:pt x="2773108" y="332619"/>
                    <a:pt x="2773108" y="592708"/>
                  </a:cubicBezTo>
                  <a:cubicBezTo>
                    <a:pt x="2773108" y="852797"/>
                    <a:pt x="2562265" y="1063640"/>
                    <a:pt x="2302176" y="1063640"/>
                  </a:cubicBezTo>
                  <a:lnTo>
                    <a:pt x="949008" y="1063640"/>
                  </a:lnTo>
                  <a:lnTo>
                    <a:pt x="924098" y="1084193"/>
                  </a:lnTo>
                  <a:cubicBezTo>
                    <a:pt x="829501" y="1148101"/>
                    <a:pt x="715463" y="1185418"/>
                    <a:pt x="592709" y="1185418"/>
                  </a:cubicBezTo>
                  <a:cubicBezTo>
                    <a:pt x="265365" y="1185418"/>
                    <a:pt x="0" y="920053"/>
                    <a:pt x="0" y="592709"/>
                  </a:cubicBezTo>
                  <a:cubicBezTo>
                    <a:pt x="0" y="265365"/>
                    <a:pt x="265365" y="0"/>
                    <a:pt x="592709" y="0"/>
                  </a:cubicBezTo>
                  <a:close/>
                </a:path>
              </a:pathLst>
            </a:custGeom>
            <a:pattFill prst="lgGrid">
              <a:fgClr>
                <a:schemeClr val="accent2"/>
              </a:fgClr>
              <a:bgClr>
                <a:schemeClr val="bg1"/>
              </a:bgClr>
            </a:pattFill>
            <a:ln w="508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34" name="play-right-triangle-arrow-sketch_59785">
              <a:extLst>
                <a:ext uri="{FF2B5EF4-FFF2-40B4-BE49-F238E27FC236}">
                  <a16:creationId xmlns:a16="http://schemas.microsoft.com/office/drawing/2014/main" id="{A0D95D51-1FE0-4326-8F89-FAEFC977285D}"/>
                </a:ext>
              </a:extLst>
            </p:cNvPr>
            <p:cNvSpPr>
              <a:spLocks noChangeAspect="1"/>
            </p:cNvSpPr>
            <p:nvPr/>
          </p:nvSpPr>
          <p:spPr bwMode="auto">
            <a:xfrm rot="10800000">
              <a:off x="1628563" y="1734625"/>
              <a:ext cx="335476" cy="464152"/>
            </a:xfrm>
            <a:custGeom>
              <a:avLst/>
              <a:gdLst>
                <a:gd name="T0" fmla="*/ 325000 h 606722"/>
                <a:gd name="T1" fmla="*/ 325000 h 606722"/>
                <a:gd name="T2" fmla="*/ 325000 h 606722"/>
                <a:gd name="T3" fmla="*/ 325000 h 606722"/>
                <a:gd name="T4" fmla="*/ 325000 h 606722"/>
                <a:gd name="T5" fmla="*/ 325000 h 606722"/>
                <a:gd name="T6" fmla="*/ 325000 h 606722"/>
                <a:gd name="T7" fmla="*/ 325000 h 606722"/>
                <a:gd name="T8" fmla="*/ 325000 h 606722"/>
                <a:gd name="T9" fmla="*/ 325000 h 606722"/>
                <a:gd name="T10" fmla="*/ 325000 h 606722"/>
                <a:gd name="T11" fmla="*/ 325000 h 606722"/>
                <a:gd name="T12" fmla="*/ 325000 h 606722"/>
                <a:gd name="T13" fmla="*/ 325000 h 606722"/>
                <a:gd name="T14" fmla="*/ 325000 h 606722"/>
                <a:gd name="T15" fmla="*/ 325000 h 606722"/>
                <a:gd name="T16" fmla="*/ 325000 h 606722"/>
                <a:gd name="T17" fmla="*/ 325000 h 606722"/>
                <a:gd name="T18" fmla="*/ 325000 h 606722"/>
                <a:gd name="T19" fmla="*/ 325000 h 606722"/>
                <a:gd name="T20" fmla="*/ 325000 h 606722"/>
                <a:gd name="T21" fmla="*/ 325000 h 606722"/>
                <a:gd name="T22" fmla="*/ 325000 h 606722"/>
                <a:gd name="T23" fmla="*/ 325000 h 606722"/>
                <a:gd name="T24" fmla="*/ 325000 h 606722"/>
                <a:gd name="T25" fmla="*/ 325000 h 606722"/>
                <a:gd name="T26" fmla="*/ 325000 h 606722"/>
                <a:gd name="T27" fmla="*/ 325000 h 606722"/>
                <a:gd name="T28" fmla="*/ 325000 h 606722"/>
                <a:gd name="T29" fmla="*/ 325000 h 606722"/>
                <a:gd name="T30" fmla="*/ 325000 h 606722"/>
                <a:gd name="T31" fmla="*/ 325000 h 606722"/>
                <a:gd name="T32" fmla="*/ 325000 h 606722"/>
                <a:gd name="T33" fmla="*/ 325000 h 606722"/>
                <a:gd name="T34" fmla="*/ 325000 h 606722"/>
                <a:gd name="T35" fmla="*/ 325000 h 606722"/>
                <a:gd name="T36" fmla="*/ 325000 h 606722"/>
                <a:gd name="T37" fmla="*/ 325000 h 606722"/>
                <a:gd name="T38" fmla="*/ 325000 h 606722"/>
                <a:gd name="T39" fmla="*/ 325000 h 606722"/>
                <a:gd name="T40" fmla="*/ 325000 h 606722"/>
                <a:gd name="T41" fmla="*/ 325000 h 606722"/>
                <a:gd name="T42" fmla="*/ 325000 h 606722"/>
                <a:gd name="T43" fmla="*/ 325000 h 606722"/>
                <a:gd name="T44" fmla="*/ 325000 h 606722"/>
                <a:gd name="T45" fmla="*/ 325000 h 606722"/>
                <a:gd name="T46" fmla="*/ 325000 h 606722"/>
                <a:gd name="T47" fmla="*/ 325000 h 606722"/>
                <a:gd name="T48" fmla="*/ 325000 h 606722"/>
                <a:gd name="T49" fmla="*/ 325000 h 606722"/>
                <a:gd name="T50" fmla="*/ 325000 h 606722"/>
                <a:gd name="T51" fmla="*/ 325000 h 606722"/>
                <a:gd name="T52" fmla="*/ 325000 h 606722"/>
                <a:gd name="T53" fmla="*/ 325000 h 606722"/>
                <a:gd name="T54" fmla="*/ 325000 h 606722"/>
                <a:gd name="T55" fmla="*/ 325000 h 606722"/>
                <a:gd name="T56" fmla="*/ 325000 h 606722"/>
                <a:gd name="T57" fmla="*/ 325000 h 606722"/>
                <a:gd name="T58" fmla="*/ 325000 h 606722"/>
                <a:gd name="T59" fmla="*/ 325000 h 606722"/>
                <a:gd name="T60" fmla="*/ 325000 h 606722"/>
                <a:gd name="T61" fmla="*/ 325000 h 606722"/>
                <a:gd name="T62" fmla="*/ 325000 h 606722"/>
                <a:gd name="T63" fmla="*/ 325000 h 606722"/>
                <a:gd name="T64" fmla="*/ 325000 h 606722"/>
                <a:gd name="T65" fmla="*/ 325000 h 606722"/>
                <a:gd name="T66" fmla="*/ 325000 h 606722"/>
                <a:gd name="T67" fmla="*/ 325000 h 606722"/>
                <a:gd name="T68" fmla="*/ 325000 h 606722"/>
                <a:gd name="T69" fmla="*/ 325000 h 606722"/>
                <a:gd name="T70" fmla="*/ 325000 h 606722"/>
                <a:gd name="T71" fmla="*/ 325000 h 6067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890" h="2619">
                  <a:moveTo>
                    <a:pt x="1879" y="1290"/>
                  </a:moveTo>
                  <a:cubicBezTo>
                    <a:pt x="1815" y="1025"/>
                    <a:pt x="1451" y="817"/>
                    <a:pt x="1241" y="675"/>
                  </a:cubicBezTo>
                  <a:cubicBezTo>
                    <a:pt x="925" y="459"/>
                    <a:pt x="583" y="271"/>
                    <a:pt x="242" y="95"/>
                  </a:cubicBezTo>
                  <a:cubicBezTo>
                    <a:pt x="232" y="0"/>
                    <a:pt x="84" y="2"/>
                    <a:pt x="86" y="101"/>
                  </a:cubicBezTo>
                  <a:cubicBezTo>
                    <a:pt x="88" y="236"/>
                    <a:pt x="87" y="372"/>
                    <a:pt x="84" y="508"/>
                  </a:cubicBezTo>
                  <a:cubicBezTo>
                    <a:pt x="72" y="512"/>
                    <a:pt x="65" y="533"/>
                    <a:pt x="79" y="543"/>
                  </a:cubicBezTo>
                  <a:cubicBezTo>
                    <a:pt x="81" y="544"/>
                    <a:pt x="82" y="545"/>
                    <a:pt x="83" y="546"/>
                  </a:cubicBezTo>
                  <a:cubicBezTo>
                    <a:pt x="66" y="1218"/>
                    <a:pt x="0" y="1895"/>
                    <a:pt x="61" y="2561"/>
                  </a:cubicBezTo>
                  <a:cubicBezTo>
                    <a:pt x="65" y="2603"/>
                    <a:pt x="102" y="2619"/>
                    <a:pt x="131" y="2609"/>
                  </a:cubicBezTo>
                  <a:cubicBezTo>
                    <a:pt x="138" y="2610"/>
                    <a:pt x="145" y="2610"/>
                    <a:pt x="152" y="2607"/>
                  </a:cubicBezTo>
                  <a:cubicBezTo>
                    <a:pt x="490" y="2503"/>
                    <a:pt x="797" y="2292"/>
                    <a:pt x="1078" y="2084"/>
                  </a:cubicBezTo>
                  <a:cubicBezTo>
                    <a:pt x="1327" y="1899"/>
                    <a:pt x="1676" y="1651"/>
                    <a:pt x="1817" y="1363"/>
                  </a:cubicBezTo>
                  <a:cubicBezTo>
                    <a:pt x="1854" y="1365"/>
                    <a:pt x="1890" y="1336"/>
                    <a:pt x="1879" y="1290"/>
                  </a:cubicBezTo>
                  <a:close/>
                  <a:moveTo>
                    <a:pt x="173" y="2488"/>
                  </a:moveTo>
                  <a:cubicBezTo>
                    <a:pt x="180" y="2415"/>
                    <a:pt x="186" y="2342"/>
                    <a:pt x="192" y="2268"/>
                  </a:cubicBezTo>
                  <a:cubicBezTo>
                    <a:pt x="243" y="2314"/>
                    <a:pt x="299" y="2359"/>
                    <a:pt x="359" y="2386"/>
                  </a:cubicBezTo>
                  <a:cubicBezTo>
                    <a:pt x="298" y="2421"/>
                    <a:pt x="236" y="2455"/>
                    <a:pt x="173" y="2488"/>
                  </a:cubicBezTo>
                  <a:close/>
                  <a:moveTo>
                    <a:pt x="411" y="2357"/>
                  </a:moveTo>
                  <a:cubicBezTo>
                    <a:pt x="374" y="2330"/>
                    <a:pt x="334" y="2308"/>
                    <a:pt x="296" y="2283"/>
                  </a:cubicBezTo>
                  <a:cubicBezTo>
                    <a:pt x="262" y="2260"/>
                    <a:pt x="229" y="2233"/>
                    <a:pt x="198" y="2206"/>
                  </a:cubicBezTo>
                  <a:cubicBezTo>
                    <a:pt x="203" y="2135"/>
                    <a:pt x="208" y="2063"/>
                    <a:pt x="213" y="1992"/>
                  </a:cubicBezTo>
                  <a:cubicBezTo>
                    <a:pt x="265" y="2042"/>
                    <a:pt x="318" y="2091"/>
                    <a:pt x="372" y="2138"/>
                  </a:cubicBezTo>
                  <a:cubicBezTo>
                    <a:pt x="420" y="2180"/>
                    <a:pt x="482" y="2246"/>
                    <a:pt x="547" y="2273"/>
                  </a:cubicBezTo>
                  <a:cubicBezTo>
                    <a:pt x="502" y="2302"/>
                    <a:pt x="457" y="2330"/>
                    <a:pt x="411" y="2357"/>
                  </a:cubicBezTo>
                  <a:close/>
                  <a:moveTo>
                    <a:pt x="605" y="2236"/>
                  </a:moveTo>
                  <a:cubicBezTo>
                    <a:pt x="550" y="2174"/>
                    <a:pt x="460" y="2130"/>
                    <a:pt x="396" y="2078"/>
                  </a:cubicBezTo>
                  <a:cubicBezTo>
                    <a:pt x="334" y="2027"/>
                    <a:pt x="275" y="1974"/>
                    <a:pt x="217" y="1920"/>
                  </a:cubicBezTo>
                  <a:cubicBezTo>
                    <a:pt x="220" y="1872"/>
                    <a:pt x="222" y="1823"/>
                    <a:pt x="224" y="1775"/>
                  </a:cubicBezTo>
                  <a:cubicBezTo>
                    <a:pt x="329" y="1848"/>
                    <a:pt x="424" y="1934"/>
                    <a:pt x="518" y="2020"/>
                  </a:cubicBezTo>
                  <a:cubicBezTo>
                    <a:pt x="570" y="2069"/>
                    <a:pt x="626" y="2131"/>
                    <a:pt x="687" y="2182"/>
                  </a:cubicBezTo>
                  <a:cubicBezTo>
                    <a:pt x="660" y="2200"/>
                    <a:pt x="633" y="2219"/>
                    <a:pt x="605" y="2236"/>
                  </a:cubicBezTo>
                  <a:close/>
                  <a:moveTo>
                    <a:pt x="757" y="2134"/>
                  </a:moveTo>
                  <a:cubicBezTo>
                    <a:pt x="685" y="2068"/>
                    <a:pt x="600" y="2009"/>
                    <a:pt x="531" y="1949"/>
                  </a:cubicBezTo>
                  <a:cubicBezTo>
                    <a:pt x="435" y="1866"/>
                    <a:pt x="335" y="1786"/>
                    <a:pt x="227" y="1719"/>
                  </a:cubicBezTo>
                  <a:cubicBezTo>
                    <a:pt x="229" y="1685"/>
                    <a:pt x="230" y="1652"/>
                    <a:pt x="231" y="1618"/>
                  </a:cubicBezTo>
                  <a:cubicBezTo>
                    <a:pt x="370" y="1686"/>
                    <a:pt x="498" y="1774"/>
                    <a:pt x="624" y="1864"/>
                  </a:cubicBezTo>
                  <a:cubicBezTo>
                    <a:pt x="703" y="1921"/>
                    <a:pt x="780" y="1996"/>
                    <a:pt x="863" y="2057"/>
                  </a:cubicBezTo>
                  <a:cubicBezTo>
                    <a:pt x="828" y="2083"/>
                    <a:pt x="793" y="2109"/>
                    <a:pt x="757" y="2134"/>
                  </a:cubicBezTo>
                  <a:close/>
                  <a:moveTo>
                    <a:pt x="1055" y="1908"/>
                  </a:moveTo>
                  <a:cubicBezTo>
                    <a:pt x="1012" y="1944"/>
                    <a:pt x="969" y="1977"/>
                    <a:pt x="925" y="2011"/>
                  </a:cubicBezTo>
                  <a:cubicBezTo>
                    <a:pt x="828" y="1928"/>
                    <a:pt x="703" y="1861"/>
                    <a:pt x="606" y="1794"/>
                  </a:cubicBezTo>
                  <a:cubicBezTo>
                    <a:pt x="487" y="1712"/>
                    <a:pt x="364" y="1636"/>
                    <a:pt x="233" y="1577"/>
                  </a:cubicBezTo>
                  <a:cubicBezTo>
                    <a:pt x="237" y="1488"/>
                    <a:pt x="239" y="1399"/>
                    <a:pt x="242" y="1311"/>
                  </a:cubicBezTo>
                  <a:cubicBezTo>
                    <a:pt x="475" y="1539"/>
                    <a:pt x="770" y="1765"/>
                    <a:pt x="1054" y="1907"/>
                  </a:cubicBezTo>
                  <a:cubicBezTo>
                    <a:pt x="1055" y="1907"/>
                    <a:pt x="1055" y="1907"/>
                    <a:pt x="1056" y="1907"/>
                  </a:cubicBezTo>
                  <a:cubicBezTo>
                    <a:pt x="1056" y="1908"/>
                    <a:pt x="1055" y="1908"/>
                    <a:pt x="1055" y="1908"/>
                  </a:cubicBezTo>
                  <a:close/>
                  <a:moveTo>
                    <a:pt x="1094" y="1874"/>
                  </a:moveTo>
                  <a:cubicBezTo>
                    <a:pt x="1093" y="1870"/>
                    <a:pt x="1091" y="1867"/>
                    <a:pt x="1087" y="1864"/>
                  </a:cubicBezTo>
                  <a:cubicBezTo>
                    <a:pt x="962" y="1756"/>
                    <a:pt x="811" y="1677"/>
                    <a:pt x="674" y="1586"/>
                  </a:cubicBezTo>
                  <a:cubicBezTo>
                    <a:pt x="522" y="1485"/>
                    <a:pt x="380" y="1373"/>
                    <a:pt x="244" y="1253"/>
                  </a:cubicBezTo>
                  <a:cubicBezTo>
                    <a:pt x="247" y="1156"/>
                    <a:pt x="248" y="1060"/>
                    <a:pt x="250" y="964"/>
                  </a:cubicBezTo>
                  <a:cubicBezTo>
                    <a:pt x="574" y="1227"/>
                    <a:pt x="893" y="1508"/>
                    <a:pt x="1237" y="1742"/>
                  </a:cubicBezTo>
                  <a:cubicBezTo>
                    <a:pt x="1191" y="1787"/>
                    <a:pt x="1144" y="1831"/>
                    <a:pt x="1094" y="1874"/>
                  </a:cubicBezTo>
                  <a:close/>
                  <a:moveTo>
                    <a:pt x="1290" y="1689"/>
                  </a:moveTo>
                  <a:cubicBezTo>
                    <a:pt x="960" y="1411"/>
                    <a:pt x="601" y="1155"/>
                    <a:pt x="250" y="900"/>
                  </a:cubicBezTo>
                  <a:cubicBezTo>
                    <a:pt x="251" y="823"/>
                    <a:pt x="251" y="746"/>
                    <a:pt x="251" y="669"/>
                  </a:cubicBezTo>
                  <a:cubicBezTo>
                    <a:pt x="652" y="955"/>
                    <a:pt x="1070" y="1202"/>
                    <a:pt x="1432" y="1544"/>
                  </a:cubicBezTo>
                  <a:cubicBezTo>
                    <a:pt x="1385" y="1592"/>
                    <a:pt x="1338" y="1641"/>
                    <a:pt x="1290" y="1689"/>
                  </a:cubicBezTo>
                  <a:close/>
                  <a:moveTo>
                    <a:pt x="970" y="1062"/>
                  </a:moveTo>
                  <a:cubicBezTo>
                    <a:pt x="735" y="905"/>
                    <a:pt x="488" y="767"/>
                    <a:pt x="251" y="613"/>
                  </a:cubicBezTo>
                  <a:cubicBezTo>
                    <a:pt x="250" y="556"/>
                    <a:pt x="249" y="499"/>
                    <a:pt x="248" y="443"/>
                  </a:cubicBezTo>
                  <a:cubicBezTo>
                    <a:pt x="671" y="775"/>
                    <a:pt x="1123" y="1112"/>
                    <a:pt x="1581" y="1392"/>
                  </a:cubicBezTo>
                  <a:cubicBezTo>
                    <a:pt x="1550" y="1423"/>
                    <a:pt x="1518" y="1455"/>
                    <a:pt x="1487" y="1486"/>
                  </a:cubicBezTo>
                  <a:cubicBezTo>
                    <a:pt x="1361" y="1308"/>
                    <a:pt x="1147" y="1179"/>
                    <a:pt x="970" y="1062"/>
                  </a:cubicBezTo>
                  <a:close/>
                  <a:moveTo>
                    <a:pt x="1646" y="1330"/>
                  </a:moveTo>
                  <a:cubicBezTo>
                    <a:pt x="1397" y="1160"/>
                    <a:pt x="1145" y="993"/>
                    <a:pt x="898" y="820"/>
                  </a:cubicBezTo>
                  <a:cubicBezTo>
                    <a:pt x="688" y="673"/>
                    <a:pt x="478" y="505"/>
                    <a:pt x="248" y="389"/>
                  </a:cubicBezTo>
                  <a:cubicBezTo>
                    <a:pt x="247" y="336"/>
                    <a:pt x="247" y="282"/>
                    <a:pt x="246" y="229"/>
                  </a:cubicBezTo>
                  <a:cubicBezTo>
                    <a:pt x="482" y="374"/>
                    <a:pt x="725" y="510"/>
                    <a:pt x="958" y="663"/>
                  </a:cubicBezTo>
                  <a:cubicBezTo>
                    <a:pt x="1132" y="778"/>
                    <a:pt x="1303" y="898"/>
                    <a:pt x="1465" y="1031"/>
                  </a:cubicBezTo>
                  <a:cubicBezTo>
                    <a:pt x="1553" y="1104"/>
                    <a:pt x="1622" y="1197"/>
                    <a:pt x="1702" y="1278"/>
                  </a:cubicBezTo>
                  <a:cubicBezTo>
                    <a:pt x="1683" y="1295"/>
                    <a:pt x="1665" y="1313"/>
                    <a:pt x="1646" y="13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35" name="文本框 134">
              <a:extLst>
                <a:ext uri="{FF2B5EF4-FFF2-40B4-BE49-F238E27FC236}">
                  <a16:creationId xmlns:a16="http://schemas.microsoft.com/office/drawing/2014/main" id="{8D6D9659-656F-4886-9637-82FE744B8806}"/>
                </a:ext>
              </a:extLst>
            </p:cNvPr>
            <p:cNvSpPr txBox="1"/>
            <p:nvPr/>
          </p:nvSpPr>
          <p:spPr>
            <a:xfrm>
              <a:off x="2138332" y="1766646"/>
              <a:ext cx="94686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/>
                <a:t>特点二</a:t>
              </a:r>
            </a:p>
          </p:txBody>
        </p:sp>
      </p:grpSp>
      <p:grpSp>
        <p:nvGrpSpPr>
          <p:cNvPr id="145" name="组合 144">
            <a:extLst>
              <a:ext uri="{FF2B5EF4-FFF2-40B4-BE49-F238E27FC236}">
                <a16:creationId xmlns:a16="http://schemas.microsoft.com/office/drawing/2014/main" id="{61C52447-FB5C-478C-AF52-47F905C47793}"/>
              </a:ext>
            </a:extLst>
          </p:cNvPr>
          <p:cNvGrpSpPr/>
          <p:nvPr/>
        </p:nvGrpSpPr>
        <p:grpSpPr>
          <a:xfrm flipH="1">
            <a:off x="8976148" y="4702711"/>
            <a:ext cx="1824644" cy="779978"/>
            <a:chOff x="1454272" y="1576712"/>
            <a:chExt cx="1824644" cy="779978"/>
          </a:xfrm>
        </p:grpSpPr>
        <p:sp>
          <p:nvSpPr>
            <p:cNvPr id="146" name="任意多边形: 形状 145">
              <a:extLst>
                <a:ext uri="{FF2B5EF4-FFF2-40B4-BE49-F238E27FC236}">
                  <a16:creationId xmlns:a16="http://schemas.microsoft.com/office/drawing/2014/main" id="{9259011E-F4CA-410B-B2FF-DCA900926A41}"/>
                </a:ext>
              </a:extLst>
            </p:cNvPr>
            <p:cNvSpPr/>
            <p:nvPr/>
          </p:nvSpPr>
          <p:spPr>
            <a:xfrm>
              <a:off x="1454272" y="1576712"/>
              <a:ext cx="1824644" cy="779978"/>
            </a:xfrm>
            <a:custGeom>
              <a:avLst/>
              <a:gdLst>
                <a:gd name="connsiteX0" fmla="*/ 592709 w 2773108"/>
                <a:gd name="connsiteY0" fmla="*/ 0 h 1185418"/>
                <a:gd name="connsiteX1" fmla="*/ 924098 w 2773108"/>
                <a:gd name="connsiteY1" fmla="*/ 101225 h 1185418"/>
                <a:gd name="connsiteX2" fmla="*/ 949006 w 2773108"/>
                <a:gd name="connsiteY2" fmla="*/ 121776 h 1185418"/>
                <a:gd name="connsiteX3" fmla="*/ 2302176 w 2773108"/>
                <a:gd name="connsiteY3" fmla="*/ 121776 h 1185418"/>
                <a:gd name="connsiteX4" fmla="*/ 2773108 w 2773108"/>
                <a:gd name="connsiteY4" fmla="*/ 592708 h 1185418"/>
                <a:gd name="connsiteX5" fmla="*/ 2302176 w 2773108"/>
                <a:gd name="connsiteY5" fmla="*/ 1063640 h 1185418"/>
                <a:gd name="connsiteX6" fmla="*/ 949008 w 2773108"/>
                <a:gd name="connsiteY6" fmla="*/ 1063640 h 1185418"/>
                <a:gd name="connsiteX7" fmla="*/ 924098 w 2773108"/>
                <a:gd name="connsiteY7" fmla="*/ 1084193 h 1185418"/>
                <a:gd name="connsiteX8" fmla="*/ 592709 w 2773108"/>
                <a:gd name="connsiteY8" fmla="*/ 1185418 h 1185418"/>
                <a:gd name="connsiteX9" fmla="*/ 0 w 2773108"/>
                <a:gd name="connsiteY9" fmla="*/ 592709 h 1185418"/>
                <a:gd name="connsiteX10" fmla="*/ 592709 w 2773108"/>
                <a:gd name="connsiteY10" fmla="*/ 0 h 1185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73108" h="1185418">
                  <a:moveTo>
                    <a:pt x="592709" y="0"/>
                  </a:moveTo>
                  <a:cubicBezTo>
                    <a:pt x="715463" y="0"/>
                    <a:pt x="829501" y="37317"/>
                    <a:pt x="924098" y="101225"/>
                  </a:cubicBezTo>
                  <a:lnTo>
                    <a:pt x="949006" y="121776"/>
                  </a:lnTo>
                  <a:lnTo>
                    <a:pt x="2302176" y="121776"/>
                  </a:lnTo>
                  <a:cubicBezTo>
                    <a:pt x="2562265" y="121776"/>
                    <a:pt x="2773108" y="332619"/>
                    <a:pt x="2773108" y="592708"/>
                  </a:cubicBezTo>
                  <a:cubicBezTo>
                    <a:pt x="2773108" y="852797"/>
                    <a:pt x="2562265" y="1063640"/>
                    <a:pt x="2302176" y="1063640"/>
                  </a:cubicBezTo>
                  <a:lnTo>
                    <a:pt x="949008" y="1063640"/>
                  </a:lnTo>
                  <a:lnTo>
                    <a:pt x="924098" y="1084193"/>
                  </a:lnTo>
                  <a:cubicBezTo>
                    <a:pt x="829501" y="1148101"/>
                    <a:pt x="715463" y="1185418"/>
                    <a:pt x="592709" y="1185418"/>
                  </a:cubicBezTo>
                  <a:cubicBezTo>
                    <a:pt x="265365" y="1185418"/>
                    <a:pt x="0" y="920053"/>
                    <a:pt x="0" y="592709"/>
                  </a:cubicBezTo>
                  <a:cubicBezTo>
                    <a:pt x="0" y="265365"/>
                    <a:pt x="265365" y="0"/>
                    <a:pt x="592709" y="0"/>
                  </a:cubicBezTo>
                  <a:close/>
                </a:path>
              </a:pathLst>
            </a:custGeom>
            <a:pattFill prst="lgGrid">
              <a:fgClr>
                <a:schemeClr val="accent2"/>
              </a:fgClr>
              <a:bgClr>
                <a:schemeClr val="bg1"/>
              </a:bgClr>
            </a:pattFill>
            <a:ln w="508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47" name="play-right-triangle-arrow-sketch_59785">
              <a:extLst>
                <a:ext uri="{FF2B5EF4-FFF2-40B4-BE49-F238E27FC236}">
                  <a16:creationId xmlns:a16="http://schemas.microsoft.com/office/drawing/2014/main" id="{C2FA7606-3A83-4C25-9866-71D1053C6875}"/>
                </a:ext>
              </a:extLst>
            </p:cNvPr>
            <p:cNvSpPr>
              <a:spLocks noChangeAspect="1"/>
            </p:cNvSpPr>
            <p:nvPr/>
          </p:nvSpPr>
          <p:spPr bwMode="auto">
            <a:xfrm rot="10800000">
              <a:off x="1628563" y="1734625"/>
              <a:ext cx="335476" cy="464152"/>
            </a:xfrm>
            <a:custGeom>
              <a:avLst/>
              <a:gdLst>
                <a:gd name="T0" fmla="*/ 325000 h 606722"/>
                <a:gd name="T1" fmla="*/ 325000 h 606722"/>
                <a:gd name="T2" fmla="*/ 325000 h 606722"/>
                <a:gd name="T3" fmla="*/ 325000 h 606722"/>
                <a:gd name="T4" fmla="*/ 325000 h 606722"/>
                <a:gd name="T5" fmla="*/ 325000 h 606722"/>
                <a:gd name="T6" fmla="*/ 325000 h 606722"/>
                <a:gd name="T7" fmla="*/ 325000 h 606722"/>
                <a:gd name="T8" fmla="*/ 325000 h 606722"/>
                <a:gd name="T9" fmla="*/ 325000 h 606722"/>
                <a:gd name="T10" fmla="*/ 325000 h 606722"/>
                <a:gd name="T11" fmla="*/ 325000 h 606722"/>
                <a:gd name="T12" fmla="*/ 325000 h 606722"/>
                <a:gd name="T13" fmla="*/ 325000 h 606722"/>
                <a:gd name="T14" fmla="*/ 325000 h 606722"/>
                <a:gd name="T15" fmla="*/ 325000 h 606722"/>
                <a:gd name="T16" fmla="*/ 325000 h 606722"/>
                <a:gd name="T17" fmla="*/ 325000 h 606722"/>
                <a:gd name="T18" fmla="*/ 325000 h 606722"/>
                <a:gd name="T19" fmla="*/ 325000 h 606722"/>
                <a:gd name="T20" fmla="*/ 325000 h 606722"/>
                <a:gd name="T21" fmla="*/ 325000 h 606722"/>
                <a:gd name="T22" fmla="*/ 325000 h 606722"/>
                <a:gd name="T23" fmla="*/ 325000 h 606722"/>
                <a:gd name="T24" fmla="*/ 325000 h 606722"/>
                <a:gd name="T25" fmla="*/ 325000 h 606722"/>
                <a:gd name="T26" fmla="*/ 325000 h 606722"/>
                <a:gd name="T27" fmla="*/ 325000 h 606722"/>
                <a:gd name="T28" fmla="*/ 325000 h 606722"/>
                <a:gd name="T29" fmla="*/ 325000 h 606722"/>
                <a:gd name="T30" fmla="*/ 325000 h 606722"/>
                <a:gd name="T31" fmla="*/ 325000 h 606722"/>
                <a:gd name="T32" fmla="*/ 325000 h 606722"/>
                <a:gd name="T33" fmla="*/ 325000 h 606722"/>
                <a:gd name="T34" fmla="*/ 325000 h 606722"/>
                <a:gd name="T35" fmla="*/ 325000 h 606722"/>
                <a:gd name="T36" fmla="*/ 325000 h 606722"/>
                <a:gd name="T37" fmla="*/ 325000 h 606722"/>
                <a:gd name="T38" fmla="*/ 325000 h 606722"/>
                <a:gd name="T39" fmla="*/ 325000 h 606722"/>
                <a:gd name="T40" fmla="*/ 325000 h 606722"/>
                <a:gd name="T41" fmla="*/ 325000 h 606722"/>
                <a:gd name="T42" fmla="*/ 325000 h 606722"/>
                <a:gd name="T43" fmla="*/ 325000 h 606722"/>
                <a:gd name="T44" fmla="*/ 325000 h 606722"/>
                <a:gd name="T45" fmla="*/ 325000 h 606722"/>
                <a:gd name="T46" fmla="*/ 325000 h 606722"/>
                <a:gd name="T47" fmla="*/ 325000 h 606722"/>
                <a:gd name="T48" fmla="*/ 325000 h 606722"/>
                <a:gd name="T49" fmla="*/ 325000 h 606722"/>
                <a:gd name="T50" fmla="*/ 325000 h 606722"/>
                <a:gd name="T51" fmla="*/ 325000 h 606722"/>
                <a:gd name="T52" fmla="*/ 325000 h 606722"/>
                <a:gd name="T53" fmla="*/ 325000 h 606722"/>
                <a:gd name="T54" fmla="*/ 325000 h 606722"/>
                <a:gd name="T55" fmla="*/ 325000 h 606722"/>
                <a:gd name="T56" fmla="*/ 325000 h 606722"/>
                <a:gd name="T57" fmla="*/ 325000 h 606722"/>
                <a:gd name="T58" fmla="*/ 325000 h 606722"/>
                <a:gd name="T59" fmla="*/ 325000 h 606722"/>
                <a:gd name="T60" fmla="*/ 325000 h 606722"/>
                <a:gd name="T61" fmla="*/ 325000 h 606722"/>
                <a:gd name="T62" fmla="*/ 325000 h 606722"/>
                <a:gd name="T63" fmla="*/ 325000 h 606722"/>
                <a:gd name="T64" fmla="*/ 325000 h 606722"/>
                <a:gd name="T65" fmla="*/ 325000 h 606722"/>
                <a:gd name="T66" fmla="*/ 325000 h 606722"/>
                <a:gd name="T67" fmla="*/ 325000 h 606722"/>
                <a:gd name="T68" fmla="*/ 325000 h 606722"/>
                <a:gd name="T69" fmla="*/ 325000 h 606722"/>
                <a:gd name="T70" fmla="*/ 325000 h 606722"/>
                <a:gd name="T71" fmla="*/ 325000 h 6067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890" h="2619">
                  <a:moveTo>
                    <a:pt x="1879" y="1290"/>
                  </a:moveTo>
                  <a:cubicBezTo>
                    <a:pt x="1815" y="1025"/>
                    <a:pt x="1451" y="817"/>
                    <a:pt x="1241" y="675"/>
                  </a:cubicBezTo>
                  <a:cubicBezTo>
                    <a:pt x="925" y="459"/>
                    <a:pt x="583" y="271"/>
                    <a:pt x="242" y="95"/>
                  </a:cubicBezTo>
                  <a:cubicBezTo>
                    <a:pt x="232" y="0"/>
                    <a:pt x="84" y="2"/>
                    <a:pt x="86" y="101"/>
                  </a:cubicBezTo>
                  <a:cubicBezTo>
                    <a:pt x="88" y="236"/>
                    <a:pt x="87" y="372"/>
                    <a:pt x="84" y="508"/>
                  </a:cubicBezTo>
                  <a:cubicBezTo>
                    <a:pt x="72" y="512"/>
                    <a:pt x="65" y="533"/>
                    <a:pt x="79" y="543"/>
                  </a:cubicBezTo>
                  <a:cubicBezTo>
                    <a:pt x="81" y="544"/>
                    <a:pt x="82" y="545"/>
                    <a:pt x="83" y="546"/>
                  </a:cubicBezTo>
                  <a:cubicBezTo>
                    <a:pt x="66" y="1218"/>
                    <a:pt x="0" y="1895"/>
                    <a:pt x="61" y="2561"/>
                  </a:cubicBezTo>
                  <a:cubicBezTo>
                    <a:pt x="65" y="2603"/>
                    <a:pt x="102" y="2619"/>
                    <a:pt x="131" y="2609"/>
                  </a:cubicBezTo>
                  <a:cubicBezTo>
                    <a:pt x="138" y="2610"/>
                    <a:pt x="145" y="2610"/>
                    <a:pt x="152" y="2607"/>
                  </a:cubicBezTo>
                  <a:cubicBezTo>
                    <a:pt x="490" y="2503"/>
                    <a:pt x="797" y="2292"/>
                    <a:pt x="1078" y="2084"/>
                  </a:cubicBezTo>
                  <a:cubicBezTo>
                    <a:pt x="1327" y="1899"/>
                    <a:pt x="1676" y="1651"/>
                    <a:pt x="1817" y="1363"/>
                  </a:cubicBezTo>
                  <a:cubicBezTo>
                    <a:pt x="1854" y="1365"/>
                    <a:pt x="1890" y="1336"/>
                    <a:pt x="1879" y="1290"/>
                  </a:cubicBezTo>
                  <a:close/>
                  <a:moveTo>
                    <a:pt x="173" y="2488"/>
                  </a:moveTo>
                  <a:cubicBezTo>
                    <a:pt x="180" y="2415"/>
                    <a:pt x="186" y="2342"/>
                    <a:pt x="192" y="2268"/>
                  </a:cubicBezTo>
                  <a:cubicBezTo>
                    <a:pt x="243" y="2314"/>
                    <a:pt x="299" y="2359"/>
                    <a:pt x="359" y="2386"/>
                  </a:cubicBezTo>
                  <a:cubicBezTo>
                    <a:pt x="298" y="2421"/>
                    <a:pt x="236" y="2455"/>
                    <a:pt x="173" y="2488"/>
                  </a:cubicBezTo>
                  <a:close/>
                  <a:moveTo>
                    <a:pt x="411" y="2357"/>
                  </a:moveTo>
                  <a:cubicBezTo>
                    <a:pt x="374" y="2330"/>
                    <a:pt x="334" y="2308"/>
                    <a:pt x="296" y="2283"/>
                  </a:cubicBezTo>
                  <a:cubicBezTo>
                    <a:pt x="262" y="2260"/>
                    <a:pt x="229" y="2233"/>
                    <a:pt x="198" y="2206"/>
                  </a:cubicBezTo>
                  <a:cubicBezTo>
                    <a:pt x="203" y="2135"/>
                    <a:pt x="208" y="2063"/>
                    <a:pt x="213" y="1992"/>
                  </a:cubicBezTo>
                  <a:cubicBezTo>
                    <a:pt x="265" y="2042"/>
                    <a:pt x="318" y="2091"/>
                    <a:pt x="372" y="2138"/>
                  </a:cubicBezTo>
                  <a:cubicBezTo>
                    <a:pt x="420" y="2180"/>
                    <a:pt x="482" y="2246"/>
                    <a:pt x="547" y="2273"/>
                  </a:cubicBezTo>
                  <a:cubicBezTo>
                    <a:pt x="502" y="2302"/>
                    <a:pt x="457" y="2330"/>
                    <a:pt x="411" y="2357"/>
                  </a:cubicBezTo>
                  <a:close/>
                  <a:moveTo>
                    <a:pt x="605" y="2236"/>
                  </a:moveTo>
                  <a:cubicBezTo>
                    <a:pt x="550" y="2174"/>
                    <a:pt x="460" y="2130"/>
                    <a:pt x="396" y="2078"/>
                  </a:cubicBezTo>
                  <a:cubicBezTo>
                    <a:pt x="334" y="2027"/>
                    <a:pt x="275" y="1974"/>
                    <a:pt x="217" y="1920"/>
                  </a:cubicBezTo>
                  <a:cubicBezTo>
                    <a:pt x="220" y="1872"/>
                    <a:pt x="222" y="1823"/>
                    <a:pt x="224" y="1775"/>
                  </a:cubicBezTo>
                  <a:cubicBezTo>
                    <a:pt x="329" y="1848"/>
                    <a:pt x="424" y="1934"/>
                    <a:pt x="518" y="2020"/>
                  </a:cubicBezTo>
                  <a:cubicBezTo>
                    <a:pt x="570" y="2069"/>
                    <a:pt x="626" y="2131"/>
                    <a:pt x="687" y="2182"/>
                  </a:cubicBezTo>
                  <a:cubicBezTo>
                    <a:pt x="660" y="2200"/>
                    <a:pt x="633" y="2219"/>
                    <a:pt x="605" y="2236"/>
                  </a:cubicBezTo>
                  <a:close/>
                  <a:moveTo>
                    <a:pt x="757" y="2134"/>
                  </a:moveTo>
                  <a:cubicBezTo>
                    <a:pt x="685" y="2068"/>
                    <a:pt x="600" y="2009"/>
                    <a:pt x="531" y="1949"/>
                  </a:cubicBezTo>
                  <a:cubicBezTo>
                    <a:pt x="435" y="1866"/>
                    <a:pt x="335" y="1786"/>
                    <a:pt x="227" y="1719"/>
                  </a:cubicBezTo>
                  <a:cubicBezTo>
                    <a:pt x="229" y="1685"/>
                    <a:pt x="230" y="1652"/>
                    <a:pt x="231" y="1618"/>
                  </a:cubicBezTo>
                  <a:cubicBezTo>
                    <a:pt x="370" y="1686"/>
                    <a:pt x="498" y="1774"/>
                    <a:pt x="624" y="1864"/>
                  </a:cubicBezTo>
                  <a:cubicBezTo>
                    <a:pt x="703" y="1921"/>
                    <a:pt x="780" y="1996"/>
                    <a:pt x="863" y="2057"/>
                  </a:cubicBezTo>
                  <a:cubicBezTo>
                    <a:pt x="828" y="2083"/>
                    <a:pt x="793" y="2109"/>
                    <a:pt x="757" y="2134"/>
                  </a:cubicBezTo>
                  <a:close/>
                  <a:moveTo>
                    <a:pt x="1055" y="1908"/>
                  </a:moveTo>
                  <a:cubicBezTo>
                    <a:pt x="1012" y="1944"/>
                    <a:pt x="969" y="1977"/>
                    <a:pt x="925" y="2011"/>
                  </a:cubicBezTo>
                  <a:cubicBezTo>
                    <a:pt x="828" y="1928"/>
                    <a:pt x="703" y="1861"/>
                    <a:pt x="606" y="1794"/>
                  </a:cubicBezTo>
                  <a:cubicBezTo>
                    <a:pt x="487" y="1712"/>
                    <a:pt x="364" y="1636"/>
                    <a:pt x="233" y="1577"/>
                  </a:cubicBezTo>
                  <a:cubicBezTo>
                    <a:pt x="237" y="1488"/>
                    <a:pt x="239" y="1399"/>
                    <a:pt x="242" y="1311"/>
                  </a:cubicBezTo>
                  <a:cubicBezTo>
                    <a:pt x="475" y="1539"/>
                    <a:pt x="770" y="1765"/>
                    <a:pt x="1054" y="1907"/>
                  </a:cubicBezTo>
                  <a:cubicBezTo>
                    <a:pt x="1055" y="1907"/>
                    <a:pt x="1055" y="1907"/>
                    <a:pt x="1056" y="1907"/>
                  </a:cubicBezTo>
                  <a:cubicBezTo>
                    <a:pt x="1056" y="1908"/>
                    <a:pt x="1055" y="1908"/>
                    <a:pt x="1055" y="1908"/>
                  </a:cubicBezTo>
                  <a:close/>
                  <a:moveTo>
                    <a:pt x="1094" y="1874"/>
                  </a:moveTo>
                  <a:cubicBezTo>
                    <a:pt x="1093" y="1870"/>
                    <a:pt x="1091" y="1867"/>
                    <a:pt x="1087" y="1864"/>
                  </a:cubicBezTo>
                  <a:cubicBezTo>
                    <a:pt x="962" y="1756"/>
                    <a:pt x="811" y="1677"/>
                    <a:pt x="674" y="1586"/>
                  </a:cubicBezTo>
                  <a:cubicBezTo>
                    <a:pt x="522" y="1485"/>
                    <a:pt x="380" y="1373"/>
                    <a:pt x="244" y="1253"/>
                  </a:cubicBezTo>
                  <a:cubicBezTo>
                    <a:pt x="247" y="1156"/>
                    <a:pt x="248" y="1060"/>
                    <a:pt x="250" y="964"/>
                  </a:cubicBezTo>
                  <a:cubicBezTo>
                    <a:pt x="574" y="1227"/>
                    <a:pt x="893" y="1508"/>
                    <a:pt x="1237" y="1742"/>
                  </a:cubicBezTo>
                  <a:cubicBezTo>
                    <a:pt x="1191" y="1787"/>
                    <a:pt x="1144" y="1831"/>
                    <a:pt x="1094" y="1874"/>
                  </a:cubicBezTo>
                  <a:close/>
                  <a:moveTo>
                    <a:pt x="1290" y="1689"/>
                  </a:moveTo>
                  <a:cubicBezTo>
                    <a:pt x="960" y="1411"/>
                    <a:pt x="601" y="1155"/>
                    <a:pt x="250" y="900"/>
                  </a:cubicBezTo>
                  <a:cubicBezTo>
                    <a:pt x="251" y="823"/>
                    <a:pt x="251" y="746"/>
                    <a:pt x="251" y="669"/>
                  </a:cubicBezTo>
                  <a:cubicBezTo>
                    <a:pt x="652" y="955"/>
                    <a:pt x="1070" y="1202"/>
                    <a:pt x="1432" y="1544"/>
                  </a:cubicBezTo>
                  <a:cubicBezTo>
                    <a:pt x="1385" y="1592"/>
                    <a:pt x="1338" y="1641"/>
                    <a:pt x="1290" y="1689"/>
                  </a:cubicBezTo>
                  <a:close/>
                  <a:moveTo>
                    <a:pt x="970" y="1062"/>
                  </a:moveTo>
                  <a:cubicBezTo>
                    <a:pt x="735" y="905"/>
                    <a:pt x="488" y="767"/>
                    <a:pt x="251" y="613"/>
                  </a:cubicBezTo>
                  <a:cubicBezTo>
                    <a:pt x="250" y="556"/>
                    <a:pt x="249" y="499"/>
                    <a:pt x="248" y="443"/>
                  </a:cubicBezTo>
                  <a:cubicBezTo>
                    <a:pt x="671" y="775"/>
                    <a:pt x="1123" y="1112"/>
                    <a:pt x="1581" y="1392"/>
                  </a:cubicBezTo>
                  <a:cubicBezTo>
                    <a:pt x="1550" y="1423"/>
                    <a:pt x="1518" y="1455"/>
                    <a:pt x="1487" y="1486"/>
                  </a:cubicBezTo>
                  <a:cubicBezTo>
                    <a:pt x="1361" y="1308"/>
                    <a:pt x="1147" y="1179"/>
                    <a:pt x="970" y="1062"/>
                  </a:cubicBezTo>
                  <a:close/>
                  <a:moveTo>
                    <a:pt x="1646" y="1330"/>
                  </a:moveTo>
                  <a:cubicBezTo>
                    <a:pt x="1397" y="1160"/>
                    <a:pt x="1145" y="993"/>
                    <a:pt x="898" y="820"/>
                  </a:cubicBezTo>
                  <a:cubicBezTo>
                    <a:pt x="688" y="673"/>
                    <a:pt x="478" y="505"/>
                    <a:pt x="248" y="389"/>
                  </a:cubicBezTo>
                  <a:cubicBezTo>
                    <a:pt x="247" y="336"/>
                    <a:pt x="247" y="282"/>
                    <a:pt x="246" y="229"/>
                  </a:cubicBezTo>
                  <a:cubicBezTo>
                    <a:pt x="482" y="374"/>
                    <a:pt x="725" y="510"/>
                    <a:pt x="958" y="663"/>
                  </a:cubicBezTo>
                  <a:cubicBezTo>
                    <a:pt x="1132" y="778"/>
                    <a:pt x="1303" y="898"/>
                    <a:pt x="1465" y="1031"/>
                  </a:cubicBezTo>
                  <a:cubicBezTo>
                    <a:pt x="1553" y="1104"/>
                    <a:pt x="1622" y="1197"/>
                    <a:pt x="1702" y="1278"/>
                  </a:cubicBezTo>
                  <a:cubicBezTo>
                    <a:pt x="1683" y="1295"/>
                    <a:pt x="1665" y="1313"/>
                    <a:pt x="1646" y="13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48" name="文本框 147">
              <a:extLst>
                <a:ext uri="{FF2B5EF4-FFF2-40B4-BE49-F238E27FC236}">
                  <a16:creationId xmlns:a16="http://schemas.microsoft.com/office/drawing/2014/main" id="{C0F4997B-2031-4983-B960-8CABF2C3F206}"/>
                </a:ext>
              </a:extLst>
            </p:cNvPr>
            <p:cNvSpPr txBox="1"/>
            <p:nvPr/>
          </p:nvSpPr>
          <p:spPr>
            <a:xfrm>
              <a:off x="2138332" y="1766646"/>
              <a:ext cx="94686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/>
                <a:t>特点六</a:t>
              </a:r>
            </a:p>
          </p:txBody>
        </p:sp>
      </p:grpSp>
      <p:grpSp>
        <p:nvGrpSpPr>
          <p:cNvPr id="141" name="组合 140">
            <a:extLst>
              <a:ext uri="{FF2B5EF4-FFF2-40B4-BE49-F238E27FC236}">
                <a16:creationId xmlns:a16="http://schemas.microsoft.com/office/drawing/2014/main" id="{BA361DE3-DD78-4320-9F78-E8B8AAE6939F}"/>
              </a:ext>
            </a:extLst>
          </p:cNvPr>
          <p:cNvGrpSpPr/>
          <p:nvPr/>
        </p:nvGrpSpPr>
        <p:grpSpPr>
          <a:xfrm flipH="1">
            <a:off x="9176858" y="1576712"/>
            <a:ext cx="1824644" cy="779978"/>
            <a:chOff x="1454272" y="1576712"/>
            <a:chExt cx="1824644" cy="779978"/>
          </a:xfrm>
        </p:grpSpPr>
        <p:sp>
          <p:nvSpPr>
            <p:cNvPr id="142" name="任意多边形: 形状 141">
              <a:extLst>
                <a:ext uri="{FF2B5EF4-FFF2-40B4-BE49-F238E27FC236}">
                  <a16:creationId xmlns:a16="http://schemas.microsoft.com/office/drawing/2014/main" id="{5351F1BE-6C9A-4BBA-8B3A-BAFD4B237C3E}"/>
                </a:ext>
              </a:extLst>
            </p:cNvPr>
            <p:cNvSpPr/>
            <p:nvPr/>
          </p:nvSpPr>
          <p:spPr>
            <a:xfrm>
              <a:off x="1454272" y="1576712"/>
              <a:ext cx="1824644" cy="779978"/>
            </a:xfrm>
            <a:custGeom>
              <a:avLst/>
              <a:gdLst>
                <a:gd name="connsiteX0" fmla="*/ 592709 w 2773108"/>
                <a:gd name="connsiteY0" fmla="*/ 0 h 1185418"/>
                <a:gd name="connsiteX1" fmla="*/ 924098 w 2773108"/>
                <a:gd name="connsiteY1" fmla="*/ 101225 h 1185418"/>
                <a:gd name="connsiteX2" fmla="*/ 949006 w 2773108"/>
                <a:gd name="connsiteY2" fmla="*/ 121776 h 1185418"/>
                <a:gd name="connsiteX3" fmla="*/ 2302176 w 2773108"/>
                <a:gd name="connsiteY3" fmla="*/ 121776 h 1185418"/>
                <a:gd name="connsiteX4" fmla="*/ 2773108 w 2773108"/>
                <a:gd name="connsiteY4" fmla="*/ 592708 h 1185418"/>
                <a:gd name="connsiteX5" fmla="*/ 2302176 w 2773108"/>
                <a:gd name="connsiteY5" fmla="*/ 1063640 h 1185418"/>
                <a:gd name="connsiteX6" fmla="*/ 949008 w 2773108"/>
                <a:gd name="connsiteY6" fmla="*/ 1063640 h 1185418"/>
                <a:gd name="connsiteX7" fmla="*/ 924098 w 2773108"/>
                <a:gd name="connsiteY7" fmla="*/ 1084193 h 1185418"/>
                <a:gd name="connsiteX8" fmla="*/ 592709 w 2773108"/>
                <a:gd name="connsiteY8" fmla="*/ 1185418 h 1185418"/>
                <a:gd name="connsiteX9" fmla="*/ 0 w 2773108"/>
                <a:gd name="connsiteY9" fmla="*/ 592709 h 1185418"/>
                <a:gd name="connsiteX10" fmla="*/ 592709 w 2773108"/>
                <a:gd name="connsiteY10" fmla="*/ 0 h 1185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73108" h="1185418">
                  <a:moveTo>
                    <a:pt x="592709" y="0"/>
                  </a:moveTo>
                  <a:cubicBezTo>
                    <a:pt x="715463" y="0"/>
                    <a:pt x="829501" y="37317"/>
                    <a:pt x="924098" y="101225"/>
                  </a:cubicBezTo>
                  <a:lnTo>
                    <a:pt x="949006" y="121776"/>
                  </a:lnTo>
                  <a:lnTo>
                    <a:pt x="2302176" y="121776"/>
                  </a:lnTo>
                  <a:cubicBezTo>
                    <a:pt x="2562265" y="121776"/>
                    <a:pt x="2773108" y="332619"/>
                    <a:pt x="2773108" y="592708"/>
                  </a:cubicBezTo>
                  <a:cubicBezTo>
                    <a:pt x="2773108" y="852797"/>
                    <a:pt x="2562265" y="1063640"/>
                    <a:pt x="2302176" y="1063640"/>
                  </a:cubicBezTo>
                  <a:lnTo>
                    <a:pt x="949008" y="1063640"/>
                  </a:lnTo>
                  <a:lnTo>
                    <a:pt x="924098" y="1084193"/>
                  </a:lnTo>
                  <a:cubicBezTo>
                    <a:pt x="829501" y="1148101"/>
                    <a:pt x="715463" y="1185418"/>
                    <a:pt x="592709" y="1185418"/>
                  </a:cubicBezTo>
                  <a:cubicBezTo>
                    <a:pt x="265365" y="1185418"/>
                    <a:pt x="0" y="920053"/>
                    <a:pt x="0" y="592709"/>
                  </a:cubicBezTo>
                  <a:cubicBezTo>
                    <a:pt x="0" y="265365"/>
                    <a:pt x="265365" y="0"/>
                    <a:pt x="592709" y="0"/>
                  </a:cubicBezTo>
                  <a:close/>
                </a:path>
              </a:pathLst>
            </a:custGeom>
            <a:pattFill prst="lgGrid">
              <a:fgClr>
                <a:schemeClr val="accent2"/>
              </a:fgClr>
              <a:bgClr>
                <a:schemeClr val="bg1"/>
              </a:bgClr>
            </a:pattFill>
            <a:ln w="508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43" name="play-right-triangle-arrow-sketch_59785">
              <a:extLst>
                <a:ext uri="{FF2B5EF4-FFF2-40B4-BE49-F238E27FC236}">
                  <a16:creationId xmlns:a16="http://schemas.microsoft.com/office/drawing/2014/main" id="{3250DF64-52F9-4B43-A1BE-73A8BFD45088}"/>
                </a:ext>
              </a:extLst>
            </p:cNvPr>
            <p:cNvSpPr>
              <a:spLocks noChangeAspect="1"/>
            </p:cNvSpPr>
            <p:nvPr/>
          </p:nvSpPr>
          <p:spPr bwMode="auto">
            <a:xfrm rot="10800000">
              <a:off x="1628563" y="1734625"/>
              <a:ext cx="335476" cy="464152"/>
            </a:xfrm>
            <a:custGeom>
              <a:avLst/>
              <a:gdLst>
                <a:gd name="T0" fmla="*/ 325000 h 606722"/>
                <a:gd name="T1" fmla="*/ 325000 h 606722"/>
                <a:gd name="T2" fmla="*/ 325000 h 606722"/>
                <a:gd name="T3" fmla="*/ 325000 h 606722"/>
                <a:gd name="T4" fmla="*/ 325000 h 606722"/>
                <a:gd name="T5" fmla="*/ 325000 h 606722"/>
                <a:gd name="T6" fmla="*/ 325000 h 606722"/>
                <a:gd name="T7" fmla="*/ 325000 h 606722"/>
                <a:gd name="T8" fmla="*/ 325000 h 606722"/>
                <a:gd name="T9" fmla="*/ 325000 h 606722"/>
                <a:gd name="T10" fmla="*/ 325000 h 606722"/>
                <a:gd name="T11" fmla="*/ 325000 h 606722"/>
                <a:gd name="T12" fmla="*/ 325000 h 606722"/>
                <a:gd name="T13" fmla="*/ 325000 h 606722"/>
                <a:gd name="T14" fmla="*/ 325000 h 606722"/>
                <a:gd name="T15" fmla="*/ 325000 h 606722"/>
                <a:gd name="T16" fmla="*/ 325000 h 606722"/>
                <a:gd name="T17" fmla="*/ 325000 h 606722"/>
                <a:gd name="T18" fmla="*/ 325000 h 606722"/>
                <a:gd name="T19" fmla="*/ 325000 h 606722"/>
                <a:gd name="T20" fmla="*/ 325000 h 606722"/>
                <a:gd name="T21" fmla="*/ 325000 h 606722"/>
                <a:gd name="T22" fmla="*/ 325000 h 606722"/>
                <a:gd name="T23" fmla="*/ 325000 h 606722"/>
                <a:gd name="T24" fmla="*/ 325000 h 606722"/>
                <a:gd name="T25" fmla="*/ 325000 h 606722"/>
                <a:gd name="T26" fmla="*/ 325000 h 606722"/>
                <a:gd name="T27" fmla="*/ 325000 h 606722"/>
                <a:gd name="T28" fmla="*/ 325000 h 606722"/>
                <a:gd name="T29" fmla="*/ 325000 h 606722"/>
                <a:gd name="T30" fmla="*/ 325000 h 606722"/>
                <a:gd name="T31" fmla="*/ 325000 h 606722"/>
                <a:gd name="T32" fmla="*/ 325000 h 606722"/>
                <a:gd name="T33" fmla="*/ 325000 h 606722"/>
                <a:gd name="T34" fmla="*/ 325000 h 606722"/>
                <a:gd name="T35" fmla="*/ 325000 h 606722"/>
                <a:gd name="T36" fmla="*/ 325000 h 606722"/>
                <a:gd name="T37" fmla="*/ 325000 h 606722"/>
                <a:gd name="T38" fmla="*/ 325000 h 606722"/>
                <a:gd name="T39" fmla="*/ 325000 h 606722"/>
                <a:gd name="T40" fmla="*/ 325000 h 606722"/>
                <a:gd name="T41" fmla="*/ 325000 h 606722"/>
                <a:gd name="T42" fmla="*/ 325000 h 606722"/>
                <a:gd name="T43" fmla="*/ 325000 h 606722"/>
                <a:gd name="T44" fmla="*/ 325000 h 606722"/>
                <a:gd name="T45" fmla="*/ 325000 h 606722"/>
                <a:gd name="T46" fmla="*/ 325000 h 606722"/>
                <a:gd name="T47" fmla="*/ 325000 h 606722"/>
                <a:gd name="T48" fmla="*/ 325000 h 606722"/>
                <a:gd name="T49" fmla="*/ 325000 h 606722"/>
                <a:gd name="T50" fmla="*/ 325000 h 606722"/>
                <a:gd name="T51" fmla="*/ 325000 h 606722"/>
                <a:gd name="T52" fmla="*/ 325000 h 606722"/>
                <a:gd name="T53" fmla="*/ 325000 h 606722"/>
                <a:gd name="T54" fmla="*/ 325000 h 606722"/>
                <a:gd name="T55" fmla="*/ 325000 h 606722"/>
                <a:gd name="T56" fmla="*/ 325000 h 606722"/>
                <a:gd name="T57" fmla="*/ 325000 h 606722"/>
                <a:gd name="T58" fmla="*/ 325000 h 606722"/>
                <a:gd name="T59" fmla="*/ 325000 h 606722"/>
                <a:gd name="T60" fmla="*/ 325000 h 606722"/>
                <a:gd name="T61" fmla="*/ 325000 h 606722"/>
                <a:gd name="T62" fmla="*/ 325000 h 606722"/>
                <a:gd name="T63" fmla="*/ 325000 h 606722"/>
                <a:gd name="T64" fmla="*/ 325000 h 606722"/>
                <a:gd name="T65" fmla="*/ 325000 h 606722"/>
                <a:gd name="T66" fmla="*/ 325000 h 606722"/>
                <a:gd name="T67" fmla="*/ 325000 h 606722"/>
                <a:gd name="T68" fmla="*/ 325000 h 606722"/>
                <a:gd name="T69" fmla="*/ 325000 h 606722"/>
                <a:gd name="T70" fmla="*/ 325000 h 606722"/>
                <a:gd name="T71" fmla="*/ 325000 h 6067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890" h="2619">
                  <a:moveTo>
                    <a:pt x="1879" y="1290"/>
                  </a:moveTo>
                  <a:cubicBezTo>
                    <a:pt x="1815" y="1025"/>
                    <a:pt x="1451" y="817"/>
                    <a:pt x="1241" y="675"/>
                  </a:cubicBezTo>
                  <a:cubicBezTo>
                    <a:pt x="925" y="459"/>
                    <a:pt x="583" y="271"/>
                    <a:pt x="242" y="95"/>
                  </a:cubicBezTo>
                  <a:cubicBezTo>
                    <a:pt x="232" y="0"/>
                    <a:pt x="84" y="2"/>
                    <a:pt x="86" y="101"/>
                  </a:cubicBezTo>
                  <a:cubicBezTo>
                    <a:pt x="88" y="236"/>
                    <a:pt x="87" y="372"/>
                    <a:pt x="84" y="508"/>
                  </a:cubicBezTo>
                  <a:cubicBezTo>
                    <a:pt x="72" y="512"/>
                    <a:pt x="65" y="533"/>
                    <a:pt x="79" y="543"/>
                  </a:cubicBezTo>
                  <a:cubicBezTo>
                    <a:pt x="81" y="544"/>
                    <a:pt x="82" y="545"/>
                    <a:pt x="83" y="546"/>
                  </a:cubicBezTo>
                  <a:cubicBezTo>
                    <a:pt x="66" y="1218"/>
                    <a:pt x="0" y="1895"/>
                    <a:pt x="61" y="2561"/>
                  </a:cubicBezTo>
                  <a:cubicBezTo>
                    <a:pt x="65" y="2603"/>
                    <a:pt x="102" y="2619"/>
                    <a:pt x="131" y="2609"/>
                  </a:cubicBezTo>
                  <a:cubicBezTo>
                    <a:pt x="138" y="2610"/>
                    <a:pt x="145" y="2610"/>
                    <a:pt x="152" y="2607"/>
                  </a:cubicBezTo>
                  <a:cubicBezTo>
                    <a:pt x="490" y="2503"/>
                    <a:pt x="797" y="2292"/>
                    <a:pt x="1078" y="2084"/>
                  </a:cubicBezTo>
                  <a:cubicBezTo>
                    <a:pt x="1327" y="1899"/>
                    <a:pt x="1676" y="1651"/>
                    <a:pt x="1817" y="1363"/>
                  </a:cubicBezTo>
                  <a:cubicBezTo>
                    <a:pt x="1854" y="1365"/>
                    <a:pt x="1890" y="1336"/>
                    <a:pt x="1879" y="1290"/>
                  </a:cubicBezTo>
                  <a:close/>
                  <a:moveTo>
                    <a:pt x="173" y="2488"/>
                  </a:moveTo>
                  <a:cubicBezTo>
                    <a:pt x="180" y="2415"/>
                    <a:pt x="186" y="2342"/>
                    <a:pt x="192" y="2268"/>
                  </a:cubicBezTo>
                  <a:cubicBezTo>
                    <a:pt x="243" y="2314"/>
                    <a:pt x="299" y="2359"/>
                    <a:pt x="359" y="2386"/>
                  </a:cubicBezTo>
                  <a:cubicBezTo>
                    <a:pt x="298" y="2421"/>
                    <a:pt x="236" y="2455"/>
                    <a:pt x="173" y="2488"/>
                  </a:cubicBezTo>
                  <a:close/>
                  <a:moveTo>
                    <a:pt x="411" y="2357"/>
                  </a:moveTo>
                  <a:cubicBezTo>
                    <a:pt x="374" y="2330"/>
                    <a:pt x="334" y="2308"/>
                    <a:pt x="296" y="2283"/>
                  </a:cubicBezTo>
                  <a:cubicBezTo>
                    <a:pt x="262" y="2260"/>
                    <a:pt x="229" y="2233"/>
                    <a:pt x="198" y="2206"/>
                  </a:cubicBezTo>
                  <a:cubicBezTo>
                    <a:pt x="203" y="2135"/>
                    <a:pt x="208" y="2063"/>
                    <a:pt x="213" y="1992"/>
                  </a:cubicBezTo>
                  <a:cubicBezTo>
                    <a:pt x="265" y="2042"/>
                    <a:pt x="318" y="2091"/>
                    <a:pt x="372" y="2138"/>
                  </a:cubicBezTo>
                  <a:cubicBezTo>
                    <a:pt x="420" y="2180"/>
                    <a:pt x="482" y="2246"/>
                    <a:pt x="547" y="2273"/>
                  </a:cubicBezTo>
                  <a:cubicBezTo>
                    <a:pt x="502" y="2302"/>
                    <a:pt x="457" y="2330"/>
                    <a:pt x="411" y="2357"/>
                  </a:cubicBezTo>
                  <a:close/>
                  <a:moveTo>
                    <a:pt x="605" y="2236"/>
                  </a:moveTo>
                  <a:cubicBezTo>
                    <a:pt x="550" y="2174"/>
                    <a:pt x="460" y="2130"/>
                    <a:pt x="396" y="2078"/>
                  </a:cubicBezTo>
                  <a:cubicBezTo>
                    <a:pt x="334" y="2027"/>
                    <a:pt x="275" y="1974"/>
                    <a:pt x="217" y="1920"/>
                  </a:cubicBezTo>
                  <a:cubicBezTo>
                    <a:pt x="220" y="1872"/>
                    <a:pt x="222" y="1823"/>
                    <a:pt x="224" y="1775"/>
                  </a:cubicBezTo>
                  <a:cubicBezTo>
                    <a:pt x="329" y="1848"/>
                    <a:pt x="424" y="1934"/>
                    <a:pt x="518" y="2020"/>
                  </a:cubicBezTo>
                  <a:cubicBezTo>
                    <a:pt x="570" y="2069"/>
                    <a:pt x="626" y="2131"/>
                    <a:pt x="687" y="2182"/>
                  </a:cubicBezTo>
                  <a:cubicBezTo>
                    <a:pt x="660" y="2200"/>
                    <a:pt x="633" y="2219"/>
                    <a:pt x="605" y="2236"/>
                  </a:cubicBezTo>
                  <a:close/>
                  <a:moveTo>
                    <a:pt x="757" y="2134"/>
                  </a:moveTo>
                  <a:cubicBezTo>
                    <a:pt x="685" y="2068"/>
                    <a:pt x="600" y="2009"/>
                    <a:pt x="531" y="1949"/>
                  </a:cubicBezTo>
                  <a:cubicBezTo>
                    <a:pt x="435" y="1866"/>
                    <a:pt x="335" y="1786"/>
                    <a:pt x="227" y="1719"/>
                  </a:cubicBezTo>
                  <a:cubicBezTo>
                    <a:pt x="229" y="1685"/>
                    <a:pt x="230" y="1652"/>
                    <a:pt x="231" y="1618"/>
                  </a:cubicBezTo>
                  <a:cubicBezTo>
                    <a:pt x="370" y="1686"/>
                    <a:pt x="498" y="1774"/>
                    <a:pt x="624" y="1864"/>
                  </a:cubicBezTo>
                  <a:cubicBezTo>
                    <a:pt x="703" y="1921"/>
                    <a:pt x="780" y="1996"/>
                    <a:pt x="863" y="2057"/>
                  </a:cubicBezTo>
                  <a:cubicBezTo>
                    <a:pt x="828" y="2083"/>
                    <a:pt x="793" y="2109"/>
                    <a:pt x="757" y="2134"/>
                  </a:cubicBezTo>
                  <a:close/>
                  <a:moveTo>
                    <a:pt x="1055" y="1908"/>
                  </a:moveTo>
                  <a:cubicBezTo>
                    <a:pt x="1012" y="1944"/>
                    <a:pt x="969" y="1977"/>
                    <a:pt x="925" y="2011"/>
                  </a:cubicBezTo>
                  <a:cubicBezTo>
                    <a:pt x="828" y="1928"/>
                    <a:pt x="703" y="1861"/>
                    <a:pt x="606" y="1794"/>
                  </a:cubicBezTo>
                  <a:cubicBezTo>
                    <a:pt x="487" y="1712"/>
                    <a:pt x="364" y="1636"/>
                    <a:pt x="233" y="1577"/>
                  </a:cubicBezTo>
                  <a:cubicBezTo>
                    <a:pt x="237" y="1488"/>
                    <a:pt x="239" y="1399"/>
                    <a:pt x="242" y="1311"/>
                  </a:cubicBezTo>
                  <a:cubicBezTo>
                    <a:pt x="475" y="1539"/>
                    <a:pt x="770" y="1765"/>
                    <a:pt x="1054" y="1907"/>
                  </a:cubicBezTo>
                  <a:cubicBezTo>
                    <a:pt x="1055" y="1907"/>
                    <a:pt x="1055" y="1907"/>
                    <a:pt x="1056" y="1907"/>
                  </a:cubicBezTo>
                  <a:cubicBezTo>
                    <a:pt x="1056" y="1908"/>
                    <a:pt x="1055" y="1908"/>
                    <a:pt x="1055" y="1908"/>
                  </a:cubicBezTo>
                  <a:close/>
                  <a:moveTo>
                    <a:pt x="1094" y="1874"/>
                  </a:moveTo>
                  <a:cubicBezTo>
                    <a:pt x="1093" y="1870"/>
                    <a:pt x="1091" y="1867"/>
                    <a:pt x="1087" y="1864"/>
                  </a:cubicBezTo>
                  <a:cubicBezTo>
                    <a:pt x="962" y="1756"/>
                    <a:pt x="811" y="1677"/>
                    <a:pt x="674" y="1586"/>
                  </a:cubicBezTo>
                  <a:cubicBezTo>
                    <a:pt x="522" y="1485"/>
                    <a:pt x="380" y="1373"/>
                    <a:pt x="244" y="1253"/>
                  </a:cubicBezTo>
                  <a:cubicBezTo>
                    <a:pt x="247" y="1156"/>
                    <a:pt x="248" y="1060"/>
                    <a:pt x="250" y="964"/>
                  </a:cubicBezTo>
                  <a:cubicBezTo>
                    <a:pt x="574" y="1227"/>
                    <a:pt x="893" y="1508"/>
                    <a:pt x="1237" y="1742"/>
                  </a:cubicBezTo>
                  <a:cubicBezTo>
                    <a:pt x="1191" y="1787"/>
                    <a:pt x="1144" y="1831"/>
                    <a:pt x="1094" y="1874"/>
                  </a:cubicBezTo>
                  <a:close/>
                  <a:moveTo>
                    <a:pt x="1290" y="1689"/>
                  </a:moveTo>
                  <a:cubicBezTo>
                    <a:pt x="960" y="1411"/>
                    <a:pt x="601" y="1155"/>
                    <a:pt x="250" y="900"/>
                  </a:cubicBezTo>
                  <a:cubicBezTo>
                    <a:pt x="251" y="823"/>
                    <a:pt x="251" y="746"/>
                    <a:pt x="251" y="669"/>
                  </a:cubicBezTo>
                  <a:cubicBezTo>
                    <a:pt x="652" y="955"/>
                    <a:pt x="1070" y="1202"/>
                    <a:pt x="1432" y="1544"/>
                  </a:cubicBezTo>
                  <a:cubicBezTo>
                    <a:pt x="1385" y="1592"/>
                    <a:pt x="1338" y="1641"/>
                    <a:pt x="1290" y="1689"/>
                  </a:cubicBezTo>
                  <a:close/>
                  <a:moveTo>
                    <a:pt x="970" y="1062"/>
                  </a:moveTo>
                  <a:cubicBezTo>
                    <a:pt x="735" y="905"/>
                    <a:pt x="488" y="767"/>
                    <a:pt x="251" y="613"/>
                  </a:cubicBezTo>
                  <a:cubicBezTo>
                    <a:pt x="250" y="556"/>
                    <a:pt x="249" y="499"/>
                    <a:pt x="248" y="443"/>
                  </a:cubicBezTo>
                  <a:cubicBezTo>
                    <a:pt x="671" y="775"/>
                    <a:pt x="1123" y="1112"/>
                    <a:pt x="1581" y="1392"/>
                  </a:cubicBezTo>
                  <a:cubicBezTo>
                    <a:pt x="1550" y="1423"/>
                    <a:pt x="1518" y="1455"/>
                    <a:pt x="1487" y="1486"/>
                  </a:cubicBezTo>
                  <a:cubicBezTo>
                    <a:pt x="1361" y="1308"/>
                    <a:pt x="1147" y="1179"/>
                    <a:pt x="970" y="1062"/>
                  </a:cubicBezTo>
                  <a:close/>
                  <a:moveTo>
                    <a:pt x="1646" y="1330"/>
                  </a:moveTo>
                  <a:cubicBezTo>
                    <a:pt x="1397" y="1160"/>
                    <a:pt x="1145" y="993"/>
                    <a:pt x="898" y="820"/>
                  </a:cubicBezTo>
                  <a:cubicBezTo>
                    <a:pt x="688" y="673"/>
                    <a:pt x="478" y="505"/>
                    <a:pt x="248" y="389"/>
                  </a:cubicBezTo>
                  <a:cubicBezTo>
                    <a:pt x="247" y="336"/>
                    <a:pt x="247" y="282"/>
                    <a:pt x="246" y="229"/>
                  </a:cubicBezTo>
                  <a:cubicBezTo>
                    <a:pt x="482" y="374"/>
                    <a:pt x="725" y="510"/>
                    <a:pt x="958" y="663"/>
                  </a:cubicBezTo>
                  <a:cubicBezTo>
                    <a:pt x="1132" y="778"/>
                    <a:pt x="1303" y="898"/>
                    <a:pt x="1465" y="1031"/>
                  </a:cubicBezTo>
                  <a:cubicBezTo>
                    <a:pt x="1553" y="1104"/>
                    <a:pt x="1622" y="1197"/>
                    <a:pt x="1702" y="1278"/>
                  </a:cubicBezTo>
                  <a:cubicBezTo>
                    <a:pt x="1683" y="1295"/>
                    <a:pt x="1665" y="1313"/>
                    <a:pt x="1646" y="13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44" name="文本框 143">
              <a:extLst>
                <a:ext uri="{FF2B5EF4-FFF2-40B4-BE49-F238E27FC236}">
                  <a16:creationId xmlns:a16="http://schemas.microsoft.com/office/drawing/2014/main" id="{5C63AAF3-987B-4759-AEE7-6EA1DE0BC46C}"/>
                </a:ext>
              </a:extLst>
            </p:cNvPr>
            <p:cNvSpPr txBox="1"/>
            <p:nvPr/>
          </p:nvSpPr>
          <p:spPr>
            <a:xfrm>
              <a:off x="2138332" y="1766646"/>
              <a:ext cx="94686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/>
                <a:t>特点四</a:t>
              </a:r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4F6B0A08-4F4B-468E-912E-D5E62411B9F3}"/>
              </a:ext>
            </a:extLst>
          </p:cNvPr>
          <p:cNvGrpSpPr/>
          <p:nvPr/>
        </p:nvGrpSpPr>
        <p:grpSpPr>
          <a:xfrm>
            <a:off x="-566057" y="6498000"/>
            <a:ext cx="13004800" cy="360000"/>
            <a:chOff x="-1526071" y="6399975"/>
            <a:chExt cx="11179278" cy="360000"/>
          </a:xfrm>
          <a:effectLst/>
        </p:grpSpPr>
        <p:sp>
          <p:nvSpPr>
            <p:cNvPr id="15" name="平行四边形 14">
              <a:extLst>
                <a:ext uri="{FF2B5EF4-FFF2-40B4-BE49-F238E27FC236}">
                  <a16:creationId xmlns:a16="http://schemas.microsoft.com/office/drawing/2014/main" id="{A2263518-7C15-4902-B94C-59453DB8B77F}"/>
                </a:ext>
              </a:extLst>
            </p:cNvPr>
            <p:cNvSpPr/>
            <p:nvPr/>
          </p:nvSpPr>
          <p:spPr>
            <a:xfrm>
              <a:off x="-1526071" y="6399975"/>
              <a:ext cx="11179278" cy="360000"/>
            </a:xfrm>
            <a:prstGeom prst="parallelogram">
              <a:avLst>
                <a:gd name="adj" fmla="val 49812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" name="平行四边形 15">
              <a:extLst>
                <a:ext uri="{FF2B5EF4-FFF2-40B4-BE49-F238E27FC236}">
                  <a16:creationId xmlns:a16="http://schemas.microsoft.com/office/drawing/2014/main" id="{86B71531-FA58-486C-A3B0-A273BFE550D3}"/>
                </a:ext>
              </a:extLst>
            </p:cNvPr>
            <p:cNvSpPr/>
            <p:nvPr/>
          </p:nvSpPr>
          <p:spPr>
            <a:xfrm>
              <a:off x="2080888" y="6399975"/>
              <a:ext cx="984071" cy="360000"/>
            </a:xfrm>
            <a:prstGeom prst="parallelogram">
              <a:avLst>
                <a:gd name="adj" fmla="val 49812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C1CA6BB9-3C89-4D0E-BBF1-5A9FFE904954}"/>
                </a:ext>
              </a:extLst>
            </p:cNvPr>
            <p:cNvSpPr txBox="1"/>
            <p:nvPr/>
          </p:nvSpPr>
          <p:spPr>
            <a:xfrm>
              <a:off x="-861173" y="6441476"/>
              <a:ext cx="696718" cy="20310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dist"/>
              <a:r>
                <a:rPr lang="en-US" altLang="zh-CN" dirty="0"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BCU</a:t>
              </a:r>
              <a:endParaRPr lang="zh-CN" altLang="en-US" dirty="0"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  <p:sp>
          <p:nvSpPr>
            <p:cNvPr id="18" name="平行四边形 17">
              <a:extLst>
                <a:ext uri="{FF2B5EF4-FFF2-40B4-BE49-F238E27FC236}">
                  <a16:creationId xmlns:a16="http://schemas.microsoft.com/office/drawing/2014/main" id="{7A834529-58D4-464B-8C1E-A6DD8E14325B}"/>
                </a:ext>
              </a:extLst>
            </p:cNvPr>
            <p:cNvSpPr/>
            <p:nvPr/>
          </p:nvSpPr>
          <p:spPr>
            <a:xfrm>
              <a:off x="6116219" y="6399975"/>
              <a:ext cx="984071" cy="360000"/>
            </a:xfrm>
            <a:prstGeom prst="parallelogram">
              <a:avLst>
                <a:gd name="adj" fmla="val 49812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平行四边形 18">
              <a:extLst>
                <a:ext uri="{FF2B5EF4-FFF2-40B4-BE49-F238E27FC236}">
                  <a16:creationId xmlns:a16="http://schemas.microsoft.com/office/drawing/2014/main" id="{868D08F1-C32D-4BE4-BD10-37D5BEC3B047}"/>
                </a:ext>
              </a:extLst>
            </p:cNvPr>
            <p:cNvSpPr/>
            <p:nvPr/>
          </p:nvSpPr>
          <p:spPr>
            <a:xfrm>
              <a:off x="-55256" y="6399975"/>
              <a:ext cx="984071" cy="360000"/>
            </a:xfrm>
            <a:prstGeom prst="parallelogram">
              <a:avLst>
                <a:gd name="adj" fmla="val 49812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0" name="平行四边形 19">
              <a:extLst>
                <a:ext uri="{FF2B5EF4-FFF2-40B4-BE49-F238E27FC236}">
                  <a16:creationId xmlns:a16="http://schemas.microsoft.com/office/drawing/2014/main" id="{EE5BD151-803A-4546-9FA7-8E2448984A6E}"/>
                </a:ext>
              </a:extLst>
            </p:cNvPr>
            <p:cNvSpPr/>
            <p:nvPr/>
          </p:nvSpPr>
          <p:spPr>
            <a:xfrm>
              <a:off x="4217032" y="6399975"/>
              <a:ext cx="984071" cy="360000"/>
            </a:xfrm>
            <a:prstGeom prst="parallelogram">
              <a:avLst>
                <a:gd name="adj" fmla="val 49812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平行四边形 20">
              <a:extLst>
                <a:ext uri="{FF2B5EF4-FFF2-40B4-BE49-F238E27FC236}">
                  <a16:creationId xmlns:a16="http://schemas.microsoft.com/office/drawing/2014/main" id="{5C53FF15-E692-4890-959D-F5808DD698FB}"/>
                </a:ext>
              </a:extLst>
            </p:cNvPr>
            <p:cNvSpPr/>
            <p:nvPr/>
          </p:nvSpPr>
          <p:spPr>
            <a:xfrm>
              <a:off x="8252364" y="6399975"/>
              <a:ext cx="984071" cy="360000"/>
            </a:xfrm>
            <a:prstGeom prst="parallelogram">
              <a:avLst>
                <a:gd name="adj" fmla="val 49812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01608A04-80CF-4397-BDFB-EC5846F24B86}"/>
                </a:ext>
              </a:extLst>
            </p:cNvPr>
            <p:cNvSpPr txBox="1"/>
            <p:nvPr/>
          </p:nvSpPr>
          <p:spPr>
            <a:xfrm>
              <a:off x="1038014" y="6441476"/>
              <a:ext cx="933675" cy="20310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dist"/>
              <a:r>
                <a:rPr lang="en-US" altLang="zh-CN" dirty="0"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DANCE</a:t>
              </a:r>
              <a:endParaRPr lang="zh-CN" altLang="en-US" dirty="0"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68603A69-027B-4C39-8623-B6E8B333DED1}"/>
                </a:ext>
              </a:extLst>
            </p:cNvPr>
            <p:cNvSpPr txBox="1"/>
            <p:nvPr/>
          </p:nvSpPr>
          <p:spPr>
            <a:xfrm>
              <a:off x="3174158" y="6441476"/>
              <a:ext cx="933675" cy="20310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dist"/>
              <a:r>
                <a:rPr lang="en-US" altLang="zh-CN" dirty="0"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2020</a:t>
              </a:r>
              <a:endParaRPr lang="zh-CN" altLang="en-US" dirty="0"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A3223E5F-B2D2-4FE7-A7F3-84C873D292F3}"/>
                </a:ext>
              </a:extLst>
            </p:cNvPr>
            <p:cNvSpPr txBox="1"/>
            <p:nvPr/>
          </p:nvSpPr>
          <p:spPr>
            <a:xfrm>
              <a:off x="5310302" y="6441476"/>
              <a:ext cx="696718" cy="20310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dist"/>
              <a:r>
                <a:rPr lang="en-US" altLang="zh-CN" dirty="0"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BCU</a:t>
              </a:r>
              <a:endParaRPr lang="zh-CN" altLang="en-US" dirty="0"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1BC8F782-9379-467F-B361-4CE060C08901}"/>
                </a:ext>
              </a:extLst>
            </p:cNvPr>
            <p:cNvSpPr txBox="1"/>
            <p:nvPr/>
          </p:nvSpPr>
          <p:spPr>
            <a:xfrm>
              <a:off x="7209489" y="6441476"/>
              <a:ext cx="1001336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dist"/>
              <a:r>
                <a:rPr lang="en-US" altLang="zh-CN" dirty="0"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DANCE</a:t>
              </a:r>
              <a:endParaRPr lang="zh-CN" altLang="en-US" dirty="0"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</p:grpSp>
      <p:grpSp>
        <p:nvGrpSpPr>
          <p:cNvPr id="149" name="组合 148">
            <a:extLst>
              <a:ext uri="{FF2B5EF4-FFF2-40B4-BE49-F238E27FC236}">
                <a16:creationId xmlns:a16="http://schemas.microsoft.com/office/drawing/2014/main" id="{45E6E7D6-6515-44C7-80E8-78443DBA998A}"/>
              </a:ext>
            </a:extLst>
          </p:cNvPr>
          <p:cNvGrpSpPr/>
          <p:nvPr/>
        </p:nvGrpSpPr>
        <p:grpSpPr>
          <a:xfrm flipH="1">
            <a:off x="8627295" y="3139712"/>
            <a:ext cx="1824644" cy="779978"/>
            <a:chOff x="1454272" y="1576712"/>
            <a:chExt cx="1824644" cy="779978"/>
          </a:xfrm>
        </p:grpSpPr>
        <p:sp>
          <p:nvSpPr>
            <p:cNvPr id="150" name="任意多边形: 形状 149">
              <a:extLst>
                <a:ext uri="{FF2B5EF4-FFF2-40B4-BE49-F238E27FC236}">
                  <a16:creationId xmlns:a16="http://schemas.microsoft.com/office/drawing/2014/main" id="{8EAB1F7B-3B45-4D2A-B3A3-F8BA23C6D77D}"/>
                </a:ext>
              </a:extLst>
            </p:cNvPr>
            <p:cNvSpPr/>
            <p:nvPr/>
          </p:nvSpPr>
          <p:spPr>
            <a:xfrm>
              <a:off x="1454272" y="1576712"/>
              <a:ext cx="1824644" cy="779978"/>
            </a:xfrm>
            <a:custGeom>
              <a:avLst/>
              <a:gdLst>
                <a:gd name="connsiteX0" fmla="*/ 592709 w 2773108"/>
                <a:gd name="connsiteY0" fmla="*/ 0 h 1185418"/>
                <a:gd name="connsiteX1" fmla="*/ 924098 w 2773108"/>
                <a:gd name="connsiteY1" fmla="*/ 101225 h 1185418"/>
                <a:gd name="connsiteX2" fmla="*/ 949006 w 2773108"/>
                <a:gd name="connsiteY2" fmla="*/ 121776 h 1185418"/>
                <a:gd name="connsiteX3" fmla="*/ 2302176 w 2773108"/>
                <a:gd name="connsiteY3" fmla="*/ 121776 h 1185418"/>
                <a:gd name="connsiteX4" fmla="*/ 2773108 w 2773108"/>
                <a:gd name="connsiteY4" fmla="*/ 592708 h 1185418"/>
                <a:gd name="connsiteX5" fmla="*/ 2302176 w 2773108"/>
                <a:gd name="connsiteY5" fmla="*/ 1063640 h 1185418"/>
                <a:gd name="connsiteX6" fmla="*/ 949008 w 2773108"/>
                <a:gd name="connsiteY6" fmla="*/ 1063640 h 1185418"/>
                <a:gd name="connsiteX7" fmla="*/ 924098 w 2773108"/>
                <a:gd name="connsiteY7" fmla="*/ 1084193 h 1185418"/>
                <a:gd name="connsiteX8" fmla="*/ 592709 w 2773108"/>
                <a:gd name="connsiteY8" fmla="*/ 1185418 h 1185418"/>
                <a:gd name="connsiteX9" fmla="*/ 0 w 2773108"/>
                <a:gd name="connsiteY9" fmla="*/ 592709 h 1185418"/>
                <a:gd name="connsiteX10" fmla="*/ 592709 w 2773108"/>
                <a:gd name="connsiteY10" fmla="*/ 0 h 1185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73108" h="1185418">
                  <a:moveTo>
                    <a:pt x="592709" y="0"/>
                  </a:moveTo>
                  <a:cubicBezTo>
                    <a:pt x="715463" y="0"/>
                    <a:pt x="829501" y="37317"/>
                    <a:pt x="924098" y="101225"/>
                  </a:cubicBezTo>
                  <a:lnTo>
                    <a:pt x="949006" y="121776"/>
                  </a:lnTo>
                  <a:lnTo>
                    <a:pt x="2302176" y="121776"/>
                  </a:lnTo>
                  <a:cubicBezTo>
                    <a:pt x="2562265" y="121776"/>
                    <a:pt x="2773108" y="332619"/>
                    <a:pt x="2773108" y="592708"/>
                  </a:cubicBezTo>
                  <a:cubicBezTo>
                    <a:pt x="2773108" y="852797"/>
                    <a:pt x="2562265" y="1063640"/>
                    <a:pt x="2302176" y="1063640"/>
                  </a:cubicBezTo>
                  <a:lnTo>
                    <a:pt x="949008" y="1063640"/>
                  </a:lnTo>
                  <a:lnTo>
                    <a:pt x="924098" y="1084193"/>
                  </a:lnTo>
                  <a:cubicBezTo>
                    <a:pt x="829501" y="1148101"/>
                    <a:pt x="715463" y="1185418"/>
                    <a:pt x="592709" y="1185418"/>
                  </a:cubicBezTo>
                  <a:cubicBezTo>
                    <a:pt x="265365" y="1185418"/>
                    <a:pt x="0" y="920053"/>
                    <a:pt x="0" y="592709"/>
                  </a:cubicBezTo>
                  <a:cubicBezTo>
                    <a:pt x="0" y="265365"/>
                    <a:pt x="265365" y="0"/>
                    <a:pt x="592709" y="0"/>
                  </a:cubicBezTo>
                  <a:close/>
                </a:path>
              </a:pathLst>
            </a:custGeom>
            <a:pattFill prst="lgGrid">
              <a:fgClr>
                <a:schemeClr val="accent2"/>
              </a:fgClr>
              <a:bgClr>
                <a:schemeClr val="bg1"/>
              </a:bgClr>
            </a:pattFill>
            <a:ln w="508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51" name="play-right-triangle-arrow-sketch_59785">
              <a:extLst>
                <a:ext uri="{FF2B5EF4-FFF2-40B4-BE49-F238E27FC236}">
                  <a16:creationId xmlns:a16="http://schemas.microsoft.com/office/drawing/2014/main" id="{CC12E086-16C1-4B41-B0CD-0736B40EFC51}"/>
                </a:ext>
              </a:extLst>
            </p:cNvPr>
            <p:cNvSpPr>
              <a:spLocks noChangeAspect="1"/>
            </p:cNvSpPr>
            <p:nvPr/>
          </p:nvSpPr>
          <p:spPr bwMode="auto">
            <a:xfrm rot="10800000">
              <a:off x="1628563" y="1734625"/>
              <a:ext cx="335476" cy="464152"/>
            </a:xfrm>
            <a:custGeom>
              <a:avLst/>
              <a:gdLst>
                <a:gd name="T0" fmla="*/ 325000 h 606722"/>
                <a:gd name="T1" fmla="*/ 325000 h 606722"/>
                <a:gd name="T2" fmla="*/ 325000 h 606722"/>
                <a:gd name="T3" fmla="*/ 325000 h 606722"/>
                <a:gd name="T4" fmla="*/ 325000 h 606722"/>
                <a:gd name="T5" fmla="*/ 325000 h 606722"/>
                <a:gd name="T6" fmla="*/ 325000 h 606722"/>
                <a:gd name="T7" fmla="*/ 325000 h 606722"/>
                <a:gd name="T8" fmla="*/ 325000 h 606722"/>
                <a:gd name="T9" fmla="*/ 325000 h 606722"/>
                <a:gd name="T10" fmla="*/ 325000 h 606722"/>
                <a:gd name="T11" fmla="*/ 325000 h 606722"/>
                <a:gd name="T12" fmla="*/ 325000 h 606722"/>
                <a:gd name="T13" fmla="*/ 325000 h 606722"/>
                <a:gd name="T14" fmla="*/ 325000 h 606722"/>
                <a:gd name="T15" fmla="*/ 325000 h 606722"/>
                <a:gd name="T16" fmla="*/ 325000 h 606722"/>
                <a:gd name="T17" fmla="*/ 325000 h 606722"/>
                <a:gd name="T18" fmla="*/ 325000 h 606722"/>
                <a:gd name="T19" fmla="*/ 325000 h 606722"/>
                <a:gd name="T20" fmla="*/ 325000 h 606722"/>
                <a:gd name="T21" fmla="*/ 325000 h 606722"/>
                <a:gd name="T22" fmla="*/ 325000 h 606722"/>
                <a:gd name="T23" fmla="*/ 325000 h 606722"/>
                <a:gd name="T24" fmla="*/ 325000 h 606722"/>
                <a:gd name="T25" fmla="*/ 325000 h 606722"/>
                <a:gd name="T26" fmla="*/ 325000 h 606722"/>
                <a:gd name="T27" fmla="*/ 325000 h 606722"/>
                <a:gd name="T28" fmla="*/ 325000 h 606722"/>
                <a:gd name="T29" fmla="*/ 325000 h 606722"/>
                <a:gd name="T30" fmla="*/ 325000 h 606722"/>
                <a:gd name="T31" fmla="*/ 325000 h 606722"/>
                <a:gd name="T32" fmla="*/ 325000 h 606722"/>
                <a:gd name="T33" fmla="*/ 325000 h 606722"/>
                <a:gd name="T34" fmla="*/ 325000 h 606722"/>
                <a:gd name="T35" fmla="*/ 325000 h 606722"/>
                <a:gd name="T36" fmla="*/ 325000 h 606722"/>
                <a:gd name="T37" fmla="*/ 325000 h 606722"/>
                <a:gd name="T38" fmla="*/ 325000 h 606722"/>
                <a:gd name="T39" fmla="*/ 325000 h 606722"/>
                <a:gd name="T40" fmla="*/ 325000 h 606722"/>
                <a:gd name="T41" fmla="*/ 325000 h 606722"/>
                <a:gd name="T42" fmla="*/ 325000 h 606722"/>
                <a:gd name="T43" fmla="*/ 325000 h 606722"/>
                <a:gd name="T44" fmla="*/ 325000 h 606722"/>
                <a:gd name="T45" fmla="*/ 325000 h 606722"/>
                <a:gd name="T46" fmla="*/ 325000 h 606722"/>
                <a:gd name="T47" fmla="*/ 325000 h 606722"/>
                <a:gd name="T48" fmla="*/ 325000 h 606722"/>
                <a:gd name="T49" fmla="*/ 325000 h 606722"/>
                <a:gd name="T50" fmla="*/ 325000 h 606722"/>
                <a:gd name="T51" fmla="*/ 325000 h 606722"/>
                <a:gd name="T52" fmla="*/ 325000 h 606722"/>
                <a:gd name="T53" fmla="*/ 325000 h 606722"/>
                <a:gd name="T54" fmla="*/ 325000 h 606722"/>
                <a:gd name="T55" fmla="*/ 325000 h 606722"/>
                <a:gd name="T56" fmla="*/ 325000 h 606722"/>
                <a:gd name="T57" fmla="*/ 325000 h 606722"/>
                <a:gd name="T58" fmla="*/ 325000 h 606722"/>
                <a:gd name="T59" fmla="*/ 325000 h 606722"/>
                <a:gd name="T60" fmla="*/ 325000 h 606722"/>
                <a:gd name="T61" fmla="*/ 325000 h 606722"/>
                <a:gd name="T62" fmla="*/ 325000 h 606722"/>
                <a:gd name="T63" fmla="*/ 325000 h 606722"/>
                <a:gd name="T64" fmla="*/ 325000 h 606722"/>
                <a:gd name="T65" fmla="*/ 325000 h 606722"/>
                <a:gd name="T66" fmla="*/ 325000 h 606722"/>
                <a:gd name="T67" fmla="*/ 325000 h 606722"/>
                <a:gd name="T68" fmla="*/ 325000 h 606722"/>
                <a:gd name="T69" fmla="*/ 325000 h 606722"/>
                <a:gd name="T70" fmla="*/ 325000 h 606722"/>
                <a:gd name="T71" fmla="*/ 325000 h 6067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890" h="2619">
                  <a:moveTo>
                    <a:pt x="1879" y="1290"/>
                  </a:moveTo>
                  <a:cubicBezTo>
                    <a:pt x="1815" y="1025"/>
                    <a:pt x="1451" y="817"/>
                    <a:pt x="1241" y="675"/>
                  </a:cubicBezTo>
                  <a:cubicBezTo>
                    <a:pt x="925" y="459"/>
                    <a:pt x="583" y="271"/>
                    <a:pt x="242" y="95"/>
                  </a:cubicBezTo>
                  <a:cubicBezTo>
                    <a:pt x="232" y="0"/>
                    <a:pt x="84" y="2"/>
                    <a:pt x="86" y="101"/>
                  </a:cubicBezTo>
                  <a:cubicBezTo>
                    <a:pt x="88" y="236"/>
                    <a:pt x="87" y="372"/>
                    <a:pt x="84" y="508"/>
                  </a:cubicBezTo>
                  <a:cubicBezTo>
                    <a:pt x="72" y="512"/>
                    <a:pt x="65" y="533"/>
                    <a:pt x="79" y="543"/>
                  </a:cubicBezTo>
                  <a:cubicBezTo>
                    <a:pt x="81" y="544"/>
                    <a:pt x="82" y="545"/>
                    <a:pt x="83" y="546"/>
                  </a:cubicBezTo>
                  <a:cubicBezTo>
                    <a:pt x="66" y="1218"/>
                    <a:pt x="0" y="1895"/>
                    <a:pt x="61" y="2561"/>
                  </a:cubicBezTo>
                  <a:cubicBezTo>
                    <a:pt x="65" y="2603"/>
                    <a:pt x="102" y="2619"/>
                    <a:pt x="131" y="2609"/>
                  </a:cubicBezTo>
                  <a:cubicBezTo>
                    <a:pt x="138" y="2610"/>
                    <a:pt x="145" y="2610"/>
                    <a:pt x="152" y="2607"/>
                  </a:cubicBezTo>
                  <a:cubicBezTo>
                    <a:pt x="490" y="2503"/>
                    <a:pt x="797" y="2292"/>
                    <a:pt x="1078" y="2084"/>
                  </a:cubicBezTo>
                  <a:cubicBezTo>
                    <a:pt x="1327" y="1899"/>
                    <a:pt x="1676" y="1651"/>
                    <a:pt x="1817" y="1363"/>
                  </a:cubicBezTo>
                  <a:cubicBezTo>
                    <a:pt x="1854" y="1365"/>
                    <a:pt x="1890" y="1336"/>
                    <a:pt x="1879" y="1290"/>
                  </a:cubicBezTo>
                  <a:close/>
                  <a:moveTo>
                    <a:pt x="173" y="2488"/>
                  </a:moveTo>
                  <a:cubicBezTo>
                    <a:pt x="180" y="2415"/>
                    <a:pt x="186" y="2342"/>
                    <a:pt x="192" y="2268"/>
                  </a:cubicBezTo>
                  <a:cubicBezTo>
                    <a:pt x="243" y="2314"/>
                    <a:pt x="299" y="2359"/>
                    <a:pt x="359" y="2386"/>
                  </a:cubicBezTo>
                  <a:cubicBezTo>
                    <a:pt x="298" y="2421"/>
                    <a:pt x="236" y="2455"/>
                    <a:pt x="173" y="2488"/>
                  </a:cubicBezTo>
                  <a:close/>
                  <a:moveTo>
                    <a:pt x="411" y="2357"/>
                  </a:moveTo>
                  <a:cubicBezTo>
                    <a:pt x="374" y="2330"/>
                    <a:pt x="334" y="2308"/>
                    <a:pt x="296" y="2283"/>
                  </a:cubicBezTo>
                  <a:cubicBezTo>
                    <a:pt x="262" y="2260"/>
                    <a:pt x="229" y="2233"/>
                    <a:pt x="198" y="2206"/>
                  </a:cubicBezTo>
                  <a:cubicBezTo>
                    <a:pt x="203" y="2135"/>
                    <a:pt x="208" y="2063"/>
                    <a:pt x="213" y="1992"/>
                  </a:cubicBezTo>
                  <a:cubicBezTo>
                    <a:pt x="265" y="2042"/>
                    <a:pt x="318" y="2091"/>
                    <a:pt x="372" y="2138"/>
                  </a:cubicBezTo>
                  <a:cubicBezTo>
                    <a:pt x="420" y="2180"/>
                    <a:pt x="482" y="2246"/>
                    <a:pt x="547" y="2273"/>
                  </a:cubicBezTo>
                  <a:cubicBezTo>
                    <a:pt x="502" y="2302"/>
                    <a:pt x="457" y="2330"/>
                    <a:pt x="411" y="2357"/>
                  </a:cubicBezTo>
                  <a:close/>
                  <a:moveTo>
                    <a:pt x="605" y="2236"/>
                  </a:moveTo>
                  <a:cubicBezTo>
                    <a:pt x="550" y="2174"/>
                    <a:pt x="460" y="2130"/>
                    <a:pt x="396" y="2078"/>
                  </a:cubicBezTo>
                  <a:cubicBezTo>
                    <a:pt x="334" y="2027"/>
                    <a:pt x="275" y="1974"/>
                    <a:pt x="217" y="1920"/>
                  </a:cubicBezTo>
                  <a:cubicBezTo>
                    <a:pt x="220" y="1872"/>
                    <a:pt x="222" y="1823"/>
                    <a:pt x="224" y="1775"/>
                  </a:cubicBezTo>
                  <a:cubicBezTo>
                    <a:pt x="329" y="1848"/>
                    <a:pt x="424" y="1934"/>
                    <a:pt x="518" y="2020"/>
                  </a:cubicBezTo>
                  <a:cubicBezTo>
                    <a:pt x="570" y="2069"/>
                    <a:pt x="626" y="2131"/>
                    <a:pt x="687" y="2182"/>
                  </a:cubicBezTo>
                  <a:cubicBezTo>
                    <a:pt x="660" y="2200"/>
                    <a:pt x="633" y="2219"/>
                    <a:pt x="605" y="2236"/>
                  </a:cubicBezTo>
                  <a:close/>
                  <a:moveTo>
                    <a:pt x="757" y="2134"/>
                  </a:moveTo>
                  <a:cubicBezTo>
                    <a:pt x="685" y="2068"/>
                    <a:pt x="600" y="2009"/>
                    <a:pt x="531" y="1949"/>
                  </a:cubicBezTo>
                  <a:cubicBezTo>
                    <a:pt x="435" y="1866"/>
                    <a:pt x="335" y="1786"/>
                    <a:pt x="227" y="1719"/>
                  </a:cubicBezTo>
                  <a:cubicBezTo>
                    <a:pt x="229" y="1685"/>
                    <a:pt x="230" y="1652"/>
                    <a:pt x="231" y="1618"/>
                  </a:cubicBezTo>
                  <a:cubicBezTo>
                    <a:pt x="370" y="1686"/>
                    <a:pt x="498" y="1774"/>
                    <a:pt x="624" y="1864"/>
                  </a:cubicBezTo>
                  <a:cubicBezTo>
                    <a:pt x="703" y="1921"/>
                    <a:pt x="780" y="1996"/>
                    <a:pt x="863" y="2057"/>
                  </a:cubicBezTo>
                  <a:cubicBezTo>
                    <a:pt x="828" y="2083"/>
                    <a:pt x="793" y="2109"/>
                    <a:pt x="757" y="2134"/>
                  </a:cubicBezTo>
                  <a:close/>
                  <a:moveTo>
                    <a:pt x="1055" y="1908"/>
                  </a:moveTo>
                  <a:cubicBezTo>
                    <a:pt x="1012" y="1944"/>
                    <a:pt x="969" y="1977"/>
                    <a:pt x="925" y="2011"/>
                  </a:cubicBezTo>
                  <a:cubicBezTo>
                    <a:pt x="828" y="1928"/>
                    <a:pt x="703" y="1861"/>
                    <a:pt x="606" y="1794"/>
                  </a:cubicBezTo>
                  <a:cubicBezTo>
                    <a:pt x="487" y="1712"/>
                    <a:pt x="364" y="1636"/>
                    <a:pt x="233" y="1577"/>
                  </a:cubicBezTo>
                  <a:cubicBezTo>
                    <a:pt x="237" y="1488"/>
                    <a:pt x="239" y="1399"/>
                    <a:pt x="242" y="1311"/>
                  </a:cubicBezTo>
                  <a:cubicBezTo>
                    <a:pt x="475" y="1539"/>
                    <a:pt x="770" y="1765"/>
                    <a:pt x="1054" y="1907"/>
                  </a:cubicBezTo>
                  <a:cubicBezTo>
                    <a:pt x="1055" y="1907"/>
                    <a:pt x="1055" y="1907"/>
                    <a:pt x="1056" y="1907"/>
                  </a:cubicBezTo>
                  <a:cubicBezTo>
                    <a:pt x="1056" y="1908"/>
                    <a:pt x="1055" y="1908"/>
                    <a:pt x="1055" y="1908"/>
                  </a:cubicBezTo>
                  <a:close/>
                  <a:moveTo>
                    <a:pt x="1094" y="1874"/>
                  </a:moveTo>
                  <a:cubicBezTo>
                    <a:pt x="1093" y="1870"/>
                    <a:pt x="1091" y="1867"/>
                    <a:pt x="1087" y="1864"/>
                  </a:cubicBezTo>
                  <a:cubicBezTo>
                    <a:pt x="962" y="1756"/>
                    <a:pt x="811" y="1677"/>
                    <a:pt x="674" y="1586"/>
                  </a:cubicBezTo>
                  <a:cubicBezTo>
                    <a:pt x="522" y="1485"/>
                    <a:pt x="380" y="1373"/>
                    <a:pt x="244" y="1253"/>
                  </a:cubicBezTo>
                  <a:cubicBezTo>
                    <a:pt x="247" y="1156"/>
                    <a:pt x="248" y="1060"/>
                    <a:pt x="250" y="964"/>
                  </a:cubicBezTo>
                  <a:cubicBezTo>
                    <a:pt x="574" y="1227"/>
                    <a:pt x="893" y="1508"/>
                    <a:pt x="1237" y="1742"/>
                  </a:cubicBezTo>
                  <a:cubicBezTo>
                    <a:pt x="1191" y="1787"/>
                    <a:pt x="1144" y="1831"/>
                    <a:pt x="1094" y="1874"/>
                  </a:cubicBezTo>
                  <a:close/>
                  <a:moveTo>
                    <a:pt x="1290" y="1689"/>
                  </a:moveTo>
                  <a:cubicBezTo>
                    <a:pt x="960" y="1411"/>
                    <a:pt x="601" y="1155"/>
                    <a:pt x="250" y="900"/>
                  </a:cubicBezTo>
                  <a:cubicBezTo>
                    <a:pt x="251" y="823"/>
                    <a:pt x="251" y="746"/>
                    <a:pt x="251" y="669"/>
                  </a:cubicBezTo>
                  <a:cubicBezTo>
                    <a:pt x="652" y="955"/>
                    <a:pt x="1070" y="1202"/>
                    <a:pt x="1432" y="1544"/>
                  </a:cubicBezTo>
                  <a:cubicBezTo>
                    <a:pt x="1385" y="1592"/>
                    <a:pt x="1338" y="1641"/>
                    <a:pt x="1290" y="1689"/>
                  </a:cubicBezTo>
                  <a:close/>
                  <a:moveTo>
                    <a:pt x="970" y="1062"/>
                  </a:moveTo>
                  <a:cubicBezTo>
                    <a:pt x="735" y="905"/>
                    <a:pt x="488" y="767"/>
                    <a:pt x="251" y="613"/>
                  </a:cubicBezTo>
                  <a:cubicBezTo>
                    <a:pt x="250" y="556"/>
                    <a:pt x="249" y="499"/>
                    <a:pt x="248" y="443"/>
                  </a:cubicBezTo>
                  <a:cubicBezTo>
                    <a:pt x="671" y="775"/>
                    <a:pt x="1123" y="1112"/>
                    <a:pt x="1581" y="1392"/>
                  </a:cubicBezTo>
                  <a:cubicBezTo>
                    <a:pt x="1550" y="1423"/>
                    <a:pt x="1518" y="1455"/>
                    <a:pt x="1487" y="1486"/>
                  </a:cubicBezTo>
                  <a:cubicBezTo>
                    <a:pt x="1361" y="1308"/>
                    <a:pt x="1147" y="1179"/>
                    <a:pt x="970" y="1062"/>
                  </a:cubicBezTo>
                  <a:close/>
                  <a:moveTo>
                    <a:pt x="1646" y="1330"/>
                  </a:moveTo>
                  <a:cubicBezTo>
                    <a:pt x="1397" y="1160"/>
                    <a:pt x="1145" y="993"/>
                    <a:pt x="898" y="820"/>
                  </a:cubicBezTo>
                  <a:cubicBezTo>
                    <a:pt x="688" y="673"/>
                    <a:pt x="478" y="505"/>
                    <a:pt x="248" y="389"/>
                  </a:cubicBezTo>
                  <a:cubicBezTo>
                    <a:pt x="247" y="336"/>
                    <a:pt x="247" y="282"/>
                    <a:pt x="246" y="229"/>
                  </a:cubicBezTo>
                  <a:cubicBezTo>
                    <a:pt x="482" y="374"/>
                    <a:pt x="725" y="510"/>
                    <a:pt x="958" y="663"/>
                  </a:cubicBezTo>
                  <a:cubicBezTo>
                    <a:pt x="1132" y="778"/>
                    <a:pt x="1303" y="898"/>
                    <a:pt x="1465" y="1031"/>
                  </a:cubicBezTo>
                  <a:cubicBezTo>
                    <a:pt x="1553" y="1104"/>
                    <a:pt x="1622" y="1197"/>
                    <a:pt x="1702" y="1278"/>
                  </a:cubicBezTo>
                  <a:cubicBezTo>
                    <a:pt x="1683" y="1295"/>
                    <a:pt x="1665" y="1313"/>
                    <a:pt x="1646" y="13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52" name="文本框 151">
              <a:extLst>
                <a:ext uri="{FF2B5EF4-FFF2-40B4-BE49-F238E27FC236}">
                  <a16:creationId xmlns:a16="http://schemas.microsoft.com/office/drawing/2014/main" id="{BFEFCCC5-FDC8-4F53-A63B-A85503E9EFAC}"/>
                </a:ext>
              </a:extLst>
            </p:cNvPr>
            <p:cNvSpPr txBox="1"/>
            <p:nvPr/>
          </p:nvSpPr>
          <p:spPr>
            <a:xfrm>
              <a:off x="2138332" y="1766646"/>
              <a:ext cx="94686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/>
                <a:t>特点五</a:t>
              </a:r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05764948-2243-4C00-8EC2-EED1B5EB22FB}"/>
              </a:ext>
            </a:extLst>
          </p:cNvPr>
          <p:cNvGrpSpPr/>
          <p:nvPr/>
        </p:nvGrpSpPr>
        <p:grpSpPr>
          <a:xfrm>
            <a:off x="-566057" y="0"/>
            <a:ext cx="13004800" cy="360000"/>
            <a:chOff x="-1526071" y="6399975"/>
            <a:chExt cx="11179278" cy="360000"/>
          </a:xfrm>
          <a:effectLst/>
        </p:grpSpPr>
        <p:sp>
          <p:nvSpPr>
            <p:cNvPr id="3" name="平行四边形 2">
              <a:extLst>
                <a:ext uri="{FF2B5EF4-FFF2-40B4-BE49-F238E27FC236}">
                  <a16:creationId xmlns:a16="http://schemas.microsoft.com/office/drawing/2014/main" id="{6D4B68A1-587E-4983-9344-3EFACF1EF81F}"/>
                </a:ext>
              </a:extLst>
            </p:cNvPr>
            <p:cNvSpPr/>
            <p:nvPr/>
          </p:nvSpPr>
          <p:spPr>
            <a:xfrm>
              <a:off x="-1526071" y="6399975"/>
              <a:ext cx="11179278" cy="360000"/>
            </a:xfrm>
            <a:prstGeom prst="parallelogram">
              <a:avLst>
                <a:gd name="adj" fmla="val 49812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平行四边形 3">
              <a:extLst>
                <a:ext uri="{FF2B5EF4-FFF2-40B4-BE49-F238E27FC236}">
                  <a16:creationId xmlns:a16="http://schemas.microsoft.com/office/drawing/2014/main" id="{82681AFF-5289-4A76-9DC2-706957C9212F}"/>
                </a:ext>
              </a:extLst>
            </p:cNvPr>
            <p:cNvSpPr/>
            <p:nvPr/>
          </p:nvSpPr>
          <p:spPr>
            <a:xfrm>
              <a:off x="2080888" y="6399975"/>
              <a:ext cx="984071" cy="360000"/>
            </a:xfrm>
            <a:prstGeom prst="parallelogram">
              <a:avLst>
                <a:gd name="adj" fmla="val 49812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C1653FDC-2F6E-4CB4-B087-4E2E604A4437}"/>
                </a:ext>
              </a:extLst>
            </p:cNvPr>
            <p:cNvSpPr txBox="1"/>
            <p:nvPr/>
          </p:nvSpPr>
          <p:spPr>
            <a:xfrm>
              <a:off x="-861173" y="6441476"/>
              <a:ext cx="696718" cy="20310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dist"/>
              <a:r>
                <a:rPr lang="en-US" altLang="zh-CN" dirty="0"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BCU</a:t>
              </a:r>
              <a:endParaRPr lang="zh-CN" altLang="en-US" dirty="0"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  <p:sp>
          <p:nvSpPr>
            <p:cNvPr id="6" name="平行四边形 5">
              <a:extLst>
                <a:ext uri="{FF2B5EF4-FFF2-40B4-BE49-F238E27FC236}">
                  <a16:creationId xmlns:a16="http://schemas.microsoft.com/office/drawing/2014/main" id="{D88AA760-6E90-4F89-BCAC-FFB59F797241}"/>
                </a:ext>
              </a:extLst>
            </p:cNvPr>
            <p:cNvSpPr/>
            <p:nvPr/>
          </p:nvSpPr>
          <p:spPr>
            <a:xfrm>
              <a:off x="6116219" y="6399975"/>
              <a:ext cx="984071" cy="360000"/>
            </a:xfrm>
            <a:prstGeom prst="parallelogram">
              <a:avLst>
                <a:gd name="adj" fmla="val 49812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平行四边形 6">
              <a:extLst>
                <a:ext uri="{FF2B5EF4-FFF2-40B4-BE49-F238E27FC236}">
                  <a16:creationId xmlns:a16="http://schemas.microsoft.com/office/drawing/2014/main" id="{2DF6E84D-5C54-4AA7-9505-5A67571C284C}"/>
                </a:ext>
              </a:extLst>
            </p:cNvPr>
            <p:cNvSpPr/>
            <p:nvPr/>
          </p:nvSpPr>
          <p:spPr>
            <a:xfrm>
              <a:off x="-55256" y="6399975"/>
              <a:ext cx="984071" cy="360000"/>
            </a:xfrm>
            <a:prstGeom prst="parallelogram">
              <a:avLst>
                <a:gd name="adj" fmla="val 49812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平行四边形 7">
              <a:extLst>
                <a:ext uri="{FF2B5EF4-FFF2-40B4-BE49-F238E27FC236}">
                  <a16:creationId xmlns:a16="http://schemas.microsoft.com/office/drawing/2014/main" id="{2932EEB2-EFBB-482C-A2E7-C8232406004D}"/>
                </a:ext>
              </a:extLst>
            </p:cNvPr>
            <p:cNvSpPr/>
            <p:nvPr/>
          </p:nvSpPr>
          <p:spPr>
            <a:xfrm>
              <a:off x="4217032" y="6399975"/>
              <a:ext cx="984071" cy="360000"/>
            </a:xfrm>
            <a:prstGeom prst="parallelogram">
              <a:avLst>
                <a:gd name="adj" fmla="val 49812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平行四边形 8">
              <a:extLst>
                <a:ext uri="{FF2B5EF4-FFF2-40B4-BE49-F238E27FC236}">
                  <a16:creationId xmlns:a16="http://schemas.microsoft.com/office/drawing/2014/main" id="{1F1ACBB3-AD3D-4D8E-B160-BE76D07F1480}"/>
                </a:ext>
              </a:extLst>
            </p:cNvPr>
            <p:cNvSpPr/>
            <p:nvPr/>
          </p:nvSpPr>
          <p:spPr>
            <a:xfrm>
              <a:off x="8252364" y="6399975"/>
              <a:ext cx="984071" cy="360000"/>
            </a:xfrm>
            <a:prstGeom prst="parallelogram">
              <a:avLst>
                <a:gd name="adj" fmla="val 49812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DB333A44-ADAB-45F7-A472-29F367FCF4F3}"/>
                </a:ext>
              </a:extLst>
            </p:cNvPr>
            <p:cNvSpPr txBox="1"/>
            <p:nvPr/>
          </p:nvSpPr>
          <p:spPr>
            <a:xfrm>
              <a:off x="1038014" y="6441476"/>
              <a:ext cx="933675" cy="20310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dist"/>
              <a:r>
                <a:rPr lang="en-US" altLang="zh-CN" dirty="0"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DANCE</a:t>
              </a:r>
              <a:endParaRPr lang="zh-CN" altLang="en-US" dirty="0"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22C9BF3C-7D6C-43FC-848B-A202B176DB90}"/>
                </a:ext>
              </a:extLst>
            </p:cNvPr>
            <p:cNvSpPr txBox="1"/>
            <p:nvPr/>
          </p:nvSpPr>
          <p:spPr>
            <a:xfrm>
              <a:off x="3174158" y="6441476"/>
              <a:ext cx="933675" cy="20310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dist"/>
              <a:r>
                <a:rPr lang="en-US" altLang="zh-CN" dirty="0"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2020</a:t>
              </a:r>
              <a:endParaRPr lang="zh-CN" altLang="en-US" dirty="0"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33D6455E-949A-4F7B-9B8F-597E27DC688C}"/>
                </a:ext>
              </a:extLst>
            </p:cNvPr>
            <p:cNvSpPr txBox="1"/>
            <p:nvPr/>
          </p:nvSpPr>
          <p:spPr>
            <a:xfrm>
              <a:off x="5310302" y="6441476"/>
              <a:ext cx="696718" cy="20310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dist"/>
              <a:r>
                <a:rPr lang="en-US" altLang="zh-CN" dirty="0"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BCU</a:t>
              </a:r>
              <a:endParaRPr lang="zh-CN" altLang="en-US" dirty="0"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62B00DB7-013A-492D-BBF4-0D1849274F0F}"/>
                </a:ext>
              </a:extLst>
            </p:cNvPr>
            <p:cNvSpPr txBox="1"/>
            <p:nvPr/>
          </p:nvSpPr>
          <p:spPr>
            <a:xfrm>
              <a:off x="7209489" y="6441476"/>
              <a:ext cx="1001336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dist"/>
              <a:r>
                <a:rPr lang="en-US" altLang="zh-CN" dirty="0"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DANCE</a:t>
              </a:r>
              <a:endParaRPr lang="zh-CN" altLang="en-US" dirty="0"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</p:grpSp>
      <p:grpSp>
        <p:nvGrpSpPr>
          <p:cNvPr id="107" name="Group 26_1_1">
            <a:extLst>
              <a:ext uri="{FF2B5EF4-FFF2-40B4-BE49-F238E27FC236}">
                <a16:creationId xmlns:a16="http://schemas.microsoft.com/office/drawing/2014/main" id="{55758F2B-3275-46D5-ADB8-72EBF9F56054}"/>
              </a:ext>
            </a:extLst>
          </p:cNvPr>
          <p:cNvGrpSpPr/>
          <p:nvPr/>
        </p:nvGrpSpPr>
        <p:grpSpPr>
          <a:xfrm>
            <a:off x="1512823" y="10306"/>
            <a:ext cx="10050921" cy="6827081"/>
            <a:chOff x="1512823" y="10306"/>
            <a:chExt cx="10050921" cy="6827081"/>
          </a:xfrm>
        </p:grpSpPr>
        <p:pic>
          <p:nvPicPr>
            <p:cNvPr id="108" name="图片 107" descr="图片包含 游戏机&#10;&#10;描述已自动生成">
              <a:extLst>
                <a:ext uri="{FF2B5EF4-FFF2-40B4-BE49-F238E27FC236}">
                  <a16:creationId xmlns:a16="http://schemas.microsoft.com/office/drawing/2014/main" id="{1257BE9C-E793-4D5B-BAAA-BE134A11CA8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12823" y="10306"/>
              <a:ext cx="364426" cy="339387"/>
            </a:xfrm>
            <a:prstGeom prst="rect">
              <a:avLst/>
            </a:prstGeom>
          </p:spPr>
        </p:pic>
        <p:pic>
          <p:nvPicPr>
            <p:cNvPr id="109" name="图片 108" descr="图片包含 游戏机&#10;&#10;描述已自动生成">
              <a:extLst>
                <a:ext uri="{FF2B5EF4-FFF2-40B4-BE49-F238E27FC236}">
                  <a16:creationId xmlns:a16="http://schemas.microsoft.com/office/drawing/2014/main" id="{3804703C-1BC5-43E2-821A-1B4409D6CC4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20070" y="10306"/>
              <a:ext cx="364426" cy="339387"/>
            </a:xfrm>
            <a:prstGeom prst="rect">
              <a:avLst/>
            </a:prstGeom>
          </p:spPr>
        </p:pic>
        <p:pic>
          <p:nvPicPr>
            <p:cNvPr id="110" name="图片 109" descr="图片包含 游戏机&#10;&#10;描述已自动生成">
              <a:extLst>
                <a:ext uri="{FF2B5EF4-FFF2-40B4-BE49-F238E27FC236}">
                  <a16:creationId xmlns:a16="http://schemas.microsoft.com/office/drawing/2014/main" id="{6E98AB66-37A1-4EA8-BAEE-F3D978C9BF7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05036" y="10306"/>
              <a:ext cx="364426" cy="339387"/>
            </a:xfrm>
            <a:prstGeom prst="rect">
              <a:avLst/>
            </a:prstGeom>
          </p:spPr>
        </p:pic>
        <p:pic>
          <p:nvPicPr>
            <p:cNvPr id="111" name="图片 110" descr="图片包含 游戏机&#10;&#10;描述已自动生成">
              <a:extLst>
                <a:ext uri="{FF2B5EF4-FFF2-40B4-BE49-F238E27FC236}">
                  <a16:creationId xmlns:a16="http://schemas.microsoft.com/office/drawing/2014/main" id="{87481931-8BF5-4E06-BCE2-5B5A7757D0E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14351" y="10306"/>
              <a:ext cx="364426" cy="339387"/>
            </a:xfrm>
            <a:prstGeom prst="rect">
              <a:avLst/>
            </a:prstGeom>
          </p:spPr>
        </p:pic>
        <p:pic>
          <p:nvPicPr>
            <p:cNvPr id="112" name="图片 111" descr="图片包含 游戏机&#10;&#10;描述已自动生成">
              <a:extLst>
                <a:ext uri="{FF2B5EF4-FFF2-40B4-BE49-F238E27FC236}">
                  <a16:creationId xmlns:a16="http://schemas.microsoft.com/office/drawing/2014/main" id="{9DE2E4A5-2E81-4984-8F83-A40C64D6830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99318" y="10306"/>
              <a:ext cx="364426" cy="339387"/>
            </a:xfrm>
            <a:prstGeom prst="rect">
              <a:avLst/>
            </a:prstGeom>
          </p:spPr>
        </p:pic>
        <p:pic>
          <p:nvPicPr>
            <p:cNvPr id="113" name="图片 112" descr="图片包含 游戏机&#10;&#10;描述已自动生成">
              <a:extLst>
                <a:ext uri="{FF2B5EF4-FFF2-40B4-BE49-F238E27FC236}">
                  <a16:creationId xmlns:a16="http://schemas.microsoft.com/office/drawing/2014/main" id="{3B01D16D-E2A0-40E2-9510-1910C5280DF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12823" y="6498000"/>
              <a:ext cx="364426" cy="339387"/>
            </a:xfrm>
            <a:prstGeom prst="rect">
              <a:avLst/>
            </a:prstGeom>
          </p:spPr>
        </p:pic>
        <p:pic>
          <p:nvPicPr>
            <p:cNvPr id="114" name="图片 113" descr="图片包含 游戏机&#10;&#10;描述已自动生成">
              <a:extLst>
                <a:ext uri="{FF2B5EF4-FFF2-40B4-BE49-F238E27FC236}">
                  <a16:creationId xmlns:a16="http://schemas.microsoft.com/office/drawing/2014/main" id="{709C777F-0654-4FDE-97F3-70590A73546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20070" y="6498000"/>
              <a:ext cx="364426" cy="339387"/>
            </a:xfrm>
            <a:prstGeom prst="rect">
              <a:avLst/>
            </a:prstGeom>
          </p:spPr>
        </p:pic>
        <p:pic>
          <p:nvPicPr>
            <p:cNvPr id="115" name="图片 114" descr="图片包含 游戏机&#10;&#10;描述已自动生成">
              <a:extLst>
                <a:ext uri="{FF2B5EF4-FFF2-40B4-BE49-F238E27FC236}">
                  <a16:creationId xmlns:a16="http://schemas.microsoft.com/office/drawing/2014/main" id="{1C905349-8D97-4AE3-BE1C-46455D5109E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05036" y="6498000"/>
              <a:ext cx="364426" cy="339387"/>
            </a:xfrm>
            <a:prstGeom prst="rect">
              <a:avLst/>
            </a:prstGeom>
          </p:spPr>
        </p:pic>
        <p:pic>
          <p:nvPicPr>
            <p:cNvPr id="116" name="图片 115" descr="图片包含 游戏机&#10;&#10;描述已自动生成">
              <a:extLst>
                <a:ext uri="{FF2B5EF4-FFF2-40B4-BE49-F238E27FC236}">
                  <a16:creationId xmlns:a16="http://schemas.microsoft.com/office/drawing/2014/main" id="{9F2B9B3A-B502-4C7B-B0DF-48423D05FD5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14351" y="6498000"/>
              <a:ext cx="364426" cy="339387"/>
            </a:xfrm>
            <a:prstGeom prst="rect">
              <a:avLst/>
            </a:prstGeom>
          </p:spPr>
        </p:pic>
        <p:pic>
          <p:nvPicPr>
            <p:cNvPr id="117" name="图片 116" descr="图片包含 游戏机&#10;&#10;描述已自动生成">
              <a:extLst>
                <a:ext uri="{FF2B5EF4-FFF2-40B4-BE49-F238E27FC236}">
                  <a16:creationId xmlns:a16="http://schemas.microsoft.com/office/drawing/2014/main" id="{FFE77896-04F1-4E80-ADC7-1428AD604D7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99318" y="6498000"/>
              <a:ext cx="364426" cy="339387"/>
            </a:xfrm>
            <a:prstGeom prst="rect">
              <a:avLst/>
            </a:prstGeom>
          </p:spPr>
        </p:pic>
      </p:grpSp>
      <p:grpSp>
        <p:nvGrpSpPr>
          <p:cNvPr id="118" name="Group 38_1">
            <a:extLst>
              <a:ext uri="{FF2B5EF4-FFF2-40B4-BE49-F238E27FC236}">
                <a16:creationId xmlns:a16="http://schemas.microsoft.com/office/drawing/2014/main" id="{4856F372-BA51-470F-AB29-C29690160B53}"/>
              </a:ext>
            </a:extLst>
          </p:cNvPr>
          <p:cNvGrpSpPr/>
          <p:nvPr/>
        </p:nvGrpSpPr>
        <p:grpSpPr>
          <a:xfrm>
            <a:off x="-1726072" y="671622"/>
            <a:ext cx="3300872" cy="854770"/>
            <a:chOff x="-1726072" y="671622"/>
            <a:chExt cx="3300872" cy="854770"/>
          </a:xfrm>
        </p:grpSpPr>
        <p:grpSp>
          <p:nvGrpSpPr>
            <p:cNvPr id="123" name="组合 122">
              <a:extLst>
                <a:ext uri="{FF2B5EF4-FFF2-40B4-BE49-F238E27FC236}">
                  <a16:creationId xmlns:a16="http://schemas.microsoft.com/office/drawing/2014/main" id="{8D499917-FC1B-4FF3-9975-2F01060B5F94}"/>
                </a:ext>
              </a:extLst>
            </p:cNvPr>
            <p:cNvGrpSpPr/>
            <p:nvPr/>
          </p:nvGrpSpPr>
          <p:grpSpPr>
            <a:xfrm>
              <a:off x="-1726072" y="671622"/>
              <a:ext cx="3300872" cy="854770"/>
              <a:chOff x="-1726072" y="671622"/>
              <a:chExt cx="3300872" cy="854770"/>
            </a:xfrm>
          </p:grpSpPr>
          <p:sp>
            <p:nvSpPr>
              <p:cNvPr id="159" name="矩形: 圆角 158">
                <a:extLst>
                  <a:ext uri="{FF2B5EF4-FFF2-40B4-BE49-F238E27FC236}">
                    <a16:creationId xmlns:a16="http://schemas.microsoft.com/office/drawing/2014/main" id="{5F4AD7E9-37CF-447B-BBB5-4A5A963C248E}"/>
                  </a:ext>
                </a:extLst>
              </p:cNvPr>
              <p:cNvSpPr/>
              <p:nvPr/>
            </p:nvSpPr>
            <p:spPr>
              <a:xfrm>
                <a:off x="-1573672" y="824022"/>
                <a:ext cx="3148472" cy="702370"/>
              </a:xfrm>
              <a:prstGeom prst="roundRect">
                <a:avLst>
                  <a:gd name="adj" fmla="val 50000"/>
                </a:avLst>
              </a:prstGeom>
              <a:pattFill prst="wdDnDiag">
                <a:fgClr>
                  <a:schemeClr val="accent1">
                    <a:lumMod val="60000"/>
                    <a:lumOff val="40000"/>
                  </a:schemeClr>
                </a:fgClr>
                <a:bgClr>
                  <a:schemeClr val="accent1">
                    <a:lumMod val="75000"/>
                  </a:schemeClr>
                </a:bgClr>
              </a:pattFill>
              <a:ln w="793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60" name="矩形: 圆角 159">
                <a:extLst>
                  <a:ext uri="{FF2B5EF4-FFF2-40B4-BE49-F238E27FC236}">
                    <a16:creationId xmlns:a16="http://schemas.microsoft.com/office/drawing/2014/main" id="{03C6A336-3A56-42F9-9554-B9C6AEE0D5FC}"/>
                  </a:ext>
                </a:extLst>
              </p:cNvPr>
              <p:cNvSpPr/>
              <p:nvPr/>
            </p:nvSpPr>
            <p:spPr>
              <a:xfrm>
                <a:off x="-1726072" y="671622"/>
                <a:ext cx="3148472" cy="702370"/>
              </a:xfrm>
              <a:prstGeom prst="roundRect">
                <a:avLst>
                  <a:gd name="adj" fmla="val 50000"/>
                </a:avLst>
              </a:prstGeom>
              <a:pattFill prst="lgGrid">
                <a:fgClr>
                  <a:schemeClr val="accent2"/>
                </a:fgClr>
                <a:bgClr>
                  <a:schemeClr val="bg1"/>
                </a:bgClr>
              </a:pattFill>
              <a:ln w="571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55" name="组合 154">
              <a:extLst>
                <a:ext uri="{FF2B5EF4-FFF2-40B4-BE49-F238E27FC236}">
                  <a16:creationId xmlns:a16="http://schemas.microsoft.com/office/drawing/2014/main" id="{A10B1E12-86E9-47A5-8A0F-C5565EF28EDF}"/>
                </a:ext>
              </a:extLst>
            </p:cNvPr>
            <p:cNvGrpSpPr/>
            <p:nvPr/>
          </p:nvGrpSpPr>
          <p:grpSpPr>
            <a:xfrm>
              <a:off x="368300" y="778203"/>
              <a:ext cx="819695" cy="549593"/>
              <a:chOff x="1300132" y="1445277"/>
              <a:chExt cx="819695" cy="549593"/>
            </a:xfrm>
          </p:grpSpPr>
          <p:sp>
            <p:nvSpPr>
              <p:cNvPr id="156" name="文本框 155">
                <a:extLst>
                  <a:ext uri="{FF2B5EF4-FFF2-40B4-BE49-F238E27FC236}">
                    <a16:creationId xmlns:a16="http://schemas.microsoft.com/office/drawing/2014/main" id="{BB430121-C394-48B1-9D43-5CB04FF787DB}"/>
                  </a:ext>
                </a:extLst>
              </p:cNvPr>
              <p:cNvSpPr txBox="1"/>
              <p:nvPr/>
            </p:nvSpPr>
            <p:spPr>
              <a:xfrm>
                <a:off x="1300132" y="1445277"/>
                <a:ext cx="819695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zh-CN" altLang="en-US" sz="3200" dirty="0">
                    <a:solidFill>
                      <a:schemeClr val="accent3"/>
                    </a:solidFill>
                    <a:latin typeface="优设标题黑" panose="00000500000000000000" pitchFamily="2" charset="-122"/>
                    <a:ea typeface="优设标题黑" panose="00000500000000000000" pitchFamily="2" charset="-122"/>
                  </a:rPr>
                  <a:t>嘉宾</a:t>
                </a:r>
              </a:p>
            </p:txBody>
          </p:sp>
          <p:sp>
            <p:nvSpPr>
              <p:cNvPr id="157" name="文本框 156">
                <a:extLst>
                  <a:ext uri="{FF2B5EF4-FFF2-40B4-BE49-F238E27FC236}">
                    <a16:creationId xmlns:a16="http://schemas.microsoft.com/office/drawing/2014/main" id="{DC95BCAC-AD6F-4AD8-950D-864CA2FDD8CF}"/>
                  </a:ext>
                </a:extLst>
              </p:cNvPr>
              <p:cNvSpPr txBox="1"/>
              <p:nvPr/>
            </p:nvSpPr>
            <p:spPr>
              <a:xfrm>
                <a:off x="1319183" y="1502427"/>
                <a:ext cx="800644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zh-CN" altLang="en-US" sz="3200" dirty="0">
                    <a:solidFill>
                      <a:schemeClr val="accent2"/>
                    </a:solidFill>
                    <a:latin typeface="优设标题黑" panose="00000500000000000000" pitchFamily="2" charset="-122"/>
                    <a:ea typeface="优设标题黑" panose="00000500000000000000" pitchFamily="2" charset="-122"/>
                  </a:rPr>
                  <a:t>嘉宾</a:t>
                </a:r>
              </a:p>
            </p:txBody>
          </p:sp>
          <p:sp>
            <p:nvSpPr>
              <p:cNvPr id="158" name="文本框 157">
                <a:extLst>
                  <a:ext uri="{FF2B5EF4-FFF2-40B4-BE49-F238E27FC236}">
                    <a16:creationId xmlns:a16="http://schemas.microsoft.com/office/drawing/2014/main" id="{BEE6E160-A9F2-45EB-B178-C5C67204EB11}"/>
                  </a:ext>
                </a:extLst>
              </p:cNvPr>
              <p:cNvSpPr txBox="1"/>
              <p:nvPr/>
            </p:nvSpPr>
            <p:spPr>
              <a:xfrm>
                <a:off x="1300133" y="1483377"/>
                <a:ext cx="800644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zh-CN" altLang="en-US" sz="3200" dirty="0">
                    <a:latin typeface="优设标题黑" panose="00000500000000000000" pitchFamily="2" charset="-122"/>
                    <a:ea typeface="优设标题黑" panose="00000500000000000000" pitchFamily="2" charset="-122"/>
                  </a:rPr>
                  <a:t>嘉宾</a:t>
                </a:r>
              </a:p>
            </p:txBody>
          </p:sp>
        </p:grpSp>
      </p:grpSp>
      <p:grpSp>
        <p:nvGrpSpPr>
          <p:cNvPr id="161" name="Group 71_1">
            <a:extLst>
              <a:ext uri="{FF2B5EF4-FFF2-40B4-BE49-F238E27FC236}">
                <a16:creationId xmlns:a16="http://schemas.microsoft.com/office/drawing/2014/main" id="{9C96CABC-5AE5-478A-AD67-7B4E4BB87304}"/>
              </a:ext>
            </a:extLst>
          </p:cNvPr>
          <p:cNvGrpSpPr/>
          <p:nvPr/>
        </p:nvGrpSpPr>
        <p:grpSpPr>
          <a:xfrm>
            <a:off x="-3220714" y="-4940399"/>
            <a:ext cx="19527514" cy="15617491"/>
            <a:chOff x="-3220714" y="-4940399"/>
            <a:chExt cx="19527514" cy="15617491"/>
          </a:xfrm>
          <a:solidFill>
            <a:srgbClr val="E6E6E6"/>
          </a:solidFill>
        </p:grpSpPr>
        <p:sp>
          <p:nvSpPr>
            <p:cNvPr id="162" name="矩形 161">
              <a:extLst>
                <a:ext uri="{FF2B5EF4-FFF2-40B4-BE49-F238E27FC236}">
                  <a16:creationId xmlns:a16="http://schemas.microsoft.com/office/drawing/2014/main" id="{5400F594-A79D-43B5-A6A5-9008BC14AD94}"/>
                </a:ext>
              </a:extLst>
            </p:cNvPr>
            <p:cNvSpPr/>
            <p:nvPr userDrawn="1"/>
          </p:nvSpPr>
          <p:spPr>
            <a:xfrm>
              <a:off x="0" y="-4940399"/>
              <a:ext cx="12192000" cy="49403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3" name="矩形 162">
              <a:extLst>
                <a:ext uri="{FF2B5EF4-FFF2-40B4-BE49-F238E27FC236}">
                  <a16:creationId xmlns:a16="http://schemas.microsoft.com/office/drawing/2014/main" id="{C9300312-294B-4D91-B9CC-C0B2E4F6E069}"/>
                </a:ext>
              </a:extLst>
            </p:cNvPr>
            <p:cNvSpPr/>
            <p:nvPr userDrawn="1"/>
          </p:nvSpPr>
          <p:spPr>
            <a:xfrm>
              <a:off x="0" y="6866204"/>
              <a:ext cx="12192000" cy="381088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4" name="矩形 163">
              <a:extLst>
                <a:ext uri="{FF2B5EF4-FFF2-40B4-BE49-F238E27FC236}">
                  <a16:creationId xmlns:a16="http://schemas.microsoft.com/office/drawing/2014/main" id="{07A8EF1A-11FA-4FF4-9D64-4A75E6723B4B}"/>
                </a:ext>
              </a:extLst>
            </p:cNvPr>
            <p:cNvSpPr/>
            <p:nvPr userDrawn="1"/>
          </p:nvSpPr>
          <p:spPr>
            <a:xfrm>
              <a:off x="-3220714" y="-4940399"/>
              <a:ext cx="3220714" cy="1561749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5" name="矩形 164">
              <a:extLst>
                <a:ext uri="{FF2B5EF4-FFF2-40B4-BE49-F238E27FC236}">
                  <a16:creationId xmlns:a16="http://schemas.microsoft.com/office/drawing/2014/main" id="{83A44B85-4A53-4A13-A711-1A92795338A2}"/>
                </a:ext>
              </a:extLst>
            </p:cNvPr>
            <p:cNvSpPr/>
            <p:nvPr userDrawn="1"/>
          </p:nvSpPr>
          <p:spPr>
            <a:xfrm>
              <a:off x="12192000" y="-4940399"/>
              <a:ext cx="4114800" cy="1561749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4314C6F2-DDE5-45A1-9E83-A1123F682830}"/>
              </a:ext>
            </a:extLst>
          </p:cNvPr>
          <p:cNvGrpSpPr/>
          <p:nvPr/>
        </p:nvGrpSpPr>
        <p:grpSpPr>
          <a:xfrm>
            <a:off x="4038421" y="228232"/>
            <a:ext cx="4115157" cy="5636714"/>
            <a:chOff x="4038421" y="228232"/>
            <a:chExt cx="4115157" cy="5636714"/>
          </a:xfrm>
        </p:grpSpPr>
        <p:pic>
          <p:nvPicPr>
            <p:cNvPr id="194" name="图片 193">
              <a:extLst>
                <a:ext uri="{FF2B5EF4-FFF2-40B4-BE49-F238E27FC236}">
                  <a16:creationId xmlns:a16="http://schemas.microsoft.com/office/drawing/2014/main" id="{3C7D0392-C19B-4E51-8EAA-D81C62BCEE7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1502" t="19946" b="14039"/>
            <a:stretch>
              <a:fillRect/>
            </a:stretch>
          </p:blipFill>
          <p:spPr>
            <a:xfrm>
              <a:off x="4100244" y="1526392"/>
              <a:ext cx="4053334" cy="4338554"/>
            </a:xfrm>
            <a:custGeom>
              <a:avLst/>
              <a:gdLst>
                <a:gd name="connsiteX0" fmla="*/ 2169277 w 4053334"/>
                <a:gd name="connsiteY0" fmla="*/ 0 h 4338554"/>
                <a:gd name="connsiteX1" fmla="*/ 3968076 w 4053334"/>
                <a:gd name="connsiteY1" fmla="*/ 956413 h 4338554"/>
                <a:gd name="connsiteX2" fmla="*/ 4053334 w 4053334"/>
                <a:gd name="connsiteY2" fmla="*/ 1096753 h 4338554"/>
                <a:gd name="connsiteX3" fmla="*/ 4053334 w 4053334"/>
                <a:gd name="connsiteY3" fmla="*/ 3241801 h 4338554"/>
                <a:gd name="connsiteX4" fmla="*/ 3968076 w 4053334"/>
                <a:gd name="connsiteY4" fmla="*/ 3382141 h 4338554"/>
                <a:gd name="connsiteX5" fmla="*/ 2169277 w 4053334"/>
                <a:gd name="connsiteY5" fmla="*/ 4338554 h 4338554"/>
                <a:gd name="connsiteX6" fmla="*/ 0 w 4053334"/>
                <a:gd name="connsiteY6" fmla="*/ 2169277 h 4338554"/>
                <a:gd name="connsiteX7" fmla="*/ 2169277 w 4053334"/>
                <a:gd name="connsiteY7" fmla="*/ 0 h 4338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053334" h="4338554">
                  <a:moveTo>
                    <a:pt x="2169277" y="0"/>
                  </a:moveTo>
                  <a:cubicBezTo>
                    <a:pt x="2918064" y="0"/>
                    <a:pt x="3578241" y="379382"/>
                    <a:pt x="3968076" y="956413"/>
                  </a:cubicBezTo>
                  <a:lnTo>
                    <a:pt x="4053334" y="1096753"/>
                  </a:lnTo>
                  <a:lnTo>
                    <a:pt x="4053334" y="3241801"/>
                  </a:lnTo>
                  <a:lnTo>
                    <a:pt x="3968076" y="3382141"/>
                  </a:lnTo>
                  <a:cubicBezTo>
                    <a:pt x="3578241" y="3959172"/>
                    <a:pt x="2918064" y="4338554"/>
                    <a:pt x="2169277" y="4338554"/>
                  </a:cubicBezTo>
                  <a:cubicBezTo>
                    <a:pt x="971218" y="4338554"/>
                    <a:pt x="0" y="3367336"/>
                    <a:pt x="0" y="2169277"/>
                  </a:cubicBezTo>
                  <a:cubicBezTo>
                    <a:pt x="0" y="971218"/>
                    <a:pt x="971218" y="0"/>
                    <a:pt x="2169277" y="0"/>
                  </a:cubicBezTo>
                  <a:close/>
                </a:path>
              </a:pathLst>
            </a:custGeom>
          </p:spPr>
        </p:pic>
        <p:pic>
          <p:nvPicPr>
            <p:cNvPr id="195" name="图片 194">
              <a:extLst>
                <a:ext uri="{FF2B5EF4-FFF2-40B4-BE49-F238E27FC236}">
                  <a16:creationId xmlns:a16="http://schemas.microsoft.com/office/drawing/2014/main" id="{76D267D0-CA00-4CC5-ABE1-2D34CBE40CB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b="29204"/>
            <a:stretch>
              <a:fillRect/>
            </a:stretch>
          </p:blipFill>
          <p:spPr>
            <a:xfrm>
              <a:off x="4038421" y="228232"/>
              <a:ext cx="4115157" cy="4652780"/>
            </a:xfrm>
            <a:custGeom>
              <a:avLst/>
              <a:gdLst>
                <a:gd name="connsiteX0" fmla="*/ 4115157 w 4115157"/>
                <a:gd name="connsiteY0" fmla="*/ 4552661 h 4652780"/>
                <a:gd name="connsiteX1" fmla="*/ 4115157 w 4115157"/>
                <a:gd name="connsiteY1" fmla="*/ 4649933 h 4652780"/>
                <a:gd name="connsiteX2" fmla="*/ 4070525 w 4115157"/>
                <a:gd name="connsiteY2" fmla="*/ 4626129 h 4652780"/>
                <a:gd name="connsiteX3" fmla="*/ 0 w 4115157"/>
                <a:gd name="connsiteY3" fmla="*/ 0 h 4652780"/>
                <a:gd name="connsiteX4" fmla="*/ 4115157 w 4115157"/>
                <a:gd name="connsiteY4" fmla="*/ 0 h 4652780"/>
                <a:gd name="connsiteX5" fmla="*/ 4115157 w 4115157"/>
                <a:gd name="connsiteY5" fmla="*/ 2407613 h 4652780"/>
                <a:gd name="connsiteX6" fmla="*/ 4029899 w 4115157"/>
                <a:gd name="connsiteY6" fmla="*/ 2267273 h 4652780"/>
                <a:gd name="connsiteX7" fmla="*/ 2231100 w 4115157"/>
                <a:gd name="connsiteY7" fmla="*/ 1310860 h 4652780"/>
                <a:gd name="connsiteX8" fmla="*/ 61823 w 4115157"/>
                <a:gd name="connsiteY8" fmla="*/ 3480137 h 4652780"/>
                <a:gd name="connsiteX9" fmla="*/ 159350 w 4115157"/>
                <a:gd name="connsiteY9" fmla="*/ 4125214 h 4652780"/>
                <a:gd name="connsiteX10" fmla="*/ 198426 w 4115157"/>
                <a:gd name="connsiteY10" fmla="*/ 4231980 h 4652780"/>
                <a:gd name="connsiteX11" fmla="*/ 0 w 4115157"/>
                <a:gd name="connsiteY11" fmla="*/ 4652780 h 4652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115157" h="4652780">
                  <a:moveTo>
                    <a:pt x="4115157" y="4552661"/>
                  </a:moveTo>
                  <a:lnTo>
                    <a:pt x="4115157" y="4649933"/>
                  </a:lnTo>
                  <a:lnTo>
                    <a:pt x="4070525" y="4626129"/>
                  </a:lnTo>
                  <a:close/>
                  <a:moveTo>
                    <a:pt x="0" y="0"/>
                  </a:moveTo>
                  <a:lnTo>
                    <a:pt x="4115157" y="0"/>
                  </a:lnTo>
                  <a:lnTo>
                    <a:pt x="4115157" y="2407613"/>
                  </a:lnTo>
                  <a:lnTo>
                    <a:pt x="4029899" y="2267273"/>
                  </a:lnTo>
                  <a:cubicBezTo>
                    <a:pt x="3640064" y="1690242"/>
                    <a:pt x="2979887" y="1310860"/>
                    <a:pt x="2231100" y="1310860"/>
                  </a:cubicBezTo>
                  <a:cubicBezTo>
                    <a:pt x="1033041" y="1310860"/>
                    <a:pt x="61823" y="2282078"/>
                    <a:pt x="61823" y="3480137"/>
                  </a:cubicBezTo>
                  <a:cubicBezTo>
                    <a:pt x="61823" y="3704773"/>
                    <a:pt x="95968" y="3921434"/>
                    <a:pt x="159350" y="4125214"/>
                  </a:cubicBezTo>
                  <a:lnTo>
                    <a:pt x="198426" y="4231980"/>
                  </a:lnTo>
                  <a:lnTo>
                    <a:pt x="0" y="4652780"/>
                  </a:lnTo>
                  <a:close/>
                </a:path>
              </a:pathLst>
            </a:cu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11540894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组合 77">
            <a:extLst>
              <a:ext uri="{FF2B5EF4-FFF2-40B4-BE49-F238E27FC236}">
                <a16:creationId xmlns:a16="http://schemas.microsoft.com/office/drawing/2014/main" id="{93C5D219-8706-4A08-8BCB-E4D94E0B0180}"/>
              </a:ext>
            </a:extLst>
          </p:cNvPr>
          <p:cNvGrpSpPr/>
          <p:nvPr/>
        </p:nvGrpSpPr>
        <p:grpSpPr>
          <a:xfrm flipH="1">
            <a:off x="8501104" y="3810465"/>
            <a:ext cx="3523202" cy="1159692"/>
            <a:chOff x="379655" y="4047982"/>
            <a:chExt cx="3523202" cy="1159692"/>
          </a:xfrm>
        </p:grpSpPr>
        <p:sp>
          <p:nvSpPr>
            <p:cNvPr id="79" name="对话气泡: 圆角矩形 78">
              <a:extLst>
                <a:ext uri="{FF2B5EF4-FFF2-40B4-BE49-F238E27FC236}">
                  <a16:creationId xmlns:a16="http://schemas.microsoft.com/office/drawing/2014/main" id="{C6B13C29-D0D9-4FF6-9E30-C063E1D78BA5}"/>
                </a:ext>
              </a:extLst>
            </p:cNvPr>
            <p:cNvSpPr/>
            <p:nvPr/>
          </p:nvSpPr>
          <p:spPr>
            <a:xfrm>
              <a:off x="379655" y="4047982"/>
              <a:ext cx="3523202" cy="841517"/>
            </a:xfrm>
            <a:prstGeom prst="wedgeRoundRectCallout">
              <a:avLst>
                <a:gd name="adj1" fmla="val 63725"/>
                <a:gd name="adj2" fmla="val -35987"/>
                <a:gd name="adj3" fmla="val 16667"/>
              </a:avLst>
            </a:pr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793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80" name="矩形: 圆角 79">
              <a:extLst>
                <a:ext uri="{FF2B5EF4-FFF2-40B4-BE49-F238E27FC236}">
                  <a16:creationId xmlns:a16="http://schemas.microsoft.com/office/drawing/2014/main" id="{E4B6E7A4-0AA8-4605-8174-343E39CD2882}"/>
                </a:ext>
              </a:extLst>
            </p:cNvPr>
            <p:cNvSpPr/>
            <p:nvPr/>
          </p:nvSpPr>
          <p:spPr>
            <a:xfrm>
              <a:off x="1405619" y="4685265"/>
              <a:ext cx="1471274" cy="522409"/>
            </a:xfrm>
            <a:prstGeom prst="roundRect">
              <a:avLst/>
            </a:pr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793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81" name="文本框 80">
              <a:extLst>
                <a:ext uri="{FF2B5EF4-FFF2-40B4-BE49-F238E27FC236}">
                  <a16:creationId xmlns:a16="http://schemas.microsoft.com/office/drawing/2014/main" id="{2C9528A6-35C8-48C7-A95D-204E4BC94041}"/>
                </a:ext>
              </a:extLst>
            </p:cNvPr>
            <p:cNvSpPr txBox="1"/>
            <p:nvPr/>
          </p:nvSpPr>
          <p:spPr>
            <a:xfrm>
              <a:off x="1370636" y="4193551"/>
              <a:ext cx="1541240" cy="400110"/>
            </a:xfrm>
            <a:prstGeom prst="rect">
              <a:avLst/>
            </a:pr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793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zh-CN" altLang="en-US" dirty="0"/>
                <a:t>最佳男喵手</a:t>
              </a:r>
            </a:p>
          </p:txBody>
        </p:sp>
        <p:sp>
          <p:nvSpPr>
            <p:cNvPr id="82" name="文本框 81">
              <a:extLst>
                <a:ext uri="{FF2B5EF4-FFF2-40B4-BE49-F238E27FC236}">
                  <a16:creationId xmlns:a16="http://schemas.microsoft.com/office/drawing/2014/main" id="{B5D08EC2-65E6-464D-A040-A70DA31026CF}"/>
                </a:ext>
              </a:extLst>
            </p:cNvPr>
            <p:cNvSpPr txBox="1"/>
            <p:nvPr/>
          </p:nvSpPr>
          <p:spPr>
            <a:xfrm>
              <a:off x="1778043" y="4746414"/>
              <a:ext cx="719462" cy="400110"/>
            </a:xfrm>
            <a:prstGeom prst="rect">
              <a:avLst/>
            </a:pr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793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zh-CN" altLang="en-US" dirty="0"/>
                <a:t>葱葱</a:t>
              </a:r>
            </a:p>
          </p:txBody>
        </p:sp>
      </p:grpSp>
      <p:sp>
        <p:nvSpPr>
          <p:cNvPr id="217" name="任意多边形: 形状 216">
            <a:extLst>
              <a:ext uri="{FF2B5EF4-FFF2-40B4-BE49-F238E27FC236}">
                <a16:creationId xmlns:a16="http://schemas.microsoft.com/office/drawing/2014/main" id="{509C46FA-AD21-4758-99AC-4A49E3CBCEF4}"/>
              </a:ext>
            </a:extLst>
          </p:cNvPr>
          <p:cNvSpPr/>
          <p:nvPr/>
        </p:nvSpPr>
        <p:spPr>
          <a:xfrm>
            <a:off x="3112201" y="1365519"/>
            <a:ext cx="4296819" cy="4428301"/>
          </a:xfrm>
          <a:custGeom>
            <a:avLst/>
            <a:gdLst>
              <a:gd name="connsiteX0" fmla="*/ 2215881 w 4296819"/>
              <a:gd name="connsiteY0" fmla="*/ 0 h 4428301"/>
              <a:gd name="connsiteX1" fmla="*/ 4257627 w 4296819"/>
              <a:gd name="connsiteY1" fmla="*/ 1353360 h 4428301"/>
              <a:gd name="connsiteX2" fmla="*/ 4296819 w 4296819"/>
              <a:gd name="connsiteY2" fmla="*/ 1460441 h 4428301"/>
              <a:gd name="connsiteX3" fmla="*/ 2147333 w 4296819"/>
              <a:gd name="connsiteY3" fmla="*/ 4428301 h 4428301"/>
              <a:gd name="connsiteX4" fmla="*/ 1989320 w 4296819"/>
              <a:gd name="connsiteY4" fmla="*/ 4420322 h 4428301"/>
              <a:gd name="connsiteX5" fmla="*/ 0 w 4296819"/>
              <a:gd name="connsiteY5" fmla="*/ 2215881 h 4428301"/>
              <a:gd name="connsiteX6" fmla="*/ 2215881 w 4296819"/>
              <a:gd name="connsiteY6" fmla="*/ 0 h 4428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96819" h="4428301">
                <a:moveTo>
                  <a:pt x="2215881" y="0"/>
                </a:moveTo>
                <a:cubicBezTo>
                  <a:pt x="3133729" y="0"/>
                  <a:pt x="3921238" y="558047"/>
                  <a:pt x="4257627" y="1353360"/>
                </a:cubicBezTo>
                <a:lnTo>
                  <a:pt x="4296819" y="1460441"/>
                </a:lnTo>
                <a:lnTo>
                  <a:pt x="2147333" y="4428301"/>
                </a:lnTo>
                <a:lnTo>
                  <a:pt x="1989320" y="4420322"/>
                </a:lnTo>
                <a:cubicBezTo>
                  <a:pt x="871949" y="4306847"/>
                  <a:pt x="0" y="3363191"/>
                  <a:pt x="0" y="2215881"/>
                </a:cubicBezTo>
                <a:cubicBezTo>
                  <a:pt x="0" y="992084"/>
                  <a:pt x="992084" y="0"/>
                  <a:pt x="2215881" y="0"/>
                </a:cubicBezTo>
                <a:close/>
              </a:path>
            </a:pathLst>
          </a:custGeom>
          <a:pattFill prst="wdDnDiag">
            <a:fgClr>
              <a:schemeClr val="accent1">
                <a:lumMod val="60000"/>
                <a:lumOff val="40000"/>
              </a:schemeClr>
            </a:fgClr>
            <a:bgClr>
              <a:schemeClr val="accent1">
                <a:lumMod val="75000"/>
              </a:schemeClr>
            </a:bgClr>
          </a:pattFill>
          <a:ln w="793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15" name="任意多边形: 形状 214">
            <a:extLst>
              <a:ext uri="{FF2B5EF4-FFF2-40B4-BE49-F238E27FC236}">
                <a16:creationId xmlns:a16="http://schemas.microsoft.com/office/drawing/2014/main" id="{3BA14745-5596-4DAA-9F0E-D399BC3996D9}"/>
              </a:ext>
            </a:extLst>
          </p:cNvPr>
          <p:cNvSpPr/>
          <p:nvPr/>
        </p:nvSpPr>
        <p:spPr>
          <a:xfrm flipH="1" flipV="1">
            <a:off x="5715637" y="1365519"/>
            <a:ext cx="4296819" cy="4428301"/>
          </a:xfrm>
          <a:custGeom>
            <a:avLst/>
            <a:gdLst>
              <a:gd name="connsiteX0" fmla="*/ 2215881 w 4296819"/>
              <a:gd name="connsiteY0" fmla="*/ 0 h 4428301"/>
              <a:gd name="connsiteX1" fmla="*/ 4257627 w 4296819"/>
              <a:gd name="connsiteY1" fmla="*/ 1353360 h 4428301"/>
              <a:gd name="connsiteX2" fmla="*/ 4296819 w 4296819"/>
              <a:gd name="connsiteY2" fmla="*/ 1460441 h 4428301"/>
              <a:gd name="connsiteX3" fmla="*/ 2147333 w 4296819"/>
              <a:gd name="connsiteY3" fmla="*/ 4428301 h 4428301"/>
              <a:gd name="connsiteX4" fmla="*/ 1989320 w 4296819"/>
              <a:gd name="connsiteY4" fmla="*/ 4420322 h 4428301"/>
              <a:gd name="connsiteX5" fmla="*/ 0 w 4296819"/>
              <a:gd name="connsiteY5" fmla="*/ 2215881 h 4428301"/>
              <a:gd name="connsiteX6" fmla="*/ 2215881 w 4296819"/>
              <a:gd name="connsiteY6" fmla="*/ 0 h 4428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96819" h="4428301">
                <a:moveTo>
                  <a:pt x="2215881" y="0"/>
                </a:moveTo>
                <a:cubicBezTo>
                  <a:pt x="3133729" y="0"/>
                  <a:pt x="3921238" y="558047"/>
                  <a:pt x="4257627" y="1353360"/>
                </a:cubicBezTo>
                <a:lnTo>
                  <a:pt x="4296819" y="1460441"/>
                </a:lnTo>
                <a:lnTo>
                  <a:pt x="2147333" y="4428301"/>
                </a:lnTo>
                <a:lnTo>
                  <a:pt x="1989320" y="4420322"/>
                </a:lnTo>
                <a:cubicBezTo>
                  <a:pt x="871949" y="4306847"/>
                  <a:pt x="0" y="3363191"/>
                  <a:pt x="0" y="2215881"/>
                </a:cubicBezTo>
                <a:cubicBezTo>
                  <a:pt x="0" y="992084"/>
                  <a:pt x="992084" y="0"/>
                  <a:pt x="2215881" y="0"/>
                </a:cubicBezTo>
                <a:close/>
              </a:path>
            </a:pathLst>
          </a:custGeom>
          <a:pattFill prst="wdDnDiag">
            <a:fgClr>
              <a:schemeClr val="accent1">
                <a:lumMod val="60000"/>
                <a:lumOff val="40000"/>
              </a:schemeClr>
            </a:fgClr>
            <a:bgClr>
              <a:schemeClr val="accent1">
                <a:lumMod val="75000"/>
              </a:schemeClr>
            </a:bgClr>
          </a:pattFill>
          <a:ln w="793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110" name="任意多边形: 形状 109">
            <a:extLst>
              <a:ext uri="{FF2B5EF4-FFF2-40B4-BE49-F238E27FC236}">
                <a16:creationId xmlns:a16="http://schemas.microsoft.com/office/drawing/2014/main" id="{B1C01DD2-80F6-4110-996F-A60AC34B2FC8}"/>
              </a:ext>
            </a:extLst>
          </p:cNvPr>
          <p:cNvSpPr/>
          <p:nvPr/>
        </p:nvSpPr>
        <p:spPr>
          <a:xfrm rot="7200000" flipH="1">
            <a:off x="3637034" y="1257191"/>
            <a:ext cx="3930432" cy="4050700"/>
          </a:xfrm>
          <a:custGeom>
            <a:avLst/>
            <a:gdLst>
              <a:gd name="connsiteX0" fmla="*/ 2215881 w 4296819"/>
              <a:gd name="connsiteY0" fmla="*/ 0 h 4428301"/>
              <a:gd name="connsiteX1" fmla="*/ 4257627 w 4296819"/>
              <a:gd name="connsiteY1" fmla="*/ 1353360 h 4428301"/>
              <a:gd name="connsiteX2" fmla="*/ 4296819 w 4296819"/>
              <a:gd name="connsiteY2" fmla="*/ 1460441 h 4428301"/>
              <a:gd name="connsiteX3" fmla="*/ 2147333 w 4296819"/>
              <a:gd name="connsiteY3" fmla="*/ 4428301 h 4428301"/>
              <a:gd name="connsiteX4" fmla="*/ 1989320 w 4296819"/>
              <a:gd name="connsiteY4" fmla="*/ 4420322 h 4428301"/>
              <a:gd name="connsiteX5" fmla="*/ 0 w 4296819"/>
              <a:gd name="connsiteY5" fmla="*/ 2215881 h 4428301"/>
              <a:gd name="connsiteX6" fmla="*/ 2215881 w 4296819"/>
              <a:gd name="connsiteY6" fmla="*/ 0 h 4428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96819" h="4428301">
                <a:moveTo>
                  <a:pt x="2215881" y="0"/>
                </a:moveTo>
                <a:cubicBezTo>
                  <a:pt x="3133729" y="0"/>
                  <a:pt x="3921238" y="558047"/>
                  <a:pt x="4257627" y="1353360"/>
                </a:cubicBezTo>
                <a:lnTo>
                  <a:pt x="4296819" y="1460441"/>
                </a:lnTo>
                <a:lnTo>
                  <a:pt x="2147333" y="4428301"/>
                </a:lnTo>
                <a:lnTo>
                  <a:pt x="1989320" y="4420322"/>
                </a:lnTo>
                <a:cubicBezTo>
                  <a:pt x="871949" y="4306847"/>
                  <a:pt x="0" y="3363191"/>
                  <a:pt x="0" y="2215881"/>
                </a:cubicBezTo>
                <a:cubicBezTo>
                  <a:pt x="0" y="992084"/>
                  <a:pt x="992084" y="0"/>
                  <a:pt x="2215881" y="0"/>
                </a:cubicBezTo>
                <a:close/>
              </a:path>
            </a:pathLst>
          </a:custGeom>
          <a:pattFill prst="lgGrid">
            <a:fgClr>
              <a:schemeClr val="accent2">
                <a:lumMod val="60000"/>
                <a:lumOff val="40000"/>
              </a:schemeClr>
            </a:fgClr>
            <a:bgClr>
              <a:schemeClr val="bg1"/>
            </a:bgClr>
          </a:pattFill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109" name="任意多边形: 形状 108">
            <a:extLst>
              <a:ext uri="{FF2B5EF4-FFF2-40B4-BE49-F238E27FC236}">
                <a16:creationId xmlns:a16="http://schemas.microsoft.com/office/drawing/2014/main" id="{F0FBE203-6898-4201-B704-203B07EF757C}"/>
              </a:ext>
            </a:extLst>
          </p:cNvPr>
          <p:cNvSpPr/>
          <p:nvPr/>
        </p:nvSpPr>
        <p:spPr>
          <a:xfrm rot="14400000" flipH="1" flipV="1">
            <a:off x="5620524" y="1525748"/>
            <a:ext cx="3930432" cy="4050700"/>
          </a:xfrm>
          <a:custGeom>
            <a:avLst/>
            <a:gdLst>
              <a:gd name="connsiteX0" fmla="*/ 2215881 w 4296819"/>
              <a:gd name="connsiteY0" fmla="*/ 0 h 4428301"/>
              <a:gd name="connsiteX1" fmla="*/ 4257627 w 4296819"/>
              <a:gd name="connsiteY1" fmla="*/ 1353360 h 4428301"/>
              <a:gd name="connsiteX2" fmla="*/ 4296819 w 4296819"/>
              <a:gd name="connsiteY2" fmla="*/ 1460441 h 4428301"/>
              <a:gd name="connsiteX3" fmla="*/ 2147333 w 4296819"/>
              <a:gd name="connsiteY3" fmla="*/ 4428301 h 4428301"/>
              <a:gd name="connsiteX4" fmla="*/ 1989320 w 4296819"/>
              <a:gd name="connsiteY4" fmla="*/ 4420322 h 4428301"/>
              <a:gd name="connsiteX5" fmla="*/ 0 w 4296819"/>
              <a:gd name="connsiteY5" fmla="*/ 2215881 h 4428301"/>
              <a:gd name="connsiteX6" fmla="*/ 2215881 w 4296819"/>
              <a:gd name="connsiteY6" fmla="*/ 0 h 4428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96819" h="4428301">
                <a:moveTo>
                  <a:pt x="2215881" y="0"/>
                </a:moveTo>
                <a:cubicBezTo>
                  <a:pt x="3133729" y="0"/>
                  <a:pt x="3921238" y="558047"/>
                  <a:pt x="4257627" y="1353360"/>
                </a:cubicBezTo>
                <a:lnTo>
                  <a:pt x="4296819" y="1460441"/>
                </a:lnTo>
                <a:lnTo>
                  <a:pt x="2147333" y="4428301"/>
                </a:lnTo>
                <a:lnTo>
                  <a:pt x="1989320" y="4420322"/>
                </a:lnTo>
                <a:cubicBezTo>
                  <a:pt x="871949" y="4306847"/>
                  <a:pt x="0" y="3363191"/>
                  <a:pt x="0" y="2215881"/>
                </a:cubicBezTo>
                <a:cubicBezTo>
                  <a:pt x="0" y="992084"/>
                  <a:pt x="992084" y="0"/>
                  <a:pt x="2215881" y="0"/>
                </a:cubicBezTo>
                <a:close/>
              </a:path>
            </a:pathLst>
          </a:custGeom>
          <a:pattFill prst="lgGrid">
            <a:fgClr>
              <a:schemeClr val="accent2">
                <a:lumMod val="60000"/>
                <a:lumOff val="40000"/>
              </a:schemeClr>
            </a:fgClr>
            <a:bgClr>
              <a:schemeClr val="bg1"/>
            </a:bgClr>
          </a:pattFill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/>
          </a:p>
        </p:txBody>
      </p: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F2D21A3C-45C8-4126-887B-2DAA7C419868}"/>
              </a:ext>
            </a:extLst>
          </p:cNvPr>
          <p:cNvGrpSpPr/>
          <p:nvPr/>
        </p:nvGrpSpPr>
        <p:grpSpPr>
          <a:xfrm>
            <a:off x="1512823" y="10306"/>
            <a:ext cx="10050921" cy="6827081"/>
            <a:chOff x="1512823" y="10306"/>
            <a:chExt cx="10050921" cy="6827081"/>
          </a:xfrm>
        </p:grpSpPr>
        <p:pic>
          <p:nvPicPr>
            <p:cNvPr id="28" name="图片 27" descr="图片包含 游戏机&#10;&#10;描述已自动生成">
              <a:extLst>
                <a:ext uri="{FF2B5EF4-FFF2-40B4-BE49-F238E27FC236}">
                  <a16:creationId xmlns:a16="http://schemas.microsoft.com/office/drawing/2014/main" id="{41AF0124-7729-4EDA-B14E-C5FD68875C9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12823" y="10306"/>
              <a:ext cx="364426" cy="339387"/>
            </a:xfrm>
            <a:prstGeom prst="rect">
              <a:avLst/>
            </a:prstGeom>
          </p:spPr>
        </p:pic>
        <p:pic>
          <p:nvPicPr>
            <p:cNvPr id="29" name="图片 28" descr="图片包含 游戏机&#10;&#10;描述已自动生成">
              <a:extLst>
                <a:ext uri="{FF2B5EF4-FFF2-40B4-BE49-F238E27FC236}">
                  <a16:creationId xmlns:a16="http://schemas.microsoft.com/office/drawing/2014/main" id="{5FD386DC-5398-49A9-AAF1-CD3D8910461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20070" y="10306"/>
              <a:ext cx="364426" cy="339387"/>
            </a:xfrm>
            <a:prstGeom prst="rect">
              <a:avLst/>
            </a:prstGeom>
          </p:spPr>
        </p:pic>
        <p:pic>
          <p:nvPicPr>
            <p:cNvPr id="30" name="图片 29" descr="图片包含 游戏机&#10;&#10;描述已自动生成">
              <a:extLst>
                <a:ext uri="{FF2B5EF4-FFF2-40B4-BE49-F238E27FC236}">
                  <a16:creationId xmlns:a16="http://schemas.microsoft.com/office/drawing/2014/main" id="{0B379500-122D-416D-9168-C746809D5AE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05036" y="10306"/>
              <a:ext cx="364426" cy="339387"/>
            </a:xfrm>
            <a:prstGeom prst="rect">
              <a:avLst/>
            </a:prstGeom>
          </p:spPr>
        </p:pic>
        <p:pic>
          <p:nvPicPr>
            <p:cNvPr id="31" name="图片 30" descr="图片包含 游戏机&#10;&#10;描述已自动生成">
              <a:extLst>
                <a:ext uri="{FF2B5EF4-FFF2-40B4-BE49-F238E27FC236}">
                  <a16:creationId xmlns:a16="http://schemas.microsoft.com/office/drawing/2014/main" id="{D5B4E82B-B7D1-4034-BEE3-E55754A1BD1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14351" y="10306"/>
              <a:ext cx="364426" cy="339387"/>
            </a:xfrm>
            <a:prstGeom prst="rect">
              <a:avLst/>
            </a:prstGeom>
          </p:spPr>
        </p:pic>
        <p:pic>
          <p:nvPicPr>
            <p:cNvPr id="32" name="图片 31" descr="图片包含 游戏机&#10;&#10;描述已自动生成">
              <a:extLst>
                <a:ext uri="{FF2B5EF4-FFF2-40B4-BE49-F238E27FC236}">
                  <a16:creationId xmlns:a16="http://schemas.microsoft.com/office/drawing/2014/main" id="{087B9703-9056-4465-8CF2-A283DFB46AE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99318" y="10306"/>
              <a:ext cx="364426" cy="339387"/>
            </a:xfrm>
            <a:prstGeom prst="rect">
              <a:avLst/>
            </a:prstGeom>
          </p:spPr>
        </p:pic>
        <p:pic>
          <p:nvPicPr>
            <p:cNvPr id="33" name="图片 32" descr="图片包含 游戏机&#10;&#10;描述已自动生成">
              <a:extLst>
                <a:ext uri="{FF2B5EF4-FFF2-40B4-BE49-F238E27FC236}">
                  <a16:creationId xmlns:a16="http://schemas.microsoft.com/office/drawing/2014/main" id="{FFE09A27-93EA-4842-ACB4-9362A3A53EF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12823" y="6498000"/>
              <a:ext cx="364426" cy="339387"/>
            </a:xfrm>
            <a:prstGeom prst="rect">
              <a:avLst/>
            </a:prstGeom>
          </p:spPr>
        </p:pic>
        <p:pic>
          <p:nvPicPr>
            <p:cNvPr id="34" name="图片 33" descr="图片包含 游戏机&#10;&#10;描述已自动生成">
              <a:extLst>
                <a:ext uri="{FF2B5EF4-FFF2-40B4-BE49-F238E27FC236}">
                  <a16:creationId xmlns:a16="http://schemas.microsoft.com/office/drawing/2014/main" id="{10E02C5C-8D54-413E-8E88-DF535266775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20070" y="6498000"/>
              <a:ext cx="364426" cy="339387"/>
            </a:xfrm>
            <a:prstGeom prst="rect">
              <a:avLst/>
            </a:prstGeom>
          </p:spPr>
        </p:pic>
        <p:pic>
          <p:nvPicPr>
            <p:cNvPr id="35" name="图片 34" descr="图片包含 游戏机&#10;&#10;描述已自动生成">
              <a:extLst>
                <a:ext uri="{FF2B5EF4-FFF2-40B4-BE49-F238E27FC236}">
                  <a16:creationId xmlns:a16="http://schemas.microsoft.com/office/drawing/2014/main" id="{26D6C608-1471-4E68-8F70-9DE28A3C9DE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05036" y="6498000"/>
              <a:ext cx="364426" cy="339387"/>
            </a:xfrm>
            <a:prstGeom prst="rect">
              <a:avLst/>
            </a:prstGeom>
          </p:spPr>
        </p:pic>
        <p:pic>
          <p:nvPicPr>
            <p:cNvPr id="36" name="图片 35" descr="图片包含 游戏机&#10;&#10;描述已自动生成">
              <a:extLst>
                <a:ext uri="{FF2B5EF4-FFF2-40B4-BE49-F238E27FC236}">
                  <a16:creationId xmlns:a16="http://schemas.microsoft.com/office/drawing/2014/main" id="{2DEFE57A-64DE-41CD-884A-AFB25274F8A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14351" y="6498000"/>
              <a:ext cx="364426" cy="339387"/>
            </a:xfrm>
            <a:prstGeom prst="rect">
              <a:avLst/>
            </a:prstGeom>
          </p:spPr>
        </p:pic>
        <p:pic>
          <p:nvPicPr>
            <p:cNvPr id="37" name="图片 36" descr="图片包含 游戏机&#10;&#10;描述已自动生成">
              <a:extLst>
                <a:ext uri="{FF2B5EF4-FFF2-40B4-BE49-F238E27FC236}">
                  <a16:creationId xmlns:a16="http://schemas.microsoft.com/office/drawing/2014/main" id="{C65F423B-87EA-4B2F-8F9B-05CA2CF0B71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99318" y="6498000"/>
              <a:ext cx="364426" cy="339387"/>
            </a:xfrm>
            <a:prstGeom prst="rect">
              <a:avLst/>
            </a:prstGeom>
          </p:spPr>
        </p:pic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4F6B0A08-4F4B-468E-912E-D5E62411B9F3}"/>
              </a:ext>
            </a:extLst>
          </p:cNvPr>
          <p:cNvGrpSpPr/>
          <p:nvPr/>
        </p:nvGrpSpPr>
        <p:grpSpPr>
          <a:xfrm>
            <a:off x="-566057" y="6498000"/>
            <a:ext cx="13004800" cy="360000"/>
            <a:chOff x="-1526071" y="6399975"/>
            <a:chExt cx="11179278" cy="360000"/>
          </a:xfrm>
          <a:effectLst/>
        </p:grpSpPr>
        <p:sp>
          <p:nvSpPr>
            <p:cNvPr id="15" name="平行四边形 14">
              <a:extLst>
                <a:ext uri="{FF2B5EF4-FFF2-40B4-BE49-F238E27FC236}">
                  <a16:creationId xmlns:a16="http://schemas.microsoft.com/office/drawing/2014/main" id="{A2263518-7C15-4902-B94C-59453DB8B77F}"/>
                </a:ext>
              </a:extLst>
            </p:cNvPr>
            <p:cNvSpPr/>
            <p:nvPr/>
          </p:nvSpPr>
          <p:spPr>
            <a:xfrm>
              <a:off x="-1526071" y="6399975"/>
              <a:ext cx="11179278" cy="360000"/>
            </a:xfrm>
            <a:prstGeom prst="parallelogram">
              <a:avLst>
                <a:gd name="adj" fmla="val 49812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" name="平行四边形 15">
              <a:extLst>
                <a:ext uri="{FF2B5EF4-FFF2-40B4-BE49-F238E27FC236}">
                  <a16:creationId xmlns:a16="http://schemas.microsoft.com/office/drawing/2014/main" id="{86B71531-FA58-486C-A3B0-A273BFE550D3}"/>
                </a:ext>
              </a:extLst>
            </p:cNvPr>
            <p:cNvSpPr/>
            <p:nvPr/>
          </p:nvSpPr>
          <p:spPr>
            <a:xfrm>
              <a:off x="2080888" y="6399975"/>
              <a:ext cx="984071" cy="360000"/>
            </a:xfrm>
            <a:prstGeom prst="parallelogram">
              <a:avLst>
                <a:gd name="adj" fmla="val 49812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C1CA6BB9-3C89-4D0E-BBF1-5A9FFE904954}"/>
                </a:ext>
              </a:extLst>
            </p:cNvPr>
            <p:cNvSpPr txBox="1"/>
            <p:nvPr/>
          </p:nvSpPr>
          <p:spPr>
            <a:xfrm>
              <a:off x="-861173" y="6441476"/>
              <a:ext cx="696718" cy="20310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dist"/>
              <a:r>
                <a:rPr lang="en-US" altLang="zh-CN" dirty="0"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BCU</a:t>
              </a:r>
              <a:endParaRPr lang="zh-CN" altLang="en-US" dirty="0"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  <p:sp>
          <p:nvSpPr>
            <p:cNvPr id="18" name="平行四边形 17">
              <a:extLst>
                <a:ext uri="{FF2B5EF4-FFF2-40B4-BE49-F238E27FC236}">
                  <a16:creationId xmlns:a16="http://schemas.microsoft.com/office/drawing/2014/main" id="{7A834529-58D4-464B-8C1E-A6DD8E14325B}"/>
                </a:ext>
              </a:extLst>
            </p:cNvPr>
            <p:cNvSpPr/>
            <p:nvPr/>
          </p:nvSpPr>
          <p:spPr>
            <a:xfrm>
              <a:off x="6116219" y="6399975"/>
              <a:ext cx="984071" cy="360000"/>
            </a:xfrm>
            <a:prstGeom prst="parallelogram">
              <a:avLst>
                <a:gd name="adj" fmla="val 49812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平行四边形 18">
              <a:extLst>
                <a:ext uri="{FF2B5EF4-FFF2-40B4-BE49-F238E27FC236}">
                  <a16:creationId xmlns:a16="http://schemas.microsoft.com/office/drawing/2014/main" id="{868D08F1-C32D-4BE4-BD10-37D5BEC3B047}"/>
                </a:ext>
              </a:extLst>
            </p:cNvPr>
            <p:cNvSpPr/>
            <p:nvPr/>
          </p:nvSpPr>
          <p:spPr>
            <a:xfrm>
              <a:off x="-55256" y="6399975"/>
              <a:ext cx="984071" cy="360000"/>
            </a:xfrm>
            <a:prstGeom prst="parallelogram">
              <a:avLst>
                <a:gd name="adj" fmla="val 49812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0" name="平行四边形 19">
              <a:extLst>
                <a:ext uri="{FF2B5EF4-FFF2-40B4-BE49-F238E27FC236}">
                  <a16:creationId xmlns:a16="http://schemas.microsoft.com/office/drawing/2014/main" id="{EE5BD151-803A-4546-9FA7-8E2448984A6E}"/>
                </a:ext>
              </a:extLst>
            </p:cNvPr>
            <p:cNvSpPr/>
            <p:nvPr/>
          </p:nvSpPr>
          <p:spPr>
            <a:xfrm>
              <a:off x="4217032" y="6399975"/>
              <a:ext cx="984071" cy="360000"/>
            </a:xfrm>
            <a:prstGeom prst="parallelogram">
              <a:avLst>
                <a:gd name="adj" fmla="val 49812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平行四边形 20">
              <a:extLst>
                <a:ext uri="{FF2B5EF4-FFF2-40B4-BE49-F238E27FC236}">
                  <a16:creationId xmlns:a16="http://schemas.microsoft.com/office/drawing/2014/main" id="{5C53FF15-E692-4890-959D-F5808DD698FB}"/>
                </a:ext>
              </a:extLst>
            </p:cNvPr>
            <p:cNvSpPr/>
            <p:nvPr/>
          </p:nvSpPr>
          <p:spPr>
            <a:xfrm>
              <a:off x="8252364" y="6399975"/>
              <a:ext cx="984071" cy="360000"/>
            </a:xfrm>
            <a:prstGeom prst="parallelogram">
              <a:avLst>
                <a:gd name="adj" fmla="val 49812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01608A04-80CF-4397-BDFB-EC5846F24B86}"/>
                </a:ext>
              </a:extLst>
            </p:cNvPr>
            <p:cNvSpPr txBox="1"/>
            <p:nvPr/>
          </p:nvSpPr>
          <p:spPr>
            <a:xfrm>
              <a:off x="1038014" y="6441476"/>
              <a:ext cx="933675" cy="20310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dist"/>
              <a:r>
                <a:rPr lang="en-US" altLang="zh-CN" dirty="0"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DANCE</a:t>
              </a:r>
              <a:endParaRPr lang="zh-CN" altLang="en-US" dirty="0"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68603A69-027B-4C39-8623-B6E8B333DED1}"/>
                </a:ext>
              </a:extLst>
            </p:cNvPr>
            <p:cNvSpPr txBox="1"/>
            <p:nvPr/>
          </p:nvSpPr>
          <p:spPr>
            <a:xfrm>
              <a:off x="3174158" y="6441476"/>
              <a:ext cx="933675" cy="20310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dist"/>
              <a:r>
                <a:rPr lang="en-US" altLang="zh-CN" dirty="0"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2020</a:t>
              </a:r>
              <a:endParaRPr lang="zh-CN" altLang="en-US" dirty="0"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A3223E5F-B2D2-4FE7-A7F3-84C873D292F3}"/>
                </a:ext>
              </a:extLst>
            </p:cNvPr>
            <p:cNvSpPr txBox="1"/>
            <p:nvPr/>
          </p:nvSpPr>
          <p:spPr>
            <a:xfrm>
              <a:off x="5310302" y="6441476"/>
              <a:ext cx="696718" cy="20310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dist"/>
              <a:r>
                <a:rPr lang="en-US" altLang="zh-CN" dirty="0"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BCU</a:t>
              </a:r>
              <a:endParaRPr lang="zh-CN" altLang="en-US" dirty="0"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1BC8F782-9379-467F-B361-4CE060C08901}"/>
                </a:ext>
              </a:extLst>
            </p:cNvPr>
            <p:cNvSpPr txBox="1"/>
            <p:nvPr/>
          </p:nvSpPr>
          <p:spPr>
            <a:xfrm>
              <a:off x="7209489" y="6441476"/>
              <a:ext cx="1001336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dist"/>
              <a:r>
                <a:rPr lang="en-US" altLang="zh-CN" dirty="0"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DANCE</a:t>
              </a:r>
              <a:endParaRPr lang="zh-CN" altLang="en-US" dirty="0"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05764948-2243-4C00-8EC2-EED1B5EB22FB}"/>
              </a:ext>
            </a:extLst>
          </p:cNvPr>
          <p:cNvGrpSpPr/>
          <p:nvPr/>
        </p:nvGrpSpPr>
        <p:grpSpPr>
          <a:xfrm>
            <a:off x="-566057" y="0"/>
            <a:ext cx="13004800" cy="360000"/>
            <a:chOff x="-1526071" y="6399975"/>
            <a:chExt cx="11179278" cy="360000"/>
          </a:xfrm>
          <a:effectLst/>
        </p:grpSpPr>
        <p:sp>
          <p:nvSpPr>
            <p:cNvPr id="3" name="平行四边形 2">
              <a:extLst>
                <a:ext uri="{FF2B5EF4-FFF2-40B4-BE49-F238E27FC236}">
                  <a16:creationId xmlns:a16="http://schemas.microsoft.com/office/drawing/2014/main" id="{6D4B68A1-587E-4983-9344-3EFACF1EF81F}"/>
                </a:ext>
              </a:extLst>
            </p:cNvPr>
            <p:cNvSpPr/>
            <p:nvPr/>
          </p:nvSpPr>
          <p:spPr>
            <a:xfrm>
              <a:off x="-1526071" y="6399975"/>
              <a:ext cx="11179278" cy="360000"/>
            </a:xfrm>
            <a:prstGeom prst="parallelogram">
              <a:avLst>
                <a:gd name="adj" fmla="val 49812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平行四边形 3">
              <a:extLst>
                <a:ext uri="{FF2B5EF4-FFF2-40B4-BE49-F238E27FC236}">
                  <a16:creationId xmlns:a16="http://schemas.microsoft.com/office/drawing/2014/main" id="{82681AFF-5289-4A76-9DC2-706957C9212F}"/>
                </a:ext>
              </a:extLst>
            </p:cNvPr>
            <p:cNvSpPr/>
            <p:nvPr/>
          </p:nvSpPr>
          <p:spPr>
            <a:xfrm>
              <a:off x="2080888" y="6399975"/>
              <a:ext cx="984071" cy="360000"/>
            </a:xfrm>
            <a:prstGeom prst="parallelogram">
              <a:avLst>
                <a:gd name="adj" fmla="val 49812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C1653FDC-2F6E-4CB4-B087-4E2E604A4437}"/>
                </a:ext>
              </a:extLst>
            </p:cNvPr>
            <p:cNvSpPr txBox="1"/>
            <p:nvPr/>
          </p:nvSpPr>
          <p:spPr>
            <a:xfrm>
              <a:off x="-861173" y="6441476"/>
              <a:ext cx="696718" cy="20310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dist"/>
              <a:r>
                <a:rPr lang="en-US" altLang="zh-CN" dirty="0"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BCU</a:t>
              </a:r>
              <a:endParaRPr lang="zh-CN" altLang="en-US" dirty="0"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  <p:sp>
          <p:nvSpPr>
            <p:cNvPr id="6" name="平行四边形 5">
              <a:extLst>
                <a:ext uri="{FF2B5EF4-FFF2-40B4-BE49-F238E27FC236}">
                  <a16:creationId xmlns:a16="http://schemas.microsoft.com/office/drawing/2014/main" id="{D88AA760-6E90-4F89-BCAC-FFB59F797241}"/>
                </a:ext>
              </a:extLst>
            </p:cNvPr>
            <p:cNvSpPr/>
            <p:nvPr/>
          </p:nvSpPr>
          <p:spPr>
            <a:xfrm>
              <a:off x="6116219" y="6399975"/>
              <a:ext cx="984071" cy="360000"/>
            </a:xfrm>
            <a:prstGeom prst="parallelogram">
              <a:avLst>
                <a:gd name="adj" fmla="val 49812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平行四边形 6">
              <a:extLst>
                <a:ext uri="{FF2B5EF4-FFF2-40B4-BE49-F238E27FC236}">
                  <a16:creationId xmlns:a16="http://schemas.microsoft.com/office/drawing/2014/main" id="{2DF6E84D-5C54-4AA7-9505-5A67571C284C}"/>
                </a:ext>
              </a:extLst>
            </p:cNvPr>
            <p:cNvSpPr/>
            <p:nvPr/>
          </p:nvSpPr>
          <p:spPr>
            <a:xfrm>
              <a:off x="-55256" y="6399975"/>
              <a:ext cx="984071" cy="360000"/>
            </a:xfrm>
            <a:prstGeom prst="parallelogram">
              <a:avLst>
                <a:gd name="adj" fmla="val 49812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平行四边形 7">
              <a:extLst>
                <a:ext uri="{FF2B5EF4-FFF2-40B4-BE49-F238E27FC236}">
                  <a16:creationId xmlns:a16="http://schemas.microsoft.com/office/drawing/2014/main" id="{2932EEB2-EFBB-482C-A2E7-C8232406004D}"/>
                </a:ext>
              </a:extLst>
            </p:cNvPr>
            <p:cNvSpPr/>
            <p:nvPr/>
          </p:nvSpPr>
          <p:spPr>
            <a:xfrm>
              <a:off x="4217032" y="6399975"/>
              <a:ext cx="984071" cy="360000"/>
            </a:xfrm>
            <a:prstGeom prst="parallelogram">
              <a:avLst>
                <a:gd name="adj" fmla="val 49812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平行四边形 8">
              <a:extLst>
                <a:ext uri="{FF2B5EF4-FFF2-40B4-BE49-F238E27FC236}">
                  <a16:creationId xmlns:a16="http://schemas.microsoft.com/office/drawing/2014/main" id="{1F1ACBB3-AD3D-4D8E-B160-BE76D07F1480}"/>
                </a:ext>
              </a:extLst>
            </p:cNvPr>
            <p:cNvSpPr/>
            <p:nvPr/>
          </p:nvSpPr>
          <p:spPr>
            <a:xfrm>
              <a:off x="8252364" y="6399975"/>
              <a:ext cx="984071" cy="360000"/>
            </a:xfrm>
            <a:prstGeom prst="parallelogram">
              <a:avLst>
                <a:gd name="adj" fmla="val 49812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DB333A44-ADAB-45F7-A472-29F367FCF4F3}"/>
                </a:ext>
              </a:extLst>
            </p:cNvPr>
            <p:cNvSpPr txBox="1"/>
            <p:nvPr/>
          </p:nvSpPr>
          <p:spPr>
            <a:xfrm>
              <a:off x="1038014" y="6441476"/>
              <a:ext cx="933675" cy="20310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dist"/>
              <a:r>
                <a:rPr lang="en-US" altLang="zh-CN" dirty="0"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DANCE</a:t>
              </a:r>
              <a:endParaRPr lang="zh-CN" altLang="en-US" dirty="0"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22C9BF3C-7D6C-43FC-848B-A202B176DB90}"/>
                </a:ext>
              </a:extLst>
            </p:cNvPr>
            <p:cNvSpPr txBox="1"/>
            <p:nvPr/>
          </p:nvSpPr>
          <p:spPr>
            <a:xfrm>
              <a:off x="3174158" y="6441476"/>
              <a:ext cx="933675" cy="20310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dist"/>
              <a:r>
                <a:rPr lang="en-US" altLang="zh-CN" dirty="0"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2020</a:t>
              </a:r>
              <a:endParaRPr lang="zh-CN" altLang="en-US" dirty="0"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33D6455E-949A-4F7B-9B8F-597E27DC688C}"/>
                </a:ext>
              </a:extLst>
            </p:cNvPr>
            <p:cNvSpPr txBox="1"/>
            <p:nvPr/>
          </p:nvSpPr>
          <p:spPr>
            <a:xfrm>
              <a:off x="5310302" y="6441476"/>
              <a:ext cx="696718" cy="20310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dist"/>
              <a:r>
                <a:rPr lang="en-US" altLang="zh-CN" dirty="0"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BCU</a:t>
              </a:r>
              <a:endParaRPr lang="zh-CN" altLang="en-US" dirty="0"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62B00DB7-013A-492D-BBF4-0D1849274F0F}"/>
                </a:ext>
              </a:extLst>
            </p:cNvPr>
            <p:cNvSpPr txBox="1"/>
            <p:nvPr/>
          </p:nvSpPr>
          <p:spPr>
            <a:xfrm>
              <a:off x="7209489" y="6441476"/>
              <a:ext cx="1001336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dist"/>
              <a:r>
                <a:rPr lang="en-US" altLang="zh-CN" dirty="0"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DANCE</a:t>
              </a:r>
              <a:endParaRPr lang="zh-CN" altLang="en-US" dirty="0"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</p:grpSp>
      <p:sp>
        <p:nvSpPr>
          <p:cNvPr id="106" name="任意多边形: 形状 105">
            <a:extLst>
              <a:ext uri="{FF2B5EF4-FFF2-40B4-BE49-F238E27FC236}">
                <a16:creationId xmlns:a16="http://schemas.microsoft.com/office/drawing/2014/main" id="{80003A1B-A841-4924-BB41-520ADFDABE16}"/>
              </a:ext>
            </a:extLst>
          </p:cNvPr>
          <p:cNvSpPr/>
          <p:nvPr/>
        </p:nvSpPr>
        <p:spPr>
          <a:xfrm>
            <a:off x="2959801" y="1213119"/>
            <a:ext cx="4296819" cy="4428301"/>
          </a:xfrm>
          <a:custGeom>
            <a:avLst/>
            <a:gdLst>
              <a:gd name="connsiteX0" fmla="*/ 2215881 w 4296819"/>
              <a:gd name="connsiteY0" fmla="*/ 0 h 4428301"/>
              <a:gd name="connsiteX1" fmla="*/ 4257627 w 4296819"/>
              <a:gd name="connsiteY1" fmla="*/ 1353360 h 4428301"/>
              <a:gd name="connsiteX2" fmla="*/ 4296819 w 4296819"/>
              <a:gd name="connsiteY2" fmla="*/ 1460441 h 4428301"/>
              <a:gd name="connsiteX3" fmla="*/ 2147333 w 4296819"/>
              <a:gd name="connsiteY3" fmla="*/ 4428301 h 4428301"/>
              <a:gd name="connsiteX4" fmla="*/ 1989320 w 4296819"/>
              <a:gd name="connsiteY4" fmla="*/ 4420322 h 4428301"/>
              <a:gd name="connsiteX5" fmla="*/ 0 w 4296819"/>
              <a:gd name="connsiteY5" fmla="*/ 2215881 h 4428301"/>
              <a:gd name="connsiteX6" fmla="*/ 2215881 w 4296819"/>
              <a:gd name="connsiteY6" fmla="*/ 0 h 4428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96819" h="4428301">
                <a:moveTo>
                  <a:pt x="2215881" y="0"/>
                </a:moveTo>
                <a:cubicBezTo>
                  <a:pt x="3133729" y="0"/>
                  <a:pt x="3921238" y="558047"/>
                  <a:pt x="4257627" y="1353360"/>
                </a:cubicBezTo>
                <a:lnTo>
                  <a:pt x="4296819" y="1460441"/>
                </a:lnTo>
                <a:lnTo>
                  <a:pt x="2147333" y="4428301"/>
                </a:lnTo>
                <a:lnTo>
                  <a:pt x="1989320" y="4420322"/>
                </a:lnTo>
                <a:cubicBezTo>
                  <a:pt x="871949" y="4306847"/>
                  <a:pt x="0" y="3363191"/>
                  <a:pt x="0" y="2215881"/>
                </a:cubicBezTo>
                <a:cubicBezTo>
                  <a:pt x="0" y="992084"/>
                  <a:pt x="992084" y="0"/>
                  <a:pt x="2215881" y="0"/>
                </a:cubicBezTo>
                <a:close/>
              </a:path>
            </a:pathLst>
          </a:custGeom>
          <a:pattFill prst="lgGrid">
            <a:fgClr>
              <a:schemeClr val="accent2"/>
            </a:fgClr>
            <a:bgClr>
              <a:schemeClr val="bg1"/>
            </a:bgClr>
          </a:pattFill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123" name="图片 122">
            <a:extLst>
              <a:ext uri="{FF2B5EF4-FFF2-40B4-BE49-F238E27FC236}">
                <a16:creationId xmlns:a16="http://schemas.microsoft.com/office/drawing/2014/main" id="{4EFA9273-8B8C-4CFD-8DD7-EA4F98D9E8A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96733" b="93950"/>
          <a:stretch>
            <a:fillRect/>
          </a:stretch>
        </p:blipFill>
        <p:spPr>
          <a:xfrm>
            <a:off x="9515254" y="2239269"/>
            <a:ext cx="129100" cy="235471"/>
          </a:xfrm>
          <a:custGeom>
            <a:avLst/>
            <a:gdLst>
              <a:gd name="connsiteX0" fmla="*/ 0 w 129100"/>
              <a:gd name="connsiteY0" fmla="*/ 0 h 235471"/>
              <a:gd name="connsiteX1" fmla="*/ 129100 w 129100"/>
              <a:gd name="connsiteY1" fmla="*/ 0 h 235471"/>
              <a:gd name="connsiteX2" fmla="*/ 129100 w 129100"/>
              <a:gd name="connsiteY2" fmla="*/ 235471 h 235471"/>
              <a:gd name="connsiteX3" fmla="*/ 108468 w 129100"/>
              <a:gd name="connsiteY3" fmla="*/ 189452 h 235471"/>
              <a:gd name="connsiteX4" fmla="*/ 9988 w 129100"/>
              <a:gd name="connsiteY4" fmla="*/ 14503 h 235471"/>
              <a:gd name="connsiteX5" fmla="*/ 0 w 129100"/>
              <a:gd name="connsiteY5" fmla="*/ 0 h 2354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9100" h="235471">
                <a:moveTo>
                  <a:pt x="0" y="0"/>
                </a:moveTo>
                <a:lnTo>
                  <a:pt x="129100" y="0"/>
                </a:lnTo>
                <a:lnTo>
                  <a:pt x="129100" y="235471"/>
                </a:lnTo>
                <a:lnTo>
                  <a:pt x="108468" y="189452"/>
                </a:lnTo>
                <a:cubicBezTo>
                  <a:pt x="78232" y="129525"/>
                  <a:pt x="45354" y="71157"/>
                  <a:pt x="9988" y="14503"/>
                </a:cubicBez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118" name="图片 117">
            <a:extLst>
              <a:ext uri="{FF2B5EF4-FFF2-40B4-BE49-F238E27FC236}">
                <a16:creationId xmlns:a16="http://schemas.microsoft.com/office/drawing/2014/main" id="{F9003FC0-44C5-43FC-8FF9-74A762440A0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00000" t="6050" r="-5458" b="45144"/>
          <a:stretch>
            <a:fillRect/>
          </a:stretch>
        </p:blipFill>
        <p:spPr>
          <a:xfrm>
            <a:off x="9644354" y="2474740"/>
            <a:ext cx="215702" cy="1899609"/>
          </a:xfrm>
          <a:custGeom>
            <a:avLst/>
            <a:gdLst>
              <a:gd name="connsiteX0" fmla="*/ 0 w 215702"/>
              <a:gd name="connsiteY0" fmla="*/ 0 h 1899609"/>
              <a:gd name="connsiteX1" fmla="*/ 62001 w 215702"/>
              <a:gd name="connsiteY1" fmla="*/ 138292 h 1899609"/>
              <a:gd name="connsiteX2" fmla="*/ 215702 w 215702"/>
              <a:gd name="connsiteY2" fmla="*/ 950800 h 1899609"/>
              <a:gd name="connsiteX3" fmla="*/ 41567 w 215702"/>
              <a:gd name="connsiteY3" fmla="*/ 1813321 h 1899609"/>
              <a:gd name="connsiteX4" fmla="*/ 0 w 215702"/>
              <a:gd name="connsiteY4" fmla="*/ 1899609 h 1899609"/>
              <a:gd name="connsiteX5" fmla="*/ 0 w 215702"/>
              <a:gd name="connsiteY5" fmla="*/ 0 h 1899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5702" h="1899609">
                <a:moveTo>
                  <a:pt x="0" y="0"/>
                </a:moveTo>
                <a:lnTo>
                  <a:pt x="62001" y="138292"/>
                </a:lnTo>
                <a:cubicBezTo>
                  <a:pt x="161205" y="389874"/>
                  <a:pt x="215702" y="663973"/>
                  <a:pt x="215702" y="950800"/>
                </a:cubicBezTo>
                <a:cubicBezTo>
                  <a:pt x="215702" y="1256749"/>
                  <a:pt x="153697" y="1548217"/>
                  <a:pt x="41567" y="1813321"/>
                </a:cubicBezTo>
                <a:lnTo>
                  <a:pt x="0" y="1899609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117" name="图片 116">
            <a:extLst>
              <a:ext uri="{FF2B5EF4-FFF2-40B4-BE49-F238E27FC236}">
                <a16:creationId xmlns:a16="http://schemas.microsoft.com/office/drawing/2014/main" id="{D0016008-85F4-4154-B0EB-36C80A94088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-3272" t="45301" r="100000" b="42600"/>
          <a:stretch>
            <a:fillRect/>
          </a:stretch>
        </p:blipFill>
        <p:spPr>
          <a:xfrm>
            <a:off x="5563237" y="4002451"/>
            <a:ext cx="129300" cy="470920"/>
          </a:xfrm>
          <a:custGeom>
            <a:avLst/>
            <a:gdLst>
              <a:gd name="connsiteX0" fmla="*/ 129300 w 129300"/>
              <a:gd name="connsiteY0" fmla="*/ 0 h 470920"/>
              <a:gd name="connsiteX1" fmla="*/ 129300 w 129300"/>
              <a:gd name="connsiteY1" fmla="*/ 470920 h 470920"/>
              <a:gd name="connsiteX2" fmla="*/ 107473 w 129300"/>
              <a:gd name="connsiteY2" fmla="*/ 431871 h 470920"/>
              <a:gd name="connsiteX3" fmla="*/ 39192 w 129300"/>
              <a:gd name="connsiteY3" fmla="*/ 285609 h 470920"/>
              <a:gd name="connsiteX4" fmla="*/ 0 w 129300"/>
              <a:gd name="connsiteY4" fmla="*/ 178528 h 470920"/>
              <a:gd name="connsiteX5" fmla="*/ 129300 w 129300"/>
              <a:gd name="connsiteY5" fmla="*/ 0 h 470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9300" h="470920">
                <a:moveTo>
                  <a:pt x="129300" y="0"/>
                </a:moveTo>
                <a:lnTo>
                  <a:pt x="129300" y="470920"/>
                </a:lnTo>
                <a:lnTo>
                  <a:pt x="107473" y="431871"/>
                </a:lnTo>
                <a:cubicBezTo>
                  <a:pt x="83003" y="384097"/>
                  <a:pt x="60216" y="335316"/>
                  <a:pt x="39192" y="285609"/>
                </a:cubicBezTo>
                <a:lnTo>
                  <a:pt x="0" y="178528"/>
                </a:lnTo>
                <a:lnTo>
                  <a:pt x="129300" y="0"/>
                </a:lnTo>
                <a:close/>
              </a:path>
            </a:pathLst>
          </a:custGeom>
        </p:spPr>
      </p:pic>
      <p:pic>
        <p:nvPicPr>
          <p:cNvPr id="206" name="图片 205">
            <a:extLst>
              <a:ext uri="{FF2B5EF4-FFF2-40B4-BE49-F238E27FC236}">
                <a16:creationId xmlns:a16="http://schemas.microsoft.com/office/drawing/2014/main" id="{DB3B64DA-1F77-48D9-810C-E21A483D648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00000" t="18091" r="-17366" b="51538"/>
          <a:stretch>
            <a:fillRect/>
          </a:stretch>
        </p:blipFill>
        <p:spPr>
          <a:xfrm>
            <a:off x="6537158" y="1680938"/>
            <a:ext cx="719463" cy="1986007"/>
          </a:xfrm>
          <a:custGeom>
            <a:avLst/>
            <a:gdLst>
              <a:gd name="connsiteX0" fmla="*/ 0 w 719463"/>
              <a:gd name="connsiteY0" fmla="*/ 0 h 1986007"/>
              <a:gd name="connsiteX1" fmla="*/ 6581 w 719463"/>
              <a:gd name="connsiteY1" fmla="*/ 4799 h 1986007"/>
              <a:gd name="connsiteX2" fmla="*/ 680271 w 719463"/>
              <a:gd name="connsiteY2" fmla="*/ 885542 h 1986007"/>
              <a:gd name="connsiteX3" fmla="*/ 719463 w 719463"/>
              <a:gd name="connsiteY3" fmla="*/ 992623 h 1986007"/>
              <a:gd name="connsiteX4" fmla="*/ 0 w 719463"/>
              <a:gd name="connsiteY4" fmla="*/ 1986007 h 1986007"/>
              <a:gd name="connsiteX5" fmla="*/ 0 w 719463"/>
              <a:gd name="connsiteY5" fmla="*/ 0 h 1986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9463" h="1986007">
                <a:moveTo>
                  <a:pt x="0" y="0"/>
                </a:moveTo>
                <a:lnTo>
                  <a:pt x="6581" y="4799"/>
                </a:lnTo>
                <a:cubicBezTo>
                  <a:pt x="299584" y="235057"/>
                  <a:pt x="533101" y="537593"/>
                  <a:pt x="680271" y="885542"/>
                </a:cubicBezTo>
                <a:lnTo>
                  <a:pt x="719463" y="992623"/>
                </a:lnTo>
                <a:lnTo>
                  <a:pt x="0" y="1986007"/>
                </a:lnTo>
                <a:lnTo>
                  <a:pt x="0" y="0"/>
                </a:lnTo>
                <a:close/>
              </a:path>
            </a:pathLst>
          </a:custGeom>
        </p:spPr>
      </p:pic>
      <p:grpSp>
        <p:nvGrpSpPr>
          <p:cNvPr id="73" name="组合 72">
            <a:extLst>
              <a:ext uri="{FF2B5EF4-FFF2-40B4-BE49-F238E27FC236}">
                <a16:creationId xmlns:a16="http://schemas.microsoft.com/office/drawing/2014/main" id="{F54F9A78-0D92-4241-8E2A-EA5EF9FEB51C}"/>
              </a:ext>
            </a:extLst>
          </p:cNvPr>
          <p:cNvGrpSpPr/>
          <p:nvPr/>
        </p:nvGrpSpPr>
        <p:grpSpPr>
          <a:xfrm>
            <a:off x="455855" y="4548780"/>
            <a:ext cx="3523202" cy="1159692"/>
            <a:chOff x="379655" y="4047982"/>
            <a:chExt cx="3523202" cy="1159692"/>
          </a:xfrm>
          <a:pattFill prst="pct5">
            <a:fgClr>
              <a:srgbClr val="EB5E47"/>
            </a:fgClr>
            <a:bgClr>
              <a:schemeClr val="bg1"/>
            </a:bgClr>
          </a:pattFill>
        </p:grpSpPr>
        <p:sp>
          <p:nvSpPr>
            <p:cNvPr id="74" name="对话气泡: 圆角矩形 73">
              <a:extLst>
                <a:ext uri="{FF2B5EF4-FFF2-40B4-BE49-F238E27FC236}">
                  <a16:creationId xmlns:a16="http://schemas.microsoft.com/office/drawing/2014/main" id="{99F61E17-5993-4F9E-98FA-993DA4D0E2CE}"/>
                </a:ext>
              </a:extLst>
            </p:cNvPr>
            <p:cNvSpPr/>
            <p:nvPr/>
          </p:nvSpPr>
          <p:spPr>
            <a:xfrm>
              <a:off x="379655" y="4047982"/>
              <a:ext cx="3523202" cy="841517"/>
            </a:xfrm>
            <a:prstGeom prst="wedgeRoundRectCallout">
              <a:avLst>
                <a:gd name="adj1" fmla="val 63725"/>
                <a:gd name="adj2" fmla="val -35987"/>
                <a:gd name="adj3" fmla="val 16667"/>
              </a:avLst>
            </a:pr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793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75" name="矩形: 圆角 74">
              <a:extLst>
                <a:ext uri="{FF2B5EF4-FFF2-40B4-BE49-F238E27FC236}">
                  <a16:creationId xmlns:a16="http://schemas.microsoft.com/office/drawing/2014/main" id="{DFDFB95D-0F95-4337-BF96-0573077E6457}"/>
                </a:ext>
              </a:extLst>
            </p:cNvPr>
            <p:cNvSpPr/>
            <p:nvPr/>
          </p:nvSpPr>
          <p:spPr>
            <a:xfrm>
              <a:off x="1405619" y="4685265"/>
              <a:ext cx="1471274" cy="522409"/>
            </a:xfrm>
            <a:prstGeom prst="roundRect">
              <a:avLst/>
            </a:pr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793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76" name="文本框 75">
              <a:extLst>
                <a:ext uri="{FF2B5EF4-FFF2-40B4-BE49-F238E27FC236}">
                  <a16:creationId xmlns:a16="http://schemas.microsoft.com/office/drawing/2014/main" id="{902A9B41-4C3E-4303-AD7D-6A832C82E77C}"/>
                </a:ext>
              </a:extLst>
            </p:cNvPr>
            <p:cNvSpPr txBox="1"/>
            <p:nvPr/>
          </p:nvSpPr>
          <p:spPr>
            <a:xfrm>
              <a:off x="1370636" y="4193551"/>
              <a:ext cx="1541240" cy="400110"/>
            </a:xfrm>
            <a:prstGeom prst="rect">
              <a:avLst/>
            </a:pr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793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zh-CN" altLang="en-US" dirty="0"/>
                <a:t>最佳女喵手</a:t>
              </a:r>
            </a:p>
          </p:txBody>
        </p:sp>
        <p:sp>
          <p:nvSpPr>
            <p:cNvPr id="77" name="文本框 76">
              <a:extLst>
                <a:ext uri="{FF2B5EF4-FFF2-40B4-BE49-F238E27FC236}">
                  <a16:creationId xmlns:a16="http://schemas.microsoft.com/office/drawing/2014/main" id="{9CF573AC-EA85-44B6-8773-09161B3414C9}"/>
                </a:ext>
              </a:extLst>
            </p:cNvPr>
            <p:cNvSpPr txBox="1"/>
            <p:nvPr/>
          </p:nvSpPr>
          <p:spPr>
            <a:xfrm>
              <a:off x="1778043" y="4746414"/>
              <a:ext cx="719462" cy="400110"/>
            </a:xfrm>
            <a:prstGeom prst="rect">
              <a:avLst/>
            </a:pr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793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zh-CN" altLang="en-US" dirty="0"/>
                <a:t>姜姜</a:t>
              </a:r>
            </a:p>
          </p:txBody>
        </p:sp>
      </p:grpSp>
      <p:sp>
        <p:nvSpPr>
          <p:cNvPr id="107" name="任意多边形: 形状 106">
            <a:extLst>
              <a:ext uri="{FF2B5EF4-FFF2-40B4-BE49-F238E27FC236}">
                <a16:creationId xmlns:a16="http://schemas.microsoft.com/office/drawing/2014/main" id="{3DB1691B-0A41-48C6-ABF2-D4F7943970A0}"/>
              </a:ext>
            </a:extLst>
          </p:cNvPr>
          <p:cNvSpPr/>
          <p:nvPr/>
        </p:nvSpPr>
        <p:spPr>
          <a:xfrm flipH="1" flipV="1">
            <a:off x="5563237" y="1213119"/>
            <a:ext cx="4296819" cy="4428301"/>
          </a:xfrm>
          <a:custGeom>
            <a:avLst/>
            <a:gdLst>
              <a:gd name="connsiteX0" fmla="*/ 2215881 w 4296819"/>
              <a:gd name="connsiteY0" fmla="*/ 0 h 4428301"/>
              <a:gd name="connsiteX1" fmla="*/ 4257627 w 4296819"/>
              <a:gd name="connsiteY1" fmla="*/ 1353360 h 4428301"/>
              <a:gd name="connsiteX2" fmla="*/ 4296819 w 4296819"/>
              <a:gd name="connsiteY2" fmla="*/ 1460441 h 4428301"/>
              <a:gd name="connsiteX3" fmla="*/ 2147333 w 4296819"/>
              <a:gd name="connsiteY3" fmla="*/ 4428301 h 4428301"/>
              <a:gd name="connsiteX4" fmla="*/ 1989320 w 4296819"/>
              <a:gd name="connsiteY4" fmla="*/ 4420322 h 4428301"/>
              <a:gd name="connsiteX5" fmla="*/ 0 w 4296819"/>
              <a:gd name="connsiteY5" fmla="*/ 2215881 h 4428301"/>
              <a:gd name="connsiteX6" fmla="*/ 2215881 w 4296819"/>
              <a:gd name="connsiteY6" fmla="*/ 0 h 4428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96819" h="4428301">
                <a:moveTo>
                  <a:pt x="2215881" y="0"/>
                </a:moveTo>
                <a:cubicBezTo>
                  <a:pt x="3133729" y="0"/>
                  <a:pt x="3921238" y="558047"/>
                  <a:pt x="4257627" y="1353360"/>
                </a:cubicBezTo>
                <a:lnTo>
                  <a:pt x="4296819" y="1460441"/>
                </a:lnTo>
                <a:lnTo>
                  <a:pt x="2147333" y="4428301"/>
                </a:lnTo>
                <a:lnTo>
                  <a:pt x="1989320" y="4420322"/>
                </a:lnTo>
                <a:cubicBezTo>
                  <a:pt x="871949" y="4306847"/>
                  <a:pt x="0" y="3363191"/>
                  <a:pt x="0" y="2215881"/>
                </a:cubicBezTo>
                <a:cubicBezTo>
                  <a:pt x="0" y="992084"/>
                  <a:pt x="992084" y="0"/>
                  <a:pt x="2215881" y="0"/>
                </a:cubicBezTo>
                <a:close/>
              </a:path>
            </a:pathLst>
          </a:custGeom>
          <a:pattFill prst="lgGrid">
            <a:fgClr>
              <a:schemeClr val="accent2"/>
            </a:fgClr>
            <a:bgClr>
              <a:schemeClr val="bg1"/>
            </a:bgClr>
          </a:pattFill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/>
          </a:p>
        </p:txBody>
      </p:sp>
      <p:grpSp>
        <p:nvGrpSpPr>
          <p:cNvPr id="57" name="组合 56">
            <a:extLst>
              <a:ext uri="{FF2B5EF4-FFF2-40B4-BE49-F238E27FC236}">
                <a16:creationId xmlns:a16="http://schemas.microsoft.com/office/drawing/2014/main" id="{FDD91F0B-074F-4220-819A-35676A326A7D}"/>
              </a:ext>
            </a:extLst>
          </p:cNvPr>
          <p:cNvGrpSpPr/>
          <p:nvPr/>
        </p:nvGrpSpPr>
        <p:grpSpPr>
          <a:xfrm>
            <a:off x="379655" y="4434480"/>
            <a:ext cx="3523202" cy="1159692"/>
            <a:chOff x="379655" y="4047982"/>
            <a:chExt cx="3523202" cy="1159692"/>
          </a:xfrm>
        </p:grpSpPr>
        <p:sp>
          <p:nvSpPr>
            <p:cNvPr id="54" name="对话气泡: 圆角矩形 53">
              <a:extLst>
                <a:ext uri="{FF2B5EF4-FFF2-40B4-BE49-F238E27FC236}">
                  <a16:creationId xmlns:a16="http://schemas.microsoft.com/office/drawing/2014/main" id="{F510D440-F88A-444B-B1AE-DDA4F459C189}"/>
                </a:ext>
              </a:extLst>
            </p:cNvPr>
            <p:cNvSpPr/>
            <p:nvPr/>
          </p:nvSpPr>
          <p:spPr>
            <a:xfrm>
              <a:off x="379655" y="4047982"/>
              <a:ext cx="3523202" cy="841517"/>
            </a:xfrm>
            <a:prstGeom prst="wedgeRoundRectCallout">
              <a:avLst>
                <a:gd name="adj1" fmla="val 63725"/>
                <a:gd name="adj2" fmla="val -35987"/>
                <a:gd name="adj3" fmla="val 16667"/>
              </a:avLst>
            </a:prstGeom>
            <a:pattFill prst="lgGrid">
              <a:fgClr>
                <a:schemeClr val="accent2"/>
              </a:fgClr>
              <a:bgClr>
                <a:schemeClr val="bg1"/>
              </a:bgClr>
            </a:pattFill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55" name="矩形: 圆角 54">
              <a:extLst>
                <a:ext uri="{FF2B5EF4-FFF2-40B4-BE49-F238E27FC236}">
                  <a16:creationId xmlns:a16="http://schemas.microsoft.com/office/drawing/2014/main" id="{F177B329-B052-478A-9998-358D242B2D46}"/>
                </a:ext>
              </a:extLst>
            </p:cNvPr>
            <p:cNvSpPr/>
            <p:nvPr/>
          </p:nvSpPr>
          <p:spPr>
            <a:xfrm>
              <a:off x="1405619" y="4685265"/>
              <a:ext cx="1471274" cy="522409"/>
            </a:xfrm>
            <a:prstGeom prst="roundRect">
              <a:avLst/>
            </a:prstGeom>
            <a:pattFill prst="lgGrid">
              <a:fgClr>
                <a:schemeClr val="accent2"/>
              </a:fgClr>
              <a:bgClr>
                <a:schemeClr val="bg1"/>
              </a:bgClr>
            </a:pattFill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2035717E-0DAF-4331-AED0-E4F39ABEA005}"/>
                </a:ext>
              </a:extLst>
            </p:cNvPr>
            <p:cNvSpPr txBox="1"/>
            <p:nvPr/>
          </p:nvSpPr>
          <p:spPr>
            <a:xfrm>
              <a:off x="1370636" y="4193551"/>
              <a:ext cx="154124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/>
                <a:t>最佳女喵手</a:t>
              </a:r>
            </a:p>
          </p:txBody>
        </p:sp>
        <p:sp>
          <p:nvSpPr>
            <p:cNvPr id="218" name="文本框 217">
              <a:extLst>
                <a:ext uri="{FF2B5EF4-FFF2-40B4-BE49-F238E27FC236}">
                  <a16:creationId xmlns:a16="http://schemas.microsoft.com/office/drawing/2014/main" id="{02DCDF84-627A-4FA9-87DE-E53E087600E7}"/>
                </a:ext>
              </a:extLst>
            </p:cNvPr>
            <p:cNvSpPr txBox="1"/>
            <p:nvPr/>
          </p:nvSpPr>
          <p:spPr>
            <a:xfrm>
              <a:off x="1778043" y="4746414"/>
              <a:ext cx="71946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/>
                <a:t>姜姜</a:t>
              </a:r>
            </a:p>
          </p:txBody>
        </p:sp>
      </p:grpSp>
      <p:grpSp>
        <p:nvGrpSpPr>
          <p:cNvPr id="219" name="组合 218">
            <a:extLst>
              <a:ext uri="{FF2B5EF4-FFF2-40B4-BE49-F238E27FC236}">
                <a16:creationId xmlns:a16="http://schemas.microsoft.com/office/drawing/2014/main" id="{01243683-0C21-4126-AB98-D104B24A13AE}"/>
              </a:ext>
            </a:extLst>
          </p:cNvPr>
          <p:cNvGrpSpPr/>
          <p:nvPr/>
        </p:nvGrpSpPr>
        <p:grpSpPr>
          <a:xfrm flipH="1">
            <a:off x="8348704" y="3658065"/>
            <a:ext cx="3523202" cy="1159692"/>
            <a:chOff x="379655" y="4047982"/>
            <a:chExt cx="3523202" cy="1159692"/>
          </a:xfrm>
        </p:grpSpPr>
        <p:sp>
          <p:nvSpPr>
            <p:cNvPr id="220" name="对话气泡: 圆角矩形 219">
              <a:extLst>
                <a:ext uri="{FF2B5EF4-FFF2-40B4-BE49-F238E27FC236}">
                  <a16:creationId xmlns:a16="http://schemas.microsoft.com/office/drawing/2014/main" id="{7A99A61C-2668-49CC-B7FB-12A54637D0FF}"/>
                </a:ext>
              </a:extLst>
            </p:cNvPr>
            <p:cNvSpPr/>
            <p:nvPr/>
          </p:nvSpPr>
          <p:spPr>
            <a:xfrm>
              <a:off x="379655" y="4047982"/>
              <a:ext cx="3523202" cy="841517"/>
            </a:xfrm>
            <a:prstGeom prst="wedgeRoundRectCallout">
              <a:avLst>
                <a:gd name="adj1" fmla="val 63725"/>
                <a:gd name="adj2" fmla="val -35987"/>
                <a:gd name="adj3" fmla="val 16667"/>
              </a:avLst>
            </a:prstGeom>
            <a:pattFill prst="lgGrid">
              <a:fgClr>
                <a:schemeClr val="accent2"/>
              </a:fgClr>
              <a:bgClr>
                <a:schemeClr val="bg1"/>
              </a:bgClr>
            </a:pattFill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21" name="矩形: 圆角 220">
              <a:extLst>
                <a:ext uri="{FF2B5EF4-FFF2-40B4-BE49-F238E27FC236}">
                  <a16:creationId xmlns:a16="http://schemas.microsoft.com/office/drawing/2014/main" id="{133C8E3C-BFF5-493F-9D70-E6C34E107D20}"/>
                </a:ext>
              </a:extLst>
            </p:cNvPr>
            <p:cNvSpPr/>
            <p:nvPr/>
          </p:nvSpPr>
          <p:spPr>
            <a:xfrm>
              <a:off x="1405619" y="4685265"/>
              <a:ext cx="1471274" cy="522409"/>
            </a:xfrm>
            <a:prstGeom prst="roundRect">
              <a:avLst/>
            </a:prstGeom>
            <a:pattFill prst="lgGrid">
              <a:fgClr>
                <a:schemeClr val="accent2"/>
              </a:fgClr>
              <a:bgClr>
                <a:schemeClr val="bg1"/>
              </a:bgClr>
            </a:pattFill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22" name="文本框 221">
              <a:extLst>
                <a:ext uri="{FF2B5EF4-FFF2-40B4-BE49-F238E27FC236}">
                  <a16:creationId xmlns:a16="http://schemas.microsoft.com/office/drawing/2014/main" id="{32DD5FD4-7C87-40B1-AB68-BA9D442171F1}"/>
                </a:ext>
              </a:extLst>
            </p:cNvPr>
            <p:cNvSpPr txBox="1"/>
            <p:nvPr/>
          </p:nvSpPr>
          <p:spPr>
            <a:xfrm>
              <a:off x="1370636" y="4193551"/>
              <a:ext cx="154124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/>
                <a:t>最佳男喵手</a:t>
              </a:r>
            </a:p>
          </p:txBody>
        </p:sp>
        <p:sp>
          <p:nvSpPr>
            <p:cNvPr id="223" name="文本框 222">
              <a:extLst>
                <a:ext uri="{FF2B5EF4-FFF2-40B4-BE49-F238E27FC236}">
                  <a16:creationId xmlns:a16="http://schemas.microsoft.com/office/drawing/2014/main" id="{9CA02073-BB05-4C19-B751-18F16657A7DF}"/>
                </a:ext>
              </a:extLst>
            </p:cNvPr>
            <p:cNvSpPr txBox="1"/>
            <p:nvPr/>
          </p:nvSpPr>
          <p:spPr>
            <a:xfrm>
              <a:off x="1778043" y="4746414"/>
              <a:ext cx="71946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/>
                <a:t>葱葱</a:t>
              </a:r>
            </a:p>
          </p:txBody>
        </p:sp>
      </p:grpSp>
      <p:grpSp>
        <p:nvGrpSpPr>
          <p:cNvPr id="83" name="Group 26_1_1">
            <a:extLst>
              <a:ext uri="{FF2B5EF4-FFF2-40B4-BE49-F238E27FC236}">
                <a16:creationId xmlns:a16="http://schemas.microsoft.com/office/drawing/2014/main" id="{95EC3508-7C29-4451-9784-A445A9D71EA7}"/>
              </a:ext>
            </a:extLst>
          </p:cNvPr>
          <p:cNvGrpSpPr/>
          <p:nvPr/>
        </p:nvGrpSpPr>
        <p:grpSpPr>
          <a:xfrm>
            <a:off x="1512823" y="10306"/>
            <a:ext cx="10050921" cy="6827081"/>
            <a:chOff x="1512823" y="10306"/>
            <a:chExt cx="10050921" cy="6827081"/>
          </a:xfrm>
        </p:grpSpPr>
        <p:pic>
          <p:nvPicPr>
            <p:cNvPr id="84" name="图片 83" descr="图片包含 游戏机&#10;&#10;描述已自动生成">
              <a:extLst>
                <a:ext uri="{FF2B5EF4-FFF2-40B4-BE49-F238E27FC236}">
                  <a16:creationId xmlns:a16="http://schemas.microsoft.com/office/drawing/2014/main" id="{505F3752-F89C-4A37-AF1D-95C8E7434DF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12823" y="10306"/>
              <a:ext cx="364426" cy="339387"/>
            </a:xfrm>
            <a:prstGeom prst="rect">
              <a:avLst/>
            </a:prstGeom>
          </p:spPr>
        </p:pic>
        <p:pic>
          <p:nvPicPr>
            <p:cNvPr id="85" name="图片 84" descr="图片包含 游戏机&#10;&#10;描述已自动生成">
              <a:extLst>
                <a:ext uri="{FF2B5EF4-FFF2-40B4-BE49-F238E27FC236}">
                  <a16:creationId xmlns:a16="http://schemas.microsoft.com/office/drawing/2014/main" id="{A55CE5D9-E386-4918-A231-D09EE3CBF29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20070" y="10306"/>
              <a:ext cx="364426" cy="339387"/>
            </a:xfrm>
            <a:prstGeom prst="rect">
              <a:avLst/>
            </a:prstGeom>
          </p:spPr>
        </p:pic>
        <p:pic>
          <p:nvPicPr>
            <p:cNvPr id="86" name="图片 85" descr="图片包含 游戏机&#10;&#10;描述已自动生成">
              <a:extLst>
                <a:ext uri="{FF2B5EF4-FFF2-40B4-BE49-F238E27FC236}">
                  <a16:creationId xmlns:a16="http://schemas.microsoft.com/office/drawing/2014/main" id="{AA743361-2DA0-4E41-82AF-8C961270F07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05036" y="10306"/>
              <a:ext cx="364426" cy="339387"/>
            </a:xfrm>
            <a:prstGeom prst="rect">
              <a:avLst/>
            </a:prstGeom>
          </p:spPr>
        </p:pic>
        <p:pic>
          <p:nvPicPr>
            <p:cNvPr id="87" name="图片 86" descr="图片包含 游戏机&#10;&#10;描述已自动生成">
              <a:extLst>
                <a:ext uri="{FF2B5EF4-FFF2-40B4-BE49-F238E27FC236}">
                  <a16:creationId xmlns:a16="http://schemas.microsoft.com/office/drawing/2014/main" id="{895442DF-ED6A-4FB9-BA7E-F7E6AE9AE46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14351" y="10306"/>
              <a:ext cx="364426" cy="339387"/>
            </a:xfrm>
            <a:prstGeom prst="rect">
              <a:avLst/>
            </a:prstGeom>
          </p:spPr>
        </p:pic>
        <p:pic>
          <p:nvPicPr>
            <p:cNvPr id="88" name="图片 87" descr="图片包含 游戏机&#10;&#10;描述已自动生成">
              <a:extLst>
                <a:ext uri="{FF2B5EF4-FFF2-40B4-BE49-F238E27FC236}">
                  <a16:creationId xmlns:a16="http://schemas.microsoft.com/office/drawing/2014/main" id="{100B2EF7-3147-4209-8587-82B29253C10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99318" y="10306"/>
              <a:ext cx="364426" cy="339387"/>
            </a:xfrm>
            <a:prstGeom prst="rect">
              <a:avLst/>
            </a:prstGeom>
          </p:spPr>
        </p:pic>
        <p:pic>
          <p:nvPicPr>
            <p:cNvPr id="89" name="图片 88" descr="图片包含 游戏机&#10;&#10;描述已自动生成">
              <a:extLst>
                <a:ext uri="{FF2B5EF4-FFF2-40B4-BE49-F238E27FC236}">
                  <a16:creationId xmlns:a16="http://schemas.microsoft.com/office/drawing/2014/main" id="{108E81BE-4DF2-4D3B-BD74-2B9A930B907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12823" y="6498000"/>
              <a:ext cx="364426" cy="339387"/>
            </a:xfrm>
            <a:prstGeom prst="rect">
              <a:avLst/>
            </a:prstGeom>
          </p:spPr>
        </p:pic>
        <p:pic>
          <p:nvPicPr>
            <p:cNvPr id="90" name="图片 89" descr="图片包含 游戏机&#10;&#10;描述已自动生成">
              <a:extLst>
                <a:ext uri="{FF2B5EF4-FFF2-40B4-BE49-F238E27FC236}">
                  <a16:creationId xmlns:a16="http://schemas.microsoft.com/office/drawing/2014/main" id="{0AEB97BD-F9F3-4026-BB42-C8E4CC24DE0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20070" y="6498000"/>
              <a:ext cx="364426" cy="339387"/>
            </a:xfrm>
            <a:prstGeom prst="rect">
              <a:avLst/>
            </a:prstGeom>
          </p:spPr>
        </p:pic>
        <p:pic>
          <p:nvPicPr>
            <p:cNvPr id="91" name="图片 90" descr="图片包含 游戏机&#10;&#10;描述已自动生成">
              <a:extLst>
                <a:ext uri="{FF2B5EF4-FFF2-40B4-BE49-F238E27FC236}">
                  <a16:creationId xmlns:a16="http://schemas.microsoft.com/office/drawing/2014/main" id="{5B8CF5FF-F928-4380-ACE8-A3B9713F08B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05036" y="6498000"/>
              <a:ext cx="364426" cy="339387"/>
            </a:xfrm>
            <a:prstGeom prst="rect">
              <a:avLst/>
            </a:prstGeom>
          </p:spPr>
        </p:pic>
        <p:pic>
          <p:nvPicPr>
            <p:cNvPr id="92" name="图片 91" descr="图片包含 游戏机&#10;&#10;描述已自动生成">
              <a:extLst>
                <a:ext uri="{FF2B5EF4-FFF2-40B4-BE49-F238E27FC236}">
                  <a16:creationId xmlns:a16="http://schemas.microsoft.com/office/drawing/2014/main" id="{B57000DC-B7E4-4C9F-8FF0-26EB43AFDEA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14351" y="6498000"/>
              <a:ext cx="364426" cy="339387"/>
            </a:xfrm>
            <a:prstGeom prst="rect">
              <a:avLst/>
            </a:prstGeom>
          </p:spPr>
        </p:pic>
        <p:pic>
          <p:nvPicPr>
            <p:cNvPr id="93" name="图片 92" descr="图片包含 游戏机&#10;&#10;描述已自动生成">
              <a:extLst>
                <a:ext uri="{FF2B5EF4-FFF2-40B4-BE49-F238E27FC236}">
                  <a16:creationId xmlns:a16="http://schemas.microsoft.com/office/drawing/2014/main" id="{F7632379-B2D7-41CC-A1A1-F5815EFDD88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99318" y="6498000"/>
              <a:ext cx="364426" cy="339387"/>
            </a:xfrm>
            <a:prstGeom prst="rect">
              <a:avLst/>
            </a:prstGeom>
          </p:spPr>
        </p:pic>
      </p:grpSp>
      <p:grpSp>
        <p:nvGrpSpPr>
          <p:cNvPr id="94" name="Group 38_1">
            <a:extLst>
              <a:ext uri="{FF2B5EF4-FFF2-40B4-BE49-F238E27FC236}">
                <a16:creationId xmlns:a16="http://schemas.microsoft.com/office/drawing/2014/main" id="{E2F54F10-559B-494F-B778-3B80B651D806}"/>
              </a:ext>
            </a:extLst>
          </p:cNvPr>
          <p:cNvGrpSpPr/>
          <p:nvPr/>
        </p:nvGrpSpPr>
        <p:grpSpPr>
          <a:xfrm>
            <a:off x="-1726072" y="671622"/>
            <a:ext cx="3300872" cy="854770"/>
            <a:chOff x="-1726072" y="671622"/>
            <a:chExt cx="3300872" cy="854770"/>
          </a:xfrm>
        </p:grpSpPr>
        <p:grpSp>
          <p:nvGrpSpPr>
            <p:cNvPr id="95" name="组合 94">
              <a:extLst>
                <a:ext uri="{FF2B5EF4-FFF2-40B4-BE49-F238E27FC236}">
                  <a16:creationId xmlns:a16="http://schemas.microsoft.com/office/drawing/2014/main" id="{D25894D4-03AC-4D87-B5ED-6171EC4BC3ED}"/>
                </a:ext>
              </a:extLst>
            </p:cNvPr>
            <p:cNvGrpSpPr/>
            <p:nvPr/>
          </p:nvGrpSpPr>
          <p:grpSpPr>
            <a:xfrm>
              <a:off x="-1726072" y="671622"/>
              <a:ext cx="3300872" cy="854770"/>
              <a:chOff x="-1726072" y="671622"/>
              <a:chExt cx="3300872" cy="854770"/>
            </a:xfrm>
          </p:grpSpPr>
          <p:sp>
            <p:nvSpPr>
              <p:cNvPr id="104" name="矩形: 圆角 103">
                <a:extLst>
                  <a:ext uri="{FF2B5EF4-FFF2-40B4-BE49-F238E27FC236}">
                    <a16:creationId xmlns:a16="http://schemas.microsoft.com/office/drawing/2014/main" id="{3A1D849C-6014-462D-A585-FB5AD25D0C20}"/>
                  </a:ext>
                </a:extLst>
              </p:cNvPr>
              <p:cNvSpPr/>
              <p:nvPr/>
            </p:nvSpPr>
            <p:spPr>
              <a:xfrm>
                <a:off x="-1573672" y="824022"/>
                <a:ext cx="3148472" cy="702370"/>
              </a:xfrm>
              <a:prstGeom prst="roundRect">
                <a:avLst>
                  <a:gd name="adj" fmla="val 50000"/>
                </a:avLst>
              </a:prstGeom>
              <a:pattFill prst="wdDnDiag">
                <a:fgClr>
                  <a:schemeClr val="accent1">
                    <a:lumMod val="60000"/>
                    <a:lumOff val="40000"/>
                  </a:schemeClr>
                </a:fgClr>
                <a:bgClr>
                  <a:schemeClr val="accent1">
                    <a:lumMod val="75000"/>
                  </a:schemeClr>
                </a:bgClr>
              </a:pattFill>
              <a:ln w="793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05" name="矩形: 圆角 104">
                <a:extLst>
                  <a:ext uri="{FF2B5EF4-FFF2-40B4-BE49-F238E27FC236}">
                    <a16:creationId xmlns:a16="http://schemas.microsoft.com/office/drawing/2014/main" id="{EB340FC2-AE8B-42B1-BE0C-3AA02468FB18}"/>
                  </a:ext>
                </a:extLst>
              </p:cNvPr>
              <p:cNvSpPr/>
              <p:nvPr/>
            </p:nvSpPr>
            <p:spPr>
              <a:xfrm>
                <a:off x="-1726072" y="671622"/>
                <a:ext cx="3148472" cy="702370"/>
              </a:xfrm>
              <a:prstGeom prst="roundRect">
                <a:avLst>
                  <a:gd name="adj" fmla="val 50000"/>
                </a:avLst>
              </a:prstGeom>
              <a:pattFill prst="lgGrid">
                <a:fgClr>
                  <a:schemeClr val="accent2"/>
                </a:fgClr>
                <a:bgClr>
                  <a:schemeClr val="bg1"/>
                </a:bgClr>
              </a:pattFill>
              <a:ln w="571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96" name="组合 95">
              <a:extLst>
                <a:ext uri="{FF2B5EF4-FFF2-40B4-BE49-F238E27FC236}">
                  <a16:creationId xmlns:a16="http://schemas.microsoft.com/office/drawing/2014/main" id="{07C9CDE8-AD30-41DF-9E14-9C12CC922670}"/>
                </a:ext>
              </a:extLst>
            </p:cNvPr>
            <p:cNvGrpSpPr/>
            <p:nvPr/>
          </p:nvGrpSpPr>
          <p:grpSpPr>
            <a:xfrm>
              <a:off x="368300" y="778203"/>
              <a:ext cx="819695" cy="549593"/>
              <a:chOff x="1300132" y="1445277"/>
              <a:chExt cx="819695" cy="549593"/>
            </a:xfrm>
          </p:grpSpPr>
          <p:sp>
            <p:nvSpPr>
              <p:cNvPr id="97" name="文本框 96">
                <a:extLst>
                  <a:ext uri="{FF2B5EF4-FFF2-40B4-BE49-F238E27FC236}">
                    <a16:creationId xmlns:a16="http://schemas.microsoft.com/office/drawing/2014/main" id="{4D00BC1C-E521-4912-A413-DE7E7C59E042}"/>
                  </a:ext>
                </a:extLst>
              </p:cNvPr>
              <p:cNvSpPr txBox="1"/>
              <p:nvPr/>
            </p:nvSpPr>
            <p:spPr>
              <a:xfrm>
                <a:off x="1300132" y="1445277"/>
                <a:ext cx="819695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zh-CN" altLang="en-US" sz="3200" dirty="0">
                    <a:solidFill>
                      <a:schemeClr val="accent3"/>
                    </a:solidFill>
                    <a:latin typeface="优设标题黑" panose="00000500000000000000" pitchFamily="2" charset="-122"/>
                    <a:ea typeface="优设标题黑" panose="00000500000000000000" pitchFamily="2" charset="-122"/>
                  </a:rPr>
                  <a:t>嘉宾</a:t>
                </a:r>
              </a:p>
            </p:txBody>
          </p:sp>
          <p:sp>
            <p:nvSpPr>
              <p:cNvPr id="98" name="文本框 97">
                <a:extLst>
                  <a:ext uri="{FF2B5EF4-FFF2-40B4-BE49-F238E27FC236}">
                    <a16:creationId xmlns:a16="http://schemas.microsoft.com/office/drawing/2014/main" id="{10CB6217-854A-4C6C-B6FB-73E100124E04}"/>
                  </a:ext>
                </a:extLst>
              </p:cNvPr>
              <p:cNvSpPr txBox="1"/>
              <p:nvPr/>
            </p:nvSpPr>
            <p:spPr>
              <a:xfrm>
                <a:off x="1319183" y="1502427"/>
                <a:ext cx="800644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zh-CN" altLang="en-US" sz="3200" dirty="0">
                    <a:solidFill>
                      <a:schemeClr val="accent2"/>
                    </a:solidFill>
                    <a:latin typeface="优设标题黑" panose="00000500000000000000" pitchFamily="2" charset="-122"/>
                    <a:ea typeface="优设标题黑" panose="00000500000000000000" pitchFamily="2" charset="-122"/>
                  </a:rPr>
                  <a:t>嘉宾</a:t>
                </a:r>
              </a:p>
            </p:txBody>
          </p:sp>
          <p:sp>
            <p:nvSpPr>
              <p:cNvPr id="103" name="文本框 102">
                <a:extLst>
                  <a:ext uri="{FF2B5EF4-FFF2-40B4-BE49-F238E27FC236}">
                    <a16:creationId xmlns:a16="http://schemas.microsoft.com/office/drawing/2014/main" id="{056718F9-7DE7-404F-A44C-678C8441EC78}"/>
                  </a:ext>
                </a:extLst>
              </p:cNvPr>
              <p:cNvSpPr txBox="1"/>
              <p:nvPr/>
            </p:nvSpPr>
            <p:spPr>
              <a:xfrm>
                <a:off x="1300133" y="1483377"/>
                <a:ext cx="800644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zh-CN" altLang="en-US" sz="3200" dirty="0">
                    <a:latin typeface="优设标题黑" panose="00000500000000000000" pitchFamily="2" charset="-122"/>
                    <a:ea typeface="优设标题黑" panose="00000500000000000000" pitchFamily="2" charset="-122"/>
                  </a:rPr>
                  <a:t>嘉宾</a:t>
                </a:r>
              </a:p>
            </p:txBody>
          </p:sp>
        </p:grpSp>
      </p:grpSp>
      <p:grpSp>
        <p:nvGrpSpPr>
          <p:cNvPr id="99" name="Group 71_1">
            <a:extLst>
              <a:ext uri="{FF2B5EF4-FFF2-40B4-BE49-F238E27FC236}">
                <a16:creationId xmlns:a16="http://schemas.microsoft.com/office/drawing/2014/main" id="{4EF35745-14B6-497E-8ABB-342DC3344E58}"/>
              </a:ext>
            </a:extLst>
          </p:cNvPr>
          <p:cNvGrpSpPr/>
          <p:nvPr/>
        </p:nvGrpSpPr>
        <p:grpSpPr>
          <a:xfrm>
            <a:off x="-3220714" y="-4940399"/>
            <a:ext cx="19527514" cy="15617491"/>
            <a:chOff x="-3220714" y="-4940399"/>
            <a:chExt cx="19527514" cy="15617491"/>
          </a:xfrm>
          <a:solidFill>
            <a:srgbClr val="E6E6E6"/>
          </a:solidFill>
        </p:grpSpPr>
        <p:sp>
          <p:nvSpPr>
            <p:cNvPr id="100" name="矩形 99">
              <a:extLst>
                <a:ext uri="{FF2B5EF4-FFF2-40B4-BE49-F238E27FC236}">
                  <a16:creationId xmlns:a16="http://schemas.microsoft.com/office/drawing/2014/main" id="{B4DC0C4B-EC5F-42D3-B500-53A4A16DFE5C}"/>
                </a:ext>
              </a:extLst>
            </p:cNvPr>
            <p:cNvSpPr/>
            <p:nvPr userDrawn="1"/>
          </p:nvSpPr>
          <p:spPr>
            <a:xfrm>
              <a:off x="0" y="-4940399"/>
              <a:ext cx="12192000" cy="49403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1" name="矩形 100">
              <a:extLst>
                <a:ext uri="{FF2B5EF4-FFF2-40B4-BE49-F238E27FC236}">
                  <a16:creationId xmlns:a16="http://schemas.microsoft.com/office/drawing/2014/main" id="{2D477999-B24E-41CF-910E-C0C7CC909486}"/>
                </a:ext>
              </a:extLst>
            </p:cNvPr>
            <p:cNvSpPr/>
            <p:nvPr userDrawn="1"/>
          </p:nvSpPr>
          <p:spPr>
            <a:xfrm>
              <a:off x="0" y="6866204"/>
              <a:ext cx="12192000" cy="381088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2" name="矩形 101">
              <a:extLst>
                <a:ext uri="{FF2B5EF4-FFF2-40B4-BE49-F238E27FC236}">
                  <a16:creationId xmlns:a16="http://schemas.microsoft.com/office/drawing/2014/main" id="{B01560C2-FA2E-4E9C-BDD4-E8575348567C}"/>
                </a:ext>
              </a:extLst>
            </p:cNvPr>
            <p:cNvSpPr/>
            <p:nvPr userDrawn="1"/>
          </p:nvSpPr>
          <p:spPr>
            <a:xfrm>
              <a:off x="-3220714" y="-4940399"/>
              <a:ext cx="3220714" cy="1561749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8" name="矩形 107">
              <a:extLst>
                <a:ext uri="{FF2B5EF4-FFF2-40B4-BE49-F238E27FC236}">
                  <a16:creationId xmlns:a16="http://schemas.microsoft.com/office/drawing/2014/main" id="{28BCB59C-B084-4857-9C21-317BBD4C8B2E}"/>
                </a:ext>
              </a:extLst>
            </p:cNvPr>
            <p:cNvSpPr/>
            <p:nvPr userDrawn="1"/>
          </p:nvSpPr>
          <p:spPr>
            <a:xfrm>
              <a:off x="12192000" y="-4940399"/>
              <a:ext cx="4114800" cy="1561749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C58A0892-9657-45E3-BE52-FC9C5C27238F}"/>
              </a:ext>
            </a:extLst>
          </p:cNvPr>
          <p:cNvGrpSpPr/>
          <p:nvPr/>
        </p:nvGrpSpPr>
        <p:grpSpPr>
          <a:xfrm>
            <a:off x="2441505" y="153352"/>
            <a:ext cx="4115157" cy="5473554"/>
            <a:chOff x="2412477" y="167866"/>
            <a:chExt cx="4115157" cy="5473554"/>
          </a:xfrm>
        </p:grpSpPr>
        <p:pic>
          <p:nvPicPr>
            <p:cNvPr id="122" name="图片 121">
              <a:extLst>
                <a:ext uri="{FF2B5EF4-FFF2-40B4-BE49-F238E27FC236}">
                  <a16:creationId xmlns:a16="http://schemas.microsoft.com/office/drawing/2014/main" id="{ECEE8A2B-82BB-4DA1-B1A1-5D427299DE6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3624" t="18772" b="2702"/>
            <a:stretch>
              <a:fillRect/>
            </a:stretch>
          </p:blipFill>
          <p:spPr>
            <a:xfrm>
              <a:off x="2959801" y="1213119"/>
              <a:ext cx="3554498" cy="4428301"/>
            </a:xfrm>
            <a:custGeom>
              <a:avLst/>
              <a:gdLst>
                <a:gd name="connsiteX0" fmla="*/ 2215881 w 3554498"/>
                <a:gd name="connsiteY0" fmla="*/ 0 h 4428301"/>
                <a:gd name="connsiteX1" fmla="*/ 3454801 w 3554498"/>
                <a:gd name="connsiteY1" fmla="*/ 378438 h 4428301"/>
                <a:gd name="connsiteX2" fmla="*/ 3554498 w 3554498"/>
                <a:gd name="connsiteY2" fmla="*/ 451147 h 4428301"/>
                <a:gd name="connsiteX3" fmla="*/ 3554498 w 3554498"/>
                <a:gd name="connsiteY3" fmla="*/ 2485386 h 4428301"/>
                <a:gd name="connsiteX4" fmla="*/ 2147333 w 3554498"/>
                <a:gd name="connsiteY4" fmla="*/ 4428301 h 4428301"/>
                <a:gd name="connsiteX5" fmla="*/ 1989320 w 3554498"/>
                <a:gd name="connsiteY5" fmla="*/ 4420322 h 4428301"/>
                <a:gd name="connsiteX6" fmla="*/ 0 w 3554498"/>
                <a:gd name="connsiteY6" fmla="*/ 2215881 h 4428301"/>
                <a:gd name="connsiteX7" fmla="*/ 2215881 w 3554498"/>
                <a:gd name="connsiteY7" fmla="*/ 0 h 4428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54498" h="4428301">
                  <a:moveTo>
                    <a:pt x="2215881" y="0"/>
                  </a:moveTo>
                  <a:cubicBezTo>
                    <a:pt x="2674805" y="0"/>
                    <a:pt x="3101144" y="139512"/>
                    <a:pt x="3454801" y="378438"/>
                  </a:cubicBezTo>
                  <a:lnTo>
                    <a:pt x="3554498" y="451147"/>
                  </a:lnTo>
                  <a:lnTo>
                    <a:pt x="3554498" y="2485386"/>
                  </a:lnTo>
                  <a:lnTo>
                    <a:pt x="2147333" y="4428301"/>
                  </a:lnTo>
                  <a:lnTo>
                    <a:pt x="1989320" y="4420322"/>
                  </a:lnTo>
                  <a:cubicBezTo>
                    <a:pt x="871949" y="4306847"/>
                    <a:pt x="0" y="3363191"/>
                    <a:pt x="0" y="2215881"/>
                  </a:cubicBezTo>
                  <a:cubicBezTo>
                    <a:pt x="0" y="992084"/>
                    <a:pt x="992084" y="0"/>
                    <a:pt x="2215881" y="0"/>
                  </a:cubicBezTo>
                  <a:close/>
                </a:path>
              </a:pathLst>
            </a:custGeom>
          </p:spPr>
        </p:pic>
        <p:pic>
          <p:nvPicPr>
            <p:cNvPr id="124" name="图片 123">
              <a:extLst>
                <a:ext uri="{FF2B5EF4-FFF2-40B4-BE49-F238E27FC236}">
                  <a16:creationId xmlns:a16="http://schemas.microsoft.com/office/drawing/2014/main" id="{D7C0BE8F-5968-453D-9DFB-85F481E1E83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b="29249"/>
            <a:stretch>
              <a:fillRect/>
            </a:stretch>
          </p:blipFill>
          <p:spPr>
            <a:xfrm>
              <a:off x="2412477" y="167866"/>
              <a:ext cx="4115157" cy="3989844"/>
            </a:xfrm>
            <a:custGeom>
              <a:avLst/>
              <a:gdLst>
                <a:gd name="connsiteX0" fmla="*/ 4115157 w 4115157"/>
                <a:gd name="connsiteY0" fmla="*/ 3543974 h 3989844"/>
                <a:gd name="connsiteX1" fmla="*/ 4115157 w 4115157"/>
                <a:gd name="connsiteY1" fmla="*/ 3650965 h 3989844"/>
                <a:gd name="connsiteX2" fmla="*/ 4048605 w 4115157"/>
                <a:gd name="connsiteY2" fmla="*/ 3635865 h 3989844"/>
                <a:gd name="connsiteX3" fmla="*/ 0 w 4115157"/>
                <a:gd name="connsiteY3" fmla="*/ 0 h 3989844"/>
                <a:gd name="connsiteX4" fmla="*/ 4115157 w 4115157"/>
                <a:gd name="connsiteY4" fmla="*/ 0 h 3989844"/>
                <a:gd name="connsiteX5" fmla="*/ 4115157 w 4115157"/>
                <a:gd name="connsiteY5" fmla="*/ 1509735 h 3989844"/>
                <a:gd name="connsiteX6" fmla="*/ 4015460 w 4115157"/>
                <a:gd name="connsiteY6" fmla="*/ 1437026 h 3989844"/>
                <a:gd name="connsiteX7" fmla="*/ 2776540 w 4115157"/>
                <a:gd name="connsiteY7" fmla="*/ 1058588 h 3989844"/>
                <a:gd name="connsiteX8" fmla="*/ 560659 w 4115157"/>
                <a:gd name="connsiteY8" fmla="*/ 3274469 h 3989844"/>
                <a:gd name="connsiteX9" fmla="*/ 566497 w 4115157"/>
                <a:gd name="connsiteY9" fmla="*/ 3397765 h 3989844"/>
                <a:gd name="connsiteX10" fmla="*/ 515508 w 4115157"/>
                <a:gd name="connsiteY10" fmla="*/ 3407819 h 3989844"/>
                <a:gd name="connsiteX11" fmla="*/ 0 w 4115157"/>
                <a:gd name="connsiteY11" fmla="*/ 3989844 h 3989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115157" h="3989844">
                  <a:moveTo>
                    <a:pt x="4115157" y="3543974"/>
                  </a:moveTo>
                  <a:lnTo>
                    <a:pt x="4115157" y="3650965"/>
                  </a:lnTo>
                  <a:lnTo>
                    <a:pt x="4048605" y="3635865"/>
                  </a:lnTo>
                  <a:close/>
                  <a:moveTo>
                    <a:pt x="0" y="0"/>
                  </a:moveTo>
                  <a:lnTo>
                    <a:pt x="4115157" y="0"/>
                  </a:lnTo>
                  <a:lnTo>
                    <a:pt x="4115157" y="1509735"/>
                  </a:lnTo>
                  <a:lnTo>
                    <a:pt x="4015460" y="1437026"/>
                  </a:lnTo>
                  <a:cubicBezTo>
                    <a:pt x="3661803" y="1198100"/>
                    <a:pt x="3235464" y="1058588"/>
                    <a:pt x="2776540" y="1058588"/>
                  </a:cubicBezTo>
                  <a:cubicBezTo>
                    <a:pt x="1552743" y="1058588"/>
                    <a:pt x="560659" y="2050672"/>
                    <a:pt x="560659" y="3274469"/>
                  </a:cubicBezTo>
                  <a:lnTo>
                    <a:pt x="566497" y="3397765"/>
                  </a:lnTo>
                  <a:lnTo>
                    <a:pt x="515508" y="3407819"/>
                  </a:lnTo>
                  <a:lnTo>
                    <a:pt x="0" y="3989844"/>
                  </a:lnTo>
                  <a:close/>
                </a:path>
              </a:pathLst>
            </a:custGeom>
          </p:spPr>
        </p:pic>
      </p:grpSp>
      <p:pic>
        <p:nvPicPr>
          <p:cNvPr id="120" name="图片 119">
            <a:extLst>
              <a:ext uri="{FF2B5EF4-FFF2-40B4-BE49-F238E27FC236}">
                <a16:creationId xmlns:a16="http://schemas.microsoft.com/office/drawing/2014/main" id="{02D2649C-4FC0-47AD-9807-0AA9B4C10FC3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100000" t="26772" r="-18039" b="37156"/>
          <a:stretch>
            <a:fillRect/>
          </a:stretch>
        </p:blipFill>
        <p:spPr>
          <a:xfrm>
            <a:off x="6514299" y="1664266"/>
            <a:ext cx="742321" cy="2034239"/>
          </a:xfrm>
          <a:custGeom>
            <a:avLst/>
            <a:gdLst>
              <a:gd name="connsiteX0" fmla="*/ 0 w 742321"/>
              <a:gd name="connsiteY0" fmla="*/ 0 h 2034239"/>
              <a:gd name="connsiteX1" fmla="*/ 29439 w 742321"/>
              <a:gd name="connsiteY1" fmla="*/ 21470 h 2034239"/>
              <a:gd name="connsiteX2" fmla="*/ 703129 w 742321"/>
              <a:gd name="connsiteY2" fmla="*/ 902213 h 2034239"/>
              <a:gd name="connsiteX3" fmla="*/ 742321 w 742321"/>
              <a:gd name="connsiteY3" fmla="*/ 1009294 h 2034239"/>
              <a:gd name="connsiteX4" fmla="*/ 0 w 742321"/>
              <a:gd name="connsiteY4" fmla="*/ 2034239 h 2034239"/>
              <a:gd name="connsiteX5" fmla="*/ 0 w 742321"/>
              <a:gd name="connsiteY5" fmla="*/ 0 h 2034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2321" h="2034239">
                <a:moveTo>
                  <a:pt x="0" y="0"/>
                </a:moveTo>
                <a:lnTo>
                  <a:pt x="29439" y="21470"/>
                </a:lnTo>
                <a:cubicBezTo>
                  <a:pt x="322442" y="251728"/>
                  <a:pt x="555959" y="554264"/>
                  <a:pt x="703129" y="902213"/>
                </a:cubicBezTo>
                <a:lnTo>
                  <a:pt x="742321" y="1009294"/>
                </a:lnTo>
                <a:lnTo>
                  <a:pt x="0" y="2034239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133" name="图片 132">
            <a:extLst>
              <a:ext uri="{FF2B5EF4-FFF2-40B4-BE49-F238E27FC236}">
                <a16:creationId xmlns:a16="http://schemas.microsoft.com/office/drawing/2014/main" id="{DF71166B-7595-4AA2-8784-706D181EF024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43659" t="-16447" r="8787" b="100000"/>
          <a:stretch>
            <a:fillRect/>
          </a:stretch>
        </p:blipFill>
        <p:spPr>
          <a:xfrm>
            <a:off x="7205626" y="1213119"/>
            <a:ext cx="2056570" cy="700164"/>
          </a:xfrm>
          <a:custGeom>
            <a:avLst/>
            <a:gdLst>
              <a:gd name="connsiteX0" fmla="*/ 507097 w 2056570"/>
              <a:gd name="connsiteY0" fmla="*/ 0 h 700164"/>
              <a:gd name="connsiteX1" fmla="*/ 665110 w 2056570"/>
              <a:gd name="connsiteY1" fmla="*/ 7979 h 700164"/>
              <a:gd name="connsiteX2" fmla="*/ 1938268 w 2056570"/>
              <a:gd name="connsiteY2" fmla="*/ 581155 h 700164"/>
              <a:gd name="connsiteX3" fmla="*/ 2056570 w 2056570"/>
              <a:gd name="connsiteY3" fmla="*/ 700164 h 700164"/>
              <a:gd name="connsiteX4" fmla="*/ 0 w 2056570"/>
              <a:gd name="connsiteY4" fmla="*/ 700164 h 700164"/>
              <a:gd name="connsiteX5" fmla="*/ 507097 w 2056570"/>
              <a:gd name="connsiteY5" fmla="*/ 0 h 700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56570" h="700164">
                <a:moveTo>
                  <a:pt x="507097" y="0"/>
                </a:moveTo>
                <a:lnTo>
                  <a:pt x="665110" y="7979"/>
                </a:lnTo>
                <a:cubicBezTo>
                  <a:pt x="1153960" y="57624"/>
                  <a:pt x="1595834" y="266171"/>
                  <a:pt x="1938268" y="581155"/>
                </a:cubicBezTo>
                <a:lnTo>
                  <a:pt x="2056570" y="700164"/>
                </a:lnTo>
                <a:lnTo>
                  <a:pt x="0" y="700164"/>
                </a:lnTo>
                <a:lnTo>
                  <a:pt x="507097" y="0"/>
                </a:lnTo>
                <a:close/>
              </a:path>
            </a:pathLst>
          </a:custGeom>
        </p:spPr>
      </p:pic>
      <p:grpSp>
        <p:nvGrpSpPr>
          <p:cNvPr id="43" name="组合 42">
            <a:extLst>
              <a:ext uri="{FF2B5EF4-FFF2-40B4-BE49-F238E27FC236}">
                <a16:creationId xmlns:a16="http://schemas.microsoft.com/office/drawing/2014/main" id="{35EF5394-1A7B-45A3-B86C-694AC7868F0F}"/>
              </a:ext>
            </a:extLst>
          </p:cNvPr>
          <p:cNvGrpSpPr/>
          <p:nvPr/>
        </p:nvGrpSpPr>
        <p:grpSpPr>
          <a:xfrm>
            <a:off x="5323826" y="1913284"/>
            <a:ext cx="4318385" cy="4011927"/>
            <a:chOff x="5323826" y="1913284"/>
            <a:chExt cx="4318385" cy="4011927"/>
          </a:xfrm>
        </p:grpSpPr>
        <p:pic>
          <p:nvPicPr>
            <p:cNvPr id="134" name="图片 133">
              <a:extLst>
                <a:ext uri="{FF2B5EF4-FFF2-40B4-BE49-F238E27FC236}">
                  <a16:creationId xmlns:a16="http://schemas.microsoft.com/office/drawing/2014/main" id="{9008495E-263D-4F96-9719-0186F70643B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l="5683" b="12427"/>
            <a:stretch>
              <a:fillRect/>
            </a:stretch>
          </p:blipFill>
          <p:spPr>
            <a:xfrm>
              <a:off x="5563237" y="1913284"/>
              <a:ext cx="4078974" cy="3728137"/>
            </a:xfrm>
            <a:custGeom>
              <a:avLst/>
              <a:gdLst>
                <a:gd name="connsiteX0" fmla="*/ 1642389 w 4078974"/>
                <a:gd name="connsiteY0" fmla="*/ 0 h 3728137"/>
                <a:gd name="connsiteX1" fmla="*/ 3698959 w 4078974"/>
                <a:gd name="connsiteY1" fmla="*/ 0 h 3728137"/>
                <a:gd name="connsiteX2" fmla="*/ 3721173 w 4078974"/>
                <a:gd name="connsiteY2" fmla="*/ 22347 h 3728137"/>
                <a:gd name="connsiteX3" fmla="*/ 4060485 w 4078974"/>
                <a:gd name="connsiteY3" fmla="*/ 515437 h 3728137"/>
                <a:gd name="connsiteX4" fmla="*/ 4078974 w 4078974"/>
                <a:gd name="connsiteY4" fmla="*/ 556676 h 3728137"/>
                <a:gd name="connsiteX5" fmla="*/ 4078974 w 4078974"/>
                <a:gd name="connsiteY5" fmla="*/ 2465513 h 3728137"/>
                <a:gd name="connsiteX6" fmla="*/ 4029374 w 4078974"/>
                <a:gd name="connsiteY6" fmla="*/ 2568476 h 3728137"/>
                <a:gd name="connsiteX7" fmla="*/ 2080938 w 4078974"/>
                <a:gd name="connsiteY7" fmla="*/ 3728137 h 3728137"/>
                <a:gd name="connsiteX8" fmla="*/ 39192 w 4078974"/>
                <a:gd name="connsiteY8" fmla="*/ 2374777 h 3728137"/>
                <a:gd name="connsiteX9" fmla="*/ 0 w 4078974"/>
                <a:gd name="connsiteY9" fmla="*/ 2267696 h 3728137"/>
                <a:gd name="connsiteX10" fmla="*/ 1642389 w 4078974"/>
                <a:gd name="connsiteY10" fmla="*/ 0 h 3728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078974" h="3728137">
                  <a:moveTo>
                    <a:pt x="1642389" y="0"/>
                  </a:moveTo>
                  <a:lnTo>
                    <a:pt x="3698959" y="0"/>
                  </a:lnTo>
                  <a:lnTo>
                    <a:pt x="3721173" y="22347"/>
                  </a:lnTo>
                  <a:cubicBezTo>
                    <a:pt x="3855295" y="169914"/>
                    <a:pt x="3969776" y="335654"/>
                    <a:pt x="4060485" y="515437"/>
                  </a:cubicBezTo>
                  <a:lnTo>
                    <a:pt x="4078974" y="556676"/>
                  </a:lnTo>
                  <a:lnTo>
                    <a:pt x="4078974" y="2465513"/>
                  </a:lnTo>
                  <a:lnTo>
                    <a:pt x="4029374" y="2568476"/>
                  </a:lnTo>
                  <a:cubicBezTo>
                    <a:pt x="3654138" y="3259223"/>
                    <a:pt x="2922298" y="3728137"/>
                    <a:pt x="2080938" y="3728137"/>
                  </a:cubicBezTo>
                  <a:cubicBezTo>
                    <a:pt x="1163090" y="3728137"/>
                    <a:pt x="375581" y="3170090"/>
                    <a:pt x="39192" y="2374777"/>
                  </a:cubicBezTo>
                  <a:lnTo>
                    <a:pt x="0" y="2267696"/>
                  </a:lnTo>
                  <a:lnTo>
                    <a:pt x="1642389" y="0"/>
                  </a:lnTo>
                  <a:close/>
                </a:path>
              </a:pathLst>
            </a:custGeom>
          </p:spPr>
        </p:pic>
        <p:pic>
          <p:nvPicPr>
            <p:cNvPr id="136" name="图片 135">
              <a:extLst>
                <a:ext uri="{FF2B5EF4-FFF2-40B4-BE49-F238E27FC236}">
                  <a16:creationId xmlns:a16="http://schemas.microsoft.com/office/drawing/2014/main" id="{FD874B09-DF4A-485D-9FC9-D67449ADF88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r="56341" b="6286"/>
            <a:stretch>
              <a:fillRect/>
            </a:stretch>
          </p:blipFill>
          <p:spPr>
            <a:xfrm>
              <a:off x="5323826" y="1935652"/>
              <a:ext cx="1888150" cy="3989559"/>
            </a:xfrm>
            <a:custGeom>
              <a:avLst/>
              <a:gdLst>
                <a:gd name="connsiteX0" fmla="*/ 0 w 1888150"/>
                <a:gd name="connsiteY0" fmla="*/ 0 h 3989559"/>
                <a:gd name="connsiteX1" fmla="*/ 1888150 w 1888150"/>
                <a:gd name="connsiteY1" fmla="*/ 0 h 3989559"/>
                <a:gd name="connsiteX2" fmla="*/ 245761 w 1888150"/>
                <a:gd name="connsiteY2" fmla="*/ 2267696 h 3989559"/>
                <a:gd name="connsiteX3" fmla="*/ 284953 w 1888150"/>
                <a:gd name="connsiteY3" fmla="*/ 2374777 h 3989559"/>
                <a:gd name="connsiteX4" fmla="*/ 616818 w 1888150"/>
                <a:gd name="connsiteY4" fmla="*/ 2921762 h 3989559"/>
                <a:gd name="connsiteX5" fmla="*/ 634659 w 1888150"/>
                <a:gd name="connsiteY5" fmla="*/ 2941869 h 3989559"/>
                <a:gd name="connsiteX6" fmla="*/ 0 w 1888150"/>
                <a:gd name="connsiteY6" fmla="*/ 3989559 h 3989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8150" h="3989559">
                  <a:moveTo>
                    <a:pt x="0" y="0"/>
                  </a:moveTo>
                  <a:lnTo>
                    <a:pt x="1888150" y="0"/>
                  </a:lnTo>
                  <a:lnTo>
                    <a:pt x="245761" y="2267696"/>
                  </a:lnTo>
                  <a:lnTo>
                    <a:pt x="284953" y="2374777"/>
                  </a:lnTo>
                  <a:cubicBezTo>
                    <a:pt x="369051" y="2573606"/>
                    <a:pt x="481343" y="2757605"/>
                    <a:pt x="616818" y="2921762"/>
                  </a:cubicBezTo>
                  <a:lnTo>
                    <a:pt x="634659" y="2941869"/>
                  </a:lnTo>
                  <a:lnTo>
                    <a:pt x="0" y="3989559"/>
                  </a:lnTo>
                  <a:close/>
                </a:path>
              </a:pathLst>
            </a:custGeom>
          </p:spPr>
        </p:pic>
      </p:grpSp>
      <p:pic>
        <p:nvPicPr>
          <p:cNvPr id="131" name="图片 130">
            <a:extLst>
              <a:ext uri="{FF2B5EF4-FFF2-40B4-BE49-F238E27FC236}">
                <a16:creationId xmlns:a16="http://schemas.microsoft.com/office/drawing/2014/main" id="{228CAC91-5914-4EBE-8D26-1F16D3205351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91213" b="86924"/>
          <a:stretch>
            <a:fillRect/>
          </a:stretch>
        </p:blipFill>
        <p:spPr>
          <a:xfrm>
            <a:off x="9262196" y="1913283"/>
            <a:ext cx="380015" cy="556676"/>
          </a:xfrm>
          <a:custGeom>
            <a:avLst/>
            <a:gdLst>
              <a:gd name="connsiteX0" fmla="*/ 0 w 380015"/>
              <a:gd name="connsiteY0" fmla="*/ 0 h 556676"/>
              <a:gd name="connsiteX1" fmla="*/ 380015 w 380015"/>
              <a:gd name="connsiteY1" fmla="*/ 0 h 556676"/>
              <a:gd name="connsiteX2" fmla="*/ 380015 w 380015"/>
              <a:gd name="connsiteY2" fmla="*/ 556676 h 556676"/>
              <a:gd name="connsiteX3" fmla="*/ 361526 w 380015"/>
              <a:gd name="connsiteY3" fmla="*/ 515437 h 556676"/>
              <a:gd name="connsiteX4" fmla="*/ 22214 w 380015"/>
              <a:gd name="connsiteY4" fmla="*/ 22347 h 556676"/>
              <a:gd name="connsiteX5" fmla="*/ 0 w 380015"/>
              <a:gd name="connsiteY5" fmla="*/ 0 h 556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0015" h="556676">
                <a:moveTo>
                  <a:pt x="0" y="0"/>
                </a:moveTo>
                <a:lnTo>
                  <a:pt x="380015" y="0"/>
                </a:lnTo>
                <a:lnTo>
                  <a:pt x="380015" y="556676"/>
                </a:lnTo>
                <a:lnTo>
                  <a:pt x="361526" y="515437"/>
                </a:lnTo>
                <a:cubicBezTo>
                  <a:pt x="270817" y="335654"/>
                  <a:pt x="156336" y="169914"/>
                  <a:pt x="22214" y="22347"/>
                </a:cubicBez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130" name="图片 129">
            <a:extLst>
              <a:ext uri="{FF2B5EF4-FFF2-40B4-BE49-F238E27FC236}">
                <a16:creationId xmlns:a16="http://schemas.microsoft.com/office/drawing/2014/main" id="{381A36FA-D2BE-46D2-83A7-F6FA7960D483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100000" t="13076" r="-5037" b="42085"/>
          <a:stretch>
            <a:fillRect/>
          </a:stretch>
        </p:blipFill>
        <p:spPr>
          <a:xfrm>
            <a:off x="9642211" y="2469960"/>
            <a:ext cx="217845" cy="1908837"/>
          </a:xfrm>
          <a:custGeom>
            <a:avLst/>
            <a:gdLst>
              <a:gd name="connsiteX0" fmla="*/ 0 w 217845"/>
              <a:gd name="connsiteY0" fmla="*/ 0 h 1908837"/>
              <a:gd name="connsiteX1" fmla="*/ 64144 w 217845"/>
              <a:gd name="connsiteY1" fmla="*/ 143072 h 1908837"/>
              <a:gd name="connsiteX2" fmla="*/ 217845 w 217845"/>
              <a:gd name="connsiteY2" fmla="*/ 955580 h 1908837"/>
              <a:gd name="connsiteX3" fmla="*/ 43710 w 217845"/>
              <a:gd name="connsiteY3" fmla="*/ 1818101 h 1908837"/>
              <a:gd name="connsiteX4" fmla="*/ 0 w 217845"/>
              <a:gd name="connsiteY4" fmla="*/ 1908837 h 1908837"/>
              <a:gd name="connsiteX5" fmla="*/ 0 w 217845"/>
              <a:gd name="connsiteY5" fmla="*/ 0 h 1908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7845" h="1908837">
                <a:moveTo>
                  <a:pt x="0" y="0"/>
                </a:moveTo>
                <a:lnTo>
                  <a:pt x="64144" y="143072"/>
                </a:lnTo>
                <a:cubicBezTo>
                  <a:pt x="163348" y="394654"/>
                  <a:pt x="217845" y="668753"/>
                  <a:pt x="217845" y="955580"/>
                </a:cubicBezTo>
                <a:cubicBezTo>
                  <a:pt x="217845" y="1261529"/>
                  <a:pt x="155840" y="1552997"/>
                  <a:pt x="43710" y="1818101"/>
                </a:cubicBezTo>
                <a:lnTo>
                  <a:pt x="0" y="1908837"/>
                </a:lnTo>
                <a:lnTo>
                  <a:pt x="0" y="0"/>
                </a:lnTo>
                <a:close/>
              </a:path>
            </a:pathLst>
          </a:cu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117411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任意多边形: 形状 73">
            <a:extLst>
              <a:ext uri="{FF2B5EF4-FFF2-40B4-BE49-F238E27FC236}">
                <a16:creationId xmlns:a16="http://schemas.microsoft.com/office/drawing/2014/main" id="{F957032D-66E1-4100-BB3D-D09194388AF0}"/>
              </a:ext>
            </a:extLst>
          </p:cNvPr>
          <p:cNvSpPr/>
          <p:nvPr/>
        </p:nvSpPr>
        <p:spPr>
          <a:xfrm rot="1342250" flipH="1">
            <a:off x="-1187345" y="-1655687"/>
            <a:ext cx="16418413" cy="8347588"/>
          </a:xfrm>
          <a:custGeom>
            <a:avLst/>
            <a:gdLst>
              <a:gd name="connsiteX0" fmla="*/ 0 w 15426813"/>
              <a:gd name="connsiteY0" fmla="*/ 4247536 h 7934633"/>
              <a:gd name="connsiteX1" fmla="*/ 88490 w 15426813"/>
              <a:gd name="connsiteY1" fmla="*/ 4188542 h 7934633"/>
              <a:gd name="connsiteX2" fmla="*/ 15426813 w 15426813"/>
              <a:gd name="connsiteY2" fmla="*/ 0 h 7934633"/>
              <a:gd name="connsiteX3" fmla="*/ 15308826 w 15426813"/>
              <a:gd name="connsiteY3" fmla="*/ 4689988 h 7934633"/>
              <a:gd name="connsiteX4" fmla="*/ 147484 w 15426813"/>
              <a:gd name="connsiteY4" fmla="*/ 7934633 h 7934633"/>
              <a:gd name="connsiteX5" fmla="*/ 0 w 15426813"/>
              <a:gd name="connsiteY5" fmla="*/ 4247536 h 7934633"/>
              <a:gd name="connsiteX0" fmla="*/ 0 w 15426813"/>
              <a:gd name="connsiteY0" fmla="*/ 4247536 h 7934633"/>
              <a:gd name="connsiteX1" fmla="*/ 147484 w 15426813"/>
              <a:gd name="connsiteY1" fmla="*/ 5191433 h 7934633"/>
              <a:gd name="connsiteX2" fmla="*/ 15426813 w 15426813"/>
              <a:gd name="connsiteY2" fmla="*/ 0 h 7934633"/>
              <a:gd name="connsiteX3" fmla="*/ 15308826 w 15426813"/>
              <a:gd name="connsiteY3" fmla="*/ 4689988 h 7934633"/>
              <a:gd name="connsiteX4" fmla="*/ 147484 w 15426813"/>
              <a:gd name="connsiteY4" fmla="*/ 7934633 h 7934633"/>
              <a:gd name="connsiteX5" fmla="*/ 0 w 15426813"/>
              <a:gd name="connsiteY5" fmla="*/ 4247536 h 7934633"/>
              <a:gd name="connsiteX0" fmla="*/ 0 w 15426813"/>
              <a:gd name="connsiteY0" fmla="*/ 4247536 h 7934633"/>
              <a:gd name="connsiteX1" fmla="*/ 147484 w 15426813"/>
              <a:gd name="connsiteY1" fmla="*/ 5633885 h 7934633"/>
              <a:gd name="connsiteX2" fmla="*/ 15426813 w 15426813"/>
              <a:gd name="connsiteY2" fmla="*/ 0 h 7934633"/>
              <a:gd name="connsiteX3" fmla="*/ 15308826 w 15426813"/>
              <a:gd name="connsiteY3" fmla="*/ 4689988 h 7934633"/>
              <a:gd name="connsiteX4" fmla="*/ 147484 w 15426813"/>
              <a:gd name="connsiteY4" fmla="*/ 7934633 h 7934633"/>
              <a:gd name="connsiteX5" fmla="*/ 0 w 15426813"/>
              <a:gd name="connsiteY5" fmla="*/ 4247536 h 7934633"/>
              <a:gd name="connsiteX0" fmla="*/ 1021097 w 16418413"/>
              <a:gd name="connsiteY0" fmla="*/ 4660491 h 8347588"/>
              <a:gd name="connsiteX1" fmla="*/ 1168581 w 16418413"/>
              <a:gd name="connsiteY1" fmla="*/ 6046840 h 8347588"/>
              <a:gd name="connsiteX2" fmla="*/ 16418413 w 16418413"/>
              <a:gd name="connsiteY2" fmla="*/ 0 h 8347588"/>
              <a:gd name="connsiteX3" fmla="*/ 16329923 w 16418413"/>
              <a:gd name="connsiteY3" fmla="*/ 5102943 h 8347588"/>
              <a:gd name="connsiteX4" fmla="*/ 1168581 w 16418413"/>
              <a:gd name="connsiteY4" fmla="*/ 8347588 h 8347588"/>
              <a:gd name="connsiteX5" fmla="*/ 1021097 w 16418413"/>
              <a:gd name="connsiteY5" fmla="*/ 4660491 h 8347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418413" h="8347588">
                <a:moveTo>
                  <a:pt x="1021097" y="4660491"/>
                </a:moveTo>
                <a:cubicBezTo>
                  <a:pt x="1070258" y="5122607"/>
                  <a:pt x="-1397638" y="6823588"/>
                  <a:pt x="1168581" y="6046840"/>
                </a:cubicBezTo>
                <a:cubicBezTo>
                  <a:pt x="3734800" y="5270092"/>
                  <a:pt x="11335136" y="2015613"/>
                  <a:pt x="16418413" y="0"/>
                </a:cubicBezTo>
                <a:lnTo>
                  <a:pt x="16329923" y="5102943"/>
                </a:lnTo>
                <a:lnTo>
                  <a:pt x="1168581" y="8347588"/>
                </a:lnTo>
                <a:lnTo>
                  <a:pt x="1021097" y="4660491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bg1"/>
            </a:bgClr>
          </a:pattFill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6" name="任意多边形: 形状 105">
            <a:extLst>
              <a:ext uri="{FF2B5EF4-FFF2-40B4-BE49-F238E27FC236}">
                <a16:creationId xmlns:a16="http://schemas.microsoft.com/office/drawing/2014/main" id="{82A9D95C-18EF-4EBA-9E8F-FF532FEF0CEF}"/>
              </a:ext>
            </a:extLst>
          </p:cNvPr>
          <p:cNvSpPr/>
          <p:nvPr/>
        </p:nvSpPr>
        <p:spPr>
          <a:xfrm>
            <a:off x="-2432027" y="-54078"/>
            <a:ext cx="16418413" cy="8347588"/>
          </a:xfrm>
          <a:custGeom>
            <a:avLst/>
            <a:gdLst>
              <a:gd name="connsiteX0" fmla="*/ 0 w 15426813"/>
              <a:gd name="connsiteY0" fmla="*/ 4247536 h 7934633"/>
              <a:gd name="connsiteX1" fmla="*/ 88490 w 15426813"/>
              <a:gd name="connsiteY1" fmla="*/ 4188542 h 7934633"/>
              <a:gd name="connsiteX2" fmla="*/ 15426813 w 15426813"/>
              <a:gd name="connsiteY2" fmla="*/ 0 h 7934633"/>
              <a:gd name="connsiteX3" fmla="*/ 15308826 w 15426813"/>
              <a:gd name="connsiteY3" fmla="*/ 4689988 h 7934633"/>
              <a:gd name="connsiteX4" fmla="*/ 147484 w 15426813"/>
              <a:gd name="connsiteY4" fmla="*/ 7934633 h 7934633"/>
              <a:gd name="connsiteX5" fmla="*/ 0 w 15426813"/>
              <a:gd name="connsiteY5" fmla="*/ 4247536 h 7934633"/>
              <a:gd name="connsiteX0" fmla="*/ 0 w 15426813"/>
              <a:gd name="connsiteY0" fmla="*/ 4247536 h 7934633"/>
              <a:gd name="connsiteX1" fmla="*/ 147484 w 15426813"/>
              <a:gd name="connsiteY1" fmla="*/ 5191433 h 7934633"/>
              <a:gd name="connsiteX2" fmla="*/ 15426813 w 15426813"/>
              <a:gd name="connsiteY2" fmla="*/ 0 h 7934633"/>
              <a:gd name="connsiteX3" fmla="*/ 15308826 w 15426813"/>
              <a:gd name="connsiteY3" fmla="*/ 4689988 h 7934633"/>
              <a:gd name="connsiteX4" fmla="*/ 147484 w 15426813"/>
              <a:gd name="connsiteY4" fmla="*/ 7934633 h 7934633"/>
              <a:gd name="connsiteX5" fmla="*/ 0 w 15426813"/>
              <a:gd name="connsiteY5" fmla="*/ 4247536 h 7934633"/>
              <a:gd name="connsiteX0" fmla="*/ 0 w 15426813"/>
              <a:gd name="connsiteY0" fmla="*/ 4247536 h 7934633"/>
              <a:gd name="connsiteX1" fmla="*/ 147484 w 15426813"/>
              <a:gd name="connsiteY1" fmla="*/ 5633885 h 7934633"/>
              <a:gd name="connsiteX2" fmla="*/ 15426813 w 15426813"/>
              <a:gd name="connsiteY2" fmla="*/ 0 h 7934633"/>
              <a:gd name="connsiteX3" fmla="*/ 15308826 w 15426813"/>
              <a:gd name="connsiteY3" fmla="*/ 4689988 h 7934633"/>
              <a:gd name="connsiteX4" fmla="*/ 147484 w 15426813"/>
              <a:gd name="connsiteY4" fmla="*/ 7934633 h 7934633"/>
              <a:gd name="connsiteX5" fmla="*/ 0 w 15426813"/>
              <a:gd name="connsiteY5" fmla="*/ 4247536 h 7934633"/>
              <a:gd name="connsiteX0" fmla="*/ 1021097 w 16418413"/>
              <a:gd name="connsiteY0" fmla="*/ 4660491 h 8347588"/>
              <a:gd name="connsiteX1" fmla="*/ 1168581 w 16418413"/>
              <a:gd name="connsiteY1" fmla="*/ 6046840 h 8347588"/>
              <a:gd name="connsiteX2" fmla="*/ 16418413 w 16418413"/>
              <a:gd name="connsiteY2" fmla="*/ 0 h 8347588"/>
              <a:gd name="connsiteX3" fmla="*/ 16329923 w 16418413"/>
              <a:gd name="connsiteY3" fmla="*/ 5102943 h 8347588"/>
              <a:gd name="connsiteX4" fmla="*/ 1168581 w 16418413"/>
              <a:gd name="connsiteY4" fmla="*/ 8347588 h 8347588"/>
              <a:gd name="connsiteX5" fmla="*/ 1021097 w 16418413"/>
              <a:gd name="connsiteY5" fmla="*/ 4660491 h 8347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418413" h="8347588">
                <a:moveTo>
                  <a:pt x="1021097" y="4660491"/>
                </a:moveTo>
                <a:cubicBezTo>
                  <a:pt x="1070258" y="5122607"/>
                  <a:pt x="-1397638" y="6823588"/>
                  <a:pt x="1168581" y="6046840"/>
                </a:cubicBezTo>
                <a:cubicBezTo>
                  <a:pt x="3734800" y="5270092"/>
                  <a:pt x="11335136" y="2015613"/>
                  <a:pt x="16418413" y="0"/>
                </a:cubicBezTo>
                <a:lnTo>
                  <a:pt x="16329923" y="5102943"/>
                </a:lnTo>
                <a:lnTo>
                  <a:pt x="1168581" y="8347588"/>
                </a:lnTo>
                <a:lnTo>
                  <a:pt x="1021097" y="4660491"/>
                </a:lnTo>
                <a:close/>
              </a:path>
            </a:pathLst>
          </a:custGeom>
          <a:pattFill prst="wdDnDiag">
            <a:fgClr>
              <a:schemeClr val="accent1">
                <a:lumMod val="60000"/>
                <a:lumOff val="40000"/>
              </a:schemeClr>
            </a:fgClr>
            <a:bgClr>
              <a:schemeClr val="accent1">
                <a:lumMod val="75000"/>
              </a:schemeClr>
            </a:bgClr>
          </a:pattFill>
          <a:ln w="793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5" name="任意多边形: 形状 104">
            <a:extLst>
              <a:ext uri="{FF2B5EF4-FFF2-40B4-BE49-F238E27FC236}">
                <a16:creationId xmlns:a16="http://schemas.microsoft.com/office/drawing/2014/main" id="{309D3629-AAE2-4A6C-BED7-181F77B9EDBA}"/>
              </a:ext>
            </a:extLst>
          </p:cNvPr>
          <p:cNvSpPr/>
          <p:nvPr/>
        </p:nvSpPr>
        <p:spPr>
          <a:xfrm rot="1342250" flipH="1">
            <a:off x="-1339745" y="-1808087"/>
            <a:ext cx="16418413" cy="8347588"/>
          </a:xfrm>
          <a:custGeom>
            <a:avLst/>
            <a:gdLst>
              <a:gd name="connsiteX0" fmla="*/ 0 w 15426813"/>
              <a:gd name="connsiteY0" fmla="*/ 4247536 h 7934633"/>
              <a:gd name="connsiteX1" fmla="*/ 88490 w 15426813"/>
              <a:gd name="connsiteY1" fmla="*/ 4188542 h 7934633"/>
              <a:gd name="connsiteX2" fmla="*/ 15426813 w 15426813"/>
              <a:gd name="connsiteY2" fmla="*/ 0 h 7934633"/>
              <a:gd name="connsiteX3" fmla="*/ 15308826 w 15426813"/>
              <a:gd name="connsiteY3" fmla="*/ 4689988 h 7934633"/>
              <a:gd name="connsiteX4" fmla="*/ 147484 w 15426813"/>
              <a:gd name="connsiteY4" fmla="*/ 7934633 h 7934633"/>
              <a:gd name="connsiteX5" fmla="*/ 0 w 15426813"/>
              <a:gd name="connsiteY5" fmla="*/ 4247536 h 7934633"/>
              <a:gd name="connsiteX0" fmla="*/ 0 w 15426813"/>
              <a:gd name="connsiteY0" fmla="*/ 4247536 h 7934633"/>
              <a:gd name="connsiteX1" fmla="*/ 147484 w 15426813"/>
              <a:gd name="connsiteY1" fmla="*/ 5191433 h 7934633"/>
              <a:gd name="connsiteX2" fmla="*/ 15426813 w 15426813"/>
              <a:gd name="connsiteY2" fmla="*/ 0 h 7934633"/>
              <a:gd name="connsiteX3" fmla="*/ 15308826 w 15426813"/>
              <a:gd name="connsiteY3" fmla="*/ 4689988 h 7934633"/>
              <a:gd name="connsiteX4" fmla="*/ 147484 w 15426813"/>
              <a:gd name="connsiteY4" fmla="*/ 7934633 h 7934633"/>
              <a:gd name="connsiteX5" fmla="*/ 0 w 15426813"/>
              <a:gd name="connsiteY5" fmla="*/ 4247536 h 7934633"/>
              <a:gd name="connsiteX0" fmla="*/ 0 w 15426813"/>
              <a:gd name="connsiteY0" fmla="*/ 4247536 h 7934633"/>
              <a:gd name="connsiteX1" fmla="*/ 147484 w 15426813"/>
              <a:gd name="connsiteY1" fmla="*/ 5633885 h 7934633"/>
              <a:gd name="connsiteX2" fmla="*/ 15426813 w 15426813"/>
              <a:gd name="connsiteY2" fmla="*/ 0 h 7934633"/>
              <a:gd name="connsiteX3" fmla="*/ 15308826 w 15426813"/>
              <a:gd name="connsiteY3" fmla="*/ 4689988 h 7934633"/>
              <a:gd name="connsiteX4" fmla="*/ 147484 w 15426813"/>
              <a:gd name="connsiteY4" fmla="*/ 7934633 h 7934633"/>
              <a:gd name="connsiteX5" fmla="*/ 0 w 15426813"/>
              <a:gd name="connsiteY5" fmla="*/ 4247536 h 7934633"/>
              <a:gd name="connsiteX0" fmla="*/ 1021097 w 16418413"/>
              <a:gd name="connsiteY0" fmla="*/ 4660491 h 8347588"/>
              <a:gd name="connsiteX1" fmla="*/ 1168581 w 16418413"/>
              <a:gd name="connsiteY1" fmla="*/ 6046840 h 8347588"/>
              <a:gd name="connsiteX2" fmla="*/ 16418413 w 16418413"/>
              <a:gd name="connsiteY2" fmla="*/ 0 h 8347588"/>
              <a:gd name="connsiteX3" fmla="*/ 16329923 w 16418413"/>
              <a:gd name="connsiteY3" fmla="*/ 5102943 h 8347588"/>
              <a:gd name="connsiteX4" fmla="*/ 1168581 w 16418413"/>
              <a:gd name="connsiteY4" fmla="*/ 8347588 h 8347588"/>
              <a:gd name="connsiteX5" fmla="*/ 1021097 w 16418413"/>
              <a:gd name="connsiteY5" fmla="*/ 4660491 h 8347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418413" h="8347588">
                <a:moveTo>
                  <a:pt x="1021097" y="4660491"/>
                </a:moveTo>
                <a:cubicBezTo>
                  <a:pt x="1070258" y="5122607"/>
                  <a:pt x="-1397638" y="6823588"/>
                  <a:pt x="1168581" y="6046840"/>
                </a:cubicBezTo>
                <a:cubicBezTo>
                  <a:pt x="3734800" y="5270092"/>
                  <a:pt x="11335136" y="2015613"/>
                  <a:pt x="16418413" y="0"/>
                </a:cubicBezTo>
                <a:lnTo>
                  <a:pt x="16329923" y="5102943"/>
                </a:lnTo>
                <a:lnTo>
                  <a:pt x="1168581" y="8347588"/>
                </a:lnTo>
                <a:lnTo>
                  <a:pt x="1021097" y="4660491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bg1"/>
            </a:bgClr>
          </a:pattFill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3" name="任意多边形: 形状 52">
            <a:extLst>
              <a:ext uri="{FF2B5EF4-FFF2-40B4-BE49-F238E27FC236}">
                <a16:creationId xmlns:a16="http://schemas.microsoft.com/office/drawing/2014/main" id="{F73D4C5F-0688-420C-A8BE-F51AA8444AFD}"/>
              </a:ext>
            </a:extLst>
          </p:cNvPr>
          <p:cNvSpPr/>
          <p:nvPr/>
        </p:nvSpPr>
        <p:spPr>
          <a:xfrm>
            <a:off x="-2963301" y="-206478"/>
            <a:ext cx="16797287" cy="8347588"/>
          </a:xfrm>
          <a:custGeom>
            <a:avLst/>
            <a:gdLst>
              <a:gd name="connsiteX0" fmla="*/ 0 w 15426813"/>
              <a:gd name="connsiteY0" fmla="*/ 4247536 h 7934633"/>
              <a:gd name="connsiteX1" fmla="*/ 88490 w 15426813"/>
              <a:gd name="connsiteY1" fmla="*/ 4188542 h 7934633"/>
              <a:gd name="connsiteX2" fmla="*/ 15426813 w 15426813"/>
              <a:gd name="connsiteY2" fmla="*/ 0 h 7934633"/>
              <a:gd name="connsiteX3" fmla="*/ 15308826 w 15426813"/>
              <a:gd name="connsiteY3" fmla="*/ 4689988 h 7934633"/>
              <a:gd name="connsiteX4" fmla="*/ 147484 w 15426813"/>
              <a:gd name="connsiteY4" fmla="*/ 7934633 h 7934633"/>
              <a:gd name="connsiteX5" fmla="*/ 0 w 15426813"/>
              <a:gd name="connsiteY5" fmla="*/ 4247536 h 7934633"/>
              <a:gd name="connsiteX0" fmla="*/ 0 w 15426813"/>
              <a:gd name="connsiteY0" fmla="*/ 4247536 h 7934633"/>
              <a:gd name="connsiteX1" fmla="*/ 147484 w 15426813"/>
              <a:gd name="connsiteY1" fmla="*/ 5191433 h 7934633"/>
              <a:gd name="connsiteX2" fmla="*/ 15426813 w 15426813"/>
              <a:gd name="connsiteY2" fmla="*/ 0 h 7934633"/>
              <a:gd name="connsiteX3" fmla="*/ 15308826 w 15426813"/>
              <a:gd name="connsiteY3" fmla="*/ 4689988 h 7934633"/>
              <a:gd name="connsiteX4" fmla="*/ 147484 w 15426813"/>
              <a:gd name="connsiteY4" fmla="*/ 7934633 h 7934633"/>
              <a:gd name="connsiteX5" fmla="*/ 0 w 15426813"/>
              <a:gd name="connsiteY5" fmla="*/ 4247536 h 7934633"/>
              <a:gd name="connsiteX0" fmla="*/ 0 w 15426813"/>
              <a:gd name="connsiteY0" fmla="*/ 4247536 h 7934633"/>
              <a:gd name="connsiteX1" fmla="*/ 147484 w 15426813"/>
              <a:gd name="connsiteY1" fmla="*/ 5633885 h 7934633"/>
              <a:gd name="connsiteX2" fmla="*/ 15426813 w 15426813"/>
              <a:gd name="connsiteY2" fmla="*/ 0 h 7934633"/>
              <a:gd name="connsiteX3" fmla="*/ 15308826 w 15426813"/>
              <a:gd name="connsiteY3" fmla="*/ 4689988 h 7934633"/>
              <a:gd name="connsiteX4" fmla="*/ 147484 w 15426813"/>
              <a:gd name="connsiteY4" fmla="*/ 7934633 h 7934633"/>
              <a:gd name="connsiteX5" fmla="*/ 0 w 15426813"/>
              <a:gd name="connsiteY5" fmla="*/ 4247536 h 7934633"/>
              <a:gd name="connsiteX0" fmla="*/ 1021097 w 16418413"/>
              <a:gd name="connsiteY0" fmla="*/ 4660491 h 8347588"/>
              <a:gd name="connsiteX1" fmla="*/ 1168581 w 16418413"/>
              <a:gd name="connsiteY1" fmla="*/ 6046840 h 8347588"/>
              <a:gd name="connsiteX2" fmla="*/ 16418413 w 16418413"/>
              <a:gd name="connsiteY2" fmla="*/ 0 h 8347588"/>
              <a:gd name="connsiteX3" fmla="*/ 16329923 w 16418413"/>
              <a:gd name="connsiteY3" fmla="*/ 5102943 h 8347588"/>
              <a:gd name="connsiteX4" fmla="*/ 1168581 w 16418413"/>
              <a:gd name="connsiteY4" fmla="*/ 8347588 h 8347588"/>
              <a:gd name="connsiteX5" fmla="*/ 1021097 w 16418413"/>
              <a:gd name="connsiteY5" fmla="*/ 4660491 h 8347588"/>
              <a:gd name="connsiteX0" fmla="*/ 1399971 w 16797287"/>
              <a:gd name="connsiteY0" fmla="*/ 4660491 h 8347588"/>
              <a:gd name="connsiteX1" fmla="*/ 1046010 w 16797287"/>
              <a:gd name="connsiteY1" fmla="*/ 4572002 h 8347588"/>
              <a:gd name="connsiteX2" fmla="*/ 16797287 w 16797287"/>
              <a:gd name="connsiteY2" fmla="*/ 0 h 8347588"/>
              <a:gd name="connsiteX3" fmla="*/ 16708797 w 16797287"/>
              <a:gd name="connsiteY3" fmla="*/ 5102943 h 8347588"/>
              <a:gd name="connsiteX4" fmla="*/ 1547455 w 16797287"/>
              <a:gd name="connsiteY4" fmla="*/ 8347588 h 8347588"/>
              <a:gd name="connsiteX5" fmla="*/ 1399971 w 16797287"/>
              <a:gd name="connsiteY5" fmla="*/ 4660491 h 8347588"/>
              <a:gd name="connsiteX0" fmla="*/ 1399971 w 16797287"/>
              <a:gd name="connsiteY0" fmla="*/ 4660491 h 8347588"/>
              <a:gd name="connsiteX1" fmla="*/ 1046010 w 16797287"/>
              <a:gd name="connsiteY1" fmla="*/ 4572002 h 8347588"/>
              <a:gd name="connsiteX2" fmla="*/ 16797287 w 16797287"/>
              <a:gd name="connsiteY2" fmla="*/ 0 h 8347588"/>
              <a:gd name="connsiteX3" fmla="*/ 16708797 w 16797287"/>
              <a:gd name="connsiteY3" fmla="*/ 5102943 h 8347588"/>
              <a:gd name="connsiteX4" fmla="*/ 1547455 w 16797287"/>
              <a:gd name="connsiteY4" fmla="*/ 8347588 h 8347588"/>
              <a:gd name="connsiteX5" fmla="*/ 1399971 w 16797287"/>
              <a:gd name="connsiteY5" fmla="*/ 4660491 h 8347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797287" h="8347588">
                <a:moveTo>
                  <a:pt x="1399971" y="4660491"/>
                </a:moveTo>
                <a:cubicBezTo>
                  <a:pt x="1449132" y="5122607"/>
                  <a:pt x="-1520209" y="5348750"/>
                  <a:pt x="1046010" y="4572002"/>
                </a:cubicBezTo>
                <a:cubicBezTo>
                  <a:pt x="3612229" y="3795254"/>
                  <a:pt x="11596023" y="1455174"/>
                  <a:pt x="16797287" y="0"/>
                </a:cubicBezTo>
                <a:lnTo>
                  <a:pt x="16708797" y="5102943"/>
                </a:lnTo>
                <a:lnTo>
                  <a:pt x="1547455" y="8347588"/>
                </a:lnTo>
                <a:lnTo>
                  <a:pt x="1399971" y="4660491"/>
                </a:lnTo>
                <a:close/>
              </a:path>
            </a:pathLst>
          </a:custGeom>
          <a:pattFill prst="lgGrid">
            <a:fgClr>
              <a:schemeClr val="accent2"/>
            </a:fgClr>
            <a:bgClr>
              <a:schemeClr val="bg1"/>
            </a:bgClr>
          </a:pattFill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5" name="任意多边形: 形状 54">
            <a:extLst>
              <a:ext uri="{FF2B5EF4-FFF2-40B4-BE49-F238E27FC236}">
                <a16:creationId xmlns:a16="http://schemas.microsoft.com/office/drawing/2014/main" id="{0CB64782-0BE2-4FA0-BBB8-F8C90A79FE3B}"/>
              </a:ext>
            </a:extLst>
          </p:cNvPr>
          <p:cNvSpPr/>
          <p:nvPr/>
        </p:nvSpPr>
        <p:spPr>
          <a:xfrm>
            <a:off x="5303969" y="824022"/>
            <a:ext cx="7181374" cy="7123425"/>
          </a:xfrm>
          <a:custGeom>
            <a:avLst/>
            <a:gdLst/>
            <a:ahLst/>
            <a:cxnLst/>
            <a:rect l="0" t="0" r="0" b="0"/>
            <a:pathLst>
              <a:path w="7181374" h="7123425">
                <a:moveTo>
                  <a:pt x="2986048" y="48367"/>
                </a:moveTo>
                <a:cubicBezTo>
                  <a:pt x="2877230" y="144544"/>
                  <a:pt x="2837014" y="189055"/>
                  <a:pt x="2788076" y="267478"/>
                </a:cubicBezTo>
                <a:cubicBezTo>
                  <a:pt x="2721786" y="373709"/>
                  <a:pt x="2653416" y="495091"/>
                  <a:pt x="2582456" y="632526"/>
                </a:cubicBezTo>
                <a:cubicBezTo>
                  <a:pt x="2562620" y="670944"/>
                  <a:pt x="2527262" y="739178"/>
                  <a:pt x="2503882" y="784158"/>
                </a:cubicBezTo>
                <a:cubicBezTo>
                  <a:pt x="2480503" y="829139"/>
                  <a:pt x="2439992" y="887753"/>
                  <a:pt x="2413859" y="914413"/>
                </a:cubicBezTo>
                <a:cubicBezTo>
                  <a:pt x="2371253" y="957877"/>
                  <a:pt x="2357948" y="963660"/>
                  <a:pt x="2285066" y="970394"/>
                </a:cubicBezTo>
                <a:cubicBezTo>
                  <a:pt x="2240363" y="974525"/>
                  <a:pt x="2153165" y="975918"/>
                  <a:pt x="2091293" y="973490"/>
                </a:cubicBezTo>
                <a:lnTo>
                  <a:pt x="1978797" y="969076"/>
                </a:lnTo>
                <a:lnTo>
                  <a:pt x="1964293" y="1013526"/>
                </a:lnTo>
                <a:cubicBezTo>
                  <a:pt x="1942660" y="1079820"/>
                  <a:pt x="1892995" y="1090397"/>
                  <a:pt x="1831474" y="1041812"/>
                </a:cubicBezTo>
                <a:cubicBezTo>
                  <a:pt x="1786109" y="1005986"/>
                  <a:pt x="1753016" y="995747"/>
                  <a:pt x="1619588" y="976256"/>
                </a:cubicBezTo>
                <a:cubicBezTo>
                  <a:pt x="1584663" y="971154"/>
                  <a:pt x="1505223" y="951331"/>
                  <a:pt x="1443054" y="932205"/>
                </a:cubicBezTo>
                <a:cubicBezTo>
                  <a:pt x="1380885" y="913079"/>
                  <a:pt x="1317124" y="900667"/>
                  <a:pt x="1301363" y="904623"/>
                </a:cubicBezTo>
                <a:cubicBezTo>
                  <a:pt x="1277463" y="910622"/>
                  <a:pt x="1253009" y="890216"/>
                  <a:pt x="1154047" y="781696"/>
                </a:cubicBezTo>
                <a:cubicBezTo>
                  <a:pt x="1088785" y="710130"/>
                  <a:pt x="1026815" y="646369"/>
                  <a:pt x="1016338" y="640005"/>
                </a:cubicBezTo>
                <a:cubicBezTo>
                  <a:pt x="1005861" y="633641"/>
                  <a:pt x="951196" y="583635"/>
                  <a:pt x="894862" y="528880"/>
                </a:cubicBezTo>
                <a:cubicBezTo>
                  <a:pt x="838527" y="474125"/>
                  <a:pt x="782747" y="429326"/>
                  <a:pt x="770906" y="429326"/>
                </a:cubicBezTo>
                <a:cubicBezTo>
                  <a:pt x="752005" y="429326"/>
                  <a:pt x="663609" y="371422"/>
                  <a:pt x="574039" y="300367"/>
                </a:cubicBezTo>
                <a:cubicBezTo>
                  <a:pt x="557786" y="287474"/>
                  <a:pt x="538234" y="276926"/>
                  <a:pt x="530589" y="276926"/>
                </a:cubicBezTo>
                <a:cubicBezTo>
                  <a:pt x="522943" y="276926"/>
                  <a:pt x="505857" y="267124"/>
                  <a:pt x="492619" y="255144"/>
                </a:cubicBezTo>
                <a:cubicBezTo>
                  <a:pt x="476546" y="240598"/>
                  <a:pt x="443470" y="232451"/>
                  <a:pt x="393065" y="230623"/>
                </a:cubicBezTo>
                <a:cubicBezTo>
                  <a:pt x="321551" y="228029"/>
                  <a:pt x="316586" y="229809"/>
                  <a:pt x="298659" y="264475"/>
                </a:cubicBezTo>
                <a:cubicBezTo>
                  <a:pt x="273574" y="312984"/>
                  <a:pt x="273945" y="474874"/>
                  <a:pt x="299311" y="549590"/>
                </a:cubicBezTo>
                <a:cubicBezTo>
                  <a:pt x="310077" y="581298"/>
                  <a:pt x="339220" y="694369"/>
                  <a:pt x="364075" y="800859"/>
                </a:cubicBezTo>
                <a:cubicBezTo>
                  <a:pt x="388930" y="907348"/>
                  <a:pt x="414663" y="1017336"/>
                  <a:pt x="421260" y="1045276"/>
                </a:cubicBezTo>
                <a:cubicBezTo>
                  <a:pt x="427857" y="1073216"/>
                  <a:pt x="447193" y="1121793"/>
                  <a:pt x="464229" y="1153226"/>
                </a:cubicBezTo>
                <a:cubicBezTo>
                  <a:pt x="481264" y="1184659"/>
                  <a:pt x="507470" y="1236093"/>
                  <a:pt x="522462" y="1267526"/>
                </a:cubicBezTo>
                <a:cubicBezTo>
                  <a:pt x="537455" y="1298959"/>
                  <a:pt x="554712" y="1333249"/>
                  <a:pt x="560810" y="1343726"/>
                </a:cubicBezTo>
                <a:cubicBezTo>
                  <a:pt x="592276" y="1397785"/>
                  <a:pt x="599773" y="1436590"/>
                  <a:pt x="599946" y="1546299"/>
                </a:cubicBezTo>
                <a:cubicBezTo>
                  <a:pt x="600128" y="1661115"/>
                  <a:pt x="601827" y="1668426"/>
                  <a:pt x="639097" y="1714804"/>
                </a:cubicBezTo>
                <a:cubicBezTo>
                  <a:pt x="679871" y="1765542"/>
                  <a:pt x="678687" y="1768211"/>
                  <a:pt x="611235" y="1777626"/>
                </a:cubicBezTo>
                <a:cubicBezTo>
                  <a:pt x="594486" y="1779963"/>
                  <a:pt x="574483" y="1792868"/>
                  <a:pt x="566785" y="1806302"/>
                </a:cubicBezTo>
                <a:cubicBezTo>
                  <a:pt x="559087" y="1819736"/>
                  <a:pt x="523564" y="1859741"/>
                  <a:pt x="487847" y="1895202"/>
                </a:cubicBezTo>
                <a:cubicBezTo>
                  <a:pt x="439096" y="1943602"/>
                  <a:pt x="420255" y="1973132"/>
                  <a:pt x="412271" y="2013651"/>
                </a:cubicBezTo>
                <a:cubicBezTo>
                  <a:pt x="404589" y="2052635"/>
                  <a:pt x="395438" y="2067626"/>
                  <a:pt x="379322" y="2067626"/>
                </a:cubicBezTo>
                <a:cubicBezTo>
                  <a:pt x="366310" y="2067626"/>
                  <a:pt x="343068" y="2091414"/>
                  <a:pt x="323564" y="2124694"/>
                </a:cubicBezTo>
                <a:cubicBezTo>
                  <a:pt x="305170" y="2156082"/>
                  <a:pt x="256429" y="2217060"/>
                  <a:pt x="215250" y="2260201"/>
                </a:cubicBezTo>
                <a:cubicBezTo>
                  <a:pt x="174072" y="2303342"/>
                  <a:pt x="136650" y="2350394"/>
                  <a:pt x="132090" y="2364761"/>
                </a:cubicBezTo>
                <a:cubicBezTo>
                  <a:pt x="127530" y="2379128"/>
                  <a:pt x="104593" y="2418804"/>
                  <a:pt x="81119" y="2452929"/>
                </a:cubicBezTo>
                <a:cubicBezTo>
                  <a:pt x="57644" y="2487055"/>
                  <a:pt x="38438" y="2528285"/>
                  <a:pt x="38438" y="2544552"/>
                </a:cubicBezTo>
                <a:cubicBezTo>
                  <a:pt x="38438" y="2560818"/>
                  <a:pt x="32723" y="2577659"/>
                  <a:pt x="25738" y="2581976"/>
                </a:cubicBezTo>
                <a:cubicBezTo>
                  <a:pt x="3085" y="2595977"/>
                  <a:pt x="0" y="2669559"/>
                  <a:pt x="19789" y="2723886"/>
                </a:cubicBezTo>
                <a:cubicBezTo>
                  <a:pt x="30964" y="2754563"/>
                  <a:pt x="38714" y="2816092"/>
                  <a:pt x="38185" y="2869936"/>
                </a:cubicBezTo>
                <a:cubicBezTo>
                  <a:pt x="36920" y="2998622"/>
                  <a:pt x="49534" y="3073865"/>
                  <a:pt x="76136" y="3096326"/>
                </a:cubicBezTo>
                <a:cubicBezTo>
                  <a:pt x="88545" y="3106804"/>
                  <a:pt x="111826" y="3145883"/>
                  <a:pt x="127870" y="3183168"/>
                </a:cubicBezTo>
                <a:cubicBezTo>
                  <a:pt x="143915" y="3220454"/>
                  <a:pt x="170150" y="3259549"/>
                  <a:pt x="186170" y="3270046"/>
                </a:cubicBezTo>
                <a:cubicBezTo>
                  <a:pt x="202191" y="3280543"/>
                  <a:pt x="235818" y="3320045"/>
                  <a:pt x="260897" y="3357829"/>
                </a:cubicBezTo>
                <a:cubicBezTo>
                  <a:pt x="285976" y="3395612"/>
                  <a:pt x="311905" y="3426526"/>
                  <a:pt x="318517" y="3426526"/>
                </a:cubicBezTo>
                <a:cubicBezTo>
                  <a:pt x="325128" y="3426526"/>
                  <a:pt x="330538" y="3442641"/>
                  <a:pt x="330538" y="3462336"/>
                </a:cubicBezTo>
                <a:cubicBezTo>
                  <a:pt x="330538" y="3485192"/>
                  <a:pt x="342641" y="3508669"/>
                  <a:pt x="363997" y="3527238"/>
                </a:cubicBezTo>
                <a:cubicBezTo>
                  <a:pt x="396502" y="3555501"/>
                  <a:pt x="397215" y="3559220"/>
                  <a:pt x="389001" y="3657708"/>
                </a:cubicBezTo>
                <a:cubicBezTo>
                  <a:pt x="379148" y="3775862"/>
                  <a:pt x="389598" y="3830601"/>
                  <a:pt x="427905" y="3861492"/>
                </a:cubicBezTo>
                <a:cubicBezTo>
                  <a:pt x="443057" y="3873710"/>
                  <a:pt x="468077" y="3904131"/>
                  <a:pt x="483504" y="3929092"/>
                </a:cubicBezTo>
                <a:cubicBezTo>
                  <a:pt x="498932" y="3954054"/>
                  <a:pt x="524309" y="3979327"/>
                  <a:pt x="539900" y="3985254"/>
                </a:cubicBezTo>
                <a:cubicBezTo>
                  <a:pt x="566398" y="3995329"/>
                  <a:pt x="673438" y="4136544"/>
                  <a:pt x="673438" y="4161427"/>
                </a:cubicBezTo>
                <a:cubicBezTo>
                  <a:pt x="673438" y="4167636"/>
                  <a:pt x="682011" y="4179830"/>
                  <a:pt x="692488" y="4188526"/>
                </a:cubicBezTo>
                <a:cubicBezTo>
                  <a:pt x="702965" y="4197222"/>
                  <a:pt x="711538" y="4217380"/>
                  <a:pt x="711538" y="4233324"/>
                </a:cubicBezTo>
                <a:cubicBezTo>
                  <a:pt x="711538" y="4270030"/>
                  <a:pt x="853176" y="4418857"/>
                  <a:pt x="914747" y="4446848"/>
                </a:cubicBezTo>
                <a:cubicBezTo>
                  <a:pt x="1127167" y="4543415"/>
                  <a:pt x="1133400" y="4547941"/>
                  <a:pt x="1205376" y="4657893"/>
                </a:cubicBezTo>
                <a:cubicBezTo>
                  <a:pt x="1246715" y="4721044"/>
                  <a:pt x="1281031" y="4791215"/>
                  <a:pt x="1292138" y="4835307"/>
                </a:cubicBezTo>
                <a:cubicBezTo>
                  <a:pt x="1310341" y="4907573"/>
                  <a:pt x="1309972" y="4910385"/>
                  <a:pt x="1252325" y="5138294"/>
                </a:cubicBezTo>
                <a:cubicBezTo>
                  <a:pt x="1219121" y="5269567"/>
                  <a:pt x="1194138" y="5397514"/>
                  <a:pt x="1194138" y="5436292"/>
                </a:cubicBezTo>
                <a:cubicBezTo>
                  <a:pt x="1194138" y="5473667"/>
                  <a:pt x="1188211" y="5510173"/>
                  <a:pt x="1180966" y="5517418"/>
                </a:cubicBezTo>
                <a:cubicBezTo>
                  <a:pt x="1173721" y="5524663"/>
                  <a:pt x="1170076" y="5541522"/>
                  <a:pt x="1172865" y="5554883"/>
                </a:cubicBezTo>
                <a:cubicBezTo>
                  <a:pt x="1175654" y="5568244"/>
                  <a:pt x="1181959" y="5622039"/>
                  <a:pt x="1186878" y="5674426"/>
                </a:cubicBezTo>
                <a:cubicBezTo>
                  <a:pt x="1191796" y="5726814"/>
                  <a:pt x="1206537" y="5796038"/>
                  <a:pt x="1219636" y="5828259"/>
                </a:cubicBezTo>
                <a:cubicBezTo>
                  <a:pt x="1235617" y="5867567"/>
                  <a:pt x="1243370" y="5917709"/>
                  <a:pt x="1243200" y="5980658"/>
                </a:cubicBezTo>
                <a:cubicBezTo>
                  <a:pt x="1242968" y="6066390"/>
                  <a:pt x="1248422" y="6086541"/>
                  <a:pt x="1306477" y="6214468"/>
                </a:cubicBezTo>
                <a:cubicBezTo>
                  <a:pt x="1341418" y="6291464"/>
                  <a:pt x="1373794" y="6369550"/>
                  <a:pt x="1378423" y="6387993"/>
                </a:cubicBezTo>
                <a:cubicBezTo>
                  <a:pt x="1383949" y="6410009"/>
                  <a:pt x="1396274" y="6422390"/>
                  <a:pt x="1414314" y="6424045"/>
                </a:cubicBezTo>
                <a:cubicBezTo>
                  <a:pt x="1429424" y="6425432"/>
                  <a:pt x="1641813" y="6430270"/>
                  <a:pt x="1886288" y="6434796"/>
                </a:cubicBezTo>
                <a:lnTo>
                  <a:pt x="2330788" y="6443025"/>
                </a:lnTo>
                <a:lnTo>
                  <a:pt x="2993558" y="6731376"/>
                </a:lnTo>
                <a:lnTo>
                  <a:pt x="2994386" y="6786136"/>
                </a:lnTo>
                <a:cubicBezTo>
                  <a:pt x="2995931" y="6888333"/>
                  <a:pt x="2994181" y="6886880"/>
                  <a:pt x="3238838" y="6989049"/>
                </a:cubicBezTo>
                <a:cubicBezTo>
                  <a:pt x="3284241" y="7008009"/>
                  <a:pt x="3350323" y="7039570"/>
                  <a:pt x="3385688" y="7059184"/>
                </a:cubicBezTo>
                <a:cubicBezTo>
                  <a:pt x="3426538" y="7081841"/>
                  <a:pt x="3484156" y="7099582"/>
                  <a:pt x="3543675" y="7107830"/>
                </a:cubicBezTo>
                <a:cubicBezTo>
                  <a:pt x="3656200" y="7123424"/>
                  <a:pt x="3693323" y="7107985"/>
                  <a:pt x="3727035" y="7031575"/>
                </a:cubicBezTo>
                <a:cubicBezTo>
                  <a:pt x="3738937" y="7004598"/>
                  <a:pt x="3756835" y="6982526"/>
                  <a:pt x="3766807" y="6982526"/>
                </a:cubicBezTo>
                <a:cubicBezTo>
                  <a:pt x="3776779" y="6982526"/>
                  <a:pt x="3782518" y="6975382"/>
                  <a:pt x="3779560" y="6966651"/>
                </a:cubicBezTo>
                <a:cubicBezTo>
                  <a:pt x="3774196" y="6950819"/>
                  <a:pt x="3781912" y="6934227"/>
                  <a:pt x="3810862" y="6899345"/>
                </a:cubicBezTo>
                <a:cubicBezTo>
                  <a:pt x="3834072" y="6871379"/>
                  <a:pt x="3878667" y="6877260"/>
                  <a:pt x="3911938" y="6912676"/>
                </a:cubicBezTo>
                <a:cubicBezTo>
                  <a:pt x="3937913" y="6940325"/>
                  <a:pt x="3952596" y="6944426"/>
                  <a:pt x="4025621" y="6944426"/>
                </a:cubicBezTo>
                <a:cubicBezTo>
                  <a:pt x="4100007" y="6944426"/>
                  <a:pt x="4113937" y="6940353"/>
                  <a:pt x="4148963" y="6908361"/>
                </a:cubicBezTo>
                <a:cubicBezTo>
                  <a:pt x="4204677" y="6857474"/>
                  <a:pt x="4289777" y="6814736"/>
                  <a:pt x="4300580" y="6832217"/>
                </a:cubicBezTo>
                <a:cubicBezTo>
                  <a:pt x="4305302" y="6839857"/>
                  <a:pt x="4350333" y="6865129"/>
                  <a:pt x="4400647" y="6888376"/>
                </a:cubicBezTo>
                <a:cubicBezTo>
                  <a:pt x="4450962" y="6911623"/>
                  <a:pt x="4499446" y="6939459"/>
                  <a:pt x="4508388" y="6950234"/>
                </a:cubicBezTo>
                <a:cubicBezTo>
                  <a:pt x="4520936" y="6965353"/>
                  <a:pt x="4551968" y="6969826"/>
                  <a:pt x="4644320" y="6969826"/>
                </a:cubicBezTo>
                <a:cubicBezTo>
                  <a:pt x="4753458" y="6969826"/>
                  <a:pt x="4766656" y="6967163"/>
                  <a:pt x="4794246" y="6939573"/>
                </a:cubicBezTo>
                <a:cubicBezTo>
                  <a:pt x="4844593" y="6889225"/>
                  <a:pt x="4896436" y="6878158"/>
                  <a:pt x="5078745" y="6878838"/>
                </a:cubicBezTo>
                <a:cubicBezTo>
                  <a:pt x="5209757" y="6879326"/>
                  <a:pt x="5253323" y="6883744"/>
                  <a:pt x="5269245" y="6898157"/>
                </a:cubicBezTo>
                <a:cubicBezTo>
                  <a:pt x="5280599" y="6908434"/>
                  <a:pt x="5326719" y="6929493"/>
                  <a:pt x="5371735" y="6944954"/>
                </a:cubicBezTo>
                <a:cubicBezTo>
                  <a:pt x="5441355" y="6968866"/>
                  <a:pt x="5468858" y="6971792"/>
                  <a:pt x="5555836" y="6964538"/>
                </a:cubicBezTo>
                <a:cubicBezTo>
                  <a:pt x="5694709" y="6952956"/>
                  <a:pt x="5757448" y="6929068"/>
                  <a:pt x="5842499" y="6855386"/>
                </a:cubicBezTo>
                <a:cubicBezTo>
                  <a:pt x="5949385" y="6762789"/>
                  <a:pt x="6035166" y="6740523"/>
                  <a:pt x="6089254" y="6791336"/>
                </a:cubicBezTo>
                <a:cubicBezTo>
                  <a:pt x="6127625" y="6827384"/>
                  <a:pt x="6334317" y="6842788"/>
                  <a:pt x="6377143" y="6812791"/>
                </a:cubicBezTo>
                <a:cubicBezTo>
                  <a:pt x="6393449" y="6801370"/>
                  <a:pt x="6415758" y="6792026"/>
                  <a:pt x="6426719" y="6792026"/>
                </a:cubicBezTo>
                <a:cubicBezTo>
                  <a:pt x="6437681" y="6792026"/>
                  <a:pt x="6471346" y="6766862"/>
                  <a:pt x="6501530" y="6736107"/>
                </a:cubicBezTo>
                <a:cubicBezTo>
                  <a:pt x="6568186" y="6668189"/>
                  <a:pt x="6605007" y="6650823"/>
                  <a:pt x="6683593" y="6650236"/>
                </a:cubicBezTo>
                <a:cubicBezTo>
                  <a:pt x="6739910" y="6649816"/>
                  <a:pt x="6747163" y="6645767"/>
                  <a:pt x="6795901" y="6587557"/>
                </a:cubicBezTo>
                <a:cubicBezTo>
                  <a:pt x="6836697" y="6538830"/>
                  <a:pt x="6856151" y="6525326"/>
                  <a:pt x="6885551" y="6525326"/>
                </a:cubicBezTo>
                <a:cubicBezTo>
                  <a:pt x="6927128" y="6525326"/>
                  <a:pt x="6965907" y="6496533"/>
                  <a:pt x="7004388" y="6437090"/>
                </a:cubicBezTo>
                <a:cubicBezTo>
                  <a:pt x="7024441" y="6406115"/>
                  <a:pt x="7041140" y="6396468"/>
                  <a:pt x="7083711" y="6391265"/>
                </a:cubicBezTo>
                <a:cubicBezTo>
                  <a:pt x="7152375" y="6382873"/>
                  <a:pt x="7181373" y="6340487"/>
                  <a:pt x="7170109" y="6264976"/>
                </a:cubicBezTo>
                <a:cubicBezTo>
                  <a:pt x="7165941" y="6237036"/>
                  <a:pt x="7158381" y="6157014"/>
                  <a:pt x="7153309" y="6087148"/>
                </a:cubicBezTo>
                <a:cubicBezTo>
                  <a:pt x="7142615" y="5939829"/>
                  <a:pt x="7137509" y="5931070"/>
                  <a:pt x="6946047" y="5731576"/>
                </a:cubicBezTo>
                <a:cubicBezTo>
                  <a:pt x="6841008" y="5622132"/>
                  <a:pt x="6794838" y="5551069"/>
                  <a:pt x="6794838" y="5498844"/>
                </a:cubicBezTo>
                <a:cubicBezTo>
                  <a:pt x="6794838" y="5485538"/>
                  <a:pt x="6783408" y="5460120"/>
                  <a:pt x="6769438" y="5442361"/>
                </a:cubicBezTo>
                <a:cubicBezTo>
                  <a:pt x="6755468" y="5424601"/>
                  <a:pt x="6744038" y="5402950"/>
                  <a:pt x="6744038" y="5394248"/>
                </a:cubicBezTo>
                <a:cubicBezTo>
                  <a:pt x="6744038" y="5380206"/>
                  <a:pt x="6681376" y="5245989"/>
                  <a:pt x="6657831" y="5209601"/>
                </a:cubicBezTo>
                <a:cubicBezTo>
                  <a:pt x="6605533" y="5128775"/>
                  <a:pt x="6573600" y="5082792"/>
                  <a:pt x="6566112" y="5077526"/>
                </a:cubicBezTo>
                <a:cubicBezTo>
                  <a:pt x="6561145" y="5074034"/>
                  <a:pt x="6547910" y="5054031"/>
                  <a:pt x="6536699" y="5033076"/>
                </a:cubicBezTo>
                <a:cubicBezTo>
                  <a:pt x="6509429" y="4982106"/>
                  <a:pt x="6268690" y="4722345"/>
                  <a:pt x="6135019" y="4599657"/>
                </a:cubicBezTo>
                <a:cubicBezTo>
                  <a:pt x="6075966" y="4545457"/>
                  <a:pt x="6000169" y="4468088"/>
                  <a:pt x="5966580" y="4427727"/>
                </a:cubicBezTo>
                <a:cubicBezTo>
                  <a:pt x="5932991" y="4387366"/>
                  <a:pt x="5889867" y="4344887"/>
                  <a:pt x="5870749" y="4333328"/>
                </a:cubicBezTo>
                <a:cubicBezTo>
                  <a:pt x="5818036" y="4301460"/>
                  <a:pt x="5691729" y="4165624"/>
                  <a:pt x="5663674" y="4110632"/>
                </a:cubicBezTo>
                <a:cubicBezTo>
                  <a:pt x="5649999" y="4083828"/>
                  <a:pt x="5624820" y="4052730"/>
                  <a:pt x="5607720" y="4041526"/>
                </a:cubicBezTo>
                <a:cubicBezTo>
                  <a:pt x="5590620" y="4030321"/>
                  <a:pt x="5569932" y="4005949"/>
                  <a:pt x="5561748" y="3987365"/>
                </a:cubicBezTo>
                <a:cubicBezTo>
                  <a:pt x="5553564" y="3968781"/>
                  <a:pt x="5529926" y="3934371"/>
                  <a:pt x="5509219" y="3910898"/>
                </a:cubicBezTo>
                <a:cubicBezTo>
                  <a:pt x="5488512" y="3887426"/>
                  <a:pt x="5462998" y="3847706"/>
                  <a:pt x="5452521" y="3822632"/>
                </a:cubicBezTo>
                <a:cubicBezTo>
                  <a:pt x="5442045" y="3797558"/>
                  <a:pt x="5414025" y="3753309"/>
                  <a:pt x="5390256" y="3724301"/>
                </a:cubicBezTo>
                <a:cubicBezTo>
                  <a:pt x="5366486" y="3695294"/>
                  <a:pt x="5347038" y="3665512"/>
                  <a:pt x="5347038" y="3658120"/>
                </a:cubicBezTo>
                <a:cubicBezTo>
                  <a:pt x="5347038" y="3643196"/>
                  <a:pt x="5157814" y="3436511"/>
                  <a:pt x="5101963" y="3390430"/>
                </a:cubicBezTo>
                <a:cubicBezTo>
                  <a:pt x="5068495" y="3362816"/>
                  <a:pt x="4864438" y="3142334"/>
                  <a:pt x="4864438" y="3133785"/>
                </a:cubicBezTo>
                <a:cubicBezTo>
                  <a:pt x="4864438" y="3128094"/>
                  <a:pt x="4854156" y="3120174"/>
                  <a:pt x="4841590" y="3116186"/>
                </a:cubicBezTo>
                <a:cubicBezTo>
                  <a:pt x="4829023" y="3112198"/>
                  <a:pt x="4781874" y="3062203"/>
                  <a:pt x="4736815" y="3005088"/>
                </a:cubicBezTo>
                <a:cubicBezTo>
                  <a:pt x="4691755" y="2947972"/>
                  <a:pt x="4634050" y="2880842"/>
                  <a:pt x="4608581" y="2855909"/>
                </a:cubicBezTo>
                <a:cubicBezTo>
                  <a:pt x="4583113" y="2830976"/>
                  <a:pt x="4561523" y="2801288"/>
                  <a:pt x="4560603" y="2789936"/>
                </a:cubicBezTo>
                <a:cubicBezTo>
                  <a:pt x="4559685" y="2778584"/>
                  <a:pt x="4539089" y="2748863"/>
                  <a:pt x="4514835" y="2723891"/>
                </a:cubicBezTo>
                <a:cubicBezTo>
                  <a:pt x="4490582" y="2698918"/>
                  <a:pt x="4470738" y="2670698"/>
                  <a:pt x="4470738" y="2661182"/>
                </a:cubicBezTo>
                <a:cubicBezTo>
                  <a:pt x="4470738" y="2651665"/>
                  <a:pt x="4453593" y="2627452"/>
                  <a:pt x="4432638" y="2607376"/>
                </a:cubicBezTo>
                <a:cubicBezTo>
                  <a:pt x="4411683" y="2587300"/>
                  <a:pt x="4394538" y="2565624"/>
                  <a:pt x="4394538" y="2559208"/>
                </a:cubicBezTo>
                <a:cubicBezTo>
                  <a:pt x="4394538" y="2548330"/>
                  <a:pt x="4349047" y="2488180"/>
                  <a:pt x="4296577" y="2429680"/>
                </a:cubicBezTo>
                <a:cubicBezTo>
                  <a:pt x="4258673" y="2387420"/>
                  <a:pt x="4234064" y="2341579"/>
                  <a:pt x="4225028" y="2296402"/>
                </a:cubicBezTo>
                <a:cubicBezTo>
                  <a:pt x="4220303" y="2272774"/>
                  <a:pt x="4205813" y="2241638"/>
                  <a:pt x="4192829" y="2227209"/>
                </a:cubicBezTo>
                <a:cubicBezTo>
                  <a:pt x="4152176" y="2182033"/>
                  <a:pt x="4117732" y="2045372"/>
                  <a:pt x="4109397" y="1896176"/>
                </a:cubicBezTo>
                <a:cubicBezTo>
                  <a:pt x="4095634" y="1649817"/>
                  <a:pt x="4093979" y="1642869"/>
                  <a:pt x="4031698" y="1569904"/>
                </a:cubicBezTo>
                <a:cubicBezTo>
                  <a:pt x="4000772" y="1533673"/>
                  <a:pt x="3960890" y="1469390"/>
                  <a:pt x="3943073" y="1427053"/>
                </a:cubicBezTo>
                <a:cubicBezTo>
                  <a:pt x="3925255" y="1384716"/>
                  <a:pt x="3896564" y="1328988"/>
                  <a:pt x="3879316" y="1303214"/>
                </a:cubicBezTo>
                <a:cubicBezTo>
                  <a:pt x="3862068" y="1277440"/>
                  <a:pt x="3840313" y="1228863"/>
                  <a:pt x="3830970" y="1195264"/>
                </a:cubicBezTo>
                <a:cubicBezTo>
                  <a:pt x="3812996" y="1130620"/>
                  <a:pt x="3752642" y="994740"/>
                  <a:pt x="3727684" y="962726"/>
                </a:cubicBezTo>
                <a:cubicBezTo>
                  <a:pt x="3719516" y="952249"/>
                  <a:pt x="3705508" y="913174"/>
                  <a:pt x="3696555" y="875894"/>
                </a:cubicBezTo>
                <a:cubicBezTo>
                  <a:pt x="3681432" y="812916"/>
                  <a:pt x="3614203" y="721426"/>
                  <a:pt x="3583049" y="721426"/>
                </a:cubicBezTo>
                <a:cubicBezTo>
                  <a:pt x="3574264" y="721426"/>
                  <a:pt x="3516890" y="613622"/>
                  <a:pt x="3488423" y="543626"/>
                </a:cubicBezTo>
                <a:cubicBezTo>
                  <a:pt x="3484162" y="533149"/>
                  <a:pt x="3466328" y="501716"/>
                  <a:pt x="3448792" y="473776"/>
                </a:cubicBezTo>
                <a:cubicBezTo>
                  <a:pt x="3431256" y="445836"/>
                  <a:pt x="3411015" y="408689"/>
                  <a:pt x="3403811" y="391226"/>
                </a:cubicBezTo>
                <a:cubicBezTo>
                  <a:pt x="3369178" y="307269"/>
                  <a:pt x="3293122" y="190907"/>
                  <a:pt x="3246882" y="151133"/>
                </a:cubicBezTo>
                <a:cubicBezTo>
                  <a:pt x="3235473" y="141319"/>
                  <a:pt x="3226138" y="126048"/>
                  <a:pt x="3226138" y="117197"/>
                </a:cubicBezTo>
                <a:cubicBezTo>
                  <a:pt x="3226138" y="90729"/>
                  <a:pt x="3122928" y="10655"/>
                  <a:pt x="3080977" y="4576"/>
                </a:cubicBezTo>
                <a:cubicBezTo>
                  <a:pt x="3049401" y="0"/>
                  <a:pt x="3031353" y="8325"/>
                  <a:pt x="2986048" y="48367"/>
                </a:cubicBezTo>
                <a:close/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8" name="Group 38_1">
            <a:extLst>
              <a:ext uri="{FF2B5EF4-FFF2-40B4-BE49-F238E27FC236}">
                <a16:creationId xmlns:a16="http://schemas.microsoft.com/office/drawing/2014/main" id="{DA43016B-CAC8-4229-BCFE-702C15DB96F1}"/>
              </a:ext>
            </a:extLst>
          </p:cNvPr>
          <p:cNvGrpSpPr/>
          <p:nvPr/>
        </p:nvGrpSpPr>
        <p:grpSpPr>
          <a:xfrm>
            <a:off x="-1726072" y="671622"/>
            <a:ext cx="3300872" cy="854770"/>
            <a:chOff x="-1726072" y="671622"/>
            <a:chExt cx="3300872" cy="854770"/>
          </a:xfrm>
        </p:grpSpPr>
        <p:grpSp>
          <p:nvGrpSpPr>
            <p:cNvPr id="79" name="组合 78">
              <a:extLst>
                <a:ext uri="{FF2B5EF4-FFF2-40B4-BE49-F238E27FC236}">
                  <a16:creationId xmlns:a16="http://schemas.microsoft.com/office/drawing/2014/main" id="{B271D838-1D9A-4130-85FE-AFF6735EDE02}"/>
                </a:ext>
              </a:extLst>
            </p:cNvPr>
            <p:cNvGrpSpPr/>
            <p:nvPr/>
          </p:nvGrpSpPr>
          <p:grpSpPr>
            <a:xfrm>
              <a:off x="-1726072" y="671622"/>
              <a:ext cx="3300872" cy="854770"/>
              <a:chOff x="-1726072" y="671622"/>
              <a:chExt cx="3300872" cy="854770"/>
            </a:xfrm>
          </p:grpSpPr>
          <p:sp>
            <p:nvSpPr>
              <p:cNvPr id="84" name="矩形: 圆角 83">
                <a:extLst>
                  <a:ext uri="{FF2B5EF4-FFF2-40B4-BE49-F238E27FC236}">
                    <a16:creationId xmlns:a16="http://schemas.microsoft.com/office/drawing/2014/main" id="{F4A175B5-EE83-4B08-8A9B-C3E26B96BFD3}"/>
                  </a:ext>
                </a:extLst>
              </p:cNvPr>
              <p:cNvSpPr/>
              <p:nvPr/>
            </p:nvSpPr>
            <p:spPr>
              <a:xfrm>
                <a:off x="-1573672" y="824022"/>
                <a:ext cx="3148472" cy="702370"/>
              </a:xfrm>
              <a:prstGeom prst="roundRect">
                <a:avLst>
                  <a:gd name="adj" fmla="val 50000"/>
                </a:avLst>
              </a:prstGeom>
              <a:pattFill prst="wdDnDiag">
                <a:fgClr>
                  <a:schemeClr val="accent1">
                    <a:lumMod val="60000"/>
                    <a:lumOff val="40000"/>
                  </a:schemeClr>
                </a:fgClr>
                <a:bgClr>
                  <a:schemeClr val="accent1">
                    <a:lumMod val="75000"/>
                  </a:schemeClr>
                </a:bgClr>
              </a:pattFill>
              <a:ln w="793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85" name="矩形: 圆角 84">
                <a:extLst>
                  <a:ext uri="{FF2B5EF4-FFF2-40B4-BE49-F238E27FC236}">
                    <a16:creationId xmlns:a16="http://schemas.microsoft.com/office/drawing/2014/main" id="{F69D87DB-B7FA-4A2E-A637-EB9995AAF6E0}"/>
                  </a:ext>
                </a:extLst>
              </p:cNvPr>
              <p:cNvSpPr/>
              <p:nvPr/>
            </p:nvSpPr>
            <p:spPr>
              <a:xfrm>
                <a:off x="-1726072" y="671622"/>
                <a:ext cx="3148472" cy="702370"/>
              </a:xfrm>
              <a:prstGeom prst="roundRect">
                <a:avLst>
                  <a:gd name="adj" fmla="val 50000"/>
                </a:avLst>
              </a:prstGeom>
              <a:pattFill prst="lgGrid">
                <a:fgClr>
                  <a:schemeClr val="accent2"/>
                </a:fgClr>
                <a:bgClr>
                  <a:schemeClr val="bg1"/>
                </a:bgClr>
              </a:pattFill>
              <a:ln w="571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80" name="组合 79">
              <a:extLst>
                <a:ext uri="{FF2B5EF4-FFF2-40B4-BE49-F238E27FC236}">
                  <a16:creationId xmlns:a16="http://schemas.microsoft.com/office/drawing/2014/main" id="{4616FBC1-1504-48B4-81DE-E4BD7BD398D0}"/>
                </a:ext>
              </a:extLst>
            </p:cNvPr>
            <p:cNvGrpSpPr/>
            <p:nvPr/>
          </p:nvGrpSpPr>
          <p:grpSpPr>
            <a:xfrm>
              <a:off x="368300" y="778203"/>
              <a:ext cx="819695" cy="549593"/>
              <a:chOff x="1300132" y="1445277"/>
              <a:chExt cx="819695" cy="549593"/>
            </a:xfrm>
          </p:grpSpPr>
          <p:sp>
            <p:nvSpPr>
              <p:cNvPr id="81" name="文本框 80">
                <a:extLst>
                  <a:ext uri="{FF2B5EF4-FFF2-40B4-BE49-F238E27FC236}">
                    <a16:creationId xmlns:a16="http://schemas.microsoft.com/office/drawing/2014/main" id="{5C028959-E80D-4F11-8901-56BC0D3E9EC4}"/>
                  </a:ext>
                </a:extLst>
              </p:cNvPr>
              <p:cNvSpPr txBox="1"/>
              <p:nvPr/>
            </p:nvSpPr>
            <p:spPr>
              <a:xfrm>
                <a:off x="1300132" y="1445277"/>
                <a:ext cx="819695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zh-CN" altLang="en-US" sz="3200" dirty="0">
                    <a:solidFill>
                      <a:schemeClr val="accent3"/>
                    </a:solidFill>
                    <a:latin typeface="优设标题黑" panose="00000500000000000000" pitchFamily="2" charset="-122"/>
                    <a:ea typeface="优设标题黑" panose="00000500000000000000" pitchFamily="2" charset="-122"/>
                  </a:rPr>
                  <a:t>嘉宾</a:t>
                </a:r>
              </a:p>
            </p:txBody>
          </p:sp>
          <p:sp>
            <p:nvSpPr>
              <p:cNvPr id="82" name="文本框 81">
                <a:extLst>
                  <a:ext uri="{FF2B5EF4-FFF2-40B4-BE49-F238E27FC236}">
                    <a16:creationId xmlns:a16="http://schemas.microsoft.com/office/drawing/2014/main" id="{E0A4B9EA-72B3-4F59-A571-F6E6ED3AB5B0}"/>
                  </a:ext>
                </a:extLst>
              </p:cNvPr>
              <p:cNvSpPr txBox="1"/>
              <p:nvPr/>
            </p:nvSpPr>
            <p:spPr>
              <a:xfrm>
                <a:off x="1319183" y="1502427"/>
                <a:ext cx="800644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zh-CN" altLang="en-US" sz="3200" dirty="0">
                    <a:solidFill>
                      <a:schemeClr val="accent2"/>
                    </a:solidFill>
                    <a:latin typeface="优设标题黑" panose="00000500000000000000" pitchFamily="2" charset="-122"/>
                    <a:ea typeface="优设标题黑" panose="00000500000000000000" pitchFamily="2" charset="-122"/>
                  </a:rPr>
                  <a:t>嘉宾</a:t>
                </a:r>
              </a:p>
            </p:txBody>
          </p:sp>
          <p:sp>
            <p:nvSpPr>
              <p:cNvPr id="83" name="文本框 82">
                <a:extLst>
                  <a:ext uri="{FF2B5EF4-FFF2-40B4-BE49-F238E27FC236}">
                    <a16:creationId xmlns:a16="http://schemas.microsoft.com/office/drawing/2014/main" id="{F480952D-7716-43C1-B50C-8B404912014C}"/>
                  </a:ext>
                </a:extLst>
              </p:cNvPr>
              <p:cNvSpPr txBox="1"/>
              <p:nvPr/>
            </p:nvSpPr>
            <p:spPr>
              <a:xfrm>
                <a:off x="1300133" y="1483377"/>
                <a:ext cx="800644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zh-CN" altLang="en-US" sz="3200" dirty="0">
                    <a:latin typeface="优设标题黑" panose="00000500000000000000" pitchFamily="2" charset="-122"/>
                    <a:ea typeface="优设标题黑" panose="00000500000000000000" pitchFamily="2" charset="-122"/>
                  </a:rPr>
                  <a:t>嘉宾</a:t>
                </a:r>
              </a:p>
            </p:txBody>
          </p:sp>
        </p:grpSp>
      </p:grpSp>
      <p:grpSp>
        <p:nvGrpSpPr>
          <p:cNvPr id="98" name="组合 97">
            <a:extLst>
              <a:ext uri="{FF2B5EF4-FFF2-40B4-BE49-F238E27FC236}">
                <a16:creationId xmlns:a16="http://schemas.microsoft.com/office/drawing/2014/main" id="{E56414EC-82D4-40AF-B3B5-B725D5DBA786}"/>
              </a:ext>
            </a:extLst>
          </p:cNvPr>
          <p:cNvGrpSpPr/>
          <p:nvPr/>
        </p:nvGrpSpPr>
        <p:grpSpPr>
          <a:xfrm>
            <a:off x="3534059" y="1788615"/>
            <a:ext cx="4981324" cy="5011901"/>
            <a:chOff x="3022397" y="710794"/>
            <a:chExt cx="6147207" cy="6184940"/>
          </a:xfrm>
        </p:grpSpPr>
        <p:sp>
          <p:nvSpPr>
            <p:cNvPr id="103" name="PA-图片 40">
              <a:extLst>
                <a:ext uri="{FF2B5EF4-FFF2-40B4-BE49-F238E27FC236}">
                  <a16:creationId xmlns:a16="http://schemas.microsoft.com/office/drawing/2014/main" id="{00792130-437F-4185-A315-6138D21FED57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3022397" y="710794"/>
              <a:ext cx="6147207" cy="6147207"/>
            </a:xfrm>
            <a:custGeom>
              <a:avLst/>
              <a:gdLst/>
              <a:ahLst/>
              <a:cxnLst/>
              <a:rect l="0" t="0" r="0" b="0"/>
              <a:pathLst>
                <a:path w="6147207" h="6147207">
                  <a:moveTo>
                    <a:pt x="0" y="0"/>
                  </a:moveTo>
                  <a:lnTo>
                    <a:pt x="6147206" y="0"/>
                  </a:lnTo>
                  <a:lnTo>
                    <a:pt x="6147206" y="6147206"/>
                  </a:lnTo>
                  <a:lnTo>
                    <a:pt x="0" y="6147206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07" name="组合 106">
              <a:extLst>
                <a:ext uri="{FF2B5EF4-FFF2-40B4-BE49-F238E27FC236}">
                  <a16:creationId xmlns:a16="http://schemas.microsoft.com/office/drawing/2014/main" id="{B427218A-2398-4687-9D3D-696A2284C48A}"/>
                </a:ext>
              </a:extLst>
            </p:cNvPr>
            <p:cNvGrpSpPr/>
            <p:nvPr/>
          </p:nvGrpSpPr>
          <p:grpSpPr>
            <a:xfrm>
              <a:off x="3520480" y="962105"/>
              <a:ext cx="4755644" cy="5933629"/>
              <a:chOff x="3520480" y="962105"/>
              <a:chExt cx="4755644" cy="5933629"/>
            </a:xfrm>
          </p:grpSpPr>
          <p:sp>
            <p:nvSpPr>
              <p:cNvPr id="108" name="Freeform 41_1">
                <a:extLst>
                  <a:ext uri="{FF2B5EF4-FFF2-40B4-BE49-F238E27FC236}">
                    <a16:creationId xmlns:a16="http://schemas.microsoft.com/office/drawing/2014/main" id="{2E299E3F-0EB4-4D68-A43F-B82CE0C3E91A}"/>
                  </a:ext>
                </a:extLst>
              </p:cNvPr>
              <p:cNvSpPr/>
              <p:nvPr/>
            </p:nvSpPr>
            <p:spPr>
              <a:xfrm>
                <a:off x="3558580" y="1000205"/>
                <a:ext cx="4717544" cy="5895529"/>
              </a:xfrm>
              <a:custGeom>
                <a:avLst/>
                <a:gdLst/>
                <a:ahLst/>
                <a:cxnLst/>
                <a:rect l="0" t="0" r="0" b="0"/>
                <a:pathLst>
                  <a:path w="5263028" h="6577222">
                    <a:moveTo>
                      <a:pt x="4824562" y="31059"/>
                    </a:moveTo>
                    <a:cubicBezTo>
                      <a:pt x="4797605" y="48368"/>
                      <a:pt x="4760356" y="62530"/>
                      <a:pt x="4741785" y="62530"/>
                    </a:cubicBezTo>
                    <a:cubicBezTo>
                      <a:pt x="4723215" y="62530"/>
                      <a:pt x="4686994" y="76818"/>
                      <a:pt x="4661296" y="94280"/>
                    </a:cubicBezTo>
                    <a:cubicBezTo>
                      <a:pt x="4635597" y="111743"/>
                      <a:pt x="4609664" y="126030"/>
                      <a:pt x="4603665" y="126030"/>
                    </a:cubicBezTo>
                    <a:cubicBezTo>
                      <a:pt x="4597666" y="126030"/>
                      <a:pt x="4573147" y="140499"/>
                      <a:pt x="4549178" y="158183"/>
                    </a:cubicBezTo>
                    <a:cubicBezTo>
                      <a:pt x="4525208" y="175867"/>
                      <a:pt x="4479111" y="198201"/>
                      <a:pt x="4446738" y="207815"/>
                    </a:cubicBezTo>
                    <a:cubicBezTo>
                      <a:pt x="4309440" y="248588"/>
                      <a:pt x="4285590" y="259827"/>
                      <a:pt x="4211076" y="318867"/>
                    </a:cubicBezTo>
                    <a:cubicBezTo>
                      <a:pt x="4149462" y="367687"/>
                      <a:pt x="4115567" y="384507"/>
                      <a:pt x="4051999" y="397807"/>
                    </a:cubicBezTo>
                    <a:cubicBezTo>
                      <a:pt x="4007570" y="407103"/>
                      <a:pt x="3947203" y="426961"/>
                      <a:pt x="3917850" y="441935"/>
                    </a:cubicBezTo>
                    <a:cubicBezTo>
                      <a:pt x="3888497" y="456910"/>
                      <a:pt x="3825067" y="477453"/>
                      <a:pt x="3776895" y="487586"/>
                    </a:cubicBezTo>
                    <a:cubicBezTo>
                      <a:pt x="3660247" y="512124"/>
                      <a:pt x="3328007" y="524725"/>
                      <a:pt x="3038424" y="515595"/>
                    </a:cubicBezTo>
                    <a:cubicBezTo>
                      <a:pt x="2841682" y="509392"/>
                      <a:pt x="2774560" y="501851"/>
                      <a:pt x="2625674" y="469222"/>
                    </a:cubicBezTo>
                    <a:cubicBezTo>
                      <a:pt x="2353117" y="409490"/>
                      <a:pt x="2133065" y="388609"/>
                      <a:pt x="1863674" y="396916"/>
                    </a:cubicBezTo>
                    <a:lnTo>
                      <a:pt x="1635074" y="403966"/>
                    </a:lnTo>
                    <a:lnTo>
                      <a:pt x="1527124" y="338889"/>
                    </a:lnTo>
                    <a:cubicBezTo>
                      <a:pt x="1467751" y="303098"/>
                      <a:pt x="1408402" y="266280"/>
                      <a:pt x="1395236" y="257072"/>
                    </a:cubicBezTo>
                    <a:cubicBezTo>
                      <a:pt x="1382071" y="247864"/>
                      <a:pt x="1356353" y="237406"/>
                      <a:pt x="1338086" y="233833"/>
                    </a:cubicBezTo>
                    <a:cubicBezTo>
                      <a:pt x="1273382" y="221175"/>
                      <a:pt x="944096" y="127551"/>
                      <a:pt x="921217" y="115307"/>
                    </a:cubicBezTo>
                    <a:cubicBezTo>
                      <a:pt x="908443" y="108470"/>
                      <a:pt x="862663" y="90975"/>
                      <a:pt x="819484" y="76429"/>
                    </a:cubicBezTo>
                    <a:cubicBezTo>
                      <a:pt x="699069" y="35864"/>
                      <a:pt x="680796" y="48065"/>
                      <a:pt x="611797" y="215098"/>
                    </a:cubicBezTo>
                    <a:cubicBezTo>
                      <a:pt x="595117" y="255477"/>
                      <a:pt x="586230" y="296440"/>
                      <a:pt x="590665" y="312507"/>
                    </a:cubicBezTo>
                    <a:cubicBezTo>
                      <a:pt x="599786" y="345552"/>
                      <a:pt x="751113" y="580070"/>
                      <a:pt x="811922" y="655400"/>
                    </a:cubicBezTo>
                    <a:cubicBezTo>
                      <a:pt x="838280" y="688050"/>
                      <a:pt x="918784" y="748933"/>
                      <a:pt x="1020842" y="813397"/>
                    </a:cubicBezTo>
                    <a:cubicBezTo>
                      <a:pt x="1112163" y="871080"/>
                      <a:pt x="1189299" y="924578"/>
                      <a:pt x="1192255" y="932282"/>
                    </a:cubicBezTo>
                    <a:cubicBezTo>
                      <a:pt x="1195212" y="939986"/>
                      <a:pt x="1180056" y="1006047"/>
                      <a:pt x="1158577" y="1079084"/>
                    </a:cubicBezTo>
                    <a:cubicBezTo>
                      <a:pt x="1137098" y="1152122"/>
                      <a:pt x="1107735" y="1274690"/>
                      <a:pt x="1093326" y="1351457"/>
                    </a:cubicBezTo>
                    <a:cubicBezTo>
                      <a:pt x="1068000" y="1486388"/>
                      <a:pt x="1064780" y="1493997"/>
                      <a:pt x="996589" y="1580057"/>
                    </a:cubicBezTo>
                    <a:cubicBezTo>
                      <a:pt x="943078" y="1647590"/>
                      <a:pt x="701624" y="2074157"/>
                      <a:pt x="701624" y="2101159"/>
                    </a:cubicBezTo>
                    <a:cubicBezTo>
                      <a:pt x="701624" y="2103708"/>
                      <a:pt x="642377" y="2196127"/>
                      <a:pt x="569964" y="2306536"/>
                    </a:cubicBezTo>
                    <a:cubicBezTo>
                      <a:pt x="329135" y="2673730"/>
                      <a:pt x="203440" y="2886832"/>
                      <a:pt x="153330" y="3012891"/>
                    </a:cubicBezTo>
                    <a:cubicBezTo>
                      <a:pt x="57866" y="3253045"/>
                      <a:pt x="56386" y="3259150"/>
                      <a:pt x="48103" y="3447080"/>
                    </a:cubicBezTo>
                    <a:cubicBezTo>
                      <a:pt x="43793" y="3544870"/>
                      <a:pt x="34679" y="3707747"/>
                      <a:pt x="27849" y="3809030"/>
                    </a:cubicBezTo>
                    <a:cubicBezTo>
                      <a:pt x="0" y="4222054"/>
                      <a:pt x="722" y="4243842"/>
                      <a:pt x="48041" y="4418630"/>
                    </a:cubicBezTo>
                    <a:cubicBezTo>
                      <a:pt x="71679" y="4505943"/>
                      <a:pt x="114121" y="4674535"/>
                      <a:pt x="142356" y="4793280"/>
                    </a:cubicBezTo>
                    <a:cubicBezTo>
                      <a:pt x="188838" y="4988757"/>
                      <a:pt x="215116" y="5099637"/>
                      <a:pt x="294353" y="5434630"/>
                    </a:cubicBezTo>
                    <a:cubicBezTo>
                      <a:pt x="340769" y="5630865"/>
                      <a:pt x="625347" y="6515329"/>
                      <a:pt x="654978" y="6555445"/>
                    </a:cubicBezTo>
                    <a:cubicBezTo>
                      <a:pt x="670581" y="6576570"/>
                      <a:pt x="770855" y="6577221"/>
                      <a:pt x="2612122" y="6568145"/>
                    </a:cubicBezTo>
                    <a:lnTo>
                      <a:pt x="4552820" y="6558580"/>
                    </a:lnTo>
                    <a:lnTo>
                      <a:pt x="4594134" y="6425230"/>
                    </a:lnTo>
                    <a:cubicBezTo>
                      <a:pt x="4616857" y="6351887"/>
                      <a:pt x="4668345" y="6209012"/>
                      <a:pt x="4708552" y="6107730"/>
                    </a:cubicBezTo>
                    <a:cubicBezTo>
                      <a:pt x="4748760" y="6006447"/>
                      <a:pt x="4806223" y="5843570"/>
                      <a:pt x="4836248" y="5745780"/>
                    </a:cubicBezTo>
                    <a:cubicBezTo>
                      <a:pt x="4866273" y="5647990"/>
                      <a:pt x="4925022" y="5456538"/>
                      <a:pt x="4966803" y="5320330"/>
                    </a:cubicBezTo>
                    <a:cubicBezTo>
                      <a:pt x="5008584" y="5184122"/>
                      <a:pt x="5057610" y="5026960"/>
                      <a:pt x="5075749" y="4971080"/>
                    </a:cubicBezTo>
                    <a:cubicBezTo>
                      <a:pt x="5098107" y="4902202"/>
                      <a:pt x="5133576" y="4699737"/>
                      <a:pt x="5185878" y="4342430"/>
                    </a:cubicBezTo>
                    <a:lnTo>
                      <a:pt x="5263027" y="3815380"/>
                    </a:lnTo>
                    <a:lnTo>
                      <a:pt x="5254874" y="3561380"/>
                    </a:lnTo>
                    <a:cubicBezTo>
                      <a:pt x="5250389" y="3421680"/>
                      <a:pt x="5239276" y="3184508"/>
                      <a:pt x="5230178" y="3034330"/>
                    </a:cubicBezTo>
                    <a:lnTo>
                      <a:pt x="5213636" y="2761280"/>
                    </a:lnTo>
                    <a:lnTo>
                      <a:pt x="5153542" y="2615230"/>
                    </a:lnTo>
                    <a:cubicBezTo>
                      <a:pt x="5120490" y="2534903"/>
                      <a:pt x="5048277" y="2353319"/>
                      <a:pt x="4993067" y="2211711"/>
                    </a:cubicBezTo>
                    <a:cubicBezTo>
                      <a:pt x="4895244" y="1960804"/>
                      <a:pt x="4889239" y="1949476"/>
                      <a:pt x="4757435" y="1767211"/>
                    </a:cubicBezTo>
                    <a:cubicBezTo>
                      <a:pt x="4683048" y="1664344"/>
                      <a:pt x="4596542" y="1543290"/>
                      <a:pt x="4565202" y="1498202"/>
                    </a:cubicBezTo>
                    <a:lnTo>
                      <a:pt x="4508219" y="1416223"/>
                    </a:lnTo>
                    <a:lnTo>
                      <a:pt x="4509656" y="1307702"/>
                    </a:lnTo>
                    <a:cubicBezTo>
                      <a:pt x="4512222" y="1113833"/>
                      <a:pt x="4558441" y="811000"/>
                      <a:pt x="4610325" y="648111"/>
                    </a:cubicBezTo>
                    <a:cubicBezTo>
                      <a:pt x="4651384" y="519201"/>
                      <a:pt x="4672857" y="476430"/>
                      <a:pt x="4771974" y="326119"/>
                    </a:cubicBezTo>
                    <a:lnTo>
                      <a:pt x="4886274" y="152784"/>
                    </a:lnTo>
                    <a:lnTo>
                      <a:pt x="4933657" y="158457"/>
                    </a:lnTo>
                    <a:cubicBezTo>
                      <a:pt x="4975267" y="163439"/>
                      <a:pt x="4981969" y="160429"/>
                      <a:pt x="4988665" y="133748"/>
                    </a:cubicBezTo>
                    <a:cubicBezTo>
                      <a:pt x="4997510" y="98510"/>
                      <a:pt x="4966760" y="31229"/>
                      <a:pt x="4936505" y="19619"/>
                    </a:cubicBezTo>
                    <a:cubicBezTo>
                      <a:pt x="4885378" y="0"/>
                      <a:pt x="4870577" y="1513"/>
                      <a:pt x="4824562" y="31059"/>
                    </a:cubicBezTo>
                    <a:close/>
                  </a:path>
                </a:pathLst>
              </a:custGeom>
              <a:noFill/>
              <a:ln w="20320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9" name="任意多边形: 形状 108">
                <a:extLst>
                  <a:ext uri="{FF2B5EF4-FFF2-40B4-BE49-F238E27FC236}">
                    <a16:creationId xmlns:a16="http://schemas.microsoft.com/office/drawing/2014/main" id="{5849A4D9-811E-4277-8B82-DA8058388C6D}"/>
                  </a:ext>
                </a:extLst>
              </p:cNvPr>
              <p:cNvSpPr/>
              <p:nvPr/>
            </p:nvSpPr>
            <p:spPr>
              <a:xfrm>
                <a:off x="3520480" y="962105"/>
                <a:ext cx="4717544" cy="5895529"/>
              </a:xfrm>
              <a:custGeom>
                <a:avLst/>
                <a:gdLst/>
                <a:ahLst/>
                <a:cxnLst/>
                <a:rect l="0" t="0" r="0" b="0"/>
                <a:pathLst>
                  <a:path w="5263028" h="6577222">
                    <a:moveTo>
                      <a:pt x="4824562" y="31059"/>
                    </a:moveTo>
                    <a:cubicBezTo>
                      <a:pt x="4797605" y="48368"/>
                      <a:pt x="4760356" y="62530"/>
                      <a:pt x="4741785" y="62530"/>
                    </a:cubicBezTo>
                    <a:cubicBezTo>
                      <a:pt x="4723215" y="62530"/>
                      <a:pt x="4686994" y="76818"/>
                      <a:pt x="4661296" y="94280"/>
                    </a:cubicBezTo>
                    <a:cubicBezTo>
                      <a:pt x="4635597" y="111743"/>
                      <a:pt x="4609664" y="126030"/>
                      <a:pt x="4603665" y="126030"/>
                    </a:cubicBezTo>
                    <a:cubicBezTo>
                      <a:pt x="4597666" y="126030"/>
                      <a:pt x="4573147" y="140499"/>
                      <a:pt x="4549178" y="158183"/>
                    </a:cubicBezTo>
                    <a:cubicBezTo>
                      <a:pt x="4525208" y="175867"/>
                      <a:pt x="4479111" y="198201"/>
                      <a:pt x="4446738" y="207815"/>
                    </a:cubicBezTo>
                    <a:cubicBezTo>
                      <a:pt x="4309440" y="248588"/>
                      <a:pt x="4285590" y="259827"/>
                      <a:pt x="4211076" y="318867"/>
                    </a:cubicBezTo>
                    <a:cubicBezTo>
                      <a:pt x="4149462" y="367687"/>
                      <a:pt x="4115567" y="384507"/>
                      <a:pt x="4051999" y="397807"/>
                    </a:cubicBezTo>
                    <a:cubicBezTo>
                      <a:pt x="4007570" y="407103"/>
                      <a:pt x="3947203" y="426961"/>
                      <a:pt x="3917850" y="441935"/>
                    </a:cubicBezTo>
                    <a:cubicBezTo>
                      <a:pt x="3888497" y="456910"/>
                      <a:pt x="3825067" y="477453"/>
                      <a:pt x="3776895" y="487586"/>
                    </a:cubicBezTo>
                    <a:cubicBezTo>
                      <a:pt x="3660247" y="512124"/>
                      <a:pt x="3328007" y="524725"/>
                      <a:pt x="3038424" y="515595"/>
                    </a:cubicBezTo>
                    <a:cubicBezTo>
                      <a:pt x="2841682" y="509392"/>
                      <a:pt x="2774560" y="501851"/>
                      <a:pt x="2625674" y="469222"/>
                    </a:cubicBezTo>
                    <a:cubicBezTo>
                      <a:pt x="2353117" y="409490"/>
                      <a:pt x="2133065" y="388609"/>
                      <a:pt x="1863674" y="396916"/>
                    </a:cubicBezTo>
                    <a:lnTo>
                      <a:pt x="1635074" y="403966"/>
                    </a:lnTo>
                    <a:lnTo>
                      <a:pt x="1527124" y="338889"/>
                    </a:lnTo>
                    <a:cubicBezTo>
                      <a:pt x="1467751" y="303098"/>
                      <a:pt x="1408402" y="266280"/>
                      <a:pt x="1395236" y="257072"/>
                    </a:cubicBezTo>
                    <a:cubicBezTo>
                      <a:pt x="1382071" y="247864"/>
                      <a:pt x="1356353" y="237406"/>
                      <a:pt x="1338086" y="233833"/>
                    </a:cubicBezTo>
                    <a:cubicBezTo>
                      <a:pt x="1273382" y="221175"/>
                      <a:pt x="944096" y="127551"/>
                      <a:pt x="921217" y="115307"/>
                    </a:cubicBezTo>
                    <a:cubicBezTo>
                      <a:pt x="908443" y="108470"/>
                      <a:pt x="862663" y="90975"/>
                      <a:pt x="819484" y="76429"/>
                    </a:cubicBezTo>
                    <a:cubicBezTo>
                      <a:pt x="699069" y="35864"/>
                      <a:pt x="680796" y="48065"/>
                      <a:pt x="611797" y="215098"/>
                    </a:cubicBezTo>
                    <a:cubicBezTo>
                      <a:pt x="595117" y="255477"/>
                      <a:pt x="586230" y="296440"/>
                      <a:pt x="590665" y="312507"/>
                    </a:cubicBezTo>
                    <a:cubicBezTo>
                      <a:pt x="599786" y="345552"/>
                      <a:pt x="751113" y="580070"/>
                      <a:pt x="811922" y="655400"/>
                    </a:cubicBezTo>
                    <a:cubicBezTo>
                      <a:pt x="838280" y="688050"/>
                      <a:pt x="918784" y="748933"/>
                      <a:pt x="1020842" y="813397"/>
                    </a:cubicBezTo>
                    <a:cubicBezTo>
                      <a:pt x="1112163" y="871080"/>
                      <a:pt x="1189299" y="924578"/>
                      <a:pt x="1192255" y="932282"/>
                    </a:cubicBezTo>
                    <a:cubicBezTo>
                      <a:pt x="1195212" y="939986"/>
                      <a:pt x="1180056" y="1006047"/>
                      <a:pt x="1158577" y="1079084"/>
                    </a:cubicBezTo>
                    <a:cubicBezTo>
                      <a:pt x="1137098" y="1152122"/>
                      <a:pt x="1107735" y="1274690"/>
                      <a:pt x="1093326" y="1351457"/>
                    </a:cubicBezTo>
                    <a:cubicBezTo>
                      <a:pt x="1068000" y="1486388"/>
                      <a:pt x="1064780" y="1493997"/>
                      <a:pt x="996589" y="1580057"/>
                    </a:cubicBezTo>
                    <a:cubicBezTo>
                      <a:pt x="943078" y="1647590"/>
                      <a:pt x="701624" y="2074157"/>
                      <a:pt x="701624" y="2101159"/>
                    </a:cubicBezTo>
                    <a:cubicBezTo>
                      <a:pt x="701624" y="2103708"/>
                      <a:pt x="642377" y="2196127"/>
                      <a:pt x="569964" y="2306536"/>
                    </a:cubicBezTo>
                    <a:cubicBezTo>
                      <a:pt x="329135" y="2673730"/>
                      <a:pt x="203440" y="2886832"/>
                      <a:pt x="153330" y="3012891"/>
                    </a:cubicBezTo>
                    <a:cubicBezTo>
                      <a:pt x="57866" y="3253045"/>
                      <a:pt x="56386" y="3259150"/>
                      <a:pt x="48103" y="3447080"/>
                    </a:cubicBezTo>
                    <a:cubicBezTo>
                      <a:pt x="43793" y="3544870"/>
                      <a:pt x="34679" y="3707747"/>
                      <a:pt x="27849" y="3809030"/>
                    </a:cubicBezTo>
                    <a:cubicBezTo>
                      <a:pt x="0" y="4222054"/>
                      <a:pt x="722" y="4243842"/>
                      <a:pt x="48041" y="4418630"/>
                    </a:cubicBezTo>
                    <a:cubicBezTo>
                      <a:pt x="71679" y="4505943"/>
                      <a:pt x="114121" y="4674535"/>
                      <a:pt x="142356" y="4793280"/>
                    </a:cubicBezTo>
                    <a:cubicBezTo>
                      <a:pt x="188838" y="4988757"/>
                      <a:pt x="215116" y="5099637"/>
                      <a:pt x="294353" y="5434630"/>
                    </a:cubicBezTo>
                    <a:cubicBezTo>
                      <a:pt x="340769" y="5630865"/>
                      <a:pt x="625347" y="6515329"/>
                      <a:pt x="654978" y="6555445"/>
                    </a:cubicBezTo>
                    <a:cubicBezTo>
                      <a:pt x="670581" y="6576570"/>
                      <a:pt x="770855" y="6577221"/>
                      <a:pt x="2612122" y="6568145"/>
                    </a:cubicBezTo>
                    <a:lnTo>
                      <a:pt x="4552820" y="6558580"/>
                    </a:lnTo>
                    <a:lnTo>
                      <a:pt x="4594134" y="6425230"/>
                    </a:lnTo>
                    <a:cubicBezTo>
                      <a:pt x="4616857" y="6351887"/>
                      <a:pt x="4668345" y="6209012"/>
                      <a:pt x="4708552" y="6107730"/>
                    </a:cubicBezTo>
                    <a:cubicBezTo>
                      <a:pt x="4748760" y="6006447"/>
                      <a:pt x="4806223" y="5843570"/>
                      <a:pt x="4836248" y="5745780"/>
                    </a:cubicBezTo>
                    <a:cubicBezTo>
                      <a:pt x="4866273" y="5647990"/>
                      <a:pt x="4925022" y="5456538"/>
                      <a:pt x="4966803" y="5320330"/>
                    </a:cubicBezTo>
                    <a:cubicBezTo>
                      <a:pt x="5008584" y="5184122"/>
                      <a:pt x="5057610" y="5026960"/>
                      <a:pt x="5075749" y="4971080"/>
                    </a:cubicBezTo>
                    <a:cubicBezTo>
                      <a:pt x="5098107" y="4902202"/>
                      <a:pt x="5133576" y="4699737"/>
                      <a:pt x="5185878" y="4342430"/>
                    </a:cubicBezTo>
                    <a:lnTo>
                      <a:pt x="5263027" y="3815380"/>
                    </a:lnTo>
                    <a:lnTo>
                      <a:pt x="5254874" y="3561380"/>
                    </a:lnTo>
                    <a:cubicBezTo>
                      <a:pt x="5250389" y="3421680"/>
                      <a:pt x="5239276" y="3184508"/>
                      <a:pt x="5230178" y="3034330"/>
                    </a:cubicBezTo>
                    <a:lnTo>
                      <a:pt x="5213636" y="2761280"/>
                    </a:lnTo>
                    <a:lnTo>
                      <a:pt x="5153542" y="2615230"/>
                    </a:lnTo>
                    <a:cubicBezTo>
                      <a:pt x="5120490" y="2534903"/>
                      <a:pt x="5048277" y="2353319"/>
                      <a:pt x="4993067" y="2211711"/>
                    </a:cubicBezTo>
                    <a:cubicBezTo>
                      <a:pt x="4895244" y="1960804"/>
                      <a:pt x="4889239" y="1949476"/>
                      <a:pt x="4757435" y="1767211"/>
                    </a:cubicBezTo>
                    <a:cubicBezTo>
                      <a:pt x="4683048" y="1664344"/>
                      <a:pt x="4596542" y="1543290"/>
                      <a:pt x="4565202" y="1498202"/>
                    </a:cubicBezTo>
                    <a:lnTo>
                      <a:pt x="4508219" y="1416223"/>
                    </a:lnTo>
                    <a:lnTo>
                      <a:pt x="4509656" y="1307702"/>
                    </a:lnTo>
                    <a:cubicBezTo>
                      <a:pt x="4512222" y="1113833"/>
                      <a:pt x="4558441" y="811000"/>
                      <a:pt x="4610325" y="648111"/>
                    </a:cubicBezTo>
                    <a:cubicBezTo>
                      <a:pt x="4651384" y="519201"/>
                      <a:pt x="4672857" y="476430"/>
                      <a:pt x="4771974" y="326119"/>
                    </a:cubicBezTo>
                    <a:lnTo>
                      <a:pt x="4886274" y="152784"/>
                    </a:lnTo>
                    <a:lnTo>
                      <a:pt x="4933657" y="158457"/>
                    </a:lnTo>
                    <a:cubicBezTo>
                      <a:pt x="4975267" y="163439"/>
                      <a:pt x="4981969" y="160429"/>
                      <a:pt x="4988665" y="133748"/>
                    </a:cubicBezTo>
                    <a:cubicBezTo>
                      <a:pt x="4997510" y="98510"/>
                      <a:pt x="4966760" y="31229"/>
                      <a:pt x="4936505" y="19619"/>
                    </a:cubicBezTo>
                    <a:cubicBezTo>
                      <a:pt x="4885378" y="0"/>
                      <a:pt x="4870577" y="1513"/>
                      <a:pt x="4824562" y="31059"/>
                    </a:cubicBezTo>
                    <a:close/>
                  </a:path>
                </a:pathLst>
              </a:custGeom>
              <a:noFill/>
              <a:ln w="2032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D8AC564D-B0BC-48ED-ABA3-BBA373BEC4A9}"/>
              </a:ext>
            </a:extLst>
          </p:cNvPr>
          <p:cNvGrpSpPr/>
          <p:nvPr/>
        </p:nvGrpSpPr>
        <p:grpSpPr>
          <a:xfrm>
            <a:off x="6947332" y="3195474"/>
            <a:ext cx="4430475" cy="2441357"/>
            <a:chOff x="7320698" y="3105809"/>
            <a:chExt cx="4430475" cy="2441357"/>
          </a:xfrm>
        </p:grpSpPr>
        <p:sp>
          <p:nvSpPr>
            <p:cNvPr id="102" name="文本框 101">
              <a:extLst>
                <a:ext uri="{FF2B5EF4-FFF2-40B4-BE49-F238E27FC236}">
                  <a16:creationId xmlns:a16="http://schemas.microsoft.com/office/drawing/2014/main" id="{B75B78BE-1A80-4FBD-9EA9-AADA130844C8}"/>
                </a:ext>
              </a:extLst>
            </p:cNvPr>
            <p:cNvSpPr txBox="1"/>
            <p:nvPr/>
          </p:nvSpPr>
          <p:spPr>
            <a:xfrm>
              <a:off x="7320698" y="3105809"/>
              <a:ext cx="4430475" cy="2441357"/>
            </a:xfrm>
            <a:prstGeom prst="rect">
              <a:avLst/>
            </a:prstGeom>
            <a:noFill/>
          </p:spPr>
          <p:txBody>
            <a:bodyPr wrap="square" rtlCol="0">
              <a:prstTxWarp prst="textSlantUp">
                <a:avLst>
                  <a:gd name="adj" fmla="val 45329"/>
                </a:avLst>
              </a:prstTxWarp>
              <a:spAutoFit/>
            </a:bodyPr>
            <a:lstStyle/>
            <a:p>
              <a:r>
                <a:rPr lang="zh-CN" altLang="en-US" sz="6600" dirty="0">
                  <a:ln w="127000">
                    <a:solidFill>
                      <a:schemeClr val="tx1"/>
                    </a:solidFill>
                  </a:ln>
                  <a:noFill/>
                  <a:latin typeface="+mj-ea"/>
                  <a:ea typeface="+mj-ea"/>
                </a:rPr>
                <a:t>第一猫团</a:t>
              </a:r>
            </a:p>
          </p:txBody>
        </p:sp>
        <p:sp>
          <p:nvSpPr>
            <p:cNvPr id="104" name="文本框 103">
              <a:extLst>
                <a:ext uri="{FF2B5EF4-FFF2-40B4-BE49-F238E27FC236}">
                  <a16:creationId xmlns:a16="http://schemas.microsoft.com/office/drawing/2014/main" id="{D06AA514-E439-4721-AC52-48D5827060A0}"/>
                </a:ext>
              </a:extLst>
            </p:cNvPr>
            <p:cNvSpPr txBox="1"/>
            <p:nvPr/>
          </p:nvSpPr>
          <p:spPr>
            <a:xfrm>
              <a:off x="7320698" y="3105809"/>
              <a:ext cx="4430475" cy="2441357"/>
            </a:xfrm>
            <a:prstGeom prst="rect">
              <a:avLst/>
            </a:prstGeom>
            <a:noFill/>
          </p:spPr>
          <p:txBody>
            <a:bodyPr wrap="square" rtlCol="0">
              <a:prstTxWarp prst="textSlantUp">
                <a:avLst>
                  <a:gd name="adj" fmla="val 45329"/>
                </a:avLst>
              </a:prstTxWarp>
              <a:spAutoFit/>
            </a:bodyPr>
            <a:lstStyle/>
            <a:p>
              <a:r>
                <a:rPr lang="zh-CN" altLang="en-US" sz="6600" dirty="0">
                  <a:solidFill>
                    <a:schemeClr val="accent2"/>
                  </a:solidFill>
                  <a:latin typeface="+mj-ea"/>
                  <a:ea typeface="+mj-ea"/>
                </a:rPr>
                <a:t>第一猫团</a:t>
              </a:r>
            </a:p>
          </p:txBody>
        </p:sp>
      </p:grpSp>
      <p:grpSp>
        <p:nvGrpSpPr>
          <p:cNvPr id="75" name="组合 74">
            <a:extLst>
              <a:ext uri="{FF2B5EF4-FFF2-40B4-BE49-F238E27FC236}">
                <a16:creationId xmlns:a16="http://schemas.microsoft.com/office/drawing/2014/main" id="{F7EB616E-23CB-4067-B7C5-5420C5AF2E93}"/>
              </a:ext>
            </a:extLst>
          </p:cNvPr>
          <p:cNvGrpSpPr/>
          <p:nvPr/>
        </p:nvGrpSpPr>
        <p:grpSpPr>
          <a:xfrm>
            <a:off x="6947332" y="1409891"/>
            <a:ext cx="4430475" cy="2441357"/>
            <a:chOff x="7320698" y="3105809"/>
            <a:chExt cx="4430475" cy="2441357"/>
          </a:xfrm>
        </p:grpSpPr>
        <p:sp>
          <p:nvSpPr>
            <p:cNvPr id="76" name="文本框 75">
              <a:extLst>
                <a:ext uri="{FF2B5EF4-FFF2-40B4-BE49-F238E27FC236}">
                  <a16:creationId xmlns:a16="http://schemas.microsoft.com/office/drawing/2014/main" id="{0CE13086-AE36-4157-8003-582E98C2E08C}"/>
                </a:ext>
              </a:extLst>
            </p:cNvPr>
            <p:cNvSpPr txBox="1"/>
            <p:nvPr/>
          </p:nvSpPr>
          <p:spPr>
            <a:xfrm>
              <a:off x="7320698" y="3105809"/>
              <a:ext cx="4430475" cy="2441357"/>
            </a:xfrm>
            <a:prstGeom prst="rect">
              <a:avLst/>
            </a:prstGeom>
            <a:noFill/>
          </p:spPr>
          <p:txBody>
            <a:bodyPr wrap="square" rtlCol="0">
              <a:prstTxWarp prst="textSlantUp">
                <a:avLst>
                  <a:gd name="adj" fmla="val 45329"/>
                </a:avLst>
              </a:prstTxWarp>
              <a:spAutoFit/>
            </a:bodyPr>
            <a:lstStyle/>
            <a:p>
              <a:r>
                <a:rPr lang="zh-CN" altLang="en-US" sz="6600" dirty="0">
                  <a:ln w="127000">
                    <a:solidFill>
                      <a:schemeClr val="tx1"/>
                    </a:solidFill>
                  </a:ln>
                  <a:noFill/>
                  <a:latin typeface="+mj-ea"/>
                  <a:ea typeface="+mj-ea"/>
                </a:rPr>
                <a:t>葱姜蒜</a:t>
              </a:r>
            </a:p>
          </p:txBody>
        </p:sp>
        <p:sp>
          <p:nvSpPr>
            <p:cNvPr id="77" name="文本框 76">
              <a:extLst>
                <a:ext uri="{FF2B5EF4-FFF2-40B4-BE49-F238E27FC236}">
                  <a16:creationId xmlns:a16="http://schemas.microsoft.com/office/drawing/2014/main" id="{42F6AADC-4AFD-4276-9C3D-EDDD725432A4}"/>
                </a:ext>
              </a:extLst>
            </p:cNvPr>
            <p:cNvSpPr txBox="1"/>
            <p:nvPr/>
          </p:nvSpPr>
          <p:spPr>
            <a:xfrm>
              <a:off x="7320698" y="3105809"/>
              <a:ext cx="4430475" cy="2441357"/>
            </a:xfrm>
            <a:prstGeom prst="rect">
              <a:avLst/>
            </a:prstGeom>
            <a:noFill/>
          </p:spPr>
          <p:txBody>
            <a:bodyPr wrap="square" rtlCol="0">
              <a:prstTxWarp prst="textSlantUp">
                <a:avLst>
                  <a:gd name="adj" fmla="val 45329"/>
                </a:avLst>
              </a:prstTxWarp>
              <a:spAutoFit/>
            </a:bodyPr>
            <a:lstStyle/>
            <a:p>
              <a:r>
                <a:rPr lang="zh-CN" altLang="en-US" sz="6600" dirty="0">
                  <a:solidFill>
                    <a:schemeClr val="accent2"/>
                  </a:solidFill>
                  <a:latin typeface="+mj-ea"/>
                  <a:ea typeface="+mj-ea"/>
                </a:rPr>
                <a:t>葱姜蒜</a:t>
              </a:r>
            </a:p>
          </p:txBody>
        </p:sp>
      </p:grpSp>
      <p:grpSp>
        <p:nvGrpSpPr>
          <p:cNvPr id="91" name="组合 90">
            <a:extLst>
              <a:ext uri="{FF2B5EF4-FFF2-40B4-BE49-F238E27FC236}">
                <a16:creationId xmlns:a16="http://schemas.microsoft.com/office/drawing/2014/main" id="{CBF3433C-DB15-449A-8C72-C375B7CA3BDF}"/>
              </a:ext>
            </a:extLst>
          </p:cNvPr>
          <p:cNvGrpSpPr/>
          <p:nvPr/>
        </p:nvGrpSpPr>
        <p:grpSpPr>
          <a:xfrm>
            <a:off x="736893" y="326132"/>
            <a:ext cx="4877288" cy="6680639"/>
            <a:chOff x="4038421" y="228232"/>
            <a:chExt cx="4115157" cy="5636714"/>
          </a:xfrm>
        </p:grpSpPr>
        <p:pic>
          <p:nvPicPr>
            <p:cNvPr id="93" name="图片 92">
              <a:extLst>
                <a:ext uri="{FF2B5EF4-FFF2-40B4-BE49-F238E27FC236}">
                  <a16:creationId xmlns:a16="http://schemas.microsoft.com/office/drawing/2014/main" id="{468BD958-3537-4CA5-8149-138679678C1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502" t="19946" b="14039"/>
            <a:stretch>
              <a:fillRect/>
            </a:stretch>
          </p:blipFill>
          <p:spPr>
            <a:xfrm>
              <a:off x="4100244" y="1526392"/>
              <a:ext cx="4053334" cy="4338554"/>
            </a:xfrm>
            <a:custGeom>
              <a:avLst/>
              <a:gdLst>
                <a:gd name="connsiteX0" fmla="*/ 2169277 w 4053334"/>
                <a:gd name="connsiteY0" fmla="*/ 0 h 4338554"/>
                <a:gd name="connsiteX1" fmla="*/ 3968076 w 4053334"/>
                <a:gd name="connsiteY1" fmla="*/ 956413 h 4338554"/>
                <a:gd name="connsiteX2" fmla="*/ 4053334 w 4053334"/>
                <a:gd name="connsiteY2" fmla="*/ 1096753 h 4338554"/>
                <a:gd name="connsiteX3" fmla="*/ 4053334 w 4053334"/>
                <a:gd name="connsiteY3" fmla="*/ 3241801 h 4338554"/>
                <a:gd name="connsiteX4" fmla="*/ 3968076 w 4053334"/>
                <a:gd name="connsiteY4" fmla="*/ 3382141 h 4338554"/>
                <a:gd name="connsiteX5" fmla="*/ 2169277 w 4053334"/>
                <a:gd name="connsiteY5" fmla="*/ 4338554 h 4338554"/>
                <a:gd name="connsiteX6" fmla="*/ 0 w 4053334"/>
                <a:gd name="connsiteY6" fmla="*/ 2169277 h 4338554"/>
                <a:gd name="connsiteX7" fmla="*/ 2169277 w 4053334"/>
                <a:gd name="connsiteY7" fmla="*/ 0 h 4338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053334" h="4338554">
                  <a:moveTo>
                    <a:pt x="2169277" y="0"/>
                  </a:moveTo>
                  <a:cubicBezTo>
                    <a:pt x="2918064" y="0"/>
                    <a:pt x="3578241" y="379382"/>
                    <a:pt x="3968076" y="956413"/>
                  </a:cubicBezTo>
                  <a:lnTo>
                    <a:pt x="4053334" y="1096753"/>
                  </a:lnTo>
                  <a:lnTo>
                    <a:pt x="4053334" y="3241801"/>
                  </a:lnTo>
                  <a:lnTo>
                    <a:pt x="3968076" y="3382141"/>
                  </a:lnTo>
                  <a:cubicBezTo>
                    <a:pt x="3578241" y="3959172"/>
                    <a:pt x="2918064" y="4338554"/>
                    <a:pt x="2169277" y="4338554"/>
                  </a:cubicBezTo>
                  <a:cubicBezTo>
                    <a:pt x="971218" y="4338554"/>
                    <a:pt x="0" y="3367336"/>
                    <a:pt x="0" y="2169277"/>
                  </a:cubicBezTo>
                  <a:cubicBezTo>
                    <a:pt x="0" y="971218"/>
                    <a:pt x="971218" y="0"/>
                    <a:pt x="2169277" y="0"/>
                  </a:cubicBezTo>
                  <a:close/>
                </a:path>
              </a:pathLst>
            </a:custGeom>
          </p:spPr>
        </p:pic>
        <p:pic>
          <p:nvPicPr>
            <p:cNvPr id="94" name="图片 93">
              <a:extLst>
                <a:ext uri="{FF2B5EF4-FFF2-40B4-BE49-F238E27FC236}">
                  <a16:creationId xmlns:a16="http://schemas.microsoft.com/office/drawing/2014/main" id="{D5002596-8343-4047-99D0-15B5CA40F4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b="29204"/>
            <a:stretch>
              <a:fillRect/>
            </a:stretch>
          </p:blipFill>
          <p:spPr>
            <a:xfrm>
              <a:off x="4038421" y="228232"/>
              <a:ext cx="4115157" cy="4652780"/>
            </a:xfrm>
            <a:custGeom>
              <a:avLst/>
              <a:gdLst>
                <a:gd name="connsiteX0" fmla="*/ 4115157 w 4115157"/>
                <a:gd name="connsiteY0" fmla="*/ 4552661 h 4652780"/>
                <a:gd name="connsiteX1" fmla="*/ 4115157 w 4115157"/>
                <a:gd name="connsiteY1" fmla="*/ 4649933 h 4652780"/>
                <a:gd name="connsiteX2" fmla="*/ 4070525 w 4115157"/>
                <a:gd name="connsiteY2" fmla="*/ 4626129 h 4652780"/>
                <a:gd name="connsiteX3" fmla="*/ 0 w 4115157"/>
                <a:gd name="connsiteY3" fmla="*/ 0 h 4652780"/>
                <a:gd name="connsiteX4" fmla="*/ 4115157 w 4115157"/>
                <a:gd name="connsiteY4" fmla="*/ 0 h 4652780"/>
                <a:gd name="connsiteX5" fmla="*/ 4115157 w 4115157"/>
                <a:gd name="connsiteY5" fmla="*/ 2407613 h 4652780"/>
                <a:gd name="connsiteX6" fmla="*/ 4029899 w 4115157"/>
                <a:gd name="connsiteY6" fmla="*/ 2267273 h 4652780"/>
                <a:gd name="connsiteX7" fmla="*/ 2231100 w 4115157"/>
                <a:gd name="connsiteY7" fmla="*/ 1310860 h 4652780"/>
                <a:gd name="connsiteX8" fmla="*/ 61823 w 4115157"/>
                <a:gd name="connsiteY8" fmla="*/ 3480137 h 4652780"/>
                <a:gd name="connsiteX9" fmla="*/ 159350 w 4115157"/>
                <a:gd name="connsiteY9" fmla="*/ 4125214 h 4652780"/>
                <a:gd name="connsiteX10" fmla="*/ 198426 w 4115157"/>
                <a:gd name="connsiteY10" fmla="*/ 4231980 h 4652780"/>
                <a:gd name="connsiteX11" fmla="*/ 0 w 4115157"/>
                <a:gd name="connsiteY11" fmla="*/ 4652780 h 4652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115157" h="4652780">
                  <a:moveTo>
                    <a:pt x="4115157" y="4552661"/>
                  </a:moveTo>
                  <a:lnTo>
                    <a:pt x="4115157" y="4649933"/>
                  </a:lnTo>
                  <a:lnTo>
                    <a:pt x="4070525" y="4626129"/>
                  </a:lnTo>
                  <a:close/>
                  <a:moveTo>
                    <a:pt x="0" y="0"/>
                  </a:moveTo>
                  <a:lnTo>
                    <a:pt x="4115157" y="0"/>
                  </a:lnTo>
                  <a:lnTo>
                    <a:pt x="4115157" y="2407613"/>
                  </a:lnTo>
                  <a:lnTo>
                    <a:pt x="4029899" y="2267273"/>
                  </a:lnTo>
                  <a:cubicBezTo>
                    <a:pt x="3640064" y="1690242"/>
                    <a:pt x="2979887" y="1310860"/>
                    <a:pt x="2231100" y="1310860"/>
                  </a:cubicBezTo>
                  <a:cubicBezTo>
                    <a:pt x="1033041" y="1310860"/>
                    <a:pt x="61823" y="2282078"/>
                    <a:pt x="61823" y="3480137"/>
                  </a:cubicBezTo>
                  <a:cubicBezTo>
                    <a:pt x="61823" y="3704773"/>
                    <a:pt x="95968" y="3921434"/>
                    <a:pt x="159350" y="4125214"/>
                  </a:cubicBezTo>
                  <a:lnTo>
                    <a:pt x="198426" y="4231980"/>
                  </a:lnTo>
                  <a:lnTo>
                    <a:pt x="0" y="4652780"/>
                  </a:lnTo>
                  <a:close/>
                </a:path>
              </a:pathLst>
            </a:custGeom>
          </p:spPr>
        </p:pic>
      </p:grpSp>
      <p:grpSp>
        <p:nvGrpSpPr>
          <p:cNvPr id="86" name="组合 85">
            <a:extLst>
              <a:ext uri="{FF2B5EF4-FFF2-40B4-BE49-F238E27FC236}">
                <a16:creationId xmlns:a16="http://schemas.microsoft.com/office/drawing/2014/main" id="{CF722B79-6D60-48A1-8469-22B865E30824}"/>
              </a:ext>
            </a:extLst>
          </p:cNvPr>
          <p:cNvGrpSpPr/>
          <p:nvPr/>
        </p:nvGrpSpPr>
        <p:grpSpPr>
          <a:xfrm flipH="1">
            <a:off x="-1424126" y="2049774"/>
            <a:ext cx="5109017" cy="5030908"/>
            <a:chOff x="5682084" y="318499"/>
            <a:chExt cx="7410042" cy="7296754"/>
          </a:xfrm>
        </p:grpSpPr>
        <p:sp>
          <p:nvSpPr>
            <p:cNvPr id="87" name="PA-图片 74">
              <a:extLst>
                <a:ext uri="{FF2B5EF4-FFF2-40B4-BE49-F238E27FC236}">
                  <a16:creationId xmlns:a16="http://schemas.microsoft.com/office/drawing/2014/main" id="{60B6BF87-A368-4FBB-953B-5267229A77C1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>
              <a:off x="5682084" y="318499"/>
              <a:ext cx="7410042" cy="7296754"/>
            </a:xfrm>
            <a:custGeom>
              <a:avLst/>
              <a:gdLst/>
              <a:ahLst/>
              <a:cxnLst/>
              <a:rect l="0" t="0" r="0" b="0"/>
              <a:pathLst>
                <a:path w="7410042" h="7296754">
                  <a:moveTo>
                    <a:pt x="0" y="0"/>
                  </a:moveTo>
                  <a:lnTo>
                    <a:pt x="7410041" y="0"/>
                  </a:lnTo>
                  <a:lnTo>
                    <a:pt x="7410041" y="7296753"/>
                  </a:lnTo>
                  <a:lnTo>
                    <a:pt x="0" y="7296753"/>
                  </a:ln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" name="Freeform 41_1">
              <a:extLst>
                <a:ext uri="{FF2B5EF4-FFF2-40B4-BE49-F238E27FC236}">
                  <a16:creationId xmlns:a16="http://schemas.microsoft.com/office/drawing/2014/main" id="{677BABCD-4567-4D95-AE78-4DFF326B3CD3}"/>
                </a:ext>
              </a:extLst>
            </p:cNvPr>
            <p:cNvSpPr/>
            <p:nvPr/>
          </p:nvSpPr>
          <p:spPr>
            <a:xfrm>
              <a:off x="6326397" y="773649"/>
              <a:ext cx="6419835" cy="6368031"/>
            </a:xfrm>
            <a:custGeom>
              <a:avLst/>
              <a:gdLst/>
              <a:ahLst/>
              <a:cxnLst/>
              <a:rect l="0" t="0" r="0" b="0"/>
              <a:pathLst>
                <a:path w="7181374" h="7123425">
                  <a:moveTo>
                    <a:pt x="2986048" y="48367"/>
                  </a:moveTo>
                  <a:cubicBezTo>
                    <a:pt x="2877230" y="144544"/>
                    <a:pt x="2837014" y="189055"/>
                    <a:pt x="2788076" y="267478"/>
                  </a:cubicBezTo>
                  <a:cubicBezTo>
                    <a:pt x="2721786" y="373709"/>
                    <a:pt x="2653416" y="495091"/>
                    <a:pt x="2582456" y="632526"/>
                  </a:cubicBezTo>
                  <a:cubicBezTo>
                    <a:pt x="2562620" y="670944"/>
                    <a:pt x="2527262" y="739178"/>
                    <a:pt x="2503882" y="784158"/>
                  </a:cubicBezTo>
                  <a:cubicBezTo>
                    <a:pt x="2480503" y="829139"/>
                    <a:pt x="2439992" y="887753"/>
                    <a:pt x="2413859" y="914413"/>
                  </a:cubicBezTo>
                  <a:cubicBezTo>
                    <a:pt x="2371253" y="957877"/>
                    <a:pt x="2357948" y="963660"/>
                    <a:pt x="2285066" y="970394"/>
                  </a:cubicBezTo>
                  <a:cubicBezTo>
                    <a:pt x="2240363" y="974525"/>
                    <a:pt x="2153165" y="975918"/>
                    <a:pt x="2091293" y="973490"/>
                  </a:cubicBezTo>
                  <a:lnTo>
                    <a:pt x="1978797" y="969076"/>
                  </a:lnTo>
                  <a:lnTo>
                    <a:pt x="1964293" y="1013526"/>
                  </a:lnTo>
                  <a:cubicBezTo>
                    <a:pt x="1942660" y="1079820"/>
                    <a:pt x="1892995" y="1090397"/>
                    <a:pt x="1831474" y="1041812"/>
                  </a:cubicBezTo>
                  <a:cubicBezTo>
                    <a:pt x="1786109" y="1005986"/>
                    <a:pt x="1753016" y="995747"/>
                    <a:pt x="1619588" y="976256"/>
                  </a:cubicBezTo>
                  <a:cubicBezTo>
                    <a:pt x="1584663" y="971154"/>
                    <a:pt x="1505223" y="951331"/>
                    <a:pt x="1443054" y="932205"/>
                  </a:cubicBezTo>
                  <a:cubicBezTo>
                    <a:pt x="1380885" y="913079"/>
                    <a:pt x="1317124" y="900667"/>
                    <a:pt x="1301363" y="904623"/>
                  </a:cubicBezTo>
                  <a:cubicBezTo>
                    <a:pt x="1277463" y="910622"/>
                    <a:pt x="1253009" y="890216"/>
                    <a:pt x="1154047" y="781696"/>
                  </a:cubicBezTo>
                  <a:cubicBezTo>
                    <a:pt x="1088785" y="710130"/>
                    <a:pt x="1026815" y="646369"/>
                    <a:pt x="1016338" y="640005"/>
                  </a:cubicBezTo>
                  <a:cubicBezTo>
                    <a:pt x="1005861" y="633641"/>
                    <a:pt x="951196" y="583635"/>
                    <a:pt x="894862" y="528880"/>
                  </a:cubicBezTo>
                  <a:cubicBezTo>
                    <a:pt x="838527" y="474125"/>
                    <a:pt x="782747" y="429326"/>
                    <a:pt x="770906" y="429326"/>
                  </a:cubicBezTo>
                  <a:cubicBezTo>
                    <a:pt x="752005" y="429326"/>
                    <a:pt x="663609" y="371422"/>
                    <a:pt x="574039" y="300367"/>
                  </a:cubicBezTo>
                  <a:cubicBezTo>
                    <a:pt x="557786" y="287474"/>
                    <a:pt x="538234" y="276926"/>
                    <a:pt x="530589" y="276926"/>
                  </a:cubicBezTo>
                  <a:cubicBezTo>
                    <a:pt x="522943" y="276926"/>
                    <a:pt x="505857" y="267124"/>
                    <a:pt x="492619" y="255144"/>
                  </a:cubicBezTo>
                  <a:cubicBezTo>
                    <a:pt x="476546" y="240598"/>
                    <a:pt x="443470" y="232451"/>
                    <a:pt x="393065" y="230623"/>
                  </a:cubicBezTo>
                  <a:cubicBezTo>
                    <a:pt x="321551" y="228029"/>
                    <a:pt x="316586" y="229809"/>
                    <a:pt x="298659" y="264475"/>
                  </a:cubicBezTo>
                  <a:cubicBezTo>
                    <a:pt x="273574" y="312984"/>
                    <a:pt x="273945" y="474874"/>
                    <a:pt x="299311" y="549590"/>
                  </a:cubicBezTo>
                  <a:cubicBezTo>
                    <a:pt x="310077" y="581298"/>
                    <a:pt x="339220" y="694369"/>
                    <a:pt x="364075" y="800859"/>
                  </a:cubicBezTo>
                  <a:cubicBezTo>
                    <a:pt x="388930" y="907348"/>
                    <a:pt x="414663" y="1017336"/>
                    <a:pt x="421260" y="1045276"/>
                  </a:cubicBezTo>
                  <a:cubicBezTo>
                    <a:pt x="427857" y="1073216"/>
                    <a:pt x="447193" y="1121793"/>
                    <a:pt x="464229" y="1153226"/>
                  </a:cubicBezTo>
                  <a:cubicBezTo>
                    <a:pt x="481264" y="1184659"/>
                    <a:pt x="507470" y="1236093"/>
                    <a:pt x="522462" y="1267526"/>
                  </a:cubicBezTo>
                  <a:cubicBezTo>
                    <a:pt x="537455" y="1298959"/>
                    <a:pt x="554712" y="1333249"/>
                    <a:pt x="560810" y="1343726"/>
                  </a:cubicBezTo>
                  <a:cubicBezTo>
                    <a:pt x="592276" y="1397785"/>
                    <a:pt x="599773" y="1436590"/>
                    <a:pt x="599946" y="1546299"/>
                  </a:cubicBezTo>
                  <a:cubicBezTo>
                    <a:pt x="600128" y="1661115"/>
                    <a:pt x="601827" y="1668426"/>
                    <a:pt x="639097" y="1714804"/>
                  </a:cubicBezTo>
                  <a:cubicBezTo>
                    <a:pt x="679871" y="1765542"/>
                    <a:pt x="678687" y="1768211"/>
                    <a:pt x="611235" y="1777626"/>
                  </a:cubicBezTo>
                  <a:cubicBezTo>
                    <a:pt x="594486" y="1779963"/>
                    <a:pt x="574483" y="1792868"/>
                    <a:pt x="566785" y="1806302"/>
                  </a:cubicBezTo>
                  <a:cubicBezTo>
                    <a:pt x="559087" y="1819736"/>
                    <a:pt x="523564" y="1859741"/>
                    <a:pt x="487847" y="1895202"/>
                  </a:cubicBezTo>
                  <a:cubicBezTo>
                    <a:pt x="439096" y="1943602"/>
                    <a:pt x="420255" y="1973132"/>
                    <a:pt x="412271" y="2013651"/>
                  </a:cubicBezTo>
                  <a:cubicBezTo>
                    <a:pt x="404589" y="2052635"/>
                    <a:pt x="395438" y="2067626"/>
                    <a:pt x="379322" y="2067626"/>
                  </a:cubicBezTo>
                  <a:cubicBezTo>
                    <a:pt x="366310" y="2067626"/>
                    <a:pt x="343068" y="2091414"/>
                    <a:pt x="323564" y="2124694"/>
                  </a:cubicBezTo>
                  <a:cubicBezTo>
                    <a:pt x="305170" y="2156082"/>
                    <a:pt x="256429" y="2217060"/>
                    <a:pt x="215250" y="2260201"/>
                  </a:cubicBezTo>
                  <a:cubicBezTo>
                    <a:pt x="174072" y="2303342"/>
                    <a:pt x="136650" y="2350394"/>
                    <a:pt x="132090" y="2364761"/>
                  </a:cubicBezTo>
                  <a:cubicBezTo>
                    <a:pt x="127530" y="2379128"/>
                    <a:pt x="104593" y="2418804"/>
                    <a:pt x="81119" y="2452929"/>
                  </a:cubicBezTo>
                  <a:cubicBezTo>
                    <a:pt x="57644" y="2487055"/>
                    <a:pt x="38438" y="2528285"/>
                    <a:pt x="38438" y="2544552"/>
                  </a:cubicBezTo>
                  <a:cubicBezTo>
                    <a:pt x="38438" y="2560818"/>
                    <a:pt x="32723" y="2577659"/>
                    <a:pt x="25738" y="2581976"/>
                  </a:cubicBezTo>
                  <a:cubicBezTo>
                    <a:pt x="3085" y="2595977"/>
                    <a:pt x="0" y="2669559"/>
                    <a:pt x="19789" y="2723886"/>
                  </a:cubicBezTo>
                  <a:cubicBezTo>
                    <a:pt x="30964" y="2754563"/>
                    <a:pt x="38714" y="2816092"/>
                    <a:pt x="38185" y="2869936"/>
                  </a:cubicBezTo>
                  <a:cubicBezTo>
                    <a:pt x="36920" y="2998622"/>
                    <a:pt x="49534" y="3073865"/>
                    <a:pt x="76136" y="3096326"/>
                  </a:cubicBezTo>
                  <a:cubicBezTo>
                    <a:pt x="88545" y="3106804"/>
                    <a:pt x="111826" y="3145883"/>
                    <a:pt x="127870" y="3183168"/>
                  </a:cubicBezTo>
                  <a:cubicBezTo>
                    <a:pt x="143915" y="3220454"/>
                    <a:pt x="170150" y="3259549"/>
                    <a:pt x="186170" y="3270046"/>
                  </a:cubicBezTo>
                  <a:cubicBezTo>
                    <a:pt x="202191" y="3280543"/>
                    <a:pt x="235818" y="3320045"/>
                    <a:pt x="260897" y="3357829"/>
                  </a:cubicBezTo>
                  <a:cubicBezTo>
                    <a:pt x="285976" y="3395612"/>
                    <a:pt x="311905" y="3426526"/>
                    <a:pt x="318517" y="3426526"/>
                  </a:cubicBezTo>
                  <a:cubicBezTo>
                    <a:pt x="325128" y="3426526"/>
                    <a:pt x="330538" y="3442641"/>
                    <a:pt x="330538" y="3462336"/>
                  </a:cubicBezTo>
                  <a:cubicBezTo>
                    <a:pt x="330538" y="3485192"/>
                    <a:pt x="342641" y="3508669"/>
                    <a:pt x="363997" y="3527238"/>
                  </a:cubicBezTo>
                  <a:cubicBezTo>
                    <a:pt x="396502" y="3555501"/>
                    <a:pt x="397215" y="3559220"/>
                    <a:pt x="389001" y="3657708"/>
                  </a:cubicBezTo>
                  <a:cubicBezTo>
                    <a:pt x="379148" y="3775862"/>
                    <a:pt x="389598" y="3830601"/>
                    <a:pt x="427905" y="3861492"/>
                  </a:cubicBezTo>
                  <a:cubicBezTo>
                    <a:pt x="443057" y="3873710"/>
                    <a:pt x="468077" y="3904131"/>
                    <a:pt x="483504" y="3929092"/>
                  </a:cubicBezTo>
                  <a:cubicBezTo>
                    <a:pt x="498932" y="3954054"/>
                    <a:pt x="524309" y="3979327"/>
                    <a:pt x="539900" y="3985254"/>
                  </a:cubicBezTo>
                  <a:cubicBezTo>
                    <a:pt x="566398" y="3995329"/>
                    <a:pt x="673438" y="4136544"/>
                    <a:pt x="673438" y="4161427"/>
                  </a:cubicBezTo>
                  <a:cubicBezTo>
                    <a:pt x="673438" y="4167636"/>
                    <a:pt x="682011" y="4179830"/>
                    <a:pt x="692488" y="4188526"/>
                  </a:cubicBezTo>
                  <a:cubicBezTo>
                    <a:pt x="702965" y="4197222"/>
                    <a:pt x="711538" y="4217380"/>
                    <a:pt x="711538" y="4233324"/>
                  </a:cubicBezTo>
                  <a:cubicBezTo>
                    <a:pt x="711538" y="4270030"/>
                    <a:pt x="853176" y="4418857"/>
                    <a:pt x="914747" y="4446848"/>
                  </a:cubicBezTo>
                  <a:cubicBezTo>
                    <a:pt x="1127167" y="4543415"/>
                    <a:pt x="1133400" y="4547941"/>
                    <a:pt x="1205376" y="4657893"/>
                  </a:cubicBezTo>
                  <a:cubicBezTo>
                    <a:pt x="1246715" y="4721044"/>
                    <a:pt x="1281031" y="4791215"/>
                    <a:pt x="1292138" y="4835307"/>
                  </a:cubicBezTo>
                  <a:cubicBezTo>
                    <a:pt x="1310341" y="4907573"/>
                    <a:pt x="1309972" y="4910385"/>
                    <a:pt x="1252325" y="5138294"/>
                  </a:cubicBezTo>
                  <a:cubicBezTo>
                    <a:pt x="1219121" y="5269567"/>
                    <a:pt x="1194138" y="5397514"/>
                    <a:pt x="1194138" y="5436292"/>
                  </a:cubicBezTo>
                  <a:cubicBezTo>
                    <a:pt x="1194138" y="5473667"/>
                    <a:pt x="1188211" y="5510173"/>
                    <a:pt x="1180966" y="5517418"/>
                  </a:cubicBezTo>
                  <a:cubicBezTo>
                    <a:pt x="1173721" y="5524663"/>
                    <a:pt x="1170076" y="5541522"/>
                    <a:pt x="1172865" y="5554883"/>
                  </a:cubicBezTo>
                  <a:cubicBezTo>
                    <a:pt x="1175654" y="5568244"/>
                    <a:pt x="1181959" y="5622039"/>
                    <a:pt x="1186878" y="5674426"/>
                  </a:cubicBezTo>
                  <a:cubicBezTo>
                    <a:pt x="1191796" y="5726814"/>
                    <a:pt x="1206537" y="5796038"/>
                    <a:pt x="1219636" y="5828259"/>
                  </a:cubicBezTo>
                  <a:cubicBezTo>
                    <a:pt x="1235617" y="5867567"/>
                    <a:pt x="1243370" y="5917709"/>
                    <a:pt x="1243200" y="5980658"/>
                  </a:cubicBezTo>
                  <a:cubicBezTo>
                    <a:pt x="1242968" y="6066390"/>
                    <a:pt x="1248422" y="6086541"/>
                    <a:pt x="1306477" y="6214468"/>
                  </a:cubicBezTo>
                  <a:cubicBezTo>
                    <a:pt x="1341418" y="6291464"/>
                    <a:pt x="1373794" y="6369550"/>
                    <a:pt x="1378423" y="6387993"/>
                  </a:cubicBezTo>
                  <a:cubicBezTo>
                    <a:pt x="1383949" y="6410009"/>
                    <a:pt x="1396274" y="6422390"/>
                    <a:pt x="1414314" y="6424045"/>
                  </a:cubicBezTo>
                  <a:cubicBezTo>
                    <a:pt x="1429424" y="6425432"/>
                    <a:pt x="1641813" y="6430270"/>
                    <a:pt x="1886288" y="6434796"/>
                  </a:cubicBezTo>
                  <a:lnTo>
                    <a:pt x="2330788" y="6443025"/>
                  </a:lnTo>
                  <a:lnTo>
                    <a:pt x="2993558" y="6731376"/>
                  </a:lnTo>
                  <a:lnTo>
                    <a:pt x="2994386" y="6786136"/>
                  </a:lnTo>
                  <a:cubicBezTo>
                    <a:pt x="2995931" y="6888333"/>
                    <a:pt x="2994181" y="6886880"/>
                    <a:pt x="3238838" y="6989049"/>
                  </a:cubicBezTo>
                  <a:cubicBezTo>
                    <a:pt x="3284241" y="7008009"/>
                    <a:pt x="3350323" y="7039570"/>
                    <a:pt x="3385688" y="7059184"/>
                  </a:cubicBezTo>
                  <a:cubicBezTo>
                    <a:pt x="3426538" y="7081841"/>
                    <a:pt x="3484156" y="7099582"/>
                    <a:pt x="3543675" y="7107830"/>
                  </a:cubicBezTo>
                  <a:cubicBezTo>
                    <a:pt x="3656200" y="7123424"/>
                    <a:pt x="3693323" y="7107985"/>
                    <a:pt x="3727035" y="7031575"/>
                  </a:cubicBezTo>
                  <a:cubicBezTo>
                    <a:pt x="3738937" y="7004598"/>
                    <a:pt x="3756835" y="6982526"/>
                    <a:pt x="3766807" y="6982526"/>
                  </a:cubicBezTo>
                  <a:cubicBezTo>
                    <a:pt x="3776779" y="6982526"/>
                    <a:pt x="3782518" y="6975382"/>
                    <a:pt x="3779560" y="6966651"/>
                  </a:cubicBezTo>
                  <a:cubicBezTo>
                    <a:pt x="3774196" y="6950819"/>
                    <a:pt x="3781912" y="6934227"/>
                    <a:pt x="3810862" y="6899345"/>
                  </a:cubicBezTo>
                  <a:cubicBezTo>
                    <a:pt x="3834072" y="6871379"/>
                    <a:pt x="3878667" y="6877260"/>
                    <a:pt x="3911938" y="6912676"/>
                  </a:cubicBezTo>
                  <a:cubicBezTo>
                    <a:pt x="3937913" y="6940325"/>
                    <a:pt x="3952596" y="6944426"/>
                    <a:pt x="4025621" y="6944426"/>
                  </a:cubicBezTo>
                  <a:cubicBezTo>
                    <a:pt x="4100007" y="6944426"/>
                    <a:pt x="4113937" y="6940353"/>
                    <a:pt x="4148963" y="6908361"/>
                  </a:cubicBezTo>
                  <a:cubicBezTo>
                    <a:pt x="4204677" y="6857474"/>
                    <a:pt x="4289777" y="6814736"/>
                    <a:pt x="4300580" y="6832217"/>
                  </a:cubicBezTo>
                  <a:cubicBezTo>
                    <a:pt x="4305302" y="6839857"/>
                    <a:pt x="4350333" y="6865129"/>
                    <a:pt x="4400647" y="6888376"/>
                  </a:cubicBezTo>
                  <a:cubicBezTo>
                    <a:pt x="4450962" y="6911623"/>
                    <a:pt x="4499446" y="6939459"/>
                    <a:pt x="4508388" y="6950234"/>
                  </a:cubicBezTo>
                  <a:cubicBezTo>
                    <a:pt x="4520936" y="6965353"/>
                    <a:pt x="4551968" y="6969826"/>
                    <a:pt x="4644320" y="6969826"/>
                  </a:cubicBezTo>
                  <a:cubicBezTo>
                    <a:pt x="4753458" y="6969826"/>
                    <a:pt x="4766656" y="6967163"/>
                    <a:pt x="4794246" y="6939573"/>
                  </a:cubicBezTo>
                  <a:cubicBezTo>
                    <a:pt x="4844593" y="6889225"/>
                    <a:pt x="4896436" y="6878158"/>
                    <a:pt x="5078745" y="6878838"/>
                  </a:cubicBezTo>
                  <a:cubicBezTo>
                    <a:pt x="5209757" y="6879326"/>
                    <a:pt x="5253323" y="6883744"/>
                    <a:pt x="5269245" y="6898157"/>
                  </a:cubicBezTo>
                  <a:cubicBezTo>
                    <a:pt x="5280599" y="6908434"/>
                    <a:pt x="5326719" y="6929493"/>
                    <a:pt x="5371735" y="6944954"/>
                  </a:cubicBezTo>
                  <a:cubicBezTo>
                    <a:pt x="5441355" y="6968866"/>
                    <a:pt x="5468858" y="6971792"/>
                    <a:pt x="5555836" y="6964538"/>
                  </a:cubicBezTo>
                  <a:cubicBezTo>
                    <a:pt x="5694709" y="6952956"/>
                    <a:pt x="5757448" y="6929068"/>
                    <a:pt x="5842499" y="6855386"/>
                  </a:cubicBezTo>
                  <a:cubicBezTo>
                    <a:pt x="5949385" y="6762789"/>
                    <a:pt x="6035166" y="6740523"/>
                    <a:pt x="6089254" y="6791336"/>
                  </a:cubicBezTo>
                  <a:cubicBezTo>
                    <a:pt x="6127625" y="6827384"/>
                    <a:pt x="6334317" y="6842788"/>
                    <a:pt x="6377143" y="6812791"/>
                  </a:cubicBezTo>
                  <a:cubicBezTo>
                    <a:pt x="6393449" y="6801370"/>
                    <a:pt x="6415758" y="6792026"/>
                    <a:pt x="6426719" y="6792026"/>
                  </a:cubicBezTo>
                  <a:cubicBezTo>
                    <a:pt x="6437681" y="6792026"/>
                    <a:pt x="6471346" y="6766862"/>
                    <a:pt x="6501530" y="6736107"/>
                  </a:cubicBezTo>
                  <a:cubicBezTo>
                    <a:pt x="6568186" y="6668189"/>
                    <a:pt x="6605007" y="6650823"/>
                    <a:pt x="6683593" y="6650236"/>
                  </a:cubicBezTo>
                  <a:cubicBezTo>
                    <a:pt x="6739910" y="6649816"/>
                    <a:pt x="6747163" y="6645767"/>
                    <a:pt x="6795901" y="6587557"/>
                  </a:cubicBezTo>
                  <a:cubicBezTo>
                    <a:pt x="6836697" y="6538830"/>
                    <a:pt x="6856151" y="6525326"/>
                    <a:pt x="6885551" y="6525326"/>
                  </a:cubicBezTo>
                  <a:cubicBezTo>
                    <a:pt x="6927128" y="6525326"/>
                    <a:pt x="6965907" y="6496533"/>
                    <a:pt x="7004388" y="6437090"/>
                  </a:cubicBezTo>
                  <a:cubicBezTo>
                    <a:pt x="7024441" y="6406115"/>
                    <a:pt x="7041140" y="6396468"/>
                    <a:pt x="7083711" y="6391265"/>
                  </a:cubicBezTo>
                  <a:cubicBezTo>
                    <a:pt x="7152375" y="6382873"/>
                    <a:pt x="7181373" y="6340487"/>
                    <a:pt x="7170109" y="6264976"/>
                  </a:cubicBezTo>
                  <a:cubicBezTo>
                    <a:pt x="7165941" y="6237036"/>
                    <a:pt x="7158381" y="6157014"/>
                    <a:pt x="7153309" y="6087148"/>
                  </a:cubicBezTo>
                  <a:cubicBezTo>
                    <a:pt x="7142615" y="5939829"/>
                    <a:pt x="7137509" y="5931070"/>
                    <a:pt x="6946047" y="5731576"/>
                  </a:cubicBezTo>
                  <a:cubicBezTo>
                    <a:pt x="6841008" y="5622132"/>
                    <a:pt x="6794838" y="5551069"/>
                    <a:pt x="6794838" y="5498844"/>
                  </a:cubicBezTo>
                  <a:cubicBezTo>
                    <a:pt x="6794838" y="5485538"/>
                    <a:pt x="6783408" y="5460120"/>
                    <a:pt x="6769438" y="5442361"/>
                  </a:cubicBezTo>
                  <a:cubicBezTo>
                    <a:pt x="6755468" y="5424601"/>
                    <a:pt x="6744038" y="5402950"/>
                    <a:pt x="6744038" y="5394248"/>
                  </a:cubicBezTo>
                  <a:cubicBezTo>
                    <a:pt x="6744038" y="5380206"/>
                    <a:pt x="6681376" y="5245989"/>
                    <a:pt x="6657831" y="5209601"/>
                  </a:cubicBezTo>
                  <a:cubicBezTo>
                    <a:pt x="6605533" y="5128775"/>
                    <a:pt x="6573600" y="5082792"/>
                    <a:pt x="6566112" y="5077526"/>
                  </a:cubicBezTo>
                  <a:cubicBezTo>
                    <a:pt x="6561145" y="5074034"/>
                    <a:pt x="6547910" y="5054031"/>
                    <a:pt x="6536699" y="5033076"/>
                  </a:cubicBezTo>
                  <a:cubicBezTo>
                    <a:pt x="6509429" y="4982106"/>
                    <a:pt x="6268690" y="4722345"/>
                    <a:pt x="6135019" y="4599657"/>
                  </a:cubicBezTo>
                  <a:cubicBezTo>
                    <a:pt x="6075966" y="4545457"/>
                    <a:pt x="6000169" y="4468088"/>
                    <a:pt x="5966580" y="4427727"/>
                  </a:cubicBezTo>
                  <a:cubicBezTo>
                    <a:pt x="5932991" y="4387366"/>
                    <a:pt x="5889867" y="4344887"/>
                    <a:pt x="5870749" y="4333328"/>
                  </a:cubicBezTo>
                  <a:cubicBezTo>
                    <a:pt x="5818036" y="4301460"/>
                    <a:pt x="5691729" y="4165624"/>
                    <a:pt x="5663674" y="4110632"/>
                  </a:cubicBezTo>
                  <a:cubicBezTo>
                    <a:pt x="5649999" y="4083828"/>
                    <a:pt x="5624820" y="4052730"/>
                    <a:pt x="5607720" y="4041526"/>
                  </a:cubicBezTo>
                  <a:cubicBezTo>
                    <a:pt x="5590620" y="4030321"/>
                    <a:pt x="5569932" y="4005949"/>
                    <a:pt x="5561748" y="3987365"/>
                  </a:cubicBezTo>
                  <a:cubicBezTo>
                    <a:pt x="5553564" y="3968781"/>
                    <a:pt x="5529926" y="3934371"/>
                    <a:pt x="5509219" y="3910898"/>
                  </a:cubicBezTo>
                  <a:cubicBezTo>
                    <a:pt x="5488512" y="3887426"/>
                    <a:pt x="5462998" y="3847706"/>
                    <a:pt x="5452521" y="3822632"/>
                  </a:cubicBezTo>
                  <a:cubicBezTo>
                    <a:pt x="5442045" y="3797558"/>
                    <a:pt x="5414025" y="3753309"/>
                    <a:pt x="5390256" y="3724301"/>
                  </a:cubicBezTo>
                  <a:cubicBezTo>
                    <a:pt x="5366486" y="3695294"/>
                    <a:pt x="5347038" y="3665512"/>
                    <a:pt x="5347038" y="3658120"/>
                  </a:cubicBezTo>
                  <a:cubicBezTo>
                    <a:pt x="5347038" y="3643196"/>
                    <a:pt x="5157814" y="3436511"/>
                    <a:pt x="5101963" y="3390430"/>
                  </a:cubicBezTo>
                  <a:cubicBezTo>
                    <a:pt x="5068495" y="3362816"/>
                    <a:pt x="4864438" y="3142334"/>
                    <a:pt x="4864438" y="3133785"/>
                  </a:cubicBezTo>
                  <a:cubicBezTo>
                    <a:pt x="4864438" y="3128094"/>
                    <a:pt x="4854156" y="3120174"/>
                    <a:pt x="4841590" y="3116186"/>
                  </a:cubicBezTo>
                  <a:cubicBezTo>
                    <a:pt x="4829023" y="3112198"/>
                    <a:pt x="4781874" y="3062203"/>
                    <a:pt x="4736815" y="3005088"/>
                  </a:cubicBezTo>
                  <a:cubicBezTo>
                    <a:pt x="4691755" y="2947972"/>
                    <a:pt x="4634050" y="2880842"/>
                    <a:pt x="4608581" y="2855909"/>
                  </a:cubicBezTo>
                  <a:cubicBezTo>
                    <a:pt x="4583113" y="2830976"/>
                    <a:pt x="4561523" y="2801288"/>
                    <a:pt x="4560603" y="2789936"/>
                  </a:cubicBezTo>
                  <a:cubicBezTo>
                    <a:pt x="4559685" y="2778584"/>
                    <a:pt x="4539089" y="2748863"/>
                    <a:pt x="4514835" y="2723891"/>
                  </a:cubicBezTo>
                  <a:cubicBezTo>
                    <a:pt x="4490582" y="2698918"/>
                    <a:pt x="4470738" y="2670698"/>
                    <a:pt x="4470738" y="2661182"/>
                  </a:cubicBezTo>
                  <a:cubicBezTo>
                    <a:pt x="4470738" y="2651665"/>
                    <a:pt x="4453593" y="2627452"/>
                    <a:pt x="4432638" y="2607376"/>
                  </a:cubicBezTo>
                  <a:cubicBezTo>
                    <a:pt x="4411683" y="2587300"/>
                    <a:pt x="4394538" y="2565624"/>
                    <a:pt x="4394538" y="2559208"/>
                  </a:cubicBezTo>
                  <a:cubicBezTo>
                    <a:pt x="4394538" y="2548330"/>
                    <a:pt x="4349047" y="2488180"/>
                    <a:pt x="4296577" y="2429680"/>
                  </a:cubicBezTo>
                  <a:cubicBezTo>
                    <a:pt x="4258673" y="2387420"/>
                    <a:pt x="4234064" y="2341579"/>
                    <a:pt x="4225028" y="2296402"/>
                  </a:cubicBezTo>
                  <a:cubicBezTo>
                    <a:pt x="4220303" y="2272774"/>
                    <a:pt x="4205813" y="2241638"/>
                    <a:pt x="4192829" y="2227209"/>
                  </a:cubicBezTo>
                  <a:cubicBezTo>
                    <a:pt x="4152176" y="2182033"/>
                    <a:pt x="4117732" y="2045372"/>
                    <a:pt x="4109397" y="1896176"/>
                  </a:cubicBezTo>
                  <a:cubicBezTo>
                    <a:pt x="4095634" y="1649817"/>
                    <a:pt x="4093979" y="1642869"/>
                    <a:pt x="4031698" y="1569904"/>
                  </a:cubicBezTo>
                  <a:cubicBezTo>
                    <a:pt x="4000772" y="1533673"/>
                    <a:pt x="3960890" y="1469390"/>
                    <a:pt x="3943073" y="1427053"/>
                  </a:cubicBezTo>
                  <a:cubicBezTo>
                    <a:pt x="3925255" y="1384716"/>
                    <a:pt x="3896564" y="1328988"/>
                    <a:pt x="3879316" y="1303214"/>
                  </a:cubicBezTo>
                  <a:cubicBezTo>
                    <a:pt x="3862068" y="1277440"/>
                    <a:pt x="3840313" y="1228863"/>
                    <a:pt x="3830970" y="1195264"/>
                  </a:cubicBezTo>
                  <a:cubicBezTo>
                    <a:pt x="3812996" y="1130620"/>
                    <a:pt x="3752642" y="994740"/>
                    <a:pt x="3727684" y="962726"/>
                  </a:cubicBezTo>
                  <a:cubicBezTo>
                    <a:pt x="3719516" y="952249"/>
                    <a:pt x="3705508" y="913174"/>
                    <a:pt x="3696555" y="875894"/>
                  </a:cubicBezTo>
                  <a:cubicBezTo>
                    <a:pt x="3681432" y="812916"/>
                    <a:pt x="3614203" y="721426"/>
                    <a:pt x="3583049" y="721426"/>
                  </a:cubicBezTo>
                  <a:cubicBezTo>
                    <a:pt x="3574264" y="721426"/>
                    <a:pt x="3516890" y="613622"/>
                    <a:pt x="3488423" y="543626"/>
                  </a:cubicBezTo>
                  <a:cubicBezTo>
                    <a:pt x="3484162" y="533149"/>
                    <a:pt x="3466328" y="501716"/>
                    <a:pt x="3448792" y="473776"/>
                  </a:cubicBezTo>
                  <a:cubicBezTo>
                    <a:pt x="3431256" y="445836"/>
                    <a:pt x="3411015" y="408689"/>
                    <a:pt x="3403811" y="391226"/>
                  </a:cubicBezTo>
                  <a:cubicBezTo>
                    <a:pt x="3369178" y="307269"/>
                    <a:pt x="3293122" y="190907"/>
                    <a:pt x="3246882" y="151133"/>
                  </a:cubicBezTo>
                  <a:cubicBezTo>
                    <a:pt x="3235473" y="141319"/>
                    <a:pt x="3226138" y="126048"/>
                    <a:pt x="3226138" y="117197"/>
                  </a:cubicBezTo>
                  <a:cubicBezTo>
                    <a:pt x="3226138" y="90729"/>
                    <a:pt x="3122928" y="10655"/>
                    <a:pt x="3080977" y="4576"/>
                  </a:cubicBezTo>
                  <a:cubicBezTo>
                    <a:pt x="3049401" y="0"/>
                    <a:pt x="3031353" y="8325"/>
                    <a:pt x="2986048" y="48367"/>
                  </a:cubicBezTo>
                  <a:close/>
                </a:path>
              </a:pathLst>
            </a:custGeom>
            <a:noFill/>
            <a:ln w="2032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9" name="任意多边形: 形状 88">
              <a:extLst>
                <a:ext uri="{FF2B5EF4-FFF2-40B4-BE49-F238E27FC236}">
                  <a16:creationId xmlns:a16="http://schemas.microsoft.com/office/drawing/2014/main" id="{AC2371A7-60D0-425E-BC2C-E8BAB3A99089}"/>
                </a:ext>
              </a:extLst>
            </p:cNvPr>
            <p:cNvSpPr/>
            <p:nvPr/>
          </p:nvSpPr>
          <p:spPr>
            <a:xfrm>
              <a:off x="6263757" y="757989"/>
              <a:ext cx="6419835" cy="6368031"/>
            </a:xfrm>
            <a:custGeom>
              <a:avLst/>
              <a:gdLst/>
              <a:ahLst/>
              <a:cxnLst/>
              <a:rect l="0" t="0" r="0" b="0"/>
              <a:pathLst>
                <a:path w="7181374" h="7123425">
                  <a:moveTo>
                    <a:pt x="2986048" y="48367"/>
                  </a:moveTo>
                  <a:cubicBezTo>
                    <a:pt x="2877230" y="144544"/>
                    <a:pt x="2837014" y="189055"/>
                    <a:pt x="2788076" y="267478"/>
                  </a:cubicBezTo>
                  <a:cubicBezTo>
                    <a:pt x="2721786" y="373709"/>
                    <a:pt x="2653416" y="495091"/>
                    <a:pt x="2582456" y="632526"/>
                  </a:cubicBezTo>
                  <a:cubicBezTo>
                    <a:pt x="2562620" y="670944"/>
                    <a:pt x="2527262" y="739178"/>
                    <a:pt x="2503882" y="784158"/>
                  </a:cubicBezTo>
                  <a:cubicBezTo>
                    <a:pt x="2480503" y="829139"/>
                    <a:pt x="2439992" y="887753"/>
                    <a:pt x="2413859" y="914413"/>
                  </a:cubicBezTo>
                  <a:cubicBezTo>
                    <a:pt x="2371253" y="957877"/>
                    <a:pt x="2357948" y="963660"/>
                    <a:pt x="2285066" y="970394"/>
                  </a:cubicBezTo>
                  <a:cubicBezTo>
                    <a:pt x="2240363" y="974525"/>
                    <a:pt x="2153165" y="975918"/>
                    <a:pt x="2091293" y="973490"/>
                  </a:cubicBezTo>
                  <a:lnTo>
                    <a:pt x="1978797" y="969076"/>
                  </a:lnTo>
                  <a:lnTo>
                    <a:pt x="1964293" y="1013526"/>
                  </a:lnTo>
                  <a:cubicBezTo>
                    <a:pt x="1942660" y="1079820"/>
                    <a:pt x="1892995" y="1090397"/>
                    <a:pt x="1831474" y="1041812"/>
                  </a:cubicBezTo>
                  <a:cubicBezTo>
                    <a:pt x="1786109" y="1005986"/>
                    <a:pt x="1753016" y="995747"/>
                    <a:pt x="1619588" y="976256"/>
                  </a:cubicBezTo>
                  <a:cubicBezTo>
                    <a:pt x="1584663" y="971154"/>
                    <a:pt x="1505223" y="951331"/>
                    <a:pt x="1443054" y="932205"/>
                  </a:cubicBezTo>
                  <a:cubicBezTo>
                    <a:pt x="1380885" y="913079"/>
                    <a:pt x="1317124" y="900667"/>
                    <a:pt x="1301363" y="904623"/>
                  </a:cubicBezTo>
                  <a:cubicBezTo>
                    <a:pt x="1277463" y="910622"/>
                    <a:pt x="1253009" y="890216"/>
                    <a:pt x="1154047" y="781696"/>
                  </a:cubicBezTo>
                  <a:cubicBezTo>
                    <a:pt x="1088785" y="710130"/>
                    <a:pt x="1026815" y="646369"/>
                    <a:pt x="1016338" y="640005"/>
                  </a:cubicBezTo>
                  <a:cubicBezTo>
                    <a:pt x="1005861" y="633641"/>
                    <a:pt x="951196" y="583635"/>
                    <a:pt x="894862" y="528880"/>
                  </a:cubicBezTo>
                  <a:cubicBezTo>
                    <a:pt x="838527" y="474125"/>
                    <a:pt x="782747" y="429326"/>
                    <a:pt x="770906" y="429326"/>
                  </a:cubicBezTo>
                  <a:cubicBezTo>
                    <a:pt x="752005" y="429326"/>
                    <a:pt x="663609" y="371422"/>
                    <a:pt x="574039" y="300367"/>
                  </a:cubicBezTo>
                  <a:cubicBezTo>
                    <a:pt x="557786" y="287474"/>
                    <a:pt x="538234" y="276926"/>
                    <a:pt x="530589" y="276926"/>
                  </a:cubicBezTo>
                  <a:cubicBezTo>
                    <a:pt x="522943" y="276926"/>
                    <a:pt x="505857" y="267124"/>
                    <a:pt x="492619" y="255144"/>
                  </a:cubicBezTo>
                  <a:cubicBezTo>
                    <a:pt x="476546" y="240598"/>
                    <a:pt x="443470" y="232451"/>
                    <a:pt x="393065" y="230623"/>
                  </a:cubicBezTo>
                  <a:cubicBezTo>
                    <a:pt x="321551" y="228029"/>
                    <a:pt x="316586" y="229809"/>
                    <a:pt x="298659" y="264475"/>
                  </a:cubicBezTo>
                  <a:cubicBezTo>
                    <a:pt x="273574" y="312984"/>
                    <a:pt x="273945" y="474874"/>
                    <a:pt x="299311" y="549590"/>
                  </a:cubicBezTo>
                  <a:cubicBezTo>
                    <a:pt x="310077" y="581298"/>
                    <a:pt x="339220" y="694369"/>
                    <a:pt x="364075" y="800859"/>
                  </a:cubicBezTo>
                  <a:cubicBezTo>
                    <a:pt x="388930" y="907348"/>
                    <a:pt x="414663" y="1017336"/>
                    <a:pt x="421260" y="1045276"/>
                  </a:cubicBezTo>
                  <a:cubicBezTo>
                    <a:pt x="427857" y="1073216"/>
                    <a:pt x="447193" y="1121793"/>
                    <a:pt x="464229" y="1153226"/>
                  </a:cubicBezTo>
                  <a:cubicBezTo>
                    <a:pt x="481264" y="1184659"/>
                    <a:pt x="507470" y="1236093"/>
                    <a:pt x="522462" y="1267526"/>
                  </a:cubicBezTo>
                  <a:cubicBezTo>
                    <a:pt x="537455" y="1298959"/>
                    <a:pt x="554712" y="1333249"/>
                    <a:pt x="560810" y="1343726"/>
                  </a:cubicBezTo>
                  <a:cubicBezTo>
                    <a:pt x="592276" y="1397785"/>
                    <a:pt x="599773" y="1436590"/>
                    <a:pt x="599946" y="1546299"/>
                  </a:cubicBezTo>
                  <a:cubicBezTo>
                    <a:pt x="600128" y="1661115"/>
                    <a:pt x="601827" y="1668426"/>
                    <a:pt x="639097" y="1714804"/>
                  </a:cubicBezTo>
                  <a:cubicBezTo>
                    <a:pt x="679871" y="1765542"/>
                    <a:pt x="678687" y="1768211"/>
                    <a:pt x="611235" y="1777626"/>
                  </a:cubicBezTo>
                  <a:cubicBezTo>
                    <a:pt x="594486" y="1779963"/>
                    <a:pt x="574483" y="1792868"/>
                    <a:pt x="566785" y="1806302"/>
                  </a:cubicBezTo>
                  <a:cubicBezTo>
                    <a:pt x="559087" y="1819736"/>
                    <a:pt x="523564" y="1859741"/>
                    <a:pt x="487847" y="1895202"/>
                  </a:cubicBezTo>
                  <a:cubicBezTo>
                    <a:pt x="439096" y="1943602"/>
                    <a:pt x="420255" y="1973132"/>
                    <a:pt x="412271" y="2013651"/>
                  </a:cubicBezTo>
                  <a:cubicBezTo>
                    <a:pt x="404589" y="2052635"/>
                    <a:pt x="395438" y="2067626"/>
                    <a:pt x="379322" y="2067626"/>
                  </a:cubicBezTo>
                  <a:cubicBezTo>
                    <a:pt x="366310" y="2067626"/>
                    <a:pt x="343068" y="2091414"/>
                    <a:pt x="323564" y="2124694"/>
                  </a:cubicBezTo>
                  <a:cubicBezTo>
                    <a:pt x="305170" y="2156082"/>
                    <a:pt x="256429" y="2217060"/>
                    <a:pt x="215250" y="2260201"/>
                  </a:cubicBezTo>
                  <a:cubicBezTo>
                    <a:pt x="174072" y="2303342"/>
                    <a:pt x="136650" y="2350394"/>
                    <a:pt x="132090" y="2364761"/>
                  </a:cubicBezTo>
                  <a:cubicBezTo>
                    <a:pt x="127530" y="2379128"/>
                    <a:pt x="104593" y="2418804"/>
                    <a:pt x="81119" y="2452929"/>
                  </a:cubicBezTo>
                  <a:cubicBezTo>
                    <a:pt x="57644" y="2487055"/>
                    <a:pt x="38438" y="2528285"/>
                    <a:pt x="38438" y="2544552"/>
                  </a:cubicBezTo>
                  <a:cubicBezTo>
                    <a:pt x="38438" y="2560818"/>
                    <a:pt x="32723" y="2577659"/>
                    <a:pt x="25738" y="2581976"/>
                  </a:cubicBezTo>
                  <a:cubicBezTo>
                    <a:pt x="3085" y="2595977"/>
                    <a:pt x="0" y="2669559"/>
                    <a:pt x="19789" y="2723886"/>
                  </a:cubicBezTo>
                  <a:cubicBezTo>
                    <a:pt x="30964" y="2754563"/>
                    <a:pt x="38714" y="2816092"/>
                    <a:pt x="38185" y="2869936"/>
                  </a:cubicBezTo>
                  <a:cubicBezTo>
                    <a:pt x="36920" y="2998622"/>
                    <a:pt x="49534" y="3073865"/>
                    <a:pt x="76136" y="3096326"/>
                  </a:cubicBezTo>
                  <a:cubicBezTo>
                    <a:pt x="88545" y="3106804"/>
                    <a:pt x="111826" y="3145883"/>
                    <a:pt x="127870" y="3183168"/>
                  </a:cubicBezTo>
                  <a:cubicBezTo>
                    <a:pt x="143915" y="3220454"/>
                    <a:pt x="170150" y="3259549"/>
                    <a:pt x="186170" y="3270046"/>
                  </a:cubicBezTo>
                  <a:cubicBezTo>
                    <a:pt x="202191" y="3280543"/>
                    <a:pt x="235818" y="3320045"/>
                    <a:pt x="260897" y="3357829"/>
                  </a:cubicBezTo>
                  <a:cubicBezTo>
                    <a:pt x="285976" y="3395612"/>
                    <a:pt x="311905" y="3426526"/>
                    <a:pt x="318517" y="3426526"/>
                  </a:cubicBezTo>
                  <a:cubicBezTo>
                    <a:pt x="325128" y="3426526"/>
                    <a:pt x="330538" y="3442641"/>
                    <a:pt x="330538" y="3462336"/>
                  </a:cubicBezTo>
                  <a:cubicBezTo>
                    <a:pt x="330538" y="3485192"/>
                    <a:pt x="342641" y="3508669"/>
                    <a:pt x="363997" y="3527238"/>
                  </a:cubicBezTo>
                  <a:cubicBezTo>
                    <a:pt x="396502" y="3555501"/>
                    <a:pt x="397215" y="3559220"/>
                    <a:pt x="389001" y="3657708"/>
                  </a:cubicBezTo>
                  <a:cubicBezTo>
                    <a:pt x="379148" y="3775862"/>
                    <a:pt x="389598" y="3830601"/>
                    <a:pt x="427905" y="3861492"/>
                  </a:cubicBezTo>
                  <a:cubicBezTo>
                    <a:pt x="443057" y="3873710"/>
                    <a:pt x="468077" y="3904131"/>
                    <a:pt x="483504" y="3929092"/>
                  </a:cubicBezTo>
                  <a:cubicBezTo>
                    <a:pt x="498932" y="3954054"/>
                    <a:pt x="524309" y="3979327"/>
                    <a:pt x="539900" y="3985254"/>
                  </a:cubicBezTo>
                  <a:cubicBezTo>
                    <a:pt x="566398" y="3995329"/>
                    <a:pt x="673438" y="4136544"/>
                    <a:pt x="673438" y="4161427"/>
                  </a:cubicBezTo>
                  <a:cubicBezTo>
                    <a:pt x="673438" y="4167636"/>
                    <a:pt x="682011" y="4179830"/>
                    <a:pt x="692488" y="4188526"/>
                  </a:cubicBezTo>
                  <a:cubicBezTo>
                    <a:pt x="702965" y="4197222"/>
                    <a:pt x="711538" y="4217380"/>
                    <a:pt x="711538" y="4233324"/>
                  </a:cubicBezTo>
                  <a:cubicBezTo>
                    <a:pt x="711538" y="4270030"/>
                    <a:pt x="853176" y="4418857"/>
                    <a:pt x="914747" y="4446848"/>
                  </a:cubicBezTo>
                  <a:cubicBezTo>
                    <a:pt x="1127167" y="4543415"/>
                    <a:pt x="1133400" y="4547941"/>
                    <a:pt x="1205376" y="4657893"/>
                  </a:cubicBezTo>
                  <a:cubicBezTo>
                    <a:pt x="1246715" y="4721044"/>
                    <a:pt x="1281031" y="4791215"/>
                    <a:pt x="1292138" y="4835307"/>
                  </a:cubicBezTo>
                  <a:cubicBezTo>
                    <a:pt x="1310341" y="4907573"/>
                    <a:pt x="1309972" y="4910385"/>
                    <a:pt x="1252325" y="5138294"/>
                  </a:cubicBezTo>
                  <a:cubicBezTo>
                    <a:pt x="1219121" y="5269567"/>
                    <a:pt x="1194138" y="5397514"/>
                    <a:pt x="1194138" y="5436292"/>
                  </a:cubicBezTo>
                  <a:cubicBezTo>
                    <a:pt x="1194138" y="5473667"/>
                    <a:pt x="1188211" y="5510173"/>
                    <a:pt x="1180966" y="5517418"/>
                  </a:cubicBezTo>
                  <a:cubicBezTo>
                    <a:pt x="1173721" y="5524663"/>
                    <a:pt x="1170076" y="5541522"/>
                    <a:pt x="1172865" y="5554883"/>
                  </a:cubicBezTo>
                  <a:cubicBezTo>
                    <a:pt x="1175654" y="5568244"/>
                    <a:pt x="1181959" y="5622039"/>
                    <a:pt x="1186878" y="5674426"/>
                  </a:cubicBezTo>
                  <a:cubicBezTo>
                    <a:pt x="1191796" y="5726814"/>
                    <a:pt x="1206537" y="5796038"/>
                    <a:pt x="1219636" y="5828259"/>
                  </a:cubicBezTo>
                  <a:cubicBezTo>
                    <a:pt x="1235617" y="5867567"/>
                    <a:pt x="1243370" y="5917709"/>
                    <a:pt x="1243200" y="5980658"/>
                  </a:cubicBezTo>
                  <a:cubicBezTo>
                    <a:pt x="1242968" y="6066390"/>
                    <a:pt x="1248422" y="6086541"/>
                    <a:pt x="1306477" y="6214468"/>
                  </a:cubicBezTo>
                  <a:cubicBezTo>
                    <a:pt x="1341418" y="6291464"/>
                    <a:pt x="1373794" y="6369550"/>
                    <a:pt x="1378423" y="6387993"/>
                  </a:cubicBezTo>
                  <a:cubicBezTo>
                    <a:pt x="1383949" y="6410009"/>
                    <a:pt x="1396274" y="6422390"/>
                    <a:pt x="1414314" y="6424045"/>
                  </a:cubicBezTo>
                  <a:cubicBezTo>
                    <a:pt x="1429424" y="6425432"/>
                    <a:pt x="1641813" y="6430270"/>
                    <a:pt x="1886288" y="6434796"/>
                  </a:cubicBezTo>
                  <a:lnTo>
                    <a:pt x="2330788" y="6443025"/>
                  </a:lnTo>
                  <a:lnTo>
                    <a:pt x="2993558" y="6731376"/>
                  </a:lnTo>
                  <a:lnTo>
                    <a:pt x="2994386" y="6786136"/>
                  </a:lnTo>
                  <a:cubicBezTo>
                    <a:pt x="2995931" y="6888333"/>
                    <a:pt x="2994181" y="6886880"/>
                    <a:pt x="3238838" y="6989049"/>
                  </a:cubicBezTo>
                  <a:cubicBezTo>
                    <a:pt x="3284241" y="7008009"/>
                    <a:pt x="3350323" y="7039570"/>
                    <a:pt x="3385688" y="7059184"/>
                  </a:cubicBezTo>
                  <a:cubicBezTo>
                    <a:pt x="3426538" y="7081841"/>
                    <a:pt x="3484156" y="7099582"/>
                    <a:pt x="3543675" y="7107830"/>
                  </a:cubicBezTo>
                  <a:cubicBezTo>
                    <a:pt x="3656200" y="7123424"/>
                    <a:pt x="3693323" y="7107985"/>
                    <a:pt x="3727035" y="7031575"/>
                  </a:cubicBezTo>
                  <a:cubicBezTo>
                    <a:pt x="3738937" y="7004598"/>
                    <a:pt x="3756835" y="6982526"/>
                    <a:pt x="3766807" y="6982526"/>
                  </a:cubicBezTo>
                  <a:cubicBezTo>
                    <a:pt x="3776779" y="6982526"/>
                    <a:pt x="3782518" y="6975382"/>
                    <a:pt x="3779560" y="6966651"/>
                  </a:cubicBezTo>
                  <a:cubicBezTo>
                    <a:pt x="3774196" y="6950819"/>
                    <a:pt x="3781912" y="6934227"/>
                    <a:pt x="3810862" y="6899345"/>
                  </a:cubicBezTo>
                  <a:cubicBezTo>
                    <a:pt x="3834072" y="6871379"/>
                    <a:pt x="3878667" y="6877260"/>
                    <a:pt x="3911938" y="6912676"/>
                  </a:cubicBezTo>
                  <a:cubicBezTo>
                    <a:pt x="3937913" y="6940325"/>
                    <a:pt x="3952596" y="6944426"/>
                    <a:pt x="4025621" y="6944426"/>
                  </a:cubicBezTo>
                  <a:cubicBezTo>
                    <a:pt x="4100007" y="6944426"/>
                    <a:pt x="4113937" y="6940353"/>
                    <a:pt x="4148963" y="6908361"/>
                  </a:cubicBezTo>
                  <a:cubicBezTo>
                    <a:pt x="4204677" y="6857474"/>
                    <a:pt x="4289777" y="6814736"/>
                    <a:pt x="4300580" y="6832217"/>
                  </a:cubicBezTo>
                  <a:cubicBezTo>
                    <a:pt x="4305302" y="6839857"/>
                    <a:pt x="4350333" y="6865129"/>
                    <a:pt x="4400647" y="6888376"/>
                  </a:cubicBezTo>
                  <a:cubicBezTo>
                    <a:pt x="4450962" y="6911623"/>
                    <a:pt x="4499446" y="6939459"/>
                    <a:pt x="4508388" y="6950234"/>
                  </a:cubicBezTo>
                  <a:cubicBezTo>
                    <a:pt x="4520936" y="6965353"/>
                    <a:pt x="4551968" y="6969826"/>
                    <a:pt x="4644320" y="6969826"/>
                  </a:cubicBezTo>
                  <a:cubicBezTo>
                    <a:pt x="4753458" y="6969826"/>
                    <a:pt x="4766656" y="6967163"/>
                    <a:pt x="4794246" y="6939573"/>
                  </a:cubicBezTo>
                  <a:cubicBezTo>
                    <a:pt x="4844593" y="6889225"/>
                    <a:pt x="4896436" y="6878158"/>
                    <a:pt x="5078745" y="6878838"/>
                  </a:cubicBezTo>
                  <a:cubicBezTo>
                    <a:pt x="5209757" y="6879326"/>
                    <a:pt x="5253323" y="6883744"/>
                    <a:pt x="5269245" y="6898157"/>
                  </a:cubicBezTo>
                  <a:cubicBezTo>
                    <a:pt x="5280599" y="6908434"/>
                    <a:pt x="5326719" y="6929493"/>
                    <a:pt x="5371735" y="6944954"/>
                  </a:cubicBezTo>
                  <a:cubicBezTo>
                    <a:pt x="5441355" y="6968866"/>
                    <a:pt x="5468858" y="6971792"/>
                    <a:pt x="5555836" y="6964538"/>
                  </a:cubicBezTo>
                  <a:cubicBezTo>
                    <a:pt x="5694709" y="6952956"/>
                    <a:pt x="5757448" y="6929068"/>
                    <a:pt x="5842499" y="6855386"/>
                  </a:cubicBezTo>
                  <a:cubicBezTo>
                    <a:pt x="5949385" y="6762789"/>
                    <a:pt x="6035166" y="6740523"/>
                    <a:pt x="6089254" y="6791336"/>
                  </a:cubicBezTo>
                  <a:cubicBezTo>
                    <a:pt x="6127625" y="6827384"/>
                    <a:pt x="6334317" y="6842788"/>
                    <a:pt x="6377143" y="6812791"/>
                  </a:cubicBezTo>
                  <a:cubicBezTo>
                    <a:pt x="6393449" y="6801370"/>
                    <a:pt x="6415758" y="6792026"/>
                    <a:pt x="6426719" y="6792026"/>
                  </a:cubicBezTo>
                  <a:cubicBezTo>
                    <a:pt x="6437681" y="6792026"/>
                    <a:pt x="6471346" y="6766862"/>
                    <a:pt x="6501530" y="6736107"/>
                  </a:cubicBezTo>
                  <a:cubicBezTo>
                    <a:pt x="6568186" y="6668189"/>
                    <a:pt x="6605007" y="6650823"/>
                    <a:pt x="6683593" y="6650236"/>
                  </a:cubicBezTo>
                  <a:cubicBezTo>
                    <a:pt x="6739910" y="6649816"/>
                    <a:pt x="6747163" y="6645767"/>
                    <a:pt x="6795901" y="6587557"/>
                  </a:cubicBezTo>
                  <a:cubicBezTo>
                    <a:pt x="6836697" y="6538830"/>
                    <a:pt x="6856151" y="6525326"/>
                    <a:pt x="6885551" y="6525326"/>
                  </a:cubicBezTo>
                  <a:cubicBezTo>
                    <a:pt x="6927128" y="6525326"/>
                    <a:pt x="6965907" y="6496533"/>
                    <a:pt x="7004388" y="6437090"/>
                  </a:cubicBezTo>
                  <a:cubicBezTo>
                    <a:pt x="7024441" y="6406115"/>
                    <a:pt x="7041140" y="6396468"/>
                    <a:pt x="7083711" y="6391265"/>
                  </a:cubicBezTo>
                  <a:cubicBezTo>
                    <a:pt x="7152375" y="6382873"/>
                    <a:pt x="7181373" y="6340487"/>
                    <a:pt x="7170109" y="6264976"/>
                  </a:cubicBezTo>
                  <a:cubicBezTo>
                    <a:pt x="7165941" y="6237036"/>
                    <a:pt x="7158381" y="6157014"/>
                    <a:pt x="7153309" y="6087148"/>
                  </a:cubicBezTo>
                  <a:cubicBezTo>
                    <a:pt x="7142615" y="5939829"/>
                    <a:pt x="7137509" y="5931070"/>
                    <a:pt x="6946047" y="5731576"/>
                  </a:cubicBezTo>
                  <a:cubicBezTo>
                    <a:pt x="6841008" y="5622132"/>
                    <a:pt x="6794838" y="5551069"/>
                    <a:pt x="6794838" y="5498844"/>
                  </a:cubicBezTo>
                  <a:cubicBezTo>
                    <a:pt x="6794838" y="5485538"/>
                    <a:pt x="6783408" y="5460120"/>
                    <a:pt x="6769438" y="5442361"/>
                  </a:cubicBezTo>
                  <a:cubicBezTo>
                    <a:pt x="6755468" y="5424601"/>
                    <a:pt x="6744038" y="5402950"/>
                    <a:pt x="6744038" y="5394248"/>
                  </a:cubicBezTo>
                  <a:cubicBezTo>
                    <a:pt x="6744038" y="5380206"/>
                    <a:pt x="6681376" y="5245989"/>
                    <a:pt x="6657831" y="5209601"/>
                  </a:cubicBezTo>
                  <a:cubicBezTo>
                    <a:pt x="6605533" y="5128775"/>
                    <a:pt x="6573600" y="5082792"/>
                    <a:pt x="6566112" y="5077526"/>
                  </a:cubicBezTo>
                  <a:cubicBezTo>
                    <a:pt x="6561145" y="5074034"/>
                    <a:pt x="6547910" y="5054031"/>
                    <a:pt x="6536699" y="5033076"/>
                  </a:cubicBezTo>
                  <a:cubicBezTo>
                    <a:pt x="6509429" y="4982106"/>
                    <a:pt x="6268690" y="4722345"/>
                    <a:pt x="6135019" y="4599657"/>
                  </a:cubicBezTo>
                  <a:cubicBezTo>
                    <a:pt x="6075966" y="4545457"/>
                    <a:pt x="6000169" y="4468088"/>
                    <a:pt x="5966580" y="4427727"/>
                  </a:cubicBezTo>
                  <a:cubicBezTo>
                    <a:pt x="5932991" y="4387366"/>
                    <a:pt x="5889867" y="4344887"/>
                    <a:pt x="5870749" y="4333328"/>
                  </a:cubicBezTo>
                  <a:cubicBezTo>
                    <a:pt x="5818036" y="4301460"/>
                    <a:pt x="5691729" y="4165624"/>
                    <a:pt x="5663674" y="4110632"/>
                  </a:cubicBezTo>
                  <a:cubicBezTo>
                    <a:pt x="5649999" y="4083828"/>
                    <a:pt x="5624820" y="4052730"/>
                    <a:pt x="5607720" y="4041526"/>
                  </a:cubicBezTo>
                  <a:cubicBezTo>
                    <a:pt x="5590620" y="4030321"/>
                    <a:pt x="5569932" y="4005949"/>
                    <a:pt x="5561748" y="3987365"/>
                  </a:cubicBezTo>
                  <a:cubicBezTo>
                    <a:pt x="5553564" y="3968781"/>
                    <a:pt x="5529926" y="3934371"/>
                    <a:pt x="5509219" y="3910898"/>
                  </a:cubicBezTo>
                  <a:cubicBezTo>
                    <a:pt x="5488512" y="3887426"/>
                    <a:pt x="5462998" y="3847706"/>
                    <a:pt x="5452521" y="3822632"/>
                  </a:cubicBezTo>
                  <a:cubicBezTo>
                    <a:pt x="5442045" y="3797558"/>
                    <a:pt x="5414025" y="3753309"/>
                    <a:pt x="5390256" y="3724301"/>
                  </a:cubicBezTo>
                  <a:cubicBezTo>
                    <a:pt x="5366486" y="3695294"/>
                    <a:pt x="5347038" y="3665512"/>
                    <a:pt x="5347038" y="3658120"/>
                  </a:cubicBezTo>
                  <a:cubicBezTo>
                    <a:pt x="5347038" y="3643196"/>
                    <a:pt x="5157814" y="3436511"/>
                    <a:pt x="5101963" y="3390430"/>
                  </a:cubicBezTo>
                  <a:cubicBezTo>
                    <a:pt x="5068495" y="3362816"/>
                    <a:pt x="4864438" y="3142334"/>
                    <a:pt x="4864438" y="3133785"/>
                  </a:cubicBezTo>
                  <a:cubicBezTo>
                    <a:pt x="4864438" y="3128094"/>
                    <a:pt x="4854156" y="3120174"/>
                    <a:pt x="4841590" y="3116186"/>
                  </a:cubicBezTo>
                  <a:cubicBezTo>
                    <a:pt x="4829023" y="3112198"/>
                    <a:pt x="4781874" y="3062203"/>
                    <a:pt x="4736815" y="3005088"/>
                  </a:cubicBezTo>
                  <a:cubicBezTo>
                    <a:pt x="4691755" y="2947972"/>
                    <a:pt x="4634050" y="2880842"/>
                    <a:pt x="4608581" y="2855909"/>
                  </a:cubicBezTo>
                  <a:cubicBezTo>
                    <a:pt x="4583113" y="2830976"/>
                    <a:pt x="4561523" y="2801288"/>
                    <a:pt x="4560603" y="2789936"/>
                  </a:cubicBezTo>
                  <a:cubicBezTo>
                    <a:pt x="4559685" y="2778584"/>
                    <a:pt x="4539089" y="2748863"/>
                    <a:pt x="4514835" y="2723891"/>
                  </a:cubicBezTo>
                  <a:cubicBezTo>
                    <a:pt x="4490582" y="2698918"/>
                    <a:pt x="4470738" y="2670698"/>
                    <a:pt x="4470738" y="2661182"/>
                  </a:cubicBezTo>
                  <a:cubicBezTo>
                    <a:pt x="4470738" y="2651665"/>
                    <a:pt x="4453593" y="2627452"/>
                    <a:pt x="4432638" y="2607376"/>
                  </a:cubicBezTo>
                  <a:cubicBezTo>
                    <a:pt x="4411683" y="2587300"/>
                    <a:pt x="4394538" y="2565624"/>
                    <a:pt x="4394538" y="2559208"/>
                  </a:cubicBezTo>
                  <a:cubicBezTo>
                    <a:pt x="4394538" y="2548330"/>
                    <a:pt x="4349047" y="2488180"/>
                    <a:pt x="4296577" y="2429680"/>
                  </a:cubicBezTo>
                  <a:cubicBezTo>
                    <a:pt x="4258673" y="2387420"/>
                    <a:pt x="4234064" y="2341579"/>
                    <a:pt x="4225028" y="2296402"/>
                  </a:cubicBezTo>
                  <a:cubicBezTo>
                    <a:pt x="4220303" y="2272774"/>
                    <a:pt x="4205813" y="2241638"/>
                    <a:pt x="4192829" y="2227209"/>
                  </a:cubicBezTo>
                  <a:cubicBezTo>
                    <a:pt x="4152176" y="2182033"/>
                    <a:pt x="4117732" y="2045372"/>
                    <a:pt x="4109397" y="1896176"/>
                  </a:cubicBezTo>
                  <a:cubicBezTo>
                    <a:pt x="4095634" y="1649817"/>
                    <a:pt x="4093979" y="1642869"/>
                    <a:pt x="4031698" y="1569904"/>
                  </a:cubicBezTo>
                  <a:cubicBezTo>
                    <a:pt x="4000772" y="1533673"/>
                    <a:pt x="3960890" y="1469390"/>
                    <a:pt x="3943073" y="1427053"/>
                  </a:cubicBezTo>
                  <a:cubicBezTo>
                    <a:pt x="3925255" y="1384716"/>
                    <a:pt x="3896564" y="1328988"/>
                    <a:pt x="3879316" y="1303214"/>
                  </a:cubicBezTo>
                  <a:cubicBezTo>
                    <a:pt x="3862068" y="1277440"/>
                    <a:pt x="3840313" y="1228863"/>
                    <a:pt x="3830970" y="1195264"/>
                  </a:cubicBezTo>
                  <a:cubicBezTo>
                    <a:pt x="3812996" y="1130620"/>
                    <a:pt x="3752642" y="994740"/>
                    <a:pt x="3727684" y="962726"/>
                  </a:cubicBezTo>
                  <a:cubicBezTo>
                    <a:pt x="3719516" y="952249"/>
                    <a:pt x="3705508" y="913174"/>
                    <a:pt x="3696555" y="875894"/>
                  </a:cubicBezTo>
                  <a:cubicBezTo>
                    <a:pt x="3681432" y="812916"/>
                    <a:pt x="3614203" y="721426"/>
                    <a:pt x="3583049" y="721426"/>
                  </a:cubicBezTo>
                  <a:cubicBezTo>
                    <a:pt x="3574264" y="721426"/>
                    <a:pt x="3516890" y="613622"/>
                    <a:pt x="3488423" y="543626"/>
                  </a:cubicBezTo>
                  <a:cubicBezTo>
                    <a:pt x="3484162" y="533149"/>
                    <a:pt x="3466328" y="501716"/>
                    <a:pt x="3448792" y="473776"/>
                  </a:cubicBezTo>
                  <a:cubicBezTo>
                    <a:pt x="3431256" y="445836"/>
                    <a:pt x="3411015" y="408689"/>
                    <a:pt x="3403811" y="391226"/>
                  </a:cubicBezTo>
                  <a:cubicBezTo>
                    <a:pt x="3369178" y="307269"/>
                    <a:pt x="3293122" y="190907"/>
                    <a:pt x="3246882" y="151133"/>
                  </a:cubicBezTo>
                  <a:cubicBezTo>
                    <a:pt x="3235473" y="141319"/>
                    <a:pt x="3226138" y="126048"/>
                    <a:pt x="3226138" y="117197"/>
                  </a:cubicBezTo>
                  <a:cubicBezTo>
                    <a:pt x="3226138" y="90729"/>
                    <a:pt x="3122928" y="10655"/>
                    <a:pt x="3080977" y="4576"/>
                  </a:cubicBezTo>
                  <a:cubicBezTo>
                    <a:pt x="3049401" y="0"/>
                    <a:pt x="3031353" y="8325"/>
                    <a:pt x="2986048" y="48367"/>
                  </a:cubicBezTo>
                  <a:close/>
                </a:path>
              </a:pathLst>
            </a:custGeom>
            <a:noFill/>
            <a:ln w="203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F3549984-54DA-494E-A70A-42FB5C7E906D}"/>
              </a:ext>
            </a:extLst>
          </p:cNvPr>
          <p:cNvGrpSpPr/>
          <p:nvPr/>
        </p:nvGrpSpPr>
        <p:grpSpPr>
          <a:xfrm>
            <a:off x="5687454" y="5832397"/>
            <a:ext cx="1429127" cy="579470"/>
            <a:chOff x="5781298" y="5286904"/>
            <a:chExt cx="1429127" cy="579470"/>
          </a:xfrm>
        </p:grpSpPr>
        <p:sp>
          <p:nvSpPr>
            <p:cNvPr id="92" name="平行四边形 91">
              <a:extLst>
                <a:ext uri="{FF2B5EF4-FFF2-40B4-BE49-F238E27FC236}">
                  <a16:creationId xmlns:a16="http://schemas.microsoft.com/office/drawing/2014/main" id="{EBECF60E-DFF2-4DEA-844F-9984F4D3D79B}"/>
                </a:ext>
              </a:extLst>
            </p:cNvPr>
            <p:cNvSpPr/>
            <p:nvPr/>
          </p:nvSpPr>
          <p:spPr>
            <a:xfrm>
              <a:off x="5857498" y="5363104"/>
              <a:ext cx="1352927" cy="503270"/>
            </a:xfrm>
            <a:prstGeom prst="parallelogram">
              <a:avLst/>
            </a:pr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dirty="0"/>
                <a:t>蒜蒜</a:t>
              </a:r>
            </a:p>
          </p:txBody>
        </p:sp>
        <p:sp>
          <p:nvSpPr>
            <p:cNvPr id="90" name="平行四边形 89">
              <a:extLst>
                <a:ext uri="{FF2B5EF4-FFF2-40B4-BE49-F238E27FC236}">
                  <a16:creationId xmlns:a16="http://schemas.microsoft.com/office/drawing/2014/main" id="{BE0C0307-B7B3-41F8-97CC-1D468F037195}"/>
                </a:ext>
              </a:extLst>
            </p:cNvPr>
            <p:cNvSpPr/>
            <p:nvPr/>
          </p:nvSpPr>
          <p:spPr>
            <a:xfrm>
              <a:off x="5781298" y="5286904"/>
              <a:ext cx="1352927" cy="503270"/>
            </a:xfrm>
            <a:prstGeom prst="parallelogram">
              <a:avLst/>
            </a:prstGeom>
            <a:pattFill prst="lgGrid">
              <a:fgClr>
                <a:schemeClr val="accent2"/>
              </a:fgClr>
              <a:bgClr>
                <a:schemeClr val="bg1"/>
              </a:bgClr>
            </a:patt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2400" dirty="0">
                  <a:solidFill>
                    <a:schemeClr val="tx1"/>
                  </a:solidFill>
                </a:rPr>
                <a:t>蒜蒜</a:t>
              </a:r>
            </a:p>
          </p:txBody>
        </p:sp>
      </p:grpSp>
      <p:grpSp>
        <p:nvGrpSpPr>
          <p:cNvPr id="95" name="组合 94">
            <a:extLst>
              <a:ext uri="{FF2B5EF4-FFF2-40B4-BE49-F238E27FC236}">
                <a16:creationId xmlns:a16="http://schemas.microsoft.com/office/drawing/2014/main" id="{0E2F62A8-0A19-4BF1-801D-5903B106008E}"/>
              </a:ext>
            </a:extLst>
          </p:cNvPr>
          <p:cNvGrpSpPr/>
          <p:nvPr/>
        </p:nvGrpSpPr>
        <p:grpSpPr>
          <a:xfrm>
            <a:off x="3335091" y="4681257"/>
            <a:ext cx="1429127" cy="579470"/>
            <a:chOff x="5781298" y="5286904"/>
            <a:chExt cx="1429127" cy="579470"/>
          </a:xfrm>
        </p:grpSpPr>
        <p:sp>
          <p:nvSpPr>
            <p:cNvPr id="96" name="平行四边形 95">
              <a:extLst>
                <a:ext uri="{FF2B5EF4-FFF2-40B4-BE49-F238E27FC236}">
                  <a16:creationId xmlns:a16="http://schemas.microsoft.com/office/drawing/2014/main" id="{F4A66509-CD6D-47D1-B1DB-52CAFEA02A33}"/>
                </a:ext>
              </a:extLst>
            </p:cNvPr>
            <p:cNvSpPr/>
            <p:nvPr/>
          </p:nvSpPr>
          <p:spPr>
            <a:xfrm>
              <a:off x="5857498" y="5363104"/>
              <a:ext cx="1352927" cy="503270"/>
            </a:xfrm>
            <a:prstGeom prst="parallelogram">
              <a:avLst/>
            </a:pr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dirty="0"/>
                <a:t>蒜蒜</a:t>
              </a:r>
            </a:p>
          </p:txBody>
        </p:sp>
        <p:sp>
          <p:nvSpPr>
            <p:cNvPr id="97" name="平行四边形 96">
              <a:extLst>
                <a:ext uri="{FF2B5EF4-FFF2-40B4-BE49-F238E27FC236}">
                  <a16:creationId xmlns:a16="http://schemas.microsoft.com/office/drawing/2014/main" id="{1D766FD8-15CF-4371-9690-27085A75A789}"/>
                </a:ext>
              </a:extLst>
            </p:cNvPr>
            <p:cNvSpPr/>
            <p:nvPr/>
          </p:nvSpPr>
          <p:spPr>
            <a:xfrm>
              <a:off x="5781298" y="5286904"/>
              <a:ext cx="1352927" cy="503270"/>
            </a:xfrm>
            <a:prstGeom prst="parallelogram">
              <a:avLst/>
            </a:prstGeom>
            <a:pattFill prst="lgGrid">
              <a:fgClr>
                <a:schemeClr val="accent2"/>
              </a:fgClr>
              <a:bgClr>
                <a:schemeClr val="bg1"/>
              </a:bgClr>
            </a:patt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2400" dirty="0">
                  <a:solidFill>
                    <a:schemeClr val="tx1"/>
                  </a:solidFill>
                </a:rPr>
                <a:t>姜姜</a:t>
              </a:r>
            </a:p>
          </p:txBody>
        </p:sp>
      </p:grpSp>
      <p:grpSp>
        <p:nvGrpSpPr>
          <p:cNvPr id="99" name="组合 98">
            <a:extLst>
              <a:ext uri="{FF2B5EF4-FFF2-40B4-BE49-F238E27FC236}">
                <a16:creationId xmlns:a16="http://schemas.microsoft.com/office/drawing/2014/main" id="{69B869D0-ACAA-4C8A-B655-A444CE02C53E}"/>
              </a:ext>
            </a:extLst>
          </p:cNvPr>
          <p:cNvGrpSpPr/>
          <p:nvPr/>
        </p:nvGrpSpPr>
        <p:grpSpPr>
          <a:xfrm>
            <a:off x="969417" y="5335054"/>
            <a:ext cx="1429127" cy="579470"/>
            <a:chOff x="5781298" y="5286904"/>
            <a:chExt cx="1429127" cy="579470"/>
          </a:xfrm>
        </p:grpSpPr>
        <p:sp>
          <p:nvSpPr>
            <p:cNvPr id="100" name="平行四边形 99">
              <a:extLst>
                <a:ext uri="{FF2B5EF4-FFF2-40B4-BE49-F238E27FC236}">
                  <a16:creationId xmlns:a16="http://schemas.microsoft.com/office/drawing/2014/main" id="{2E26E3C7-B740-424F-B14E-21DA8EF78B28}"/>
                </a:ext>
              </a:extLst>
            </p:cNvPr>
            <p:cNvSpPr/>
            <p:nvPr/>
          </p:nvSpPr>
          <p:spPr>
            <a:xfrm>
              <a:off x="5857498" y="5363104"/>
              <a:ext cx="1352927" cy="503270"/>
            </a:xfrm>
            <a:prstGeom prst="parallelogram">
              <a:avLst/>
            </a:pr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dirty="0"/>
                <a:t>蒜蒜</a:t>
              </a:r>
            </a:p>
          </p:txBody>
        </p:sp>
        <p:sp>
          <p:nvSpPr>
            <p:cNvPr id="101" name="平行四边形 100">
              <a:extLst>
                <a:ext uri="{FF2B5EF4-FFF2-40B4-BE49-F238E27FC236}">
                  <a16:creationId xmlns:a16="http://schemas.microsoft.com/office/drawing/2014/main" id="{11877CDD-D8B6-4B33-9457-AAE2E196181C}"/>
                </a:ext>
              </a:extLst>
            </p:cNvPr>
            <p:cNvSpPr/>
            <p:nvPr/>
          </p:nvSpPr>
          <p:spPr>
            <a:xfrm>
              <a:off x="5781298" y="5286904"/>
              <a:ext cx="1352927" cy="503270"/>
            </a:xfrm>
            <a:prstGeom prst="parallelogram">
              <a:avLst/>
            </a:prstGeom>
            <a:pattFill prst="lgGrid">
              <a:fgClr>
                <a:schemeClr val="accent2"/>
              </a:fgClr>
              <a:bgClr>
                <a:schemeClr val="bg1"/>
              </a:bgClr>
            </a:patt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2400" dirty="0">
                  <a:solidFill>
                    <a:schemeClr val="tx1"/>
                  </a:solidFill>
                </a:rPr>
                <a:t>葱葱</a:t>
              </a:r>
            </a:p>
          </p:txBody>
        </p:sp>
      </p:grpSp>
      <p:grpSp>
        <p:nvGrpSpPr>
          <p:cNvPr id="69" name="Group 71_1">
            <a:extLst>
              <a:ext uri="{FF2B5EF4-FFF2-40B4-BE49-F238E27FC236}">
                <a16:creationId xmlns:a16="http://schemas.microsoft.com/office/drawing/2014/main" id="{2016F580-FDA6-4FAD-9E31-3932ACA7472A}"/>
              </a:ext>
            </a:extLst>
          </p:cNvPr>
          <p:cNvGrpSpPr/>
          <p:nvPr/>
        </p:nvGrpSpPr>
        <p:grpSpPr>
          <a:xfrm>
            <a:off x="-3220714" y="-4940399"/>
            <a:ext cx="19527514" cy="15617491"/>
            <a:chOff x="-3220714" y="-4940399"/>
            <a:chExt cx="19527514" cy="15617491"/>
          </a:xfrm>
          <a:solidFill>
            <a:srgbClr val="E6E6E6"/>
          </a:solidFill>
        </p:grpSpPr>
        <p:sp>
          <p:nvSpPr>
            <p:cNvPr id="70" name="矩形 69">
              <a:extLst>
                <a:ext uri="{FF2B5EF4-FFF2-40B4-BE49-F238E27FC236}">
                  <a16:creationId xmlns:a16="http://schemas.microsoft.com/office/drawing/2014/main" id="{D2CC315D-BF40-4040-B084-AC078B5868F6}"/>
                </a:ext>
              </a:extLst>
            </p:cNvPr>
            <p:cNvSpPr/>
            <p:nvPr userDrawn="1"/>
          </p:nvSpPr>
          <p:spPr>
            <a:xfrm>
              <a:off x="0" y="-4940399"/>
              <a:ext cx="12192000" cy="49403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" name="矩形 70">
              <a:extLst>
                <a:ext uri="{FF2B5EF4-FFF2-40B4-BE49-F238E27FC236}">
                  <a16:creationId xmlns:a16="http://schemas.microsoft.com/office/drawing/2014/main" id="{C451D4BC-ACB8-4996-84EA-1815BEC6F249}"/>
                </a:ext>
              </a:extLst>
            </p:cNvPr>
            <p:cNvSpPr/>
            <p:nvPr userDrawn="1"/>
          </p:nvSpPr>
          <p:spPr>
            <a:xfrm>
              <a:off x="0" y="6866204"/>
              <a:ext cx="12192000" cy="381088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矩形 71">
              <a:extLst>
                <a:ext uri="{FF2B5EF4-FFF2-40B4-BE49-F238E27FC236}">
                  <a16:creationId xmlns:a16="http://schemas.microsoft.com/office/drawing/2014/main" id="{112A3B93-D97F-427E-A9BA-07F1CE07BC07}"/>
                </a:ext>
              </a:extLst>
            </p:cNvPr>
            <p:cNvSpPr/>
            <p:nvPr userDrawn="1"/>
          </p:nvSpPr>
          <p:spPr>
            <a:xfrm>
              <a:off x="-3220714" y="-4940399"/>
              <a:ext cx="3220714" cy="1561749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矩形 72">
              <a:extLst>
                <a:ext uri="{FF2B5EF4-FFF2-40B4-BE49-F238E27FC236}">
                  <a16:creationId xmlns:a16="http://schemas.microsoft.com/office/drawing/2014/main" id="{535D4B04-5ED1-4F89-978C-00CA7B6C7D02}"/>
                </a:ext>
              </a:extLst>
            </p:cNvPr>
            <p:cNvSpPr/>
            <p:nvPr userDrawn="1"/>
          </p:nvSpPr>
          <p:spPr>
            <a:xfrm>
              <a:off x="12192000" y="-4940399"/>
              <a:ext cx="4114800" cy="1561749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70AA3DCD-A58F-4063-8B4F-D00BD55CFEF6}"/>
              </a:ext>
            </a:extLst>
          </p:cNvPr>
          <p:cNvGrpSpPr/>
          <p:nvPr/>
        </p:nvGrpSpPr>
        <p:grpSpPr>
          <a:xfrm>
            <a:off x="-566057" y="0"/>
            <a:ext cx="13004800" cy="6858000"/>
            <a:chOff x="-566057" y="0"/>
            <a:chExt cx="13004800" cy="6858000"/>
          </a:xfrm>
        </p:grpSpPr>
        <p:grpSp>
          <p:nvGrpSpPr>
            <p:cNvPr id="2" name="组合 1">
              <a:extLst>
                <a:ext uri="{FF2B5EF4-FFF2-40B4-BE49-F238E27FC236}">
                  <a16:creationId xmlns:a16="http://schemas.microsoft.com/office/drawing/2014/main" id="{05764948-2243-4C00-8EC2-EED1B5EB22FB}"/>
                </a:ext>
              </a:extLst>
            </p:cNvPr>
            <p:cNvGrpSpPr/>
            <p:nvPr/>
          </p:nvGrpSpPr>
          <p:grpSpPr>
            <a:xfrm>
              <a:off x="-566057" y="0"/>
              <a:ext cx="13004800" cy="360000"/>
              <a:chOff x="-1526071" y="6399975"/>
              <a:chExt cx="11179278" cy="360000"/>
            </a:xfrm>
            <a:effectLst/>
          </p:grpSpPr>
          <p:sp>
            <p:nvSpPr>
              <p:cNvPr id="3" name="平行四边形 2">
                <a:extLst>
                  <a:ext uri="{FF2B5EF4-FFF2-40B4-BE49-F238E27FC236}">
                    <a16:creationId xmlns:a16="http://schemas.microsoft.com/office/drawing/2014/main" id="{6D4B68A1-587E-4983-9344-3EFACF1EF81F}"/>
                  </a:ext>
                </a:extLst>
              </p:cNvPr>
              <p:cNvSpPr/>
              <p:nvPr/>
            </p:nvSpPr>
            <p:spPr>
              <a:xfrm>
                <a:off x="-1526071" y="6399975"/>
                <a:ext cx="11179278" cy="360000"/>
              </a:xfrm>
              <a:prstGeom prst="parallelogram">
                <a:avLst>
                  <a:gd name="adj" fmla="val 49812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" name="平行四边形 3">
                <a:extLst>
                  <a:ext uri="{FF2B5EF4-FFF2-40B4-BE49-F238E27FC236}">
                    <a16:creationId xmlns:a16="http://schemas.microsoft.com/office/drawing/2014/main" id="{82681AFF-5289-4A76-9DC2-706957C9212F}"/>
                  </a:ext>
                </a:extLst>
              </p:cNvPr>
              <p:cNvSpPr/>
              <p:nvPr/>
            </p:nvSpPr>
            <p:spPr>
              <a:xfrm>
                <a:off x="2080888" y="6399975"/>
                <a:ext cx="984071" cy="360000"/>
              </a:xfrm>
              <a:prstGeom prst="parallelogram">
                <a:avLst>
                  <a:gd name="adj" fmla="val 49812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C1653FDC-2F6E-4CB4-B087-4E2E604A4437}"/>
                  </a:ext>
                </a:extLst>
              </p:cNvPr>
              <p:cNvSpPr txBox="1"/>
              <p:nvPr/>
            </p:nvSpPr>
            <p:spPr>
              <a:xfrm>
                <a:off x="-861173" y="6441476"/>
                <a:ext cx="696718" cy="20310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dist"/>
                <a:r>
                  <a:rPr lang="en-US" altLang="zh-CN" dirty="0"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BCU</a:t>
                </a:r>
                <a:endParaRPr lang="zh-CN" altLang="en-US" dirty="0"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  <p:sp>
            <p:nvSpPr>
              <p:cNvPr id="6" name="平行四边形 5">
                <a:extLst>
                  <a:ext uri="{FF2B5EF4-FFF2-40B4-BE49-F238E27FC236}">
                    <a16:creationId xmlns:a16="http://schemas.microsoft.com/office/drawing/2014/main" id="{D88AA760-6E90-4F89-BCAC-FFB59F797241}"/>
                  </a:ext>
                </a:extLst>
              </p:cNvPr>
              <p:cNvSpPr/>
              <p:nvPr/>
            </p:nvSpPr>
            <p:spPr>
              <a:xfrm>
                <a:off x="6116219" y="6399975"/>
                <a:ext cx="984071" cy="360000"/>
              </a:xfrm>
              <a:prstGeom prst="parallelogram">
                <a:avLst>
                  <a:gd name="adj" fmla="val 49812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平行四边形 6">
                <a:extLst>
                  <a:ext uri="{FF2B5EF4-FFF2-40B4-BE49-F238E27FC236}">
                    <a16:creationId xmlns:a16="http://schemas.microsoft.com/office/drawing/2014/main" id="{2DF6E84D-5C54-4AA7-9505-5A67571C284C}"/>
                  </a:ext>
                </a:extLst>
              </p:cNvPr>
              <p:cNvSpPr/>
              <p:nvPr/>
            </p:nvSpPr>
            <p:spPr>
              <a:xfrm>
                <a:off x="-55256" y="6399975"/>
                <a:ext cx="984071" cy="360000"/>
              </a:xfrm>
              <a:prstGeom prst="parallelogram">
                <a:avLst>
                  <a:gd name="adj" fmla="val 49812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平行四边形 7">
                <a:extLst>
                  <a:ext uri="{FF2B5EF4-FFF2-40B4-BE49-F238E27FC236}">
                    <a16:creationId xmlns:a16="http://schemas.microsoft.com/office/drawing/2014/main" id="{2932EEB2-EFBB-482C-A2E7-C8232406004D}"/>
                  </a:ext>
                </a:extLst>
              </p:cNvPr>
              <p:cNvSpPr/>
              <p:nvPr/>
            </p:nvSpPr>
            <p:spPr>
              <a:xfrm>
                <a:off x="4217032" y="6399975"/>
                <a:ext cx="984071" cy="360000"/>
              </a:xfrm>
              <a:prstGeom prst="parallelogram">
                <a:avLst>
                  <a:gd name="adj" fmla="val 49812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平行四边形 8">
                <a:extLst>
                  <a:ext uri="{FF2B5EF4-FFF2-40B4-BE49-F238E27FC236}">
                    <a16:creationId xmlns:a16="http://schemas.microsoft.com/office/drawing/2014/main" id="{1F1ACBB3-AD3D-4D8E-B160-BE76D07F1480}"/>
                  </a:ext>
                </a:extLst>
              </p:cNvPr>
              <p:cNvSpPr/>
              <p:nvPr/>
            </p:nvSpPr>
            <p:spPr>
              <a:xfrm>
                <a:off x="8252364" y="6399975"/>
                <a:ext cx="984071" cy="360000"/>
              </a:xfrm>
              <a:prstGeom prst="parallelogram">
                <a:avLst>
                  <a:gd name="adj" fmla="val 49812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DB333A44-ADAB-45F7-A472-29F367FCF4F3}"/>
                  </a:ext>
                </a:extLst>
              </p:cNvPr>
              <p:cNvSpPr txBox="1"/>
              <p:nvPr/>
            </p:nvSpPr>
            <p:spPr>
              <a:xfrm>
                <a:off x="1038014" y="6441476"/>
                <a:ext cx="933675" cy="20310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dist"/>
                <a:r>
                  <a:rPr lang="en-US" altLang="zh-CN" dirty="0"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DANCE</a:t>
                </a:r>
                <a:endParaRPr lang="zh-CN" altLang="en-US" dirty="0"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22C9BF3C-7D6C-43FC-848B-A202B176DB90}"/>
                  </a:ext>
                </a:extLst>
              </p:cNvPr>
              <p:cNvSpPr txBox="1"/>
              <p:nvPr/>
            </p:nvSpPr>
            <p:spPr>
              <a:xfrm>
                <a:off x="3174158" y="6441476"/>
                <a:ext cx="933675" cy="20310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dist"/>
                <a:r>
                  <a:rPr lang="en-US" altLang="zh-CN" dirty="0"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2020</a:t>
                </a:r>
                <a:endParaRPr lang="zh-CN" altLang="en-US" dirty="0"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33D6455E-949A-4F7B-9B8F-597E27DC688C}"/>
                  </a:ext>
                </a:extLst>
              </p:cNvPr>
              <p:cNvSpPr txBox="1"/>
              <p:nvPr/>
            </p:nvSpPr>
            <p:spPr>
              <a:xfrm>
                <a:off x="5310302" y="6441476"/>
                <a:ext cx="696718" cy="20310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dist"/>
                <a:r>
                  <a:rPr lang="en-US" altLang="zh-CN" dirty="0"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BCU</a:t>
                </a:r>
                <a:endParaRPr lang="zh-CN" altLang="en-US" dirty="0"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62B00DB7-013A-492D-BBF4-0D1849274F0F}"/>
                  </a:ext>
                </a:extLst>
              </p:cNvPr>
              <p:cNvSpPr txBox="1"/>
              <p:nvPr/>
            </p:nvSpPr>
            <p:spPr>
              <a:xfrm>
                <a:off x="7209489" y="6441476"/>
                <a:ext cx="100133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dist"/>
                <a:r>
                  <a:rPr lang="en-US" altLang="zh-CN" dirty="0"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DANCE</a:t>
                </a:r>
                <a:endParaRPr lang="zh-CN" altLang="en-US" dirty="0"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</p:grp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4F6B0A08-4F4B-468E-912E-D5E62411B9F3}"/>
                </a:ext>
              </a:extLst>
            </p:cNvPr>
            <p:cNvGrpSpPr/>
            <p:nvPr/>
          </p:nvGrpSpPr>
          <p:grpSpPr>
            <a:xfrm>
              <a:off x="-566057" y="6498000"/>
              <a:ext cx="13004800" cy="360000"/>
              <a:chOff x="-1526071" y="6399975"/>
              <a:chExt cx="11179278" cy="360000"/>
            </a:xfrm>
            <a:effectLst/>
          </p:grpSpPr>
          <p:sp>
            <p:nvSpPr>
              <p:cNvPr id="15" name="平行四边形 14">
                <a:extLst>
                  <a:ext uri="{FF2B5EF4-FFF2-40B4-BE49-F238E27FC236}">
                    <a16:creationId xmlns:a16="http://schemas.microsoft.com/office/drawing/2014/main" id="{A2263518-7C15-4902-B94C-59453DB8B77F}"/>
                  </a:ext>
                </a:extLst>
              </p:cNvPr>
              <p:cNvSpPr/>
              <p:nvPr/>
            </p:nvSpPr>
            <p:spPr>
              <a:xfrm>
                <a:off x="-1526071" y="6399975"/>
                <a:ext cx="11179278" cy="360000"/>
              </a:xfrm>
              <a:prstGeom prst="parallelogram">
                <a:avLst>
                  <a:gd name="adj" fmla="val 49812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6" name="平行四边形 15">
                <a:extLst>
                  <a:ext uri="{FF2B5EF4-FFF2-40B4-BE49-F238E27FC236}">
                    <a16:creationId xmlns:a16="http://schemas.microsoft.com/office/drawing/2014/main" id="{86B71531-FA58-486C-A3B0-A273BFE550D3}"/>
                  </a:ext>
                </a:extLst>
              </p:cNvPr>
              <p:cNvSpPr/>
              <p:nvPr/>
            </p:nvSpPr>
            <p:spPr>
              <a:xfrm>
                <a:off x="2080888" y="6399975"/>
                <a:ext cx="984071" cy="360000"/>
              </a:xfrm>
              <a:prstGeom prst="parallelogram">
                <a:avLst>
                  <a:gd name="adj" fmla="val 49812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C1CA6BB9-3C89-4D0E-BBF1-5A9FFE904954}"/>
                  </a:ext>
                </a:extLst>
              </p:cNvPr>
              <p:cNvSpPr txBox="1"/>
              <p:nvPr/>
            </p:nvSpPr>
            <p:spPr>
              <a:xfrm>
                <a:off x="-861173" y="6441476"/>
                <a:ext cx="696718" cy="20310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dist"/>
                <a:r>
                  <a:rPr lang="en-US" altLang="zh-CN" dirty="0"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BCU</a:t>
                </a:r>
                <a:endParaRPr lang="zh-CN" altLang="en-US" dirty="0"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  <p:sp>
            <p:nvSpPr>
              <p:cNvPr id="18" name="平行四边形 17">
                <a:extLst>
                  <a:ext uri="{FF2B5EF4-FFF2-40B4-BE49-F238E27FC236}">
                    <a16:creationId xmlns:a16="http://schemas.microsoft.com/office/drawing/2014/main" id="{7A834529-58D4-464B-8C1E-A6DD8E14325B}"/>
                  </a:ext>
                </a:extLst>
              </p:cNvPr>
              <p:cNvSpPr/>
              <p:nvPr/>
            </p:nvSpPr>
            <p:spPr>
              <a:xfrm>
                <a:off x="6116219" y="6399975"/>
                <a:ext cx="984071" cy="360000"/>
              </a:xfrm>
              <a:prstGeom prst="parallelogram">
                <a:avLst>
                  <a:gd name="adj" fmla="val 49812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" name="平行四边形 18">
                <a:extLst>
                  <a:ext uri="{FF2B5EF4-FFF2-40B4-BE49-F238E27FC236}">
                    <a16:creationId xmlns:a16="http://schemas.microsoft.com/office/drawing/2014/main" id="{868D08F1-C32D-4BE4-BD10-37D5BEC3B047}"/>
                  </a:ext>
                </a:extLst>
              </p:cNvPr>
              <p:cNvSpPr/>
              <p:nvPr/>
            </p:nvSpPr>
            <p:spPr>
              <a:xfrm>
                <a:off x="-55256" y="6399975"/>
                <a:ext cx="984071" cy="360000"/>
              </a:xfrm>
              <a:prstGeom prst="parallelogram">
                <a:avLst>
                  <a:gd name="adj" fmla="val 49812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0" name="平行四边形 19">
                <a:extLst>
                  <a:ext uri="{FF2B5EF4-FFF2-40B4-BE49-F238E27FC236}">
                    <a16:creationId xmlns:a16="http://schemas.microsoft.com/office/drawing/2014/main" id="{EE5BD151-803A-4546-9FA7-8E2448984A6E}"/>
                  </a:ext>
                </a:extLst>
              </p:cNvPr>
              <p:cNvSpPr/>
              <p:nvPr/>
            </p:nvSpPr>
            <p:spPr>
              <a:xfrm>
                <a:off x="4217032" y="6399975"/>
                <a:ext cx="984071" cy="360000"/>
              </a:xfrm>
              <a:prstGeom prst="parallelogram">
                <a:avLst>
                  <a:gd name="adj" fmla="val 49812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平行四边形 20">
                <a:extLst>
                  <a:ext uri="{FF2B5EF4-FFF2-40B4-BE49-F238E27FC236}">
                    <a16:creationId xmlns:a16="http://schemas.microsoft.com/office/drawing/2014/main" id="{5C53FF15-E692-4890-959D-F5808DD698FB}"/>
                  </a:ext>
                </a:extLst>
              </p:cNvPr>
              <p:cNvSpPr/>
              <p:nvPr/>
            </p:nvSpPr>
            <p:spPr>
              <a:xfrm>
                <a:off x="8252364" y="6399975"/>
                <a:ext cx="984071" cy="360000"/>
              </a:xfrm>
              <a:prstGeom prst="parallelogram">
                <a:avLst>
                  <a:gd name="adj" fmla="val 49812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01608A04-80CF-4397-BDFB-EC5846F24B86}"/>
                  </a:ext>
                </a:extLst>
              </p:cNvPr>
              <p:cNvSpPr txBox="1"/>
              <p:nvPr/>
            </p:nvSpPr>
            <p:spPr>
              <a:xfrm>
                <a:off x="1038014" y="6441476"/>
                <a:ext cx="933675" cy="20310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dist"/>
                <a:r>
                  <a:rPr lang="en-US" altLang="zh-CN" dirty="0"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DANCE</a:t>
                </a:r>
                <a:endParaRPr lang="zh-CN" altLang="en-US" dirty="0"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68603A69-027B-4C39-8623-B6E8B333DED1}"/>
                  </a:ext>
                </a:extLst>
              </p:cNvPr>
              <p:cNvSpPr txBox="1"/>
              <p:nvPr/>
            </p:nvSpPr>
            <p:spPr>
              <a:xfrm>
                <a:off x="3174158" y="6441476"/>
                <a:ext cx="933675" cy="20310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dist"/>
                <a:r>
                  <a:rPr lang="en-US" altLang="zh-CN" dirty="0"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2020</a:t>
                </a:r>
                <a:endParaRPr lang="zh-CN" altLang="en-US" dirty="0"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A3223E5F-B2D2-4FE7-A7F3-84C873D292F3}"/>
                  </a:ext>
                </a:extLst>
              </p:cNvPr>
              <p:cNvSpPr txBox="1"/>
              <p:nvPr/>
            </p:nvSpPr>
            <p:spPr>
              <a:xfrm>
                <a:off x="5310302" y="6441476"/>
                <a:ext cx="696718" cy="20310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dist"/>
                <a:r>
                  <a:rPr lang="en-US" altLang="zh-CN" dirty="0"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BCU</a:t>
                </a:r>
                <a:endParaRPr lang="zh-CN" altLang="en-US" dirty="0"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1BC8F782-9379-467F-B361-4CE060C08901}"/>
                  </a:ext>
                </a:extLst>
              </p:cNvPr>
              <p:cNvSpPr txBox="1"/>
              <p:nvPr/>
            </p:nvSpPr>
            <p:spPr>
              <a:xfrm>
                <a:off x="7209489" y="6441476"/>
                <a:ext cx="100133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dist"/>
                <a:r>
                  <a:rPr lang="en-US" altLang="zh-CN" dirty="0"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DANCE</a:t>
                </a:r>
                <a:endParaRPr lang="zh-CN" altLang="en-US" dirty="0"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</p:grpSp>
        <p:grpSp>
          <p:nvGrpSpPr>
            <p:cNvPr id="27" name="组合 26">
              <a:extLst>
                <a:ext uri="{FF2B5EF4-FFF2-40B4-BE49-F238E27FC236}">
                  <a16:creationId xmlns:a16="http://schemas.microsoft.com/office/drawing/2014/main" id="{F2D21A3C-45C8-4126-887B-2DAA7C419868}"/>
                </a:ext>
              </a:extLst>
            </p:cNvPr>
            <p:cNvGrpSpPr/>
            <p:nvPr/>
          </p:nvGrpSpPr>
          <p:grpSpPr>
            <a:xfrm>
              <a:off x="1512823" y="10306"/>
              <a:ext cx="10050921" cy="6827081"/>
              <a:chOff x="1512823" y="10306"/>
              <a:chExt cx="10050921" cy="6827081"/>
            </a:xfrm>
          </p:grpSpPr>
          <p:pic>
            <p:nvPicPr>
              <p:cNvPr id="28" name="图片 27" descr="图片包含 游戏机&#10;&#10;描述已自动生成">
                <a:extLst>
                  <a:ext uri="{FF2B5EF4-FFF2-40B4-BE49-F238E27FC236}">
                    <a16:creationId xmlns:a16="http://schemas.microsoft.com/office/drawing/2014/main" id="{41AF0124-7729-4EDA-B14E-C5FD68875C9C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9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2823" y="10306"/>
                <a:ext cx="364426" cy="339387"/>
              </a:xfrm>
              <a:prstGeom prst="rect">
                <a:avLst/>
              </a:prstGeom>
            </p:spPr>
          </p:pic>
          <p:pic>
            <p:nvPicPr>
              <p:cNvPr id="29" name="图片 28" descr="图片包含 游戏机&#10;&#10;描述已自动生成">
                <a:extLst>
                  <a:ext uri="{FF2B5EF4-FFF2-40B4-BE49-F238E27FC236}">
                    <a16:creationId xmlns:a16="http://schemas.microsoft.com/office/drawing/2014/main" id="{5FD386DC-5398-49A9-AAF1-CD3D89104619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9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20070" y="10306"/>
                <a:ext cx="364426" cy="339387"/>
              </a:xfrm>
              <a:prstGeom prst="rect">
                <a:avLst/>
              </a:prstGeom>
            </p:spPr>
          </p:pic>
          <p:pic>
            <p:nvPicPr>
              <p:cNvPr id="30" name="图片 29" descr="图片包含 游戏机&#10;&#10;描述已自动生成">
                <a:extLst>
                  <a:ext uri="{FF2B5EF4-FFF2-40B4-BE49-F238E27FC236}">
                    <a16:creationId xmlns:a16="http://schemas.microsoft.com/office/drawing/2014/main" id="{0B379500-122D-416D-9168-C746809D5AE4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9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05036" y="10306"/>
                <a:ext cx="364426" cy="339387"/>
              </a:xfrm>
              <a:prstGeom prst="rect">
                <a:avLst/>
              </a:prstGeom>
            </p:spPr>
          </p:pic>
          <p:pic>
            <p:nvPicPr>
              <p:cNvPr id="31" name="图片 30" descr="图片包含 游戏机&#10;&#10;描述已自动生成">
                <a:extLst>
                  <a:ext uri="{FF2B5EF4-FFF2-40B4-BE49-F238E27FC236}">
                    <a16:creationId xmlns:a16="http://schemas.microsoft.com/office/drawing/2014/main" id="{D5B4E82B-B7D1-4034-BEE3-E55754A1BD1D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9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14351" y="10306"/>
                <a:ext cx="364426" cy="339387"/>
              </a:xfrm>
              <a:prstGeom prst="rect">
                <a:avLst/>
              </a:prstGeom>
            </p:spPr>
          </p:pic>
          <p:pic>
            <p:nvPicPr>
              <p:cNvPr id="32" name="图片 31" descr="图片包含 游戏机&#10;&#10;描述已自动生成">
                <a:extLst>
                  <a:ext uri="{FF2B5EF4-FFF2-40B4-BE49-F238E27FC236}">
                    <a16:creationId xmlns:a16="http://schemas.microsoft.com/office/drawing/2014/main" id="{087B9703-9056-4465-8CF2-A283DFB46AE3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9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199318" y="10306"/>
                <a:ext cx="364426" cy="339387"/>
              </a:xfrm>
              <a:prstGeom prst="rect">
                <a:avLst/>
              </a:prstGeom>
            </p:spPr>
          </p:pic>
          <p:pic>
            <p:nvPicPr>
              <p:cNvPr id="33" name="图片 32" descr="图片包含 游戏机&#10;&#10;描述已自动生成">
                <a:extLst>
                  <a:ext uri="{FF2B5EF4-FFF2-40B4-BE49-F238E27FC236}">
                    <a16:creationId xmlns:a16="http://schemas.microsoft.com/office/drawing/2014/main" id="{FFE09A27-93EA-4842-ACB4-9362A3A53EFF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9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2823" y="6498000"/>
                <a:ext cx="364426" cy="339387"/>
              </a:xfrm>
              <a:prstGeom prst="rect">
                <a:avLst/>
              </a:prstGeom>
            </p:spPr>
          </p:pic>
          <p:pic>
            <p:nvPicPr>
              <p:cNvPr id="34" name="图片 33" descr="图片包含 游戏机&#10;&#10;描述已自动生成">
                <a:extLst>
                  <a:ext uri="{FF2B5EF4-FFF2-40B4-BE49-F238E27FC236}">
                    <a16:creationId xmlns:a16="http://schemas.microsoft.com/office/drawing/2014/main" id="{10E02C5C-8D54-413E-8E88-DF5352667759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9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20070" y="6498000"/>
                <a:ext cx="364426" cy="339387"/>
              </a:xfrm>
              <a:prstGeom prst="rect">
                <a:avLst/>
              </a:prstGeom>
            </p:spPr>
          </p:pic>
          <p:pic>
            <p:nvPicPr>
              <p:cNvPr id="35" name="图片 34" descr="图片包含 游戏机&#10;&#10;描述已自动生成">
                <a:extLst>
                  <a:ext uri="{FF2B5EF4-FFF2-40B4-BE49-F238E27FC236}">
                    <a16:creationId xmlns:a16="http://schemas.microsoft.com/office/drawing/2014/main" id="{26D6C608-1471-4E68-8F70-9DE28A3C9DE1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9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05036" y="6498000"/>
                <a:ext cx="364426" cy="339387"/>
              </a:xfrm>
              <a:prstGeom prst="rect">
                <a:avLst/>
              </a:prstGeom>
            </p:spPr>
          </p:pic>
          <p:pic>
            <p:nvPicPr>
              <p:cNvPr id="36" name="图片 35" descr="图片包含 游戏机&#10;&#10;描述已自动生成">
                <a:extLst>
                  <a:ext uri="{FF2B5EF4-FFF2-40B4-BE49-F238E27FC236}">
                    <a16:creationId xmlns:a16="http://schemas.microsoft.com/office/drawing/2014/main" id="{2DEFE57A-64DE-41CD-884A-AFB25274F8AE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9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14351" y="6498000"/>
                <a:ext cx="364426" cy="339387"/>
              </a:xfrm>
              <a:prstGeom prst="rect">
                <a:avLst/>
              </a:prstGeom>
            </p:spPr>
          </p:pic>
          <p:pic>
            <p:nvPicPr>
              <p:cNvPr id="37" name="图片 36" descr="图片包含 游戏机&#10;&#10;描述已自动生成">
                <a:extLst>
                  <a:ext uri="{FF2B5EF4-FFF2-40B4-BE49-F238E27FC236}">
                    <a16:creationId xmlns:a16="http://schemas.microsoft.com/office/drawing/2014/main" id="{C65F423B-87EA-4B2F-8F9B-05CA2CF0B71A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9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199318" y="6498000"/>
                <a:ext cx="364426" cy="339387"/>
              </a:xfrm>
              <a:prstGeom prst="rect">
                <a:avLst/>
              </a:prstGeom>
            </p:spPr>
          </p:pic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34602545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1CE9ACF-3F93-4C7D-A6BF-453127366F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522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05764948-2243-4C00-8EC2-EED1B5EB22FB}"/>
              </a:ext>
            </a:extLst>
          </p:cNvPr>
          <p:cNvGrpSpPr/>
          <p:nvPr/>
        </p:nvGrpSpPr>
        <p:grpSpPr>
          <a:xfrm>
            <a:off x="-566057" y="0"/>
            <a:ext cx="13004800" cy="360000"/>
            <a:chOff x="-1526071" y="6399975"/>
            <a:chExt cx="11179278" cy="360000"/>
          </a:xfrm>
          <a:effectLst/>
        </p:grpSpPr>
        <p:sp>
          <p:nvSpPr>
            <p:cNvPr id="3" name="平行四边形 2">
              <a:extLst>
                <a:ext uri="{FF2B5EF4-FFF2-40B4-BE49-F238E27FC236}">
                  <a16:creationId xmlns:a16="http://schemas.microsoft.com/office/drawing/2014/main" id="{6D4B68A1-587E-4983-9344-3EFACF1EF81F}"/>
                </a:ext>
              </a:extLst>
            </p:cNvPr>
            <p:cNvSpPr/>
            <p:nvPr/>
          </p:nvSpPr>
          <p:spPr>
            <a:xfrm>
              <a:off x="-1526071" y="6399975"/>
              <a:ext cx="11179278" cy="360000"/>
            </a:xfrm>
            <a:prstGeom prst="parallelogram">
              <a:avLst>
                <a:gd name="adj" fmla="val 49812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平行四边形 3">
              <a:extLst>
                <a:ext uri="{FF2B5EF4-FFF2-40B4-BE49-F238E27FC236}">
                  <a16:creationId xmlns:a16="http://schemas.microsoft.com/office/drawing/2014/main" id="{82681AFF-5289-4A76-9DC2-706957C9212F}"/>
                </a:ext>
              </a:extLst>
            </p:cNvPr>
            <p:cNvSpPr/>
            <p:nvPr/>
          </p:nvSpPr>
          <p:spPr>
            <a:xfrm>
              <a:off x="2080888" y="6399975"/>
              <a:ext cx="984071" cy="360000"/>
            </a:xfrm>
            <a:prstGeom prst="parallelogram">
              <a:avLst>
                <a:gd name="adj" fmla="val 49812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C1653FDC-2F6E-4CB4-B087-4E2E604A4437}"/>
                </a:ext>
              </a:extLst>
            </p:cNvPr>
            <p:cNvSpPr txBox="1"/>
            <p:nvPr/>
          </p:nvSpPr>
          <p:spPr>
            <a:xfrm>
              <a:off x="-861173" y="6441476"/>
              <a:ext cx="696718" cy="20310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dist"/>
              <a:r>
                <a:rPr lang="en-US" altLang="zh-CN" dirty="0"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BCU</a:t>
              </a:r>
              <a:endParaRPr lang="zh-CN" altLang="en-US" dirty="0"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  <p:sp>
          <p:nvSpPr>
            <p:cNvPr id="6" name="平行四边形 5">
              <a:extLst>
                <a:ext uri="{FF2B5EF4-FFF2-40B4-BE49-F238E27FC236}">
                  <a16:creationId xmlns:a16="http://schemas.microsoft.com/office/drawing/2014/main" id="{D88AA760-6E90-4F89-BCAC-FFB59F797241}"/>
                </a:ext>
              </a:extLst>
            </p:cNvPr>
            <p:cNvSpPr/>
            <p:nvPr/>
          </p:nvSpPr>
          <p:spPr>
            <a:xfrm>
              <a:off x="6116219" y="6399975"/>
              <a:ext cx="984071" cy="360000"/>
            </a:xfrm>
            <a:prstGeom prst="parallelogram">
              <a:avLst>
                <a:gd name="adj" fmla="val 49812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平行四边形 6">
              <a:extLst>
                <a:ext uri="{FF2B5EF4-FFF2-40B4-BE49-F238E27FC236}">
                  <a16:creationId xmlns:a16="http://schemas.microsoft.com/office/drawing/2014/main" id="{2DF6E84D-5C54-4AA7-9505-5A67571C284C}"/>
                </a:ext>
              </a:extLst>
            </p:cNvPr>
            <p:cNvSpPr/>
            <p:nvPr/>
          </p:nvSpPr>
          <p:spPr>
            <a:xfrm>
              <a:off x="-55256" y="6399975"/>
              <a:ext cx="984071" cy="360000"/>
            </a:xfrm>
            <a:prstGeom prst="parallelogram">
              <a:avLst>
                <a:gd name="adj" fmla="val 49812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平行四边形 7">
              <a:extLst>
                <a:ext uri="{FF2B5EF4-FFF2-40B4-BE49-F238E27FC236}">
                  <a16:creationId xmlns:a16="http://schemas.microsoft.com/office/drawing/2014/main" id="{2932EEB2-EFBB-482C-A2E7-C8232406004D}"/>
                </a:ext>
              </a:extLst>
            </p:cNvPr>
            <p:cNvSpPr/>
            <p:nvPr/>
          </p:nvSpPr>
          <p:spPr>
            <a:xfrm>
              <a:off x="4217032" y="6399975"/>
              <a:ext cx="984071" cy="360000"/>
            </a:xfrm>
            <a:prstGeom prst="parallelogram">
              <a:avLst>
                <a:gd name="adj" fmla="val 49812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平行四边形 8">
              <a:extLst>
                <a:ext uri="{FF2B5EF4-FFF2-40B4-BE49-F238E27FC236}">
                  <a16:creationId xmlns:a16="http://schemas.microsoft.com/office/drawing/2014/main" id="{1F1ACBB3-AD3D-4D8E-B160-BE76D07F1480}"/>
                </a:ext>
              </a:extLst>
            </p:cNvPr>
            <p:cNvSpPr/>
            <p:nvPr/>
          </p:nvSpPr>
          <p:spPr>
            <a:xfrm>
              <a:off x="8252364" y="6399975"/>
              <a:ext cx="984071" cy="360000"/>
            </a:xfrm>
            <a:prstGeom prst="parallelogram">
              <a:avLst>
                <a:gd name="adj" fmla="val 49812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DB333A44-ADAB-45F7-A472-29F367FCF4F3}"/>
                </a:ext>
              </a:extLst>
            </p:cNvPr>
            <p:cNvSpPr txBox="1"/>
            <p:nvPr/>
          </p:nvSpPr>
          <p:spPr>
            <a:xfrm>
              <a:off x="1038014" y="6441476"/>
              <a:ext cx="933675" cy="20310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dist"/>
              <a:r>
                <a:rPr lang="en-US" altLang="zh-CN" dirty="0"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DANCE</a:t>
              </a:r>
              <a:endParaRPr lang="zh-CN" altLang="en-US" dirty="0"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22C9BF3C-7D6C-43FC-848B-A202B176DB90}"/>
                </a:ext>
              </a:extLst>
            </p:cNvPr>
            <p:cNvSpPr txBox="1"/>
            <p:nvPr/>
          </p:nvSpPr>
          <p:spPr>
            <a:xfrm>
              <a:off x="3174158" y="6441476"/>
              <a:ext cx="933675" cy="20310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dist"/>
              <a:r>
                <a:rPr lang="en-US" altLang="zh-CN" dirty="0"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2020</a:t>
              </a:r>
              <a:endParaRPr lang="zh-CN" altLang="en-US" dirty="0"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33D6455E-949A-4F7B-9B8F-597E27DC688C}"/>
                </a:ext>
              </a:extLst>
            </p:cNvPr>
            <p:cNvSpPr txBox="1"/>
            <p:nvPr/>
          </p:nvSpPr>
          <p:spPr>
            <a:xfrm>
              <a:off x="5310302" y="6441476"/>
              <a:ext cx="696718" cy="20310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dist"/>
              <a:r>
                <a:rPr lang="en-US" altLang="zh-CN" dirty="0"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BCU</a:t>
              </a:r>
              <a:endParaRPr lang="zh-CN" altLang="en-US" dirty="0"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62B00DB7-013A-492D-BBF4-0D1849274F0F}"/>
                </a:ext>
              </a:extLst>
            </p:cNvPr>
            <p:cNvSpPr txBox="1"/>
            <p:nvPr/>
          </p:nvSpPr>
          <p:spPr>
            <a:xfrm>
              <a:off x="7209489" y="6441476"/>
              <a:ext cx="1001336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dist"/>
              <a:r>
                <a:rPr lang="en-US" altLang="zh-CN" dirty="0"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DANCE</a:t>
              </a:r>
              <a:endParaRPr lang="zh-CN" altLang="en-US" dirty="0"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4F6B0A08-4F4B-468E-912E-D5E62411B9F3}"/>
              </a:ext>
            </a:extLst>
          </p:cNvPr>
          <p:cNvGrpSpPr/>
          <p:nvPr/>
        </p:nvGrpSpPr>
        <p:grpSpPr>
          <a:xfrm>
            <a:off x="-566057" y="6498000"/>
            <a:ext cx="13004800" cy="360000"/>
            <a:chOff x="-1526071" y="6399975"/>
            <a:chExt cx="11179278" cy="360000"/>
          </a:xfrm>
          <a:effectLst/>
        </p:grpSpPr>
        <p:sp>
          <p:nvSpPr>
            <p:cNvPr id="15" name="平行四边形 14">
              <a:extLst>
                <a:ext uri="{FF2B5EF4-FFF2-40B4-BE49-F238E27FC236}">
                  <a16:creationId xmlns:a16="http://schemas.microsoft.com/office/drawing/2014/main" id="{A2263518-7C15-4902-B94C-59453DB8B77F}"/>
                </a:ext>
              </a:extLst>
            </p:cNvPr>
            <p:cNvSpPr/>
            <p:nvPr/>
          </p:nvSpPr>
          <p:spPr>
            <a:xfrm>
              <a:off x="-1526071" y="6399975"/>
              <a:ext cx="11179278" cy="360000"/>
            </a:xfrm>
            <a:prstGeom prst="parallelogram">
              <a:avLst>
                <a:gd name="adj" fmla="val 49812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" name="平行四边形 15">
              <a:extLst>
                <a:ext uri="{FF2B5EF4-FFF2-40B4-BE49-F238E27FC236}">
                  <a16:creationId xmlns:a16="http://schemas.microsoft.com/office/drawing/2014/main" id="{86B71531-FA58-486C-A3B0-A273BFE550D3}"/>
                </a:ext>
              </a:extLst>
            </p:cNvPr>
            <p:cNvSpPr/>
            <p:nvPr/>
          </p:nvSpPr>
          <p:spPr>
            <a:xfrm>
              <a:off x="2080888" y="6399975"/>
              <a:ext cx="984071" cy="360000"/>
            </a:xfrm>
            <a:prstGeom prst="parallelogram">
              <a:avLst>
                <a:gd name="adj" fmla="val 49812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C1CA6BB9-3C89-4D0E-BBF1-5A9FFE904954}"/>
                </a:ext>
              </a:extLst>
            </p:cNvPr>
            <p:cNvSpPr txBox="1"/>
            <p:nvPr/>
          </p:nvSpPr>
          <p:spPr>
            <a:xfrm>
              <a:off x="-861173" y="6441476"/>
              <a:ext cx="696718" cy="20310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dist"/>
              <a:r>
                <a:rPr lang="en-US" altLang="zh-CN" dirty="0"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BCU</a:t>
              </a:r>
              <a:endParaRPr lang="zh-CN" altLang="en-US" dirty="0"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  <p:sp>
          <p:nvSpPr>
            <p:cNvPr id="18" name="平行四边形 17">
              <a:extLst>
                <a:ext uri="{FF2B5EF4-FFF2-40B4-BE49-F238E27FC236}">
                  <a16:creationId xmlns:a16="http://schemas.microsoft.com/office/drawing/2014/main" id="{7A834529-58D4-464B-8C1E-A6DD8E14325B}"/>
                </a:ext>
              </a:extLst>
            </p:cNvPr>
            <p:cNvSpPr/>
            <p:nvPr/>
          </p:nvSpPr>
          <p:spPr>
            <a:xfrm>
              <a:off x="6116219" y="6399975"/>
              <a:ext cx="984071" cy="360000"/>
            </a:xfrm>
            <a:prstGeom prst="parallelogram">
              <a:avLst>
                <a:gd name="adj" fmla="val 49812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平行四边形 18">
              <a:extLst>
                <a:ext uri="{FF2B5EF4-FFF2-40B4-BE49-F238E27FC236}">
                  <a16:creationId xmlns:a16="http://schemas.microsoft.com/office/drawing/2014/main" id="{868D08F1-C32D-4BE4-BD10-37D5BEC3B047}"/>
                </a:ext>
              </a:extLst>
            </p:cNvPr>
            <p:cNvSpPr/>
            <p:nvPr/>
          </p:nvSpPr>
          <p:spPr>
            <a:xfrm>
              <a:off x="-55256" y="6399975"/>
              <a:ext cx="984071" cy="360000"/>
            </a:xfrm>
            <a:prstGeom prst="parallelogram">
              <a:avLst>
                <a:gd name="adj" fmla="val 49812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0" name="平行四边形 19">
              <a:extLst>
                <a:ext uri="{FF2B5EF4-FFF2-40B4-BE49-F238E27FC236}">
                  <a16:creationId xmlns:a16="http://schemas.microsoft.com/office/drawing/2014/main" id="{EE5BD151-803A-4546-9FA7-8E2448984A6E}"/>
                </a:ext>
              </a:extLst>
            </p:cNvPr>
            <p:cNvSpPr/>
            <p:nvPr/>
          </p:nvSpPr>
          <p:spPr>
            <a:xfrm>
              <a:off x="4217032" y="6399975"/>
              <a:ext cx="984071" cy="360000"/>
            </a:xfrm>
            <a:prstGeom prst="parallelogram">
              <a:avLst>
                <a:gd name="adj" fmla="val 49812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平行四边形 20">
              <a:extLst>
                <a:ext uri="{FF2B5EF4-FFF2-40B4-BE49-F238E27FC236}">
                  <a16:creationId xmlns:a16="http://schemas.microsoft.com/office/drawing/2014/main" id="{5C53FF15-E692-4890-959D-F5808DD698FB}"/>
                </a:ext>
              </a:extLst>
            </p:cNvPr>
            <p:cNvSpPr/>
            <p:nvPr/>
          </p:nvSpPr>
          <p:spPr>
            <a:xfrm>
              <a:off x="8252364" y="6399975"/>
              <a:ext cx="984071" cy="360000"/>
            </a:xfrm>
            <a:prstGeom prst="parallelogram">
              <a:avLst>
                <a:gd name="adj" fmla="val 49812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01608A04-80CF-4397-BDFB-EC5846F24B86}"/>
                </a:ext>
              </a:extLst>
            </p:cNvPr>
            <p:cNvSpPr txBox="1"/>
            <p:nvPr/>
          </p:nvSpPr>
          <p:spPr>
            <a:xfrm>
              <a:off x="1038014" y="6441476"/>
              <a:ext cx="933675" cy="20310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dist"/>
              <a:r>
                <a:rPr lang="en-US" altLang="zh-CN" dirty="0"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DANCE</a:t>
              </a:r>
              <a:endParaRPr lang="zh-CN" altLang="en-US" dirty="0"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68603A69-027B-4C39-8623-B6E8B333DED1}"/>
                </a:ext>
              </a:extLst>
            </p:cNvPr>
            <p:cNvSpPr txBox="1"/>
            <p:nvPr/>
          </p:nvSpPr>
          <p:spPr>
            <a:xfrm>
              <a:off x="3174158" y="6441476"/>
              <a:ext cx="933675" cy="20310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dist"/>
              <a:r>
                <a:rPr lang="en-US" altLang="zh-CN" dirty="0"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2020</a:t>
              </a:r>
              <a:endParaRPr lang="zh-CN" altLang="en-US" dirty="0"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A3223E5F-B2D2-4FE7-A7F3-84C873D292F3}"/>
                </a:ext>
              </a:extLst>
            </p:cNvPr>
            <p:cNvSpPr txBox="1"/>
            <p:nvPr/>
          </p:nvSpPr>
          <p:spPr>
            <a:xfrm>
              <a:off x="5310302" y="6441476"/>
              <a:ext cx="696718" cy="20310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dist"/>
              <a:r>
                <a:rPr lang="en-US" altLang="zh-CN" dirty="0"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BCU</a:t>
              </a:r>
              <a:endParaRPr lang="zh-CN" altLang="en-US" dirty="0"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1BC8F782-9379-467F-B361-4CE060C08901}"/>
                </a:ext>
              </a:extLst>
            </p:cNvPr>
            <p:cNvSpPr txBox="1"/>
            <p:nvPr/>
          </p:nvSpPr>
          <p:spPr>
            <a:xfrm>
              <a:off x="7209489" y="6441476"/>
              <a:ext cx="1001336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dist"/>
              <a:r>
                <a:rPr lang="en-US" altLang="zh-CN" dirty="0"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DANCE</a:t>
              </a:r>
              <a:endParaRPr lang="zh-CN" altLang="en-US" dirty="0"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F2D21A3C-45C8-4126-887B-2DAA7C419868}"/>
              </a:ext>
            </a:extLst>
          </p:cNvPr>
          <p:cNvGrpSpPr/>
          <p:nvPr/>
        </p:nvGrpSpPr>
        <p:grpSpPr>
          <a:xfrm>
            <a:off x="1512823" y="10306"/>
            <a:ext cx="10050921" cy="6827081"/>
            <a:chOff x="1512823" y="10306"/>
            <a:chExt cx="10050921" cy="6827081"/>
          </a:xfrm>
        </p:grpSpPr>
        <p:pic>
          <p:nvPicPr>
            <p:cNvPr id="28" name="图片 27" descr="图片包含 游戏机&#10;&#10;描述已自动生成">
              <a:extLst>
                <a:ext uri="{FF2B5EF4-FFF2-40B4-BE49-F238E27FC236}">
                  <a16:creationId xmlns:a16="http://schemas.microsoft.com/office/drawing/2014/main" id="{41AF0124-7729-4EDA-B14E-C5FD68875C9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64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12823" y="10306"/>
              <a:ext cx="364426" cy="339387"/>
            </a:xfrm>
            <a:prstGeom prst="rect">
              <a:avLst/>
            </a:prstGeom>
          </p:spPr>
        </p:pic>
        <p:pic>
          <p:nvPicPr>
            <p:cNvPr id="29" name="图片 28" descr="图片包含 游戏机&#10;&#10;描述已自动生成">
              <a:extLst>
                <a:ext uri="{FF2B5EF4-FFF2-40B4-BE49-F238E27FC236}">
                  <a16:creationId xmlns:a16="http://schemas.microsoft.com/office/drawing/2014/main" id="{5FD386DC-5398-49A9-AAF1-CD3D8910461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64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20070" y="10306"/>
              <a:ext cx="364426" cy="339387"/>
            </a:xfrm>
            <a:prstGeom prst="rect">
              <a:avLst/>
            </a:prstGeom>
          </p:spPr>
        </p:pic>
        <p:pic>
          <p:nvPicPr>
            <p:cNvPr id="30" name="图片 29" descr="图片包含 游戏机&#10;&#10;描述已自动生成">
              <a:extLst>
                <a:ext uri="{FF2B5EF4-FFF2-40B4-BE49-F238E27FC236}">
                  <a16:creationId xmlns:a16="http://schemas.microsoft.com/office/drawing/2014/main" id="{0B379500-122D-416D-9168-C746809D5AE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64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05036" y="10306"/>
              <a:ext cx="364426" cy="339387"/>
            </a:xfrm>
            <a:prstGeom prst="rect">
              <a:avLst/>
            </a:prstGeom>
          </p:spPr>
        </p:pic>
        <p:pic>
          <p:nvPicPr>
            <p:cNvPr id="31" name="图片 30" descr="图片包含 游戏机&#10;&#10;描述已自动生成">
              <a:extLst>
                <a:ext uri="{FF2B5EF4-FFF2-40B4-BE49-F238E27FC236}">
                  <a16:creationId xmlns:a16="http://schemas.microsoft.com/office/drawing/2014/main" id="{D5B4E82B-B7D1-4034-BEE3-E55754A1BD1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64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14351" y="10306"/>
              <a:ext cx="364426" cy="339387"/>
            </a:xfrm>
            <a:prstGeom prst="rect">
              <a:avLst/>
            </a:prstGeom>
          </p:spPr>
        </p:pic>
        <p:pic>
          <p:nvPicPr>
            <p:cNvPr id="32" name="图片 31" descr="图片包含 游戏机&#10;&#10;描述已自动生成">
              <a:extLst>
                <a:ext uri="{FF2B5EF4-FFF2-40B4-BE49-F238E27FC236}">
                  <a16:creationId xmlns:a16="http://schemas.microsoft.com/office/drawing/2014/main" id="{087B9703-9056-4465-8CF2-A283DFB46AE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64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99318" y="10306"/>
              <a:ext cx="364426" cy="339387"/>
            </a:xfrm>
            <a:prstGeom prst="rect">
              <a:avLst/>
            </a:prstGeom>
          </p:spPr>
        </p:pic>
        <p:pic>
          <p:nvPicPr>
            <p:cNvPr id="33" name="图片 32" descr="图片包含 游戏机&#10;&#10;描述已自动生成">
              <a:extLst>
                <a:ext uri="{FF2B5EF4-FFF2-40B4-BE49-F238E27FC236}">
                  <a16:creationId xmlns:a16="http://schemas.microsoft.com/office/drawing/2014/main" id="{FFE09A27-93EA-4842-ACB4-9362A3A53EF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64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12823" y="6498000"/>
              <a:ext cx="364426" cy="339387"/>
            </a:xfrm>
            <a:prstGeom prst="rect">
              <a:avLst/>
            </a:prstGeom>
          </p:spPr>
        </p:pic>
        <p:pic>
          <p:nvPicPr>
            <p:cNvPr id="34" name="图片 33" descr="图片包含 游戏机&#10;&#10;描述已自动生成">
              <a:extLst>
                <a:ext uri="{FF2B5EF4-FFF2-40B4-BE49-F238E27FC236}">
                  <a16:creationId xmlns:a16="http://schemas.microsoft.com/office/drawing/2014/main" id="{10E02C5C-8D54-413E-8E88-DF535266775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64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20070" y="6498000"/>
              <a:ext cx="364426" cy="339387"/>
            </a:xfrm>
            <a:prstGeom prst="rect">
              <a:avLst/>
            </a:prstGeom>
          </p:spPr>
        </p:pic>
        <p:pic>
          <p:nvPicPr>
            <p:cNvPr id="35" name="图片 34" descr="图片包含 游戏机&#10;&#10;描述已自动生成">
              <a:extLst>
                <a:ext uri="{FF2B5EF4-FFF2-40B4-BE49-F238E27FC236}">
                  <a16:creationId xmlns:a16="http://schemas.microsoft.com/office/drawing/2014/main" id="{26D6C608-1471-4E68-8F70-9DE28A3C9DE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64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05036" y="6498000"/>
              <a:ext cx="364426" cy="339387"/>
            </a:xfrm>
            <a:prstGeom prst="rect">
              <a:avLst/>
            </a:prstGeom>
          </p:spPr>
        </p:pic>
        <p:pic>
          <p:nvPicPr>
            <p:cNvPr id="36" name="图片 35" descr="图片包含 游戏机&#10;&#10;描述已自动生成">
              <a:extLst>
                <a:ext uri="{FF2B5EF4-FFF2-40B4-BE49-F238E27FC236}">
                  <a16:creationId xmlns:a16="http://schemas.microsoft.com/office/drawing/2014/main" id="{2DEFE57A-64DE-41CD-884A-AFB25274F8A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64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14351" y="6498000"/>
              <a:ext cx="364426" cy="339387"/>
            </a:xfrm>
            <a:prstGeom prst="rect">
              <a:avLst/>
            </a:prstGeom>
          </p:spPr>
        </p:pic>
        <p:pic>
          <p:nvPicPr>
            <p:cNvPr id="37" name="图片 36" descr="图片包含 游戏机&#10;&#10;描述已自动生成">
              <a:extLst>
                <a:ext uri="{FF2B5EF4-FFF2-40B4-BE49-F238E27FC236}">
                  <a16:creationId xmlns:a16="http://schemas.microsoft.com/office/drawing/2014/main" id="{C65F423B-87EA-4B2F-8F9B-05CA2CF0B71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64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99318" y="6498000"/>
              <a:ext cx="364426" cy="339387"/>
            </a:xfrm>
            <a:prstGeom prst="rect">
              <a:avLst/>
            </a:prstGeom>
          </p:spPr>
        </p:pic>
      </p:grpSp>
      <p:sp>
        <p:nvSpPr>
          <p:cNvPr id="55" name="任意多边形: 形状 54">
            <a:extLst>
              <a:ext uri="{FF2B5EF4-FFF2-40B4-BE49-F238E27FC236}">
                <a16:creationId xmlns:a16="http://schemas.microsoft.com/office/drawing/2014/main" id="{0CB64782-0BE2-4FA0-BBB8-F8C90A79FE3B}"/>
              </a:ext>
            </a:extLst>
          </p:cNvPr>
          <p:cNvSpPr/>
          <p:nvPr/>
        </p:nvSpPr>
        <p:spPr>
          <a:xfrm>
            <a:off x="5303969" y="824022"/>
            <a:ext cx="7181374" cy="7123425"/>
          </a:xfrm>
          <a:custGeom>
            <a:avLst/>
            <a:gdLst/>
            <a:ahLst/>
            <a:cxnLst/>
            <a:rect l="0" t="0" r="0" b="0"/>
            <a:pathLst>
              <a:path w="7181374" h="7123425">
                <a:moveTo>
                  <a:pt x="2986048" y="48367"/>
                </a:moveTo>
                <a:cubicBezTo>
                  <a:pt x="2877230" y="144544"/>
                  <a:pt x="2837014" y="189055"/>
                  <a:pt x="2788076" y="267478"/>
                </a:cubicBezTo>
                <a:cubicBezTo>
                  <a:pt x="2721786" y="373709"/>
                  <a:pt x="2653416" y="495091"/>
                  <a:pt x="2582456" y="632526"/>
                </a:cubicBezTo>
                <a:cubicBezTo>
                  <a:pt x="2562620" y="670944"/>
                  <a:pt x="2527262" y="739178"/>
                  <a:pt x="2503882" y="784158"/>
                </a:cubicBezTo>
                <a:cubicBezTo>
                  <a:pt x="2480503" y="829139"/>
                  <a:pt x="2439992" y="887753"/>
                  <a:pt x="2413859" y="914413"/>
                </a:cubicBezTo>
                <a:cubicBezTo>
                  <a:pt x="2371253" y="957877"/>
                  <a:pt x="2357948" y="963660"/>
                  <a:pt x="2285066" y="970394"/>
                </a:cubicBezTo>
                <a:cubicBezTo>
                  <a:pt x="2240363" y="974525"/>
                  <a:pt x="2153165" y="975918"/>
                  <a:pt x="2091293" y="973490"/>
                </a:cubicBezTo>
                <a:lnTo>
                  <a:pt x="1978797" y="969076"/>
                </a:lnTo>
                <a:lnTo>
                  <a:pt x="1964293" y="1013526"/>
                </a:lnTo>
                <a:cubicBezTo>
                  <a:pt x="1942660" y="1079820"/>
                  <a:pt x="1892995" y="1090397"/>
                  <a:pt x="1831474" y="1041812"/>
                </a:cubicBezTo>
                <a:cubicBezTo>
                  <a:pt x="1786109" y="1005986"/>
                  <a:pt x="1753016" y="995747"/>
                  <a:pt x="1619588" y="976256"/>
                </a:cubicBezTo>
                <a:cubicBezTo>
                  <a:pt x="1584663" y="971154"/>
                  <a:pt x="1505223" y="951331"/>
                  <a:pt x="1443054" y="932205"/>
                </a:cubicBezTo>
                <a:cubicBezTo>
                  <a:pt x="1380885" y="913079"/>
                  <a:pt x="1317124" y="900667"/>
                  <a:pt x="1301363" y="904623"/>
                </a:cubicBezTo>
                <a:cubicBezTo>
                  <a:pt x="1277463" y="910622"/>
                  <a:pt x="1253009" y="890216"/>
                  <a:pt x="1154047" y="781696"/>
                </a:cubicBezTo>
                <a:cubicBezTo>
                  <a:pt x="1088785" y="710130"/>
                  <a:pt x="1026815" y="646369"/>
                  <a:pt x="1016338" y="640005"/>
                </a:cubicBezTo>
                <a:cubicBezTo>
                  <a:pt x="1005861" y="633641"/>
                  <a:pt x="951196" y="583635"/>
                  <a:pt x="894862" y="528880"/>
                </a:cubicBezTo>
                <a:cubicBezTo>
                  <a:pt x="838527" y="474125"/>
                  <a:pt x="782747" y="429326"/>
                  <a:pt x="770906" y="429326"/>
                </a:cubicBezTo>
                <a:cubicBezTo>
                  <a:pt x="752005" y="429326"/>
                  <a:pt x="663609" y="371422"/>
                  <a:pt x="574039" y="300367"/>
                </a:cubicBezTo>
                <a:cubicBezTo>
                  <a:pt x="557786" y="287474"/>
                  <a:pt x="538234" y="276926"/>
                  <a:pt x="530589" y="276926"/>
                </a:cubicBezTo>
                <a:cubicBezTo>
                  <a:pt x="522943" y="276926"/>
                  <a:pt x="505857" y="267124"/>
                  <a:pt x="492619" y="255144"/>
                </a:cubicBezTo>
                <a:cubicBezTo>
                  <a:pt x="476546" y="240598"/>
                  <a:pt x="443470" y="232451"/>
                  <a:pt x="393065" y="230623"/>
                </a:cubicBezTo>
                <a:cubicBezTo>
                  <a:pt x="321551" y="228029"/>
                  <a:pt x="316586" y="229809"/>
                  <a:pt x="298659" y="264475"/>
                </a:cubicBezTo>
                <a:cubicBezTo>
                  <a:pt x="273574" y="312984"/>
                  <a:pt x="273945" y="474874"/>
                  <a:pt x="299311" y="549590"/>
                </a:cubicBezTo>
                <a:cubicBezTo>
                  <a:pt x="310077" y="581298"/>
                  <a:pt x="339220" y="694369"/>
                  <a:pt x="364075" y="800859"/>
                </a:cubicBezTo>
                <a:cubicBezTo>
                  <a:pt x="388930" y="907348"/>
                  <a:pt x="414663" y="1017336"/>
                  <a:pt x="421260" y="1045276"/>
                </a:cubicBezTo>
                <a:cubicBezTo>
                  <a:pt x="427857" y="1073216"/>
                  <a:pt x="447193" y="1121793"/>
                  <a:pt x="464229" y="1153226"/>
                </a:cubicBezTo>
                <a:cubicBezTo>
                  <a:pt x="481264" y="1184659"/>
                  <a:pt x="507470" y="1236093"/>
                  <a:pt x="522462" y="1267526"/>
                </a:cubicBezTo>
                <a:cubicBezTo>
                  <a:pt x="537455" y="1298959"/>
                  <a:pt x="554712" y="1333249"/>
                  <a:pt x="560810" y="1343726"/>
                </a:cubicBezTo>
                <a:cubicBezTo>
                  <a:pt x="592276" y="1397785"/>
                  <a:pt x="599773" y="1436590"/>
                  <a:pt x="599946" y="1546299"/>
                </a:cubicBezTo>
                <a:cubicBezTo>
                  <a:pt x="600128" y="1661115"/>
                  <a:pt x="601827" y="1668426"/>
                  <a:pt x="639097" y="1714804"/>
                </a:cubicBezTo>
                <a:cubicBezTo>
                  <a:pt x="679871" y="1765542"/>
                  <a:pt x="678687" y="1768211"/>
                  <a:pt x="611235" y="1777626"/>
                </a:cubicBezTo>
                <a:cubicBezTo>
                  <a:pt x="594486" y="1779963"/>
                  <a:pt x="574483" y="1792868"/>
                  <a:pt x="566785" y="1806302"/>
                </a:cubicBezTo>
                <a:cubicBezTo>
                  <a:pt x="559087" y="1819736"/>
                  <a:pt x="523564" y="1859741"/>
                  <a:pt x="487847" y="1895202"/>
                </a:cubicBezTo>
                <a:cubicBezTo>
                  <a:pt x="439096" y="1943602"/>
                  <a:pt x="420255" y="1973132"/>
                  <a:pt x="412271" y="2013651"/>
                </a:cubicBezTo>
                <a:cubicBezTo>
                  <a:pt x="404589" y="2052635"/>
                  <a:pt x="395438" y="2067626"/>
                  <a:pt x="379322" y="2067626"/>
                </a:cubicBezTo>
                <a:cubicBezTo>
                  <a:pt x="366310" y="2067626"/>
                  <a:pt x="343068" y="2091414"/>
                  <a:pt x="323564" y="2124694"/>
                </a:cubicBezTo>
                <a:cubicBezTo>
                  <a:pt x="305170" y="2156082"/>
                  <a:pt x="256429" y="2217060"/>
                  <a:pt x="215250" y="2260201"/>
                </a:cubicBezTo>
                <a:cubicBezTo>
                  <a:pt x="174072" y="2303342"/>
                  <a:pt x="136650" y="2350394"/>
                  <a:pt x="132090" y="2364761"/>
                </a:cubicBezTo>
                <a:cubicBezTo>
                  <a:pt x="127530" y="2379128"/>
                  <a:pt x="104593" y="2418804"/>
                  <a:pt x="81119" y="2452929"/>
                </a:cubicBezTo>
                <a:cubicBezTo>
                  <a:pt x="57644" y="2487055"/>
                  <a:pt x="38438" y="2528285"/>
                  <a:pt x="38438" y="2544552"/>
                </a:cubicBezTo>
                <a:cubicBezTo>
                  <a:pt x="38438" y="2560818"/>
                  <a:pt x="32723" y="2577659"/>
                  <a:pt x="25738" y="2581976"/>
                </a:cubicBezTo>
                <a:cubicBezTo>
                  <a:pt x="3085" y="2595977"/>
                  <a:pt x="0" y="2669559"/>
                  <a:pt x="19789" y="2723886"/>
                </a:cubicBezTo>
                <a:cubicBezTo>
                  <a:pt x="30964" y="2754563"/>
                  <a:pt x="38714" y="2816092"/>
                  <a:pt x="38185" y="2869936"/>
                </a:cubicBezTo>
                <a:cubicBezTo>
                  <a:pt x="36920" y="2998622"/>
                  <a:pt x="49534" y="3073865"/>
                  <a:pt x="76136" y="3096326"/>
                </a:cubicBezTo>
                <a:cubicBezTo>
                  <a:pt x="88545" y="3106804"/>
                  <a:pt x="111826" y="3145883"/>
                  <a:pt x="127870" y="3183168"/>
                </a:cubicBezTo>
                <a:cubicBezTo>
                  <a:pt x="143915" y="3220454"/>
                  <a:pt x="170150" y="3259549"/>
                  <a:pt x="186170" y="3270046"/>
                </a:cubicBezTo>
                <a:cubicBezTo>
                  <a:pt x="202191" y="3280543"/>
                  <a:pt x="235818" y="3320045"/>
                  <a:pt x="260897" y="3357829"/>
                </a:cubicBezTo>
                <a:cubicBezTo>
                  <a:pt x="285976" y="3395612"/>
                  <a:pt x="311905" y="3426526"/>
                  <a:pt x="318517" y="3426526"/>
                </a:cubicBezTo>
                <a:cubicBezTo>
                  <a:pt x="325128" y="3426526"/>
                  <a:pt x="330538" y="3442641"/>
                  <a:pt x="330538" y="3462336"/>
                </a:cubicBezTo>
                <a:cubicBezTo>
                  <a:pt x="330538" y="3485192"/>
                  <a:pt x="342641" y="3508669"/>
                  <a:pt x="363997" y="3527238"/>
                </a:cubicBezTo>
                <a:cubicBezTo>
                  <a:pt x="396502" y="3555501"/>
                  <a:pt x="397215" y="3559220"/>
                  <a:pt x="389001" y="3657708"/>
                </a:cubicBezTo>
                <a:cubicBezTo>
                  <a:pt x="379148" y="3775862"/>
                  <a:pt x="389598" y="3830601"/>
                  <a:pt x="427905" y="3861492"/>
                </a:cubicBezTo>
                <a:cubicBezTo>
                  <a:pt x="443057" y="3873710"/>
                  <a:pt x="468077" y="3904131"/>
                  <a:pt x="483504" y="3929092"/>
                </a:cubicBezTo>
                <a:cubicBezTo>
                  <a:pt x="498932" y="3954054"/>
                  <a:pt x="524309" y="3979327"/>
                  <a:pt x="539900" y="3985254"/>
                </a:cubicBezTo>
                <a:cubicBezTo>
                  <a:pt x="566398" y="3995329"/>
                  <a:pt x="673438" y="4136544"/>
                  <a:pt x="673438" y="4161427"/>
                </a:cubicBezTo>
                <a:cubicBezTo>
                  <a:pt x="673438" y="4167636"/>
                  <a:pt x="682011" y="4179830"/>
                  <a:pt x="692488" y="4188526"/>
                </a:cubicBezTo>
                <a:cubicBezTo>
                  <a:pt x="702965" y="4197222"/>
                  <a:pt x="711538" y="4217380"/>
                  <a:pt x="711538" y="4233324"/>
                </a:cubicBezTo>
                <a:cubicBezTo>
                  <a:pt x="711538" y="4270030"/>
                  <a:pt x="853176" y="4418857"/>
                  <a:pt x="914747" y="4446848"/>
                </a:cubicBezTo>
                <a:cubicBezTo>
                  <a:pt x="1127167" y="4543415"/>
                  <a:pt x="1133400" y="4547941"/>
                  <a:pt x="1205376" y="4657893"/>
                </a:cubicBezTo>
                <a:cubicBezTo>
                  <a:pt x="1246715" y="4721044"/>
                  <a:pt x="1281031" y="4791215"/>
                  <a:pt x="1292138" y="4835307"/>
                </a:cubicBezTo>
                <a:cubicBezTo>
                  <a:pt x="1310341" y="4907573"/>
                  <a:pt x="1309972" y="4910385"/>
                  <a:pt x="1252325" y="5138294"/>
                </a:cubicBezTo>
                <a:cubicBezTo>
                  <a:pt x="1219121" y="5269567"/>
                  <a:pt x="1194138" y="5397514"/>
                  <a:pt x="1194138" y="5436292"/>
                </a:cubicBezTo>
                <a:cubicBezTo>
                  <a:pt x="1194138" y="5473667"/>
                  <a:pt x="1188211" y="5510173"/>
                  <a:pt x="1180966" y="5517418"/>
                </a:cubicBezTo>
                <a:cubicBezTo>
                  <a:pt x="1173721" y="5524663"/>
                  <a:pt x="1170076" y="5541522"/>
                  <a:pt x="1172865" y="5554883"/>
                </a:cubicBezTo>
                <a:cubicBezTo>
                  <a:pt x="1175654" y="5568244"/>
                  <a:pt x="1181959" y="5622039"/>
                  <a:pt x="1186878" y="5674426"/>
                </a:cubicBezTo>
                <a:cubicBezTo>
                  <a:pt x="1191796" y="5726814"/>
                  <a:pt x="1206537" y="5796038"/>
                  <a:pt x="1219636" y="5828259"/>
                </a:cubicBezTo>
                <a:cubicBezTo>
                  <a:pt x="1235617" y="5867567"/>
                  <a:pt x="1243370" y="5917709"/>
                  <a:pt x="1243200" y="5980658"/>
                </a:cubicBezTo>
                <a:cubicBezTo>
                  <a:pt x="1242968" y="6066390"/>
                  <a:pt x="1248422" y="6086541"/>
                  <a:pt x="1306477" y="6214468"/>
                </a:cubicBezTo>
                <a:cubicBezTo>
                  <a:pt x="1341418" y="6291464"/>
                  <a:pt x="1373794" y="6369550"/>
                  <a:pt x="1378423" y="6387993"/>
                </a:cubicBezTo>
                <a:cubicBezTo>
                  <a:pt x="1383949" y="6410009"/>
                  <a:pt x="1396274" y="6422390"/>
                  <a:pt x="1414314" y="6424045"/>
                </a:cubicBezTo>
                <a:cubicBezTo>
                  <a:pt x="1429424" y="6425432"/>
                  <a:pt x="1641813" y="6430270"/>
                  <a:pt x="1886288" y="6434796"/>
                </a:cubicBezTo>
                <a:lnTo>
                  <a:pt x="2330788" y="6443025"/>
                </a:lnTo>
                <a:lnTo>
                  <a:pt x="2993558" y="6731376"/>
                </a:lnTo>
                <a:lnTo>
                  <a:pt x="2994386" y="6786136"/>
                </a:lnTo>
                <a:cubicBezTo>
                  <a:pt x="2995931" y="6888333"/>
                  <a:pt x="2994181" y="6886880"/>
                  <a:pt x="3238838" y="6989049"/>
                </a:cubicBezTo>
                <a:cubicBezTo>
                  <a:pt x="3284241" y="7008009"/>
                  <a:pt x="3350323" y="7039570"/>
                  <a:pt x="3385688" y="7059184"/>
                </a:cubicBezTo>
                <a:cubicBezTo>
                  <a:pt x="3426538" y="7081841"/>
                  <a:pt x="3484156" y="7099582"/>
                  <a:pt x="3543675" y="7107830"/>
                </a:cubicBezTo>
                <a:cubicBezTo>
                  <a:pt x="3656200" y="7123424"/>
                  <a:pt x="3693323" y="7107985"/>
                  <a:pt x="3727035" y="7031575"/>
                </a:cubicBezTo>
                <a:cubicBezTo>
                  <a:pt x="3738937" y="7004598"/>
                  <a:pt x="3756835" y="6982526"/>
                  <a:pt x="3766807" y="6982526"/>
                </a:cubicBezTo>
                <a:cubicBezTo>
                  <a:pt x="3776779" y="6982526"/>
                  <a:pt x="3782518" y="6975382"/>
                  <a:pt x="3779560" y="6966651"/>
                </a:cubicBezTo>
                <a:cubicBezTo>
                  <a:pt x="3774196" y="6950819"/>
                  <a:pt x="3781912" y="6934227"/>
                  <a:pt x="3810862" y="6899345"/>
                </a:cubicBezTo>
                <a:cubicBezTo>
                  <a:pt x="3834072" y="6871379"/>
                  <a:pt x="3878667" y="6877260"/>
                  <a:pt x="3911938" y="6912676"/>
                </a:cubicBezTo>
                <a:cubicBezTo>
                  <a:pt x="3937913" y="6940325"/>
                  <a:pt x="3952596" y="6944426"/>
                  <a:pt x="4025621" y="6944426"/>
                </a:cubicBezTo>
                <a:cubicBezTo>
                  <a:pt x="4100007" y="6944426"/>
                  <a:pt x="4113937" y="6940353"/>
                  <a:pt x="4148963" y="6908361"/>
                </a:cubicBezTo>
                <a:cubicBezTo>
                  <a:pt x="4204677" y="6857474"/>
                  <a:pt x="4289777" y="6814736"/>
                  <a:pt x="4300580" y="6832217"/>
                </a:cubicBezTo>
                <a:cubicBezTo>
                  <a:pt x="4305302" y="6839857"/>
                  <a:pt x="4350333" y="6865129"/>
                  <a:pt x="4400647" y="6888376"/>
                </a:cubicBezTo>
                <a:cubicBezTo>
                  <a:pt x="4450962" y="6911623"/>
                  <a:pt x="4499446" y="6939459"/>
                  <a:pt x="4508388" y="6950234"/>
                </a:cubicBezTo>
                <a:cubicBezTo>
                  <a:pt x="4520936" y="6965353"/>
                  <a:pt x="4551968" y="6969826"/>
                  <a:pt x="4644320" y="6969826"/>
                </a:cubicBezTo>
                <a:cubicBezTo>
                  <a:pt x="4753458" y="6969826"/>
                  <a:pt x="4766656" y="6967163"/>
                  <a:pt x="4794246" y="6939573"/>
                </a:cubicBezTo>
                <a:cubicBezTo>
                  <a:pt x="4844593" y="6889225"/>
                  <a:pt x="4896436" y="6878158"/>
                  <a:pt x="5078745" y="6878838"/>
                </a:cubicBezTo>
                <a:cubicBezTo>
                  <a:pt x="5209757" y="6879326"/>
                  <a:pt x="5253323" y="6883744"/>
                  <a:pt x="5269245" y="6898157"/>
                </a:cubicBezTo>
                <a:cubicBezTo>
                  <a:pt x="5280599" y="6908434"/>
                  <a:pt x="5326719" y="6929493"/>
                  <a:pt x="5371735" y="6944954"/>
                </a:cubicBezTo>
                <a:cubicBezTo>
                  <a:pt x="5441355" y="6968866"/>
                  <a:pt x="5468858" y="6971792"/>
                  <a:pt x="5555836" y="6964538"/>
                </a:cubicBezTo>
                <a:cubicBezTo>
                  <a:pt x="5694709" y="6952956"/>
                  <a:pt x="5757448" y="6929068"/>
                  <a:pt x="5842499" y="6855386"/>
                </a:cubicBezTo>
                <a:cubicBezTo>
                  <a:pt x="5949385" y="6762789"/>
                  <a:pt x="6035166" y="6740523"/>
                  <a:pt x="6089254" y="6791336"/>
                </a:cubicBezTo>
                <a:cubicBezTo>
                  <a:pt x="6127625" y="6827384"/>
                  <a:pt x="6334317" y="6842788"/>
                  <a:pt x="6377143" y="6812791"/>
                </a:cubicBezTo>
                <a:cubicBezTo>
                  <a:pt x="6393449" y="6801370"/>
                  <a:pt x="6415758" y="6792026"/>
                  <a:pt x="6426719" y="6792026"/>
                </a:cubicBezTo>
                <a:cubicBezTo>
                  <a:pt x="6437681" y="6792026"/>
                  <a:pt x="6471346" y="6766862"/>
                  <a:pt x="6501530" y="6736107"/>
                </a:cubicBezTo>
                <a:cubicBezTo>
                  <a:pt x="6568186" y="6668189"/>
                  <a:pt x="6605007" y="6650823"/>
                  <a:pt x="6683593" y="6650236"/>
                </a:cubicBezTo>
                <a:cubicBezTo>
                  <a:pt x="6739910" y="6649816"/>
                  <a:pt x="6747163" y="6645767"/>
                  <a:pt x="6795901" y="6587557"/>
                </a:cubicBezTo>
                <a:cubicBezTo>
                  <a:pt x="6836697" y="6538830"/>
                  <a:pt x="6856151" y="6525326"/>
                  <a:pt x="6885551" y="6525326"/>
                </a:cubicBezTo>
                <a:cubicBezTo>
                  <a:pt x="6927128" y="6525326"/>
                  <a:pt x="6965907" y="6496533"/>
                  <a:pt x="7004388" y="6437090"/>
                </a:cubicBezTo>
                <a:cubicBezTo>
                  <a:pt x="7024441" y="6406115"/>
                  <a:pt x="7041140" y="6396468"/>
                  <a:pt x="7083711" y="6391265"/>
                </a:cubicBezTo>
                <a:cubicBezTo>
                  <a:pt x="7152375" y="6382873"/>
                  <a:pt x="7181373" y="6340487"/>
                  <a:pt x="7170109" y="6264976"/>
                </a:cubicBezTo>
                <a:cubicBezTo>
                  <a:pt x="7165941" y="6237036"/>
                  <a:pt x="7158381" y="6157014"/>
                  <a:pt x="7153309" y="6087148"/>
                </a:cubicBezTo>
                <a:cubicBezTo>
                  <a:pt x="7142615" y="5939829"/>
                  <a:pt x="7137509" y="5931070"/>
                  <a:pt x="6946047" y="5731576"/>
                </a:cubicBezTo>
                <a:cubicBezTo>
                  <a:pt x="6841008" y="5622132"/>
                  <a:pt x="6794838" y="5551069"/>
                  <a:pt x="6794838" y="5498844"/>
                </a:cubicBezTo>
                <a:cubicBezTo>
                  <a:pt x="6794838" y="5485538"/>
                  <a:pt x="6783408" y="5460120"/>
                  <a:pt x="6769438" y="5442361"/>
                </a:cubicBezTo>
                <a:cubicBezTo>
                  <a:pt x="6755468" y="5424601"/>
                  <a:pt x="6744038" y="5402950"/>
                  <a:pt x="6744038" y="5394248"/>
                </a:cubicBezTo>
                <a:cubicBezTo>
                  <a:pt x="6744038" y="5380206"/>
                  <a:pt x="6681376" y="5245989"/>
                  <a:pt x="6657831" y="5209601"/>
                </a:cubicBezTo>
                <a:cubicBezTo>
                  <a:pt x="6605533" y="5128775"/>
                  <a:pt x="6573600" y="5082792"/>
                  <a:pt x="6566112" y="5077526"/>
                </a:cubicBezTo>
                <a:cubicBezTo>
                  <a:pt x="6561145" y="5074034"/>
                  <a:pt x="6547910" y="5054031"/>
                  <a:pt x="6536699" y="5033076"/>
                </a:cubicBezTo>
                <a:cubicBezTo>
                  <a:pt x="6509429" y="4982106"/>
                  <a:pt x="6268690" y="4722345"/>
                  <a:pt x="6135019" y="4599657"/>
                </a:cubicBezTo>
                <a:cubicBezTo>
                  <a:pt x="6075966" y="4545457"/>
                  <a:pt x="6000169" y="4468088"/>
                  <a:pt x="5966580" y="4427727"/>
                </a:cubicBezTo>
                <a:cubicBezTo>
                  <a:pt x="5932991" y="4387366"/>
                  <a:pt x="5889867" y="4344887"/>
                  <a:pt x="5870749" y="4333328"/>
                </a:cubicBezTo>
                <a:cubicBezTo>
                  <a:pt x="5818036" y="4301460"/>
                  <a:pt x="5691729" y="4165624"/>
                  <a:pt x="5663674" y="4110632"/>
                </a:cubicBezTo>
                <a:cubicBezTo>
                  <a:pt x="5649999" y="4083828"/>
                  <a:pt x="5624820" y="4052730"/>
                  <a:pt x="5607720" y="4041526"/>
                </a:cubicBezTo>
                <a:cubicBezTo>
                  <a:pt x="5590620" y="4030321"/>
                  <a:pt x="5569932" y="4005949"/>
                  <a:pt x="5561748" y="3987365"/>
                </a:cubicBezTo>
                <a:cubicBezTo>
                  <a:pt x="5553564" y="3968781"/>
                  <a:pt x="5529926" y="3934371"/>
                  <a:pt x="5509219" y="3910898"/>
                </a:cubicBezTo>
                <a:cubicBezTo>
                  <a:pt x="5488512" y="3887426"/>
                  <a:pt x="5462998" y="3847706"/>
                  <a:pt x="5452521" y="3822632"/>
                </a:cubicBezTo>
                <a:cubicBezTo>
                  <a:pt x="5442045" y="3797558"/>
                  <a:pt x="5414025" y="3753309"/>
                  <a:pt x="5390256" y="3724301"/>
                </a:cubicBezTo>
                <a:cubicBezTo>
                  <a:pt x="5366486" y="3695294"/>
                  <a:pt x="5347038" y="3665512"/>
                  <a:pt x="5347038" y="3658120"/>
                </a:cubicBezTo>
                <a:cubicBezTo>
                  <a:pt x="5347038" y="3643196"/>
                  <a:pt x="5157814" y="3436511"/>
                  <a:pt x="5101963" y="3390430"/>
                </a:cubicBezTo>
                <a:cubicBezTo>
                  <a:pt x="5068495" y="3362816"/>
                  <a:pt x="4864438" y="3142334"/>
                  <a:pt x="4864438" y="3133785"/>
                </a:cubicBezTo>
                <a:cubicBezTo>
                  <a:pt x="4864438" y="3128094"/>
                  <a:pt x="4854156" y="3120174"/>
                  <a:pt x="4841590" y="3116186"/>
                </a:cubicBezTo>
                <a:cubicBezTo>
                  <a:pt x="4829023" y="3112198"/>
                  <a:pt x="4781874" y="3062203"/>
                  <a:pt x="4736815" y="3005088"/>
                </a:cubicBezTo>
                <a:cubicBezTo>
                  <a:pt x="4691755" y="2947972"/>
                  <a:pt x="4634050" y="2880842"/>
                  <a:pt x="4608581" y="2855909"/>
                </a:cubicBezTo>
                <a:cubicBezTo>
                  <a:pt x="4583113" y="2830976"/>
                  <a:pt x="4561523" y="2801288"/>
                  <a:pt x="4560603" y="2789936"/>
                </a:cubicBezTo>
                <a:cubicBezTo>
                  <a:pt x="4559685" y="2778584"/>
                  <a:pt x="4539089" y="2748863"/>
                  <a:pt x="4514835" y="2723891"/>
                </a:cubicBezTo>
                <a:cubicBezTo>
                  <a:pt x="4490582" y="2698918"/>
                  <a:pt x="4470738" y="2670698"/>
                  <a:pt x="4470738" y="2661182"/>
                </a:cubicBezTo>
                <a:cubicBezTo>
                  <a:pt x="4470738" y="2651665"/>
                  <a:pt x="4453593" y="2627452"/>
                  <a:pt x="4432638" y="2607376"/>
                </a:cubicBezTo>
                <a:cubicBezTo>
                  <a:pt x="4411683" y="2587300"/>
                  <a:pt x="4394538" y="2565624"/>
                  <a:pt x="4394538" y="2559208"/>
                </a:cubicBezTo>
                <a:cubicBezTo>
                  <a:pt x="4394538" y="2548330"/>
                  <a:pt x="4349047" y="2488180"/>
                  <a:pt x="4296577" y="2429680"/>
                </a:cubicBezTo>
                <a:cubicBezTo>
                  <a:pt x="4258673" y="2387420"/>
                  <a:pt x="4234064" y="2341579"/>
                  <a:pt x="4225028" y="2296402"/>
                </a:cubicBezTo>
                <a:cubicBezTo>
                  <a:pt x="4220303" y="2272774"/>
                  <a:pt x="4205813" y="2241638"/>
                  <a:pt x="4192829" y="2227209"/>
                </a:cubicBezTo>
                <a:cubicBezTo>
                  <a:pt x="4152176" y="2182033"/>
                  <a:pt x="4117732" y="2045372"/>
                  <a:pt x="4109397" y="1896176"/>
                </a:cubicBezTo>
                <a:cubicBezTo>
                  <a:pt x="4095634" y="1649817"/>
                  <a:pt x="4093979" y="1642869"/>
                  <a:pt x="4031698" y="1569904"/>
                </a:cubicBezTo>
                <a:cubicBezTo>
                  <a:pt x="4000772" y="1533673"/>
                  <a:pt x="3960890" y="1469390"/>
                  <a:pt x="3943073" y="1427053"/>
                </a:cubicBezTo>
                <a:cubicBezTo>
                  <a:pt x="3925255" y="1384716"/>
                  <a:pt x="3896564" y="1328988"/>
                  <a:pt x="3879316" y="1303214"/>
                </a:cubicBezTo>
                <a:cubicBezTo>
                  <a:pt x="3862068" y="1277440"/>
                  <a:pt x="3840313" y="1228863"/>
                  <a:pt x="3830970" y="1195264"/>
                </a:cubicBezTo>
                <a:cubicBezTo>
                  <a:pt x="3812996" y="1130620"/>
                  <a:pt x="3752642" y="994740"/>
                  <a:pt x="3727684" y="962726"/>
                </a:cubicBezTo>
                <a:cubicBezTo>
                  <a:pt x="3719516" y="952249"/>
                  <a:pt x="3705508" y="913174"/>
                  <a:pt x="3696555" y="875894"/>
                </a:cubicBezTo>
                <a:cubicBezTo>
                  <a:pt x="3681432" y="812916"/>
                  <a:pt x="3614203" y="721426"/>
                  <a:pt x="3583049" y="721426"/>
                </a:cubicBezTo>
                <a:cubicBezTo>
                  <a:pt x="3574264" y="721426"/>
                  <a:pt x="3516890" y="613622"/>
                  <a:pt x="3488423" y="543626"/>
                </a:cubicBezTo>
                <a:cubicBezTo>
                  <a:pt x="3484162" y="533149"/>
                  <a:pt x="3466328" y="501716"/>
                  <a:pt x="3448792" y="473776"/>
                </a:cubicBezTo>
                <a:cubicBezTo>
                  <a:pt x="3431256" y="445836"/>
                  <a:pt x="3411015" y="408689"/>
                  <a:pt x="3403811" y="391226"/>
                </a:cubicBezTo>
                <a:cubicBezTo>
                  <a:pt x="3369178" y="307269"/>
                  <a:pt x="3293122" y="190907"/>
                  <a:pt x="3246882" y="151133"/>
                </a:cubicBezTo>
                <a:cubicBezTo>
                  <a:pt x="3235473" y="141319"/>
                  <a:pt x="3226138" y="126048"/>
                  <a:pt x="3226138" y="117197"/>
                </a:cubicBezTo>
                <a:cubicBezTo>
                  <a:pt x="3226138" y="90729"/>
                  <a:pt x="3122928" y="10655"/>
                  <a:pt x="3080977" y="4576"/>
                </a:cubicBezTo>
                <a:cubicBezTo>
                  <a:pt x="3049401" y="0"/>
                  <a:pt x="3031353" y="8325"/>
                  <a:pt x="2986048" y="48367"/>
                </a:cubicBezTo>
                <a:close/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72013240-26C1-4A14-A91F-560368F973F1}"/>
              </a:ext>
            </a:extLst>
          </p:cNvPr>
          <p:cNvGrpSpPr/>
          <p:nvPr/>
        </p:nvGrpSpPr>
        <p:grpSpPr>
          <a:xfrm>
            <a:off x="372657" y="1272667"/>
            <a:ext cx="4117651" cy="4645913"/>
            <a:chOff x="372657" y="1272667"/>
            <a:chExt cx="4117651" cy="4645913"/>
          </a:xfrm>
        </p:grpSpPr>
        <p:sp>
          <p:nvSpPr>
            <p:cNvPr id="86" name="任意多边形: 形状 85">
              <a:extLst>
                <a:ext uri="{FF2B5EF4-FFF2-40B4-BE49-F238E27FC236}">
                  <a16:creationId xmlns:a16="http://schemas.microsoft.com/office/drawing/2014/main" id="{2C4C409D-BFA7-432F-B479-75F385DE4295}"/>
                </a:ext>
              </a:extLst>
            </p:cNvPr>
            <p:cNvSpPr/>
            <p:nvPr/>
          </p:nvSpPr>
          <p:spPr>
            <a:xfrm rot="5400000">
              <a:off x="707776" y="2173016"/>
              <a:ext cx="2965917" cy="3194035"/>
            </a:xfrm>
            <a:custGeom>
              <a:avLst/>
              <a:gdLst>
                <a:gd name="connsiteX0" fmla="*/ 0 w 3038584"/>
                <a:gd name="connsiteY0" fmla="*/ 3272291 h 3272291"/>
                <a:gd name="connsiteX1" fmla="*/ 0 w 3038584"/>
                <a:gd name="connsiteY1" fmla="*/ 1647459 h 3272291"/>
                <a:gd name="connsiteX2" fmla="*/ 543563 w 3038584"/>
                <a:gd name="connsiteY2" fmla="*/ 0 h 3272291"/>
                <a:gd name="connsiteX3" fmla="*/ 3038584 w 3038584"/>
                <a:gd name="connsiteY3" fmla="*/ 0 h 3272291"/>
                <a:gd name="connsiteX4" fmla="*/ 1132819 w 3038584"/>
                <a:gd name="connsiteY4" fmla="*/ 3272291 h 3272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38584" h="3272291">
                  <a:moveTo>
                    <a:pt x="0" y="3272291"/>
                  </a:moveTo>
                  <a:lnTo>
                    <a:pt x="0" y="1647459"/>
                  </a:lnTo>
                  <a:lnTo>
                    <a:pt x="543563" y="0"/>
                  </a:lnTo>
                  <a:lnTo>
                    <a:pt x="3038584" y="0"/>
                  </a:lnTo>
                  <a:lnTo>
                    <a:pt x="1132819" y="3272291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793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80" name="任意多边形: 形状 79">
              <a:extLst>
                <a:ext uri="{FF2B5EF4-FFF2-40B4-BE49-F238E27FC236}">
                  <a16:creationId xmlns:a16="http://schemas.microsoft.com/office/drawing/2014/main" id="{96BD7761-9AC1-4B02-94C2-D2942B3A6984}"/>
                </a:ext>
              </a:extLst>
            </p:cNvPr>
            <p:cNvSpPr/>
            <p:nvPr/>
          </p:nvSpPr>
          <p:spPr>
            <a:xfrm rot="5400000">
              <a:off x="982561" y="3113389"/>
              <a:ext cx="2455316" cy="3155066"/>
            </a:xfrm>
            <a:custGeom>
              <a:avLst/>
              <a:gdLst>
                <a:gd name="connsiteX0" fmla="*/ 0 w 2450184"/>
                <a:gd name="connsiteY0" fmla="*/ 3148472 h 3148472"/>
                <a:gd name="connsiteX1" fmla="*/ 1833653 w 2450184"/>
                <a:gd name="connsiteY1" fmla="*/ 0 h 3148472"/>
                <a:gd name="connsiteX2" fmla="*/ 2450184 w 2450184"/>
                <a:gd name="connsiteY2" fmla="*/ 0 h 3148472"/>
                <a:gd name="connsiteX3" fmla="*/ 2450184 w 2450184"/>
                <a:gd name="connsiteY3" fmla="*/ 1563348 h 3148472"/>
                <a:gd name="connsiteX4" fmla="*/ 1927188 w 2450184"/>
                <a:gd name="connsiteY4" fmla="*/ 3148472 h 3148472"/>
                <a:gd name="connsiteX5" fmla="*/ 0 w 2450184"/>
                <a:gd name="connsiteY5" fmla="*/ 3148472 h 3148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0184" h="3148472">
                  <a:moveTo>
                    <a:pt x="0" y="3148472"/>
                  </a:moveTo>
                  <a:lnTo>
                    <a:pt x="1833653" y="0"/>
                  </a:lnTo>
                  <a:lnTo>
                    <a:pt x="2450184" y="0"/>
                  </a:lnTo>
                  <a:lnTo>
                    <a:pt x="2450184" y="1563348"/>
                  </a:lnTo>
                  <a:lnTo>
                    <a:pt x="1927188" y="3148472"/>
                  </a:lnTo>
                  <a:lnTo>
                    <a:pt x="0" y="3148472"/>
                  </a:lnTo>
                  <a:close/>
                </a:path>
              </a:pathLst>
            </a:custGeom>
            <a:pattFill prst="divot">
              <a:fgClr>
                <a:schemeClr val="accent2"/>
              </a:fgClr>
              <a:bgClr>
                <a:schemeClr val="bg1"/>
              </a:bgClr>
            </a:pattFill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85" name="任意多边形: 形状 84">
              <a:extLst>
                <a:ext uri="{FF2B5EF4-FFF2-40B4-BE49-F238E27FC236}">
                  <a16:creationId xmlns:a16="http://schemas.microsoft.com/office/drawing/2014/main" id="{B6ABF69B-52B3-4410-BF12-3502B3A65EFD}"/>
                </a:ext>
              </a:extLst>
            </p:cNvPr>
            <p:cNvSpPr/>
            <p:nvPr/>
          </p:nvSpPr>
          <p:spPr>
            <a:xfrm rot="5400000">
              <a:off x="494944" y="2063933"/>
              <a:ext cx="3038584" cy="3272291"/>
            </a:xfrm>
            <a:custGeom>
              <a:avLst/>
              <a:gdLst>
                <a:gd name="connsiteX0" fmla="*/ 0 w 3038584"/>
                <a:gd name="connsiteY0" fmla="*/ 3272291 h 3272291"/>
                <a:gd name="connsiteX1" fmla="*/ 0 w 3038584"/>
                <a:gd name="connsiteY1" fmla="*/ 1647459 h 3272291"/>
                <a:gd name="connsiteX2" fmla="*/ 543563 w 3038584"/>
                <a:gd name="connsiteY2" fmla="*/ 0 h 3272291"/>
                <a:gd name="connsiteX3" fmla="*/ 3038584 w 3038584"/>
                <a:gd name="connsiteY3" fmla="*/ 0 h 3272291"/>
                <a:gd name="connsiteX4" fmla="*/ 1132819 w 3038584"/>
                <a:gd name="connsiteY4" fmla="*/ 3272291 h 3272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38584" h="3272291">
                  <a:moveTo>
                    <a:pt x="0" y="3272291"/>
                  </a:moveTo>
                  <a:lnTo>
                    <a:pt x="0" y="1647459"/>
                  </a:lnTo>
                  <a:lnTo>
                    <a:pt x="543563" y="0"/>
                  </a:lnTo>
                  <a:lnTo>
                    <a:pt x="3038584" y="0"/>
                  </a:lnTo>
                  <a:lnTo>
                    <a:pt x="1132819" y="3272291"/>
                  </a:lnTo>
                  <a:close/>
                </a:path>
              </a:pathLst>
            </a:custGeom>
            <a:pattFill prst="lgGrid">
              <a:fgClr>
                <a:schemeClr val="bg1"/>
              </a:fgClr>
              <a:bgClr>
                <a:schemeClr val="bg1"/>
              </a:bgClr>
            </a:pattFill>
            <a:ln w="57150">
              <a:solidFill>
                <a:schemeClr val="accent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88" name="zigzag-lines-in-side-view-position_31924">
              <a:extLst>
                <a:ext uri="{FF2B5EF4-FFF2-40B4-BE49-F238E27FC236}">
                  <a16:creationId xmlns:a16="http://schemas.microsoft.com/office/drawing/2014/main" id="{52B5E878-817B-475C-BDB7-16B82A453B74}"/>
                </a:ext>
              </a:extLst>
            </p:cNvPr>
            <p:cNvSpPr>
              <a:spLocks noChangeAspect="1"/>
            </p:cNvSpPr>
            <p:nvPr/>
          </p:nvSpPr>
          <p:spPr bwMode="auto">
            <a:xfrm rot="16200000">
              <a:off x="2996504" y="5334088"/>
              <a:ext cx="324604" cy="609685"/>
            </a:xfrm>
            <a:custGeom>
              <a:avLst/>
              <a:gdLst>
                <a:gd name="connsiteX0" fmla="*/ 243276 w 323214"/>
                <a:gd name="connsiteY0" fmla="*/ 1272 h 607074"/>
                <a:gd name="connsiteX1" fmla="*/ 249275 w 323214"/>
                <a:gd name="connsiteY1" fmla="*/ 1272 h 607074"/>
                <a:gd name="connsiteX2" fmla="*/ 321941 w 323214"/>
                <a:gd name="connsiteY2" fmla="*/ 73833 h 607074"/>
                <a:gd name="connsiteX3" fmla="*/ 321941 w 323214"/>
                <a:gd name="connsiteY3" fmla="*/ 79823 h 607074"/>
                <a:gd name="connsiteX4" fmla="*/ 248369 w 323214"/>
                <a:gd name="connsiteY4" fmla="*/ 153288 h 607074"/>
                <a:gd name="connsiteX5" fmla="*/ 318885 w 323214"/>
                <a:gd name="connsiteY5" fmla="*/ 223701 h 607074"/>
                <a:gd name="connsiteX6" fmla="*/ 318885 w 323214"/>
                <a:gd name="connsiteY6" fmla="*/ 229691 h 607074"/>
                <a:gd name="connsiteX7" fmla="*/ 244973 w 323214"/>
                <a:gd name="connsiteY7" fmla="*/ 303495 h 607074"/>
                <a:gd name="connsiteX8" fmla="*/ 315150 w 323214"/>
                <a:gd name="connsiteY8" fmla="*/ 373569 h 607074"/>
                <a:gd name="connsiteX9" fmla="*/ 315150 w 323214"/>
                <a:gd name="connsiteY9" fmla="*/ 379559 h 607074"/>
                <a:gd name="connsiteX10" fmla="*/ 241578 w 323214"/>
                <a:gd name="connsiteY10" fmla="*/ 453024 h 607074"/>
                <a:gd name="connsiteX11" fmla="*/ 312094 w 323214"/>
                <a:gd name="connsiteY11" fmla="*/ 523437 h 607074"/>
                <a:gd name="connsiteX12" fmla="*/ 312094 w 323214"/>
                <a:gd name="connsiteY12" fmla="*/ 529427 h 607074"/>
                <a:gd name="connsiteX13" fmla="*/ 235579 w 323214"/>
                <a:gd name="connsiteY13" fmla="*/ 605831 h 607074"/>
                <a:gd name="connsiteX14" fmla="*/ 232523 w 323214"/>
                <a:gd name="connsiteY14" fmla="*/ 607074 h 607074"/>
                <a:gd name="connsiteX15" fmla="*/ 229580 w 323214"/>
                <a:gd name="connsiteY15" fmla="*/ 605831 h 607074"/>
                <a:gd name="connsiteX16" fmla="*/ 229580 w 323214"/>
                <a:gd name="connsiteY16" fmla="*/ 599841 h 607074"/>
                <a:gd name="connsiteX17" fmla="*/ 303152 w 323214"/>
                <a:gd name="connsiteY17" fmla="*/ 526376 h 607074"/>
                <a:gd name="connsiteX18" fmla="*/ 233428 w 323214"/>
                <a:gd name="connsiteY18" fmla="*/ 456867 h 607074"/>
                <a:gd name="connsiteX19" fmla="*/ 232975 w 323214"/>
                <a:gd name="connsiteY19" fmla="*/ 456302 h 607074"/>
                <a:gd name="connsiteX20" fmla="*/ 232636 w 323214"/>
                <a:gd name="connsiteY20" fmla="*/ 455963 h 607074"/>
                <a:gd name="connsiteX21" fmla="*/ 232636 w 323214"/>
                <a:gd name="connsiteY21" fmla="*/ 450085 h 607074"/>
                <a:gd name="connsiteX22" fmla="*/ 306208 w 323214"/>
                <a:gd name="connsiteY22" fmla="*/ 376621 h 607074"/>
                <a:gd name="connsiteX23" fmla="*/ 236484 w 323214"/>
                <a:gd name="connsiteY23" fmla="*/ 306999 h 607074"/>
                <a:gd name="connsiteX24" fmla="*/ 235239 w 323214"/>
                <a:gd name="connsiteY24" fmla="*/ 303947 h 607074"/>
                <a:gd name="connsiteX25" fmla="*/ 236371 w 323214"/>
                <a:gd name="connsiteY25" fmla="*/ 300104 h 607074"/>
                <a:gd name="connsiteX26" fmla="*/ 309943 w 323214"/>
                <a:gd name="connsiteY26" fmla="*/ 226640 h 607074"/>
                <a:gd name="connsiteX27" fmla="*/ 240219 w 323214"/>
                <a:gd name="connsiteY27" fmla="*/ 157131 h 607074"/>
                <a:gd name="connsiteX28" fmla="*/ 239880 w 323214"/>
                <a:gd name="connsiteY28" fmla="*/ 156453 h 607074"/>
                <a:gd name="connsiteX29" fmla="*/ 239427 w 323214"/>
                <a:gd name="connsiteY29" fmla="*/ 156226 h 607074"/>
                <a:gd name="connsiteX30" fmla="*/ 239427 w 323214"/>
                <a:gd name="connsiteY30" fmla="*/ 150236 h 607074"/>
                <a:gd name="connsiteX31" fmla="*/ 312999 w 323214"/>
                <a:gd name="connsiteY31" fmla="*/ 76771 h 607074"/>
                <a:gd name="connsiteX32" fmla="*/ 243276 w 323214"/>
                <a:gd name="connsiteY32" fmla="*/ 7263 h 607074"/>
                <a:gd name="connsiteX33" fmla="*/ 243276 w 323214"/>
                <a:gd name="connsiteY33" fmla="*/ 1272 h 607074"/>
                <a:gd name="connsiteX34" fmla="*/ 15004 w 323214"/>
                <a:gd name="connsiteY34" fmla="*/ 1272 h 607074"/>
                <a:gd name="connsiteX35" fmla="*/ 21005 w 323214"/>
                <a:gd name="connsiteY35" fmla="*/ 1272 h 607074"/>
                <a:gd name="connsiteX36" fmla="*/ 93705 w 323214"/>
                <a:gd name="connsiteY36" fmla="*/ 73833 h 607074"/>
                <a:gd name="connsiteX37" fmla="*/ 93705 w 323214"/>
                <a:gd name="connsiteY37" fmla="*/ 79823 h 607074"/>
                <a:gd name="connsiteX38" fmla="*/ 19986 w 323214"/>
                <a:gd name="connsiteY38" fmla="*/ 153288 h 607074"/>
                <a:gd name="connsiteX39" fmla="*/ 90534 w 323214"/>
                <a:gd name="connsiteY39" fmla="*/ 223701 h 607074"/>
                <a:gd name="connsiteX40" fmla="*/ 90534 w 323214"/>
                <a:gd name="connsiteY40" fmla="*/ 229691 h 607074"/>
                <a:gd name="connsiteX41" fmla="*/ 16589 w 323214"/>
                <a:gd name="connsiteY41" fmla="*/ 303495 h 607074"/>
                <a:gd name="connsiteX42" fmla="*/ 86797 w 323214"/>
                <a:gd name="connsiteY42" fmla="*/ 373569 h 607074"/>
                <a:gd name="connsiteX43" fmla="*/ 86797 w 323214"/>
                <a:gd name="connsiteY43" fmla="*/ 379559 h 607074"/>
                <a:gd name="connsiteX44" fmla="*/ 13192 w 323214"/>
                <a:gd name="connsiteY44" fmla="*/ 453024 h 607074"/>
                <a:gd name="connsiteX45" fmla="*/ 83740 w 323214"/>
                <a:gd name="connsiteY45" fmla="*/ 523437 h 607074"/>
                <a:gd name="connsiteX46" fmla="*/ 83740 w 323214"/>
                <a:gd name="connsiteY46" fmla="*/ 529427 h 607074"/>
                <a:gd name="connsiteX47" fmla="*/ 7190 w 323214"/>
                <a:gd name="connsiteY47" fmla="*/ 605831 h 607074"/>
                <a:gd name="connsiteX48" fmla="*/ 4133 w 323214"/>
                <a:gd name="connsiteY48" fmla="*/ 607074 h 607074"/>
                <a:gd name="connsiteX49" fmla="*/ 1188 w 323214"/>
                <a:gd name="connsiteY49" fmla="*/ 605831 h 607074"/>
                <a:gd name="connsiteX50" fmla="*/ 1188 w 323214"/>
                <a:gd name="connsiteY50" fmla="*/ 599841 h 607074"/>
                <a:gd name="connsiteX51" fmla="*/ 74794 w 323214"/>
                <a:gd name="connsiteY51" fmla="*/ 526376 h 607074"/>
                <a:gd name="connsiteX52" fmla="*/ 5038 w 323214"/>
                <a:gd name="connsiteY52" fmla="*/ 456867 h 607074"/>
                <a:gd name="connsiteX53" fmla="*/ 4699 w 323214"/>
                <a:gd name="connsiteY53" fmla="*/ 456302 h 607074"/>
                <a:gd name="connsiteX54" fmla="*/ 4246 w 323214"/>
                <a:gd name="connsiteY54" fmla="*/ 455963 h 607074"/>
                <a:gd name="connsiteX55" fmla="*/ 4246 w 323214"/>
                <a:gd name="connsiteY55" fmla="*/ 450085 h 607074"/>
                <a:gd name="connsiteX56" fmla="*/ 77851 w 323214"/>
                <a:gd name="connsiteY56" fmla="*/ 376621 h 607074"/>
                <a:gd name="connsiteX57" fmla="*/ 8209 w 323214"/>
                <a:gd name="connsiteY57" fmla="*/ 306999 h 607074"/>
                <a:gd name="connsiteX58" fmla="*/ 6964 w 323214"/>
                <a:gd name="connsiteY58" fmla="*/ 303947 h 607074"/>
                <a:gd name="connsiteX59" fmla="*/ 7983 w 323214"/>
                <a:gd name="connsiteY59" fmla="*/ 300104 h 607074"/>
                <a:gd name="connsiteX60" fmla="*/ 81588 w 323214"/>
                <a:gd name="connsiteY60" fmla="*/ 226640 h 607074"/>
                <a:gd name="connsiteX61" fmla="*/ 11946 w 323214"/>
                <a:gd name="connsiteY61" fmla="*/ 157131 h 607074"/>
                <a:gd name="connsiteX62" fmla="*/ 11493 w 323214"/>
                <a:gd name="connsiteY62" fmla="*/ 156453 h 607074"/>
                <a:gd name="connsiteX63" fmla="*/ 11153 w 323214"/>
                <a:gd name="connsiteY63" fmla="*/ 156226 h 607074"/>
                <a:gd name="connsiteX64" fmla="*/ 11153 w 323214"/>
                <a:gd name="connsiteY64" fmla="*/ 150236 h 607074"/>
                <a:gd name="connsiteX65" fmla="*/ 84646 w 323214"/>
                <a:gd name="connsiteY65" fmla="*/ 76771 h 607074"/>
                <a:gd name="connsiteX66" fmla="*/ 15004 w 323214"/>
                <a:gd name="connsiteY66" fmla="*/ 7263 h 607074"/>
                <a:gd name="connsiteX67" fmla="*/ 15004 w 323214"/>
                <a:gd name="connsiteY67" fmla="*/ 1272 h 607074"/>
                <a:gd name="connsiteX68" fmla="*/ 129172 w 323214"/>
                <a:gd name="connsiteY68" fmla="*/ 1230 h 607074"/>
                <a:gd name="connsiteX69" fmla="*/ 135171 w 323214"/>
                <a:gd name="connsiteY69" fmla="*/ 1230 h 607074"/>
                <a:gd name="connsiteX70" fmla="*/ 207837 w 323214"/>
                <a:gd name="connsiteY70" fmla="*/ 73796 h 607074"/>
                <a:gd name="connsiteX71" fmla="*/ 207837 w 323214"/>
                <a:gd name="connsiteY71" fmla="*/ 79787 h 607074"/>
                <a:gd name="connsiteX72" fmla="*/ 134265 w 323214"/>
                <a:gd name="connsiteY72" fmla="*/ 153256 h 607074"/>
                <a:gd name="connsiteX73" fmla="*/ 204781 w 323214"/>
                <a:gd name="connsiteY73" fmla="*/ 223674 h 607074"/>
                <a:gd name="connsiteX74" fmla="*/ 204781 w 323214"/>
                <a:gd name="connsiteY74" fmla="*/ 229665 h 607074"/>
                <a:gd name="connsiteX75" fmla="*/ 130756 w 323214"/>
                <a:gd name="connsiteY75" fmla="*/ 303474 h 607074"/>
                <a:gd name="connsiteX76" fmla="*/ 201046 w 323214"/>
                <a:gd name="connsiteY76" fmla="*/ 373553 h 607074"/>
                <a:gd name="connsiteX77" fmla="*/ 201046 w 323214"/>
                <a:gd name="connsiteY77" fmla="*/ 379544 h 607074"/>
                <a:gd name="connsiteX78" fmla="*/ 127474 w 323214"/>
                <a:gd name="connsiteY78" fmla="*/ 453013 h 607074"/>
                <a:gd name="connsiteX79" fmla="*/ 197877 w 323214"/>
                <a:gd name="connsiteY79" fmla="*/ 523431 h 607074"/>
                <a:gd name="connsiteX80" fmla="*/ 197877 w 323214"/>
                <a:gd name="connsiteY80" fmla="*/ 529422 h 607074"/>
                <a:gd name="connsiteX81" fmla="*/ 121362 w 323214"/>
                <a:gd name="connsiteY81" fmla="*/ 605831 h 607074"/>
                <a:gd name="connsiteX82" fmla="*/ 118419 w 323214"/>
                <a:gd name="connsiteY82" fmla="*/ 607074 h 607074"/>
                <a:gd name="connsiteX83" fmla="*/ 115363 w 323214"/>
                <a:gd name="connsiteY83" fmla="*/ 605831 h 607074"/>
                <a:gd name="connsiteX84" fmla="*/ 115363 w 323214"/>
                <a:gd name="connsiteY84" fmla="*/ 599840 h 607074"/>
                <a:gd name="connsiteX85" fmla="*/ 188935 w 323214"/>
                <a:gd name="connsiteY85" fmla="*/ 526483 h 607074"/>
                <a:gd name="connsiteX86" fmla="*/ 119324 w 323214"/>
                <a:gd name="connsiteY86" fmla="*/ 456856 h 607074"/>
                <a:gd name="connsiteX87" fmla="*/ 118871 w 323214"/>
                <a:gd name="connsiteY87" fmla="*/ 456291 h 607074"/>
                <a:gd name="connsiteX88" fmla="*/ 118532 w 323214"/>
                <a:gd name="connsiteY88" fmla="*/ 456065 h 607074"/>
                <a:gd name="connsiteX89" fmla="*/ 118532 w 323214"/>
                <a:gd name="connsiteY89" fmla="*/ 450075 h 607074"/>
                <a:gd name="connsiteX90" fmla="*/ 192104 w 323214"/>
                <a:gd name="connsiteY90" fmla="*/ 376605 h 607074"/>
                <a:gd name="connsiteX91" fmla="*/ 122380 w 323214"/>
                <a:gd name="connsiteY91" fmla="*/ 306978 h 607074"/>
                <a:gd name="connsiteX92" fmla="*/ 121135 w 323214"/>
                <a:gd name="connsiteY92" fmla="*/ 303926 h 607074"/>
                <a:gd name="connsiteX93" fmla="*/ 122267 w 323214"/>
                <a:gd name="connsiteY93" fmla="*/ 300083 h 607074"/>
                <a:gd name="connsiteX94" fmla="*/ 195839 w 323214"/>
                <a:gd name="connsiteY94" fmla="*/ 226613 h 607074"/>
                <a:gd name="connsiteX95" fmla="*/ 126115 w 323214"/>
                <a:gd name="connsiteY95" fmla="*/ 157100 h 607074"/>
                <a:gd name="connsiteX96" fmla="*/ 125663 w 323214"/>
                <a:gd name="connsiteY96" fmla="*/ 156421 h 607074"/>
                <a:gd name="connsiteX97" fmla="*/ 125323 w 323214"/>
                <a:gd name="connsiteY97" fmla="*/ 156195 h 607074"/>
                <a:gd name="connsiteX98" fmla="*/ 125323 w 323214"/>
                <a:gd name="connsiteY98" fmla="*/ 150205 h 607074"/>
                <a:gd name="connsiteX99" fmla="*/ 198895 w 323214"/>
                <a:gd name="connsiteY99" fmla="*/ 76735 h 607074"/>
                <a:gd name="connsiteX100" fmla="*/ 129172 w 323214"/>
                <a:gd name="connsiteY100" fmla="*/ 7221 h 607074"/>
                <a:gd name="connsiteX101" fmla="*/ 129172 w 323214"/>
                <a:gd name="connsiteY101" fmla="*/ 1230 h 607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323214" h="607074">
                  <a:moveTo>
                    <a:pt x="243276" y="1272"/>
                  </a:moveTo>
                  <a:cubicBezTo>
                    <a:pt x="244973" y="-423"/>
                    <a:pt x="247690" y="-423"/>
                    <a:pt x="249275" y="1272"/>
                  </a:cubicBezTo>
                  <a:lnTo>
                    <a:pt x="321941" y="73833"/>
                  </a:lnTo>
                  <a:cubicBezTo>
                    <a:pt x="323639" y="75415"/>
                    <a:pt x="323639" y="78128"/>
                    <a:pt x="321941" y="79823"/>
                  </a:cubicBezTo>
                  <a:lnTo>
                    <a:pt x="248369" y="153288"/>
                  </a:lnTo>
                  <a:lnTo>
                    <a:pt x="318885" y="223701"/>
                  </a:lnTo>
                  <a:cubicBezTo>
                    <a:pt x="320470" y="225283"/>
                    <a:pt x="320470" y="227996"/>
                    <a:pt x="318885" y="229691"/>
                  </a:cubicBezTo>
                  <a:lnTo>
                    <a:pt x="244973" y="303495"/>
                  </a:lnTo>
                  <a:lnTo>
                    <a:pt x="315150" y="373569"/>
                  </a:lnTo>
                  <a:cubicBezTo>
                    <a:pt x="316848" y="375264"/>
                    <a:pt x="316848" y="377977"/>
                    <a:pt x="315150" y="379559"/>
                  </a:cubicBezTo>
                  <a:lnTo>
                    <a:pt x="241578" y="453024"/>
                  </a:lnTo>
                  <a:lnTo>
                    <a:pt x="312094" y="523437"/>
                  </a:lnTo>
                  <a:cubicBezTo>
                    <a:pt x="313678" y="525133"/>
                    <a:pt x="313678" y="527845"/>
                    <a:pt x="312094" y="529427"/>
                  </a:cubicBezTo>
                  <a:lnTo>
                    <a:pt x="235579" y="605831"/>
                  </a:lnTo>
                  <a:cubicBezTo>
                    <a:pt x="234673" y="606735"/>
                    <a:pt x="233655" y="607074"/>
                    <a:pt x="232523" y="607074"/>
                  </a:cubicBezTo>
                  <a:cubicBezTo>
                    <a:pt x="231504" y="607074"/>
                    <a:pt x="230372" y="606735"/>
                    <a:pt x="229580" y="605831"/>
                  </a:cubicBezTo>
                  <a:cubicBezTo>
                    <a:pt x="227882" y="604248"/>
                    <a:pt x="227882" y="601536"/>
                    <a:pt x="229580" y="599841"/>
                  </a:cubicBezTo>
                  <a:lnTo>
                    <a:pt x="303152" y="526376"/>
                  </a:lnTo>
                  <a:lnTo>
                    <a:pt x="233428" y="456867"/>
                  </a:lnTo>
                  <a:cubicBezTo>
                    <a:pt x="233202" y="456641"/>
                    <a:pt x="233202" y="456415"/>
                    <a:pt x="232975" y="456302"/>
                  </a:cubicBezTo>
                  <a:cubicBezTo>
                    <a:pt x="232862" y="456189"/>
                    <a:pt x="232749" y="456189"/>
                    <a:pt x="232636" y="455963"/>
                  </a:cubicBezTo>
                  <a:cubicBezTo>
                    <a:pt x="231051" y="454380"/>
                    <a:pt x="231051" y="451668"/>
                    <a:pt x="232636" y="450085"/>
                  </a:cubicBezTo>
                  <a:lnTo>
                    <a:pt x="306208" y="376621"/>
                  </a:lnTo>
                  <a:lnTo>
                    <a:pt x="236484" y="306999"/>
                  </a:lnTo>
                  <a:cubicBezTo>
                    <a:pt x="235692" y="306208"/>
                    <a:pt x="235239" y="305077"/>
                    <a:pt x="235239" y="303947"/>
                  </a:cubicBezTo>
                  <a:cubicBezTo>
                    <a:pt x="235013" y="302591"/>
                    <a:pt x="235352" y="301122"/>
                    <a:pt x="236371" y="300104"/>
                  </a:cubicBezTo>
                  <a:lnTo>
                    <a:pt x="309943" y="226640"/>
                  </a:lnTo>
                  <a:lnTo>
                    <a:pt x="240219" y="157131"/>
                  </a:lnTo>
                  <a:cubicBezTo>
                    <a:pt x="239993" y="156905"/>
                    <a:pt x="239993" y="156679"/>
                    <a:pt x="239880" y="156453"/>
                  </a:cubicBezTo>
                  <a:cubicBezTo>
                    <a:pt x="239654" y="156339"/>
                    <a:pt x="239540" y="156339"/>
                    <a:pt x="239427" y="156226"/>
                  </a:cubicBezTo>
                  <a:cubicBezTo>
                    <a:pt x="237843" y="154531"/>
                    <a:pt x="237843" y="151932"/>
                    <a:pt x="239427" y="150236"/>
                  </a:cubicBezTo>
                  <a:lnTo>
                    <a:pt x="312999" y="76771"/>
                  </a:lnTo>
                  <a:lnTo>
                    <a:pt x="243276" y="7263"/>
                  </a:lnTo>
                  <a:cubicBezTo>
                    <a:pt x="241691" y="5567"/>
                    <a:pt x="241691" y="2855"/>
                    <a:pt x="243276" y="1272"/>
                  </a:cubicBezTo>
                  <a:close/>
                  <a:moveTo>
                    <a:pt x="15004" y="1272"/>
                  </a:moveTo>
                  <a:cubicBezTo>
                    <a:pt x="16589" y="-423"/>
                    <a:pt x="19307" y="-423"/>
                    <a:pt x="21005" y="1272"/>
                  </a:cubicBezTo>
                  <a:lnTo>
                    <a:pt x="93705" y="73833"/>
                  </a:lnTo>
                  <a:cubicBezTo>
                    <a:pt x="95290" y="75415"/>
                    <a:pt x="95290" y="78128"/>
                    <a:pt x="93705" y="79823"/>
                  </a:cubicBezTo>
                  <a:lnTo>
                    <a:pt x="19986" y="153288"/>
                  </a:lnTo>
                  <a:lnTo>
                    <a:pt x="90534" y="223701"/>
                  </a:lnTo>
                  <a:cubicBezTo>
                    <a:pt x="92233" y="225283"/>
                    <a:pt x="92233" y="227996"/>
                    <a:pt x="90534" y="229691"/>
                  </a:cubicBezTo>
                  <a:lnTo>
                    <a:pt x="16589" y="303495"/>
                  </a:lnTo>
                  <a:lnTo>
                    <a:pt x="86797" y="373569"/>
                  </a:lnTo>
                  <a:cubicBezTo>
                    <a:pt x="88496" y="375264"/>
                    <a:pt x="88496" y="377977"/>
                    <a:pt x="86797" y="379559"/>
                  </a:cubicBezTo>
                  <a:lnTo>
                    <a:pt x="13192" y="453024"/>
                  </a:lnTo>
                  <a:lnTo>
                    <a:pt x="83740" y="523437"/>
                  </a:lnTo>
                  <a:cubicBezTo>
                    <a:pt x="85438" y="525133"/>
                    <a:pt x="85438" y="527845"/>
                    <a:pt x="83740" y="529427"/>
                  </a:cubicBezTo>
                  <a:lnTo>
                    <a:pt x="7190" y="605831"/>
                  </a:lnTo>
                  <a:cubicBezTo>
                    <a:pt x="6397" y="606735"/>
                    <a:pt x="5265" y="607074"/>
                    <a:pt x="4133" y="607074"/>
                  </a:cubicBezTo>
                  <a:cubicBezTo>
                    <a:pt x="3113" y="607074"/>
                    <a:pt x="1981" y="606735"/>
                    <a:pt x="1188" y="605831"/>
                  </a:cubicBezTo>
                  <a:cubicBezTo>
                    <a:pt x="-397" y="604248"/>
                    <a:pt x="-397" y="601536"/>
                    <a:pt x="1188" y="599841"/>
                  </a:cubicBezTo>
                  <a:lnTo>
                    <a:pt x="74794" y="526376"/>
                  </a:lnTo>
                  <a:lnTo>
                    <a:pt x="5038" y="456867"/>
                  </a:lnTo>
                  <a:cubicBezTo>
                    <a:pt x="4925" y="456641"/>
                    <a:pt x="4812" y="456415"/>
                    <a:pt x="4699" y="456302"/>
                  </a:cubicBezTo>
                  <a:cubicBezTo>
                    <a:pt x="4586" y="456189"/>
                    <a:pt x="4359" y="456189"/>
                    <a:pt x="4246" y="455963"/>
                  </a:cubicBezTo>
                  <a:cubicBezTo>
                    <a:pt x="2660" y="454380"/>
                    <a:pt x="2660" y="451668"/>
                    <a:pt x="4246" y="450085"/>
                  </a:cubicBezTo>
                  <a:lnTo>
                    <a:pt x="77851" y="376621"/>
                  </a:lnTo>
                  <a:lnTo>
                    <a:pt x="8209" y="306999"/>
                  </a:lnTo>
                  <a:cubicBezTo>
                    <a:pt x="7303" y="306208"/>
                    <a:pt x="6964" y="305077"/>
                    <a:pt x="6964" y="303947"/>
                  </a:cubicBezTo>
                  <a:cubicBezTo>
                    <a:pt x="6624" y="302591"/>
                    <a:pt x="6964" y="301122"/>
                    <a:pt x="7983" y="300104"/>
                  </a:cubicBezTo>
                  <a:lnTo>
                    <a:pt x="81588" y="226640"/>
                  </a:lnTo>
                  <a:lnTo>
                    <a:pt x="11946" y="157131"/>
                  </a:lnTo>
                  <a:cubicBezTo>
                    <a:pt x="11720" y="156905"/>
                    <a:pt x="11606" y="156679"/>
                    <a:pt x="11493" y="156453"/>
                  </a:cubicBezTo>
                  <a:cubicBezTo>
                    <a:pt x="11380" y="156339"/>
                    <a:pt x="11267" y="156339"/>
                    <a:pt x="11153" y="156226"/>
                  </a:cubicBezTo>
                  <a:cubicBezTo>
                    <a:pt x="9455" y="154531"/>
                    <a:pt x="9455" y="151932"/>
                    <a:pt x="11153" y="150236"/>
                  </a:cubicBezTo>
                  <a:lnTo>
                    <a:pt x="84646" y="76771"/>
                  </a:lnTo>
                  <a:lnTo>
                    <a:pt x="15004" y="7263"/>
                  </a:lnTo>
                  <a:cubicBezTo>
                    <a:pt x="13305" y="5567"/>
                    <a:pt x="13305" y="2855"/>
                    <a:pt x="15004" y="1272"/>
                  </a:cubicBezTo>
                  <a:close/>
                  <a:moveTo>
                    <a:pt x="129172" y="1230"/>
                  </a:moveTo>
                  <a:cubicBezTo>
                    <a:pt x="130869" y="-352"/>
                    <a:pt x="133586" y="-352"/>
                    <a:pt x="135171" y="1230"/>
                  </a:cubicBezTo>
                  <a:lnTo>
                    <a:pt x="207837" y="73796"/>
                  </a:lnTo>
                  <a:cubicBezTo>
                    <a:pt x="209535" y="75491"/>
                    <a:pt x="209535" y="78091"/>
                    <a:pt x="207837" y="79787"/>
                  </a:cubicBezTo>
                  <a:lnTo>
                    <a:pt x="134265" y="153256"/>
                  </a:lnTo>
                  <a:lnTo>
                    <a:pt x="204781" y="223674"/>
                  </a:lnTo>
                  <a:cubicBezTo>
                    <a:pt x="206366" y="225257"/>
                    <a:pt x="206366" y="227970"/>
                    <a:pt x="204781" y="229665"/>
                  </a:cubicBezTo>
                  <a:lnTo>
                    <a:pt x="130756" y="303474"/>
                  </a:lnTo>
                  <a:lnTo>
                    <a:pt x="201046" y="373553"/>
                  </a:lnTo>
                  <a:cubicBezTo>
                    <a:pt x="202631" y="375248"/>
                    <a:pt x="202631" y="377961"/>
                    <a:pt x="201046" y="379544"/>
                  </a:cubicBezTo>
                  <a:lnTo>
                    <a:pt x="127474" y="453013"/>
                  </a:lnTo>
                  <a:lnTo>
                    <a:pt x="197877" y="523431"/>
                  </a:lnTo>
                  <a:cubicBezTo>
                    <a:pt x="199574" y="525127"/>
                    <a:pt x="199574" y="527840"/>
                    <a:pt x="197877" y="529422"/>
                  </a:cubicBezTo>
                  <a:lnTo>
                    <a:pt x="121362" y="605831"/>
                  </a:lnTo>
                  <a:cubicBezTo>
                    <a:pt x="120569" y="606735"/>
                    <a:pt x="119437" y="607074"/>
                    <a:pt x="118419" y="607074"/>
                  </a:cubicBezTo>
                  <a:cubicBezTo>
                    <a:pt x="117287" y="607074"/>
                    <a:pt x="116268" y="606735"/>
                    <a:pt x="115363" y="605831"/>
                  </a:cubicBezTo>
                  <a:cubicBezTo>
                    <a:pt x="113778" y="604248"/>
                    <a:pt x="113778" y="601535"/>
                    <a:pt x="115363" y="599840"/>
                  </a:cubicBezTo>
                  <a:lnTo>
                    <a:pt x="188935" y="526483"/>
                  </a:lnTo>
                  <a:lnTo>
                    <a:pt x="119324" y="456856"/>
                  </a:lnTo>
                  <a:cubicBezTo>
                    <a:pt x="119098" y="456743"/>
                    <a:pt x="118985" y="456404"/>
                    <a:pt x="118871" y="456291"/>
                  </a:cubicBezTo>
                  <a:cubicBezTo>
                    <a:pt x="118758" y="456178"/>
                    <a:pt x="118645" y="456178"/>
                    <a:pt x="118532" y="456065"/>
                  </a:cubicBezTo>
                  <a:cubicBezTo>
                    <a:pt x="116834" y="454370"/>
                    <a:pt x="116834" y="451657"/>
                    <a:pt x="118532" y="450075"/>
                  </a:cubicBezTo>
                  <a:lnTo>
                    <a:pt x="192104" y="376605"/>
                  </a:lnTo>
                  <a:lnTo>
                    <a:pt x="122380" y="306978"/>
                  </a:lnTo>
                  <a:cubicBezTo>
                    <a:pt x="121588" y="306187"/>
                    <a:pt x="121135" y="305056"/>
                    <a:pt x="121135" y="303926"/>
                  </a:cubicBezTo>
                  <a:cubicBezTo>
                    <a:pt x="120909" y="302570"/>
                    <a:pt x="121248" y="301100"/>
                    <a:pt x="122267" y="300083"/>
                  </a:cubicBezTo>
                  <a:lnTo>
                    <a:pt x="195839" y="226613"/>
                  </a:lnTo>
                  <a:lnTo>
                    <a:pt x="126115" y="157100"/>
                  </a:lnTo>
                  <a:cubicBezTo>
                    <a:pt x="125889" y="156873"/>
                    <a:pt x="125889" y="156647"/>
                    <a:pt x="125663" y="156421"/>
                  </a:cubicBezTo>
                  <a:cubicBezTo>
                    <a:pt x="125550" y="156308"/>
                    <a:pt x="125436" y="156308"/>
                    <a:pt x="125323" y="156195"/>
                  </a:cubicBezTo>
                  <a:cubicBezTo>
                    <a:pt x="123739" y="154613"/>
                    <a:pt x="123739" y="151900"/>
                    <a:pt x="125323" y="150205"/>
                  </a:cubicBezTo>
                  <a:lnTo>
                    <a:pt x="198895" y="76735"/>
                  </a:lnTo>
                  <a:lnTo>
                    <a:pt x="129172" y="7221"/>
                  </a:lnTo>
                  <a:cubicBezTo>
                    <a:pt x="127587" y="5526"/>
                    <a:pt x="127587" y="2926"/>
                    <a:pt x="129172" y="1230"/>
                  </a:cubicBezTo>
                  <a:close/>
                </a:path>
              </a:pathLst>
            </a:custGeom>
            <a:solidFill>
              <a:schemeClr val="accent1"/>
            </a:solidFill>
            <a:ln w="19050">
              <a:solidFill>
                <a:schemeClr val="accent1"/>
              </a:solidFill>
            </a:ln>
          </p:spPr>
        </p:sp>
        <p:sp>
          <p:nvSpPr>
            <p:cNvPr id="44" name="任意多边形: 形状 43">
              <a:extLst>
                <a:ext uri="{FF2B5EF4-FFF2-40B4-BE49-F238E27FC236}">
                  <a16:creationId xmlns:a16="http://schemas.microsoft.com/office/drawing/2014/main" id="{1F817F66-FD0A-4680-9821-88D347DCA37B}"/>
                </a:ext>
              </a:extLst>
            </p:cNvPr>
            <p:cNvSpPr/>
            <p:nvPr/>
          </p:nvSpPr>
          <p:spPr>
            <a:xfrm>
              <a:off x="809272" y="1418612"/>
              <a:ext cx="2631247" cy="3164154"/>
            </a:xfrm>
            <a:custGeom>
              <a:avLst/>
              <a:gdLst/>
              <a:ahLst/>
              <a:cxnLst/>
              <a:rect l="0" t="0" r="0" b="0"/>
              <a:pathLst>
                <a:path w="2631247" h="3164154">
                  <a:moveTo>
                    <a:pt x="1312596" y="38002"/>
                  </a:moveTo>
                  <a:cubicBezTo>
                    <a:pt x="1259651" y="76356"/>
                    <a:pt x="1247935" y="91746"/>
                    <a:pt x="1120495" y="290343"/>
                  </a:cubicBezTo>
                  <a:lnTo>
                    <a:pt x="1050096" y="400050"/>
                  </a:lnTo>
                  <a:lnTo>
                    <a:pt x="929446" y="407688"/>
                  </a:lnTo>
                  <a:cubicBezTo>
                    <a:pt x="836524" y="413571"/>
                    <a:pt x="788365" y="410198"/>
                    <a:pt x="719896" y="393013"/>
                  </a:cubicBezTo>
                  <a:cubicBezTo>
                    <a:pt x="640263" y="373026"/>
                    <a:pt x="622109" y="362151"/>
                    <a:pt x="545738" y="288689"/>
                  </a:cubicBezTo>
                  <a:cubicBezTo>
                    <a:pt x="498846" y="243583"/>
                    <a:pt x="420131" y="182299"/>
                    <a:pt x="370817" y="152503"/>
                  </a:cubicBezTo>
                  <a:cubicBezTo>
                    <a:pt x="224870" y="64321"/>
                    <a:pt x="144141" y="79669"/>
                    <a:pt x="121588" y="199887"/>
                  </a:cubicBezTo>
                  <a:cubicBezTo>
                    <a:pt x="108371" y="270342"/>
                    <a:pt x="163122" y="510750"/>
                    <a:pt x="214093" y="606063"/>
                  </a:cubicBezTo>
                  <a:cubicBezTo>
                    <a:pt x="271478" y="713371"/>
                    <a:pt x="272718" y="788706"/>
                    <a:pt x="217887" y="836457"/>
                  </a:cubicBezTo>
                  <a:cubicBezTo>
                    <a:pt x="179424" y="869954"/>
                    <a:pt x="115115" y="964288"/>
                    <a:pt x="39956" y="1097462"/>
                  </a:cubicBezTo>
                  <a:lnTo>
                    <a:pt x="0" y="1168260"/>
                  </a:lnTo>
                  <a:lnTo>
                    <a:pt x="13146" y="1289236"/>
                  </a:lnTo>
                  <a:cubicBezTo>
                    <a:pt x="26771" y="1414618"/>
                    <a:pt x="33895" y="1431578"/>
                    <a:pt x="127173" y="1560697"/>
                  </a:cubicBezTo>
                  <a:cubicBezTo>
                    <a:pt x="157414" y="1602559"/>
                    <a:pt x="167446" y="1629954"/>
                    <a:pt x="167446" y="1670682"/>
                  </a:cubicBezTo>
                  <a:cubicBezTo>
                    <a:pt x="167446" y="1714295"/>
                    <a:pt x="176775" y="1736593"/>
                    <a:pt x="215071" y="1784513"/>
                  </a:cubicBezTo>
                  <a:cubicBezTo>
                    <a:pt x="241265" y="1817290"/>
                    <a:pt x="277743" y="1867005"/>
                    <a:pt x="296134" y="1894990"/>
                  </a:cubicBezTo>
                  <a:cubicBezTo>
                    <a:pt x="347868" y="1973713"/>
                    <a:pt x="403403" y="2027148"/>
                    <a:pt x="463948" y="2056457"/>
                  </a:cubicBezTo>
                  <a:cubicBezTo>
                    <a:pt x="498578" y="2073221"/>
                    <a:pt x="528088" y="2099590"/>
                    <a:pt x="542807" y="2126922"/>
                  </a:cubicBezTo>
                  <a:cubicBezTo>
                    <a:pt x="565944" y="2169883"/>
                    <a:pt x="565872" y="2171904"/>
                    <a:pt x="538417" y="2250524"/>
                  </a:cubicBezTo>
                  <a:cubicBezTo>
                    <a:pt x="523066" y="2294483"/>
                    <a:pt x="507213" y="2359025"/>
                    <a:pt x="503187" y="2393950"/>
                  </a:cubicBezTo>
                  <a:cubicBezTo>
                    <a:pt x="496087" y="2455551"/>
                    <a:pt x="497129" y="2458170"/>
                    <a:pt x="538032" y="2481535"/>
                  </a:cubicBezTo>
                  <a:cubicBezTo>
                    <a:pt x="609943" y="2522613"/>
                    <a:pt x="1146783" y="2836627"/>
                    <a:pt x="1505982" y="3047719"/>
                  </a:cubicBezTo>
                  <a:cubicBezTo>
                    <a:pt x="1686712" y="3153930"/>
                    <a:pt x="1709482" y="3164153"/>
                    <a:pt x="1723281" y="3145281"/>
                  </a:cubicBezTo>
                  <a:cubicBezTo>
                    <a:pt x="1733397" y="3131447"/>
                    <a:pt x="1756988" y="3124200"/>
                    <a:pt x="1791902" y="3124200"/>
                  </a:cubicBezTo>
                  <a:cubicBezTo>
                    <a:pt x="1821165" y="3124200"/>
                    <a:pt x="1861939" y="3115496"/>
                    <a:pt x="1882511" y="3104858"/>
                  </a:cubicBezTo>
                  <a:cubicBezTo>
                    <a:pt x="1916979" y="3087034"/>
                    <a:pt x="1923865" y="3087532"/>
                    <a:pt x="1970274" y="3111208"/>
                  </a:cubicBezTo>
                  <a:cubicBezTo>
                    <a:pt x="2025619" y="3139443"/>
                    <a:pt x="2092638" y="3137167"/>
                    <a:pt x="2148646" y="3105150"/>
                  </a:cubicBezTo>
                  <a:cubicBezTo>
                    <a:pt x="2186501" y="3083510"/>
                    <a:pt x="2274832" y="3089239"/>
                    <a:pt x="2371069" y="3119575"/>
                  </a:cubicBezTo>
                  <a:cubicBezTo>
                    <a:pt x="2448292" y="3143917"/>
                    <a:pt x="2528504" y="3136254"/>
                    <a:pt x="2590385" y="3098622"/>
                  </a:cubicBezTo>
                  <a:lnTo>
                    <a:pt x="2631246" y="3073773"/>
                  </a:lnTo>
                  <a:lnTo>
                    <a:pt x="2631246" y="1879652"/>
                  </a:lnTo>
                  <a:lnTo>
                    <a:pt x="2567614" y="1800251"/>
                  </a:lnTo>
                  <a:cubicBezTo>
                    <a:pt x="2532617" y="1756580"/>
                    <a:pt x="2479024" y="1683702"/>
                    <a:pt x="2448520" y="1638300"/>
                  </a:cubicBezTo>
                  <a:cubicBezTo>
                    <a:pt x="2418016" y="1592898"/>
                    <a:pt x="2340677" y="1501458"/>
                    <a:pt x="2276656" y="1435100"/>
                  </a:cubicBezTo>
                  <a:cubicBezTo>
                    <a:pt x="2157749" y="1311853"/>
                    <a:pt x="1969338" y="1070505"/>
                    <a:pt x="1929652" y="990600"/>
                  </a:cubicBezTo>
                  <a:cubicBezTo>
                    <a:pt x="1917510" y="966152"/>
                    <a:pt x="1902597" y="900430"/>
                    <a:pt x="1896512" y="844550"/>
                  </a:cubicBezTo>
                  <a:cubicBezTo>
                    <a:pt x="1888708" y="772875"/>
                    <a:pt x="1875861" y="726760"/>
                    <a:pt x="1852895" y="687983"/>
                  </a:cubicBezTo>
                  <a:cubicBezTo>
                    <a:pt x="1834991" y="657751"/>
                    <a:pt x="1793253" y="574883"/>
                    <a:pt x="1760145" y="503833"/>
                  </a:cubicBezTo>
                  <a:cubicBezTo>
                    <a:pt x="1727037" y="432782"/>
                    <a:pt x="1678727" y="343218"/>
                    <a:pt x="1652790" y="304800"/>
                  </a:cubicBezTo>
                  <a:cubicBezTo>
                    <a:pt x="1626853" y="266382"/>
                    <a:pt x="1595626" y="214947"/>
                    <a:pt x="1583396" y="190500"/>
                  </a:cubicBezTo>
                  <a:cubicBezTo>
                    <a:pt x="1523322" y="70413"/>
                    <a:pt x="1451536" y="0"/>
                    <a:pt x="1389182" y="0"/>
                  </a:cubicBezTo>
                  <a:cubicBezTo>
                    <a:pt x="1375913" y="0"/>
                    <a:pt x="1341450" y="17101"/>
                    <a:pt x="1312596" y="38002"/>
                  </a:cubicBezTo>
                  <a:close/>
                </a:path>
              </a:pathLst>
            </a:custGeom>
            <a:solidFill>
              <a:schemeClr val="tx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031" name="组合 1030">
              <a:extLst>
                <a:ext uri="{FF2B5EF4-FFF2-40B4-BE49-F238E27FC236}">
                  <a16:creationId xmlns:a16="http://schemas.microsoft.com/office/drawing/2014/main" id="{062C2FAC-37B8-4832-9549-3B9580E3CEAA}"/>
                </a:ext>
              </a:extLst>
            </p:cNvPr>
            <p:cNvGrpSpPr/>
            <p:nvPr/>
          </p:nvGrpSpPr>
          <p:grpSpPr>
            <a:xfrm>
              <a:off x="859626" y="1497061"/>
              <a:ext cx="2631248" cy="2937518"/>
              <a:chOff x="3274935" y="529582"/>
              <a:chExt cx="2692400" cy="3098800"/>
            </a:xfrm>
            <a:solidFill>
              <a:schemeClr val="tx1"/>
            </a:solidFill>
          </p:grpSpPr>
          <p:sp>
            <p:nvSpPr>
              <p:cNvPr id="26" name="PA-椭圆 25">
                <a:extLst>
                  <a:ext uri="{FF2B5EF4-FFF2-40B4-BE49-F238E27FC236}">
                    <a16:creationId xmlns:a16="http://schemas.microsoft.com/office/drawing/2014/main" id="{689FBDE4-856B-4F58-93F9-041AC1DDE689}"/>
                  </a:ext>
                </a:extLst>
              </p:cNvPr>
              <p:cNvSpPr/>
              <p:nvPr>
                <p:custDataLst>
                  <p:tags r:id="rId1094"/>
                </p:custDataLst>
              </p:nvPr>
            </p:nvSpPr>
            <p:spPr>
              <a:xfrm>
                <a:off x="4595735" y="5295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" name="PA-椭圆 37">
                <a:extLst>
                  <a:ext uri="{FF2B5EF4-FFF2-40B4-BE49-F238E27FC236}">
                    <a16:creationId xmlns:a16="http://schemas.microsoft.com/office/drawing/2014/main" id="{AFA50832-EA9C-4F9B-8BAA-E3FE5D2F607F}"/>
                  </a:ext>
                </a:extLst>
              </p:cNvPr>
              <p:cNvSpPr/>
              <p:nvPr>
                <p:custDataLst>
                  <p:tags r:id="rId1095"/>
                </p:custDataLst>
              </p:nvPr>
            </p:nvSpPr>
            <p:spPr>
              <a:xfrm>
                <a:off x="4697335" y="5295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" name="PA-椭圆 39">
                <a:extLst>
                  <a:ext uri="{FF2B5EF4-FFF2-40B4-BE49-F238E27FC236}">
                    <a16:creationId xmlns:a16="http://schemas.microsoft.com/office/drawing/2014/main" id="{83093E1C-5E25-44D8-8700-68C1FC211340}"/>
                  </a:ext>
                </a:extLst>
              </p:cNvPr>
              <p:cNvSpPr/>
              <p:nvPr>
                <p:custDataLst>
                  <p:tags r:id="rId1096"/>
                </p:custDataLst>
              </p:nvPr>
            </p:nvSpPr>
            <p:spPr>
              <a:xfrm>
                <a:off x="3478135" y="6311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1" name="PA-椭圆 40">
                <a:extLst>
                  <a:ext uri="{FF2B5EF4-FFF2-40B4-BE49-F238E27FC236}">
                    <a16:creationId xmlns:a16="http://schemas.microsoft.com/office/drawing/2014/main" id="{0E6868CC-9305-486A-A987-505AB45CD2B0}"/>
                  </a:ext>
                </a:extLst>
              </p:cNvPr>
              <p:cNvSpPr/>
              <p:nvPr>
                <p:custDataLst>
                  <p:tags r:id="rId1097"/>
                </p:custDataLst>
              </p:nvPr>
            </p:nvSpPr>
            <p:spPr>
              <a:xfrm>
                <a:off x="3579735" y="6311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2" name="PA-椭圆 41">
                <a:extLst>
                  <a:ext uri="{FF2B5EF4-FFF2-40B4-BE49-F238E27FC236}">
                    <a16:creationId xmlns:a16="http://schemas.microsoft.com/office/drawing/2014/main" id="{438D5167-BCAA-4792-A9EB-B0C12C49543A}"/>
                  </a:ext>
                </a:extLst>
              </p:cNvPr>
              <p:cNvSpPr/>
              <p:nvPr>
                <p:custDataLst>
                  <p:tags r:id="rId1098"/>
                </p:custDataLst>
              </p:nvPr>
            </p:nvSpPr>
            <p:spPr>
              <a:xfrm>
                <a:off x="4494135" y="6311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" name="PA-椭圆 44">
                <a:extLst>
                  <a:ext uri="{FF2B5EF4-FFF2-40B4-BE49-F238E27FC236}">
                    <a16:creationId xmlns:a16="http://schemas.microsoft.com/office/drawing/2014/main" id="{6A38D07E-2F8A-4B51-BB0F-0F37B5EDCBE5}"/>
                  </a:ext>
                </a:extLst>
              </p:cNvPr>
              <p:cNvSpPr/>
              <p:nvPr>
                <p:custDataLst>
                  <p:tags r:id="rId1099"/>
                </p:custDataLst>
              </p:nvPr>
            </p:nvSpPr>
            <p:spPr>
              <a:xfrm>
                <a:off x="4595735" y="6311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" name="PA-椭圆 48">
                <a:extLst>
                  <a:ext uri="{FF2B5EF4-FFF2-40B4-BE49-F238E27FC236}">
                    <a16:creationId xmlns:a16="http://schemas.microsoft.com/office/drawing/2014/main" id="{505BAD32-255C-4229-BEFD-7F17437CED96}"/>
                  </a:ext>
                </a:extLst>
              </p:cNvPr>
              <p:cNvSpPr/>
              <p:nvPr>
                <p:custDataLst>
                  <p:tags r:id="rId1100"/>
                </p:custDataLst>
              </p:nvPr>
            </p:nvSpPr>
            <p:spPr>
              <a:xfrm>
                <a:off x="4697335" y="6311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" name="PA-椭圆 49">
                <a:extLst>
                  <a:ext uri="{FF2B5EF4-FFF2-40B4-BE49-F238E27FC236}">
                    <a16:creationId xmlns:a16="http://schemas.microsoft.com/office/drawing/2014/main" id="{640AB0AA-3CFC-4A62-9C1B-61B64DFD725C}"/>
                  </a:ext>
                </a:extLst>
              </p:cNvPr>
              <p:cNvSpPr/>
              <p:nvPr>
                <p:custDataLst>
                  <p:tags r:id="rId1101"/>
                </p:custDataLst>
              </p:nvPr>
            </p:nvSpPr>
            <p:spPr>
              <a:xfrm>
                <a:off x="4798935" y="6311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" name="PA-椭圆 52">
                <a:extLst>
                  <a:ext uri="{FF2B5EF4-FFF2-40B4-BE49-F238E27FC236}">
                    <a16:creationId xmlns:a16="http://schemas.microsoft.com/office/drawing/2014/main" id="{22147E05-25CE-40C7-8C91-250B24BD15A0}"/>
                  </a:ext>
                </a:extLst>
              </p:cNvPr>
              <p:cNvSpPr/>
              <p:nvPr>
                <p:custDataLst>
                  <p:tags r:id="rId1102"/>
                </p:custDataLst>
              </p:nvPr>
            </p:nvSpPr>
            <p:spPr>
              <a:xfrm>
                <a:off x="3478135" y="7327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6" name="PA-椭圆 55">
                <a:extLst>
                  <a:ext uri="{FF2B5EF4-FFF2-40B4-BE49-F238E27FC236}">
                    <a16:creationId xmlns:a16="http://schemas.microsoft.com/office/drawing/2014/main" id="{5876BA26-C493-4C0E-91BC-591BE4ED605F}"/>
                  </a:ext>
                </a:extLst>
              </p:cNvPr>
              <p:cNvSpPr/>
              <p:nvPr>
                <p:custDataLst>
                  <p:tags r:id="rId1103"/>
                </p:custDataLst>
              </p:nvPr>
            </p:nvSpPr>
            <p:spPr>
              <a:xfrm>
                <a:off x="3579735" y="7327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7" name="PA-椭圆 56">
                <a:extLst>
                  <a:ext uri="{FF2B5EF4-FFF2-40B4-BE49-F238E27FC236}">
                    <a16:creationId xmlns:a16="http://schemas.microsoft.com/office/drawing/2014/main" id="{AB2EA473-B431-4927-9FBD-F3AC8D4EBBA2}"/>
                  </a:ext>
                </a:extLst>
              </p:cNvPr>
              <p:cNvSpPr/>
              <p:nvPr>
                <p:custDataLst>
                  <p:tags r:id="rId1104"/>
                </p:custDataLst>
              </p:nvPr>
            </p:nvSpPr>
            <p:spPr>
              <a:xfrm>
                <a:off x="3681335" y="7327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3" name="PA-椭圆 62">
                <a:extLst>
                  <a:ext uri="{FF2B5EF4-FFF2-40B4-BE49-F238E27FC236}">
                    <a16:creationId xmlns:a16="http://schemas.microsoft.com/office/drawing/2014/main" id="{5C4E0CEA-EC8A-42E0-9A7E-6113108F6F45}"/>
                  </a:ext>
                </a:extLst>
              </p:cNvPr>
              <p:cNvSpPr/>
              <p:nvPr>
                <p:custDataLst>
                  <p:tags r:id="rId1105"/>
                </p:custDataLst>
              </p:nvPr>
            </p:nvSpPr>
            <p:spPr>
              <a:xfrm>
                <a:off x="3782935" y="7327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4" name="PA-椭圆 63">
                <a:extLst>
                  <a:ext uri="{FF2B5EF4-FFF2-40B4-BE49-F238E27FC236}">
                    <a16:creationId xmlns:a16="http://schemas.microsoft.com/office/drawing/2014/main" id="{B660D188-54AA-4273-8E43-7894CCF0FC98}"/>
                  </a:ext>
                </a:extLst>
              </p:cNvPr>
              <p:cNvSpPr/>
              <p:nvPr>
                <p:custDataLst>
                  <p:tags r:id="rId1106"/>
                </p:custDataLst>
              </p:nvPr>
            </p:nvSpPr>
            <p:spPr>
              <a:xfrm>
                <a:off x="4494135" y="7327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" name="PA-椭圆 64">
                <a:extLst>
                  <a:ext uri="{FF2B5EF4-FFF2-40B4-BE49-F238E27FC236}">
                    <a16:creationId xmlns:a16="http://schemas.microsoft.com/office/drawing/2014/main" id="{0673F527-F5DE-4F38-9127-1048C3908FCC}"/>
                  </a:ext>
                </a:extLst>
              </p:cNvPr>
              <p:cNvSpPr/>
              <p:nvPr>
                <p:custDataLst>
                  <p:tags r:id="rId1107"/>
                </p:custDataLst>
              </p:nvPr>
            </p:nvSpPr>
            <p:spPr>
              <a:xfrm>
                <a:off x="4595735" y="7327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9" name="PA-椭圆 68">
                <a:extLst>
                  <a:ext uri="{FF2B5EF4-FFF2-40B4-BE49-F238E27FC236}">
                    <a16:creationId xmlns:a16="http://schemas.microsoft.com/office/drawing/2014/main" id="{82E4177B-3B34-4048-A620-951E0E8055BC}"/>
                  </a:ext>
                </a:extLst>
              </p:cNvPr>
              <p:cNvSpPr/>
              <p:nvPr>
                <p:custDataLst>
                  <p:tags r:id="rId1108"/>
                </p:custDataLst>
              </p:nvPr>
            </p:nvSpPr>
            <p:spPr>
              <a:xfrm>
                <a:off x="4697335" y="7327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0" name="PA-椭圆 69">
                <a:extLst>
                  <a:ext uri="{FF2B5EF4-FFF2-40B4-BE49-F238E27FC236}">
                    <a16:creationId xmlns:a16="http://schemas.microsoft.com/office/drawing/2014/main" id="{F6C46B45-4742-4A0C-9DA3-6D96042C306F}"/>
                  </a:ext>
                </a:extLst>
              </p:cNvPr>
              <p:cNvSpPr/>
              <p:nvPr>
                <p:custDataLst>
                  <p:tags r:id="rId1109"/>
                </p:custDataLst>
              </p:nvPr>
            </p:nvSpPr>
            <p:spPr>
              <a:xfrm>
                <a:off x="4798935" y="7327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1" name="PA-椭圆 70">
                <a:extLst>
                  <a:ext uri="{FF2B5EF4-FFF2-40B4-BE49-F238E27FC236}">
                    <a16:creationId xmlns:a16="http://schemas.microsoft.com/office/drawing/2014/main" id="{5E6ADB0B-9E7E-4AC1-B399-5F2095E99148}"/>
                  </a:ext>
                </a:extLst>
              </p:cNvPr>
              <p:cNvSpPr/>
              <p:nvPr>
                <p:custDataLst>
                  <p:tags r:id="rId1110"/>
                </p:custDataLst>
              </p:nvPr>
            </p:nvSpPr>
            <p:spPr>
              <a:xfrm>
                <a:off x="4900535" y="7327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2" name="PA-椭圆 71">
                <a:extLst>
                  <a:ext uri="{FF2B5EF4-FFF2-40B4-BE49-F238E27FC236}">
                    <a16:creationId xmlns:a16="http://schemas.microsoft.com/office/drawing/2014/main" id="{C04EAF98-6E0F-48AD-982E-784F6CCBA90E}"/>
                  </a:ext>
                </a:extLst>
              </p:cNvPr>
              <p:cNvSpPr/>
              <p:nvPr>
                <p:custDataLst>
                  <p:tags r:id="rId1111"/>
                </p:custDataLst>
              </p:nvPr>
            </p:nvSpPr>
            <p:spPr>
              <a:xfrm>
                <a:off x="3478135" y="8343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3" name="PA-椭圆 72">
                <a:extLst>
                  <a:ext uri="{FF2B5EF4-FFF2-40B4-BE49-F238E27FC236}">
                    <a16:creationId xmlns:a16="http://schemas.microsoft.com/office/drawing/2014/main" id="{BF02EC20-A394-4B0C-BC47-8D9A2C049A5E}"/>
                  </a:ext>
                </a:extLst>
              </p:cNvPr>
              <p:cNvSpPr/>
              <p:nvPr>
                <p:custDataLst>
                  <p:tags r:id="rId1112"/>
                </p:custDataLst>
              </p:nvPr>
            </p:nvSpPr>
            <p:spPr>
              <a:xfrm>
                <a:off x="3579735" y="8343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4" name="PA-椭圆 73">
                <a:extLst>
                  <a:ext uri="{FF2B5EF4-FFF2-40B4-BE49-F238E27FC236}">
                    <a16:creationId xmlns:a16="http://schemas.microsoft.com/office/drawing/2014/main" id="{1B680725-CC8E-4885-AA52-C07A7D78D366}"/>
                  </a:ext>
                </a:extLst>
              </p:cNvPr>
              <p:cNvSpPr/>
              <p:nvPr>
                <p:custDataLst>
                  <p:tags r:id="rId1113"/>
                </p:custDataLst>
              </p:nvPr>
            </p:nvSpPr>
            <p:spPr>
              <a:xfrm>
                <a:off x="3681335" y="8343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6" name="PA-椭圆 75">
                <a:extLst>
                  <a:ext uri="{FF2B5EF4-FFF2-40B4-BE49-F238E27FC236}">
                    <a16:creationId xmlns:a16="http://schemas.microsoft.com/office/drawing/2014/main" id="{6FC98962-CFE3-4899-9C5F-44DA27EED6B9}"/>
                  </a:ext>
                </a:extLst>
              </p:cNvPr>
              <p:cNvSpPr/>
              <p:nvPr>
                <p:custDataLst>
                  <p:tags r:id="rId1114"/>
                </p:custDataLst>
              </p:nvPr>
            </p:nvSpPr>
            <p:spPr>
              <a:xfrm>
                <a:off x="3782935" y="8343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7" name="PA-椭圆 76">
                <a:extLst>
                  <a:ext uri="{FF2B5EF4-FFF2-40B4-BE49-F238E27FC236}">
                    <a16:creationId xmlns:a16="http://schemas.microsoft.com/office/drawing/2014/main" id="{B6084E79-C58C-4580-8C30-98D2B726958B}"/>
                  </a:ext>
                </a:extLst>
              </p:cNvPr>
              <p:cNvSpPr/>
              <p:nvPr>
                <p:custDataLst>
                  <p:tags r:id="rId1115"/>
                </p:custDataLst>
              </p:nvPr>
            </p:nvSpPr>
            <p:spPr>
              <a:xfrm>
                <a:off x="3884535" y="8343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8" name="PA-椭圆 77">
                <a:extLst>
                  <a:ext uri="{FF2B5EF4-FFF2-40B4-BE49-F238E27FC236}">
                    <a16:creationId xmlns:a16="http://schemas.microsoft.com/office/drawing/2014/main" id="{F09C9255-F2F7-485C-8BFE-7B1E30C8C0B8}"/>
                  </a:ext>
                </a:extLst>
              </p:cNvPr>
              <p:cNvSpPr/>
              <p:nvPr>
                <p:custDataLst>
                  <p:tags r:id="rId1116"/>
                </p:custDataLst>
              </p:nvPr>
            </p:nvSpPr>
            <p:spPr>
              <a:xfrm>
                <a:off x="4392535" y="8343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9" name="PA-椭圆 78">
                <a:extLst>
                  <a:ext uri="{FF2B5EF4-FFF2-40B4-BE49-F238E27FC236}">
                    <a16:creationId xmlns:a16="http://schemas.microsoft.com/office/drawing/2014/main" id="{F94E8DC4-9C9A-416A-BA98-FFB30180257A}"/>
                  </a:ext>
                </a:extLst>
              </p:cNvPr>
              <p:cNvSpPr/>
              <p:nvPr>
                <p:custDataLst>
                  <p:tags r:id="rId1117"/>
                </p:custDataLst>
              </p:nvPr>
            </p:nvSpPr>
            <p:spPr>
              <a:xfrm>
                <a:off x="4494135" y="8343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1" name="PA-椭圆 80">
                <a:extLst>
                  <a:ext uri="{FF2B5EF4-FFF2-40B4-BE49-F238E27FC236}">
                    <a16:creationId xmlns:a16="http://schemas.microsoft.com/office/drawing/2014/main" id="{EEAEB253-8E39-4907-A5D1-7C2D67600A68}"/>
                  </a:ext>
                </a:extLst>
              </p:cNvPr>
              <p:cNvSpPr/>
              <p:nvPr>
                <p:custDataLst>
                  <p:tags r:id="rId1118"/>
                </p:custDataLst>
              </p:nvPr>
            </p:nvSpPr>
            <p:spPr>
              <a:xfrm>
                <a:off x="4595735" y="8343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2" name="PA-椭圆 81">
                <a:extLst>
                  <a:ext uri="{FF2B5EF4-FFF2-40B4-BE49-F238E27FC236}">
                    <a16:creationId xmlns:a16="http://schemas.microsoft.com/office/drawing/2014/main" id="{95A04905-A140-4F06-8CFC-DCFF0F2D0CB0}"/>
                  </a:ext>
                </a:extLst>
              </p:cNvPr>
              <p:cNvSpPr/>
              <p:nvPr>
                <p:custDataLst>
                  <p:tags r:id="rId1119"/>
                </p:custDataLst>
              </p:nvPr>
            </p:nvSpPr>
            <p:spPr>
              <a:xfrm>
                <a:off x="4697335" y="8343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3" name="PA-椭圆 82">
                <a:extLst>
                  <a:ext uri="{FF2B5EF4-FFF2-40B4-BE49-F238E27FC236}">
                    <a16:creationId xmlns:a16="http://schemas.microsoft.com/office/drawing/2014/main" id="{EC49BC15-6EE7-4F8F-9B27-878C6624436D}"/>
                  </a:ext>
                </a:extLst>
              </p:cNvPr>
              <p:cNvSpPr/>
              <p:nvPr>
                <p:custDataLst>
                  <p:tags r:id="rId1120"/>
                </p:custDataLst>
              </p:nvPr>
            </p:nvSpPr>
            <p:spPr>
              <a:xfrm>
                <a:off x="4798935" y="8343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7" name="PA-椭圆 86">
                <a:extLst>
                  <a:ext uri="{FF2B5EF4-FFF2-40B4-BE49-F238E27FC236}">
                    <a16:creationId xmlns:a16="http://schemas.microsoft.com/office/drawing/2014/main" id="{BA0E920C-D78A-4945-86FB-720B2E3F7A89}"/>
                  </a:ext>
                </a:extLst>
              </p:cNvPr>
              <p:cNvSpPr/>
              <p:nvPr>
                <p:custDataLst>
                  <p:tags r:id="rId1121"/>
                </p:custDataLst>
              </p:nvPr>
            </p:nvSpPr>
            <p:spPr>
              <a:xfrm>
                <a:off x="4900535" y="8343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9" name="PA-椭圆 88">
                <a:extLst>
                  <a:ext uri="{FF2B5EF4-FFF2-40B4-BE49-F238E27FC236}">
                    <a16:creationId xmlns:a16="http://schemas.microsoft.com/office/drawing/2014/main" id="{434BAC22-0895-4877-A92F-A012630DB67F}"/>
                  </a:ext>
                </a:extLst>
              </p:cNvPr>
              <p:cNvSpPr/>
              <p:nvPr>
                <p:custDataLst>
                  <p:tags r:id="rId1122"/>
                </p:custDataLst>
              </p:nvPr>
            </p:nvSpPr>
            <p:spPr>
              <a:xfrm>
                <a:off x="3478135" y="9359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1" name="PA-椭圆 90">
                <a:extLst>
                  <a:ext uri="{FF2B5EF4-FFF2-40B4-BE49-F238E27FC236}">
                    <a16:creationId xmlns:a16="http://schemas.microsoft.com/office/drawing/2014/main" id="{6EDBBEDD-DF7E-4D22-86D2-606402862641}"/>
                  </a:ext>
                </a:extLst>
              </p:cNvPr>
              <p:cNvSpPr/>
              <p:nvPr>
                <p:custDataLst>
                  <p:tags r:id="rId1123"/>
                </p:custDataLst>
              </p:nvPr>
            </p:nvSpPr>
            <p:spPr>
              <a:xfrm>
                <a:off x="3579735" y="9359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3" name="PA-椭圆 92">
                <a:extLst>
                  <a:ext uri="{FF2B5EF4-FFF2-40B4-BE49-F238E27FC236}">
                    <a16:creationId xmlns:a16="http://schemas.microsoft.com/office/drawing/2014/main" id="{1AEBA55F-26CD-4074-A94F-588D1E75525B}"/>
                  </a:ext>
                </a:extLst>
              </p:cNvPr>
              <p:cNvSpPr/>
              <p:nvPr>
                <p:custDataLst>
                  <p:tags r:id="rId1124"/>
                </p:custDataLst>
              </p:nvPr>
            </p:nvSpPr>
            <p:spPr>
              <a:xfrm>
                <a:off x="3681335" y="9359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4" name="PA-椭圆 93">
                <a:extLst>
                  <a:ext uri="{FF2B5EF4-FFF2-40B4-BE49-F238E27FC236}">
                    <a16:creationId xmlns:a16="http://schemas.microsoft.com/office/drawing/2014/main" id="{4AD76EAE-FBAE-4DA2-A936-7D9943E5851E}"/>
                  </a:ext>
                </a:extLst>
              </p:cNvPr>
              <p:cNvSpPr/>
              <p:nvPr>
                <p:custDataLst>
                  <p:tags r:id="rId1125"/>
                </p:custDataLst>
              </p:nvPr>
            </p:nvSpPr>
            <p:spPr>
              <a:xfrm>
                <a:off x="3782935" y="9359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8" name="PA-椭圆 97">
                <a:extLst>
                  <a:ext uri="{FF2B5EF4-FFF2-40B4-BE49-F238E27FC236}">
                    <a16:creationId xmlns:a16="http://schemas.microsoft.com/office/drawing/2014/main" id="{696E8762-2DAD-41BA-A0A8-0378686EAA46}"/>
                  </a:ext>
                </a:extLst>
              </p:cNvPr>
              <p:cNvSpPr/>
              <p:nvPr>
                <p:custDataLst>
                  <p:tags r:id="rId1126"/>
                </p:custDataLst>
              </p:nvPr>
            </p:nvSpPr>
            <p:spPr>
              <a:xfrm>
                <a:off x="3884535" y="9359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2" name="PA-椭圆 101">
                <a:extLst>
                  <a:ext uri="{FF2B5EF4-FFF2-40B4-BE49-F238E27FC236}">
                    <a16:creationId xmlns:a16="http://schemas.microsoft.com/office/drawing/2014/main" id="{9881F9FA-2797-4F80-B024-F8F0FFFDADEF}"/>
                  </a:ext>
                </a:extLst>
              </p:cNvPr>
              <p:cNvSpPr/>
              <p:nvPr>
                <p:custDataLst>
                  <p:tags r:id="rId1127"/>
                </p:custDataLst>
              </p:nvPr>
            </p:nvSpPr>
            <p:spPr>
              <a:xfrm>
                <a:off x="3986135" y="9359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3" name="PA-椭圆 102">
                <a:extLst>
                  <a:ext uri="{FF2B5EF4-FFF2-40B4-BE49-F238E27FC236}">
                    <a16:creationId xmlns:a16="http://schemas.microsoft.com/office/drawing/2014/main" id="{FE55C9EA-F858-4BC5-8870-6F80D275F716}"/>
                  </a:ext>
                </a:extLst>
              </p:cNvPr>
              <p:cNvSpPr/>
              <p:nvPr>
                <p:custDataLst>
                  <p:tags r:id="rId1128"/>
                </p:custDataLst>
              </p:nvPr>
            </p:nvSpPr>
            <p:spPr>
              <a:xfrm>
                <a:off x="4087735" y="9359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4" name="PA-椭圆 103">
                <a:extLst>
                  <a:ext uri="{FF2B5EF4-FFF2-40B4-BE49-F238E27FC236}">
                    <a16:creationId xmlns:a16="http://schemas.microsoft.com/office/drawing/2014/main" id="{B88F32F3-0934-4C92-9CEA-D171FCB8DA0E}"/>
                  </a:ext>
                </a:extLst>
              </p:cNvPr>
              <p:cNvSpPr/>
              <p:nvPr>
                <p:custDataLst>
                  <p:tags r:id="rId1129"/>
                </p:custDataLst>
              </p:nvPr>
            </p:nvSpPr>
            <p:spPr>
              <a:xfrm>
                <a:off x="4189335" y="9359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5" name="PA-椭圆 104">
                <a:extLst>
                  <a:ext uri="{FF2B5EF4-FFF2-40B4-BE49-F238E27FC236}">
                    <a16:creationId xmlns:a16="http://schemas.microsoft.com/office/drawing/2014/main" id="{82F92042-A088-480B-9E2D-31997AA551FD}"/>
                  </a:ext>
                </a:extLst>
              </p:cNvPr>
              <p:cNvSpPr/>
              <p:nvPr>
                <p:custDataLst>
                  <p:tags r:id="rId1130"/>
                </p:custDataLst>
              </p:nvPr>
            </p:nvSpPr>
            <p:spPr>
              <a:xfrm>
                <a:off x="4290935" y="9359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6" name="PA-椭圆 105">
                <a:extLst>
                  <a:ext uri="{FF2B5EF4-FFF2-40B4-BE49-F238E27FC236}">
                    <a16:creationId xmlns:a16="http://schemas.microsoft.com/office/drawing/2014/main" id="{DBA0D0F0-8EB3-451F-AA27-E5C349E68984}"/>
                  </a:ext>
                </a:extLst>
              </p:cNvPr>
              <p:cNvSpPr/>
              <p:nvPr>
                <p:custDataLst>
                  <p:tags r:id="rId1131"/>
                </p:custDataLst>
              </p:nvPr>
            </p:nvSpPr>
            <p:spPr>
              <a:xfrm>
                <a:off x="4392535" y="9359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3" name="PA-椭圆 522">
                <a:extLst>
                  <a:ext uri="{FF2B5EF4-FFF2-40B4-BE49-F238E27FC236}">
                    <a16:creationId xmlns:a16="http://schemas.microsoft.com/office/drawing/2014/main" id="{92C8C64C-21DC-4231-A7E5-B9F47FE65623}"/>
                  </a:ext>
                </a:extLst>
              </p:cNvPr>
              <p:cNvSpPr/>
              <p:nvPr>
                <p:custDataLst>
                  <p:tags r:id="rId1132"/>
                </p:custDataLst>
              </p:nvPr>
            </p:nvSpPr>
            <p:spPr>
              <a:xfrm>
                <a:off x="4494135" y="9359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4" name="PA-椭圆 523">
                <a:extLst>
                  <a:ext uri="{FF2B5EF4-FFF2-40B4-BE49-F238E27FC236}">
                    <a16:creationId xmlns:a16="http://schemas.microsoft.com/office/drawing/2014/main" id="{E2625660-748C-4284-9C04-AD489544FA2A}"/>
                  </a:ext>
                </a:extLst>
              </p:cNvPr>
              <p:cNvSpPr/>
              <p:nvPr>
                <p:custDataLst>
                  <p:tags r:id="rId1133"/>
                </p:custDataLst>
              </p:nvPr>
            </p:nvSpPr>
            <p:spPr>
              <a:xfrm>
                <a:off x="4595735" y="9359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5" name="PA-椭圆 524">
                <a:extLst>
                  <a:ext uri="{FF2B5EF4-FFF2-40B4-BE49-F238E27FC236}">
                    <a16:creationId xmlns:a16="http://schemas.microsoft.com/office/drawing/2014/main" id="{A9752A21-C5A4-4417-97C0-491DDB02C997}"/>
                  </a:ext>
                </a:extLst>
              </p:cNvPr>
              <p:cNvSpPr/>
              <p:nvPr>
                <p:custDataLst>
                  <p:tags r:id="rId1134"/>
                </p:custDataLst>
              </p:nvPr>
            </p:nvSpPr>
            <p:spPr>
              <a:xfrm>
                <a:off x="4697335" y="9359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6" name="PA-椭圆 525">
                <a:extLst>
                  <a:ext uri="{FF2B5EF4-FFF2-40B4-BE49-F238E27FC236}">
                    <a16:creationId xmlns:a16="http://schemas.microsoft.com/office/drawing/2014/main" id="{6C165F90-F725-4E78-8DBA-7B3DAC4FB89B}"/>
                  </a:ext>
                </a:extLst>
              </p:cNvPr>
              <p:cNvSpPr/>
              <p:nvPr>
                <p:custDataLst>
                  <p:tags r:id="rId1135"/>
                </p:custDataLst>
              </p:nvPr>
            </p:nvSpPr>
            <p:spPr>
              <a:xfrm>
                <a:off x="4798935" y="9359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7" name="PA-椭圆 526">
                <a:extLst>
                  <a:ext uri="{FF2B5EF4-FFF2-40B4-BE49-F238E27FC236}">
                    <a16:creationId xmlns:a16="http://schemas.microsoft.com/office/drawing/2014/main" id="{9FE7BDBC-3478-45FB-B504-7BE364CEA2E5}"/>
                  </a:ext>
                </a:extLst>
              </p:cNvPr>
              <p:cNvSpPr/>
              <p:nvPr>
                <p:custDataLst>
                  <p:tags r:id="rId1136"/>
                </p:custDataLst>
              </p:nvPr>
            </p:nvSpPr>
            <p:spPr>
              <a:xfrm>
                <a:off x="4900535" y="9359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8" name="PA-椭圆 527">
                <a:extLst>
                  <a:ext uri="{FF2B5EF4-FFF2-40B4-BE49-F238E27FC236}">
                    <a16:creationId xmlns:a16="http://schemas.microsoft.com/office/drawing/2014/main" id="{9720E5DE-4FE4-41A4-A155-D8982D290AF5}"/>
                  </a:ext>
                </a:extLst>
              </p:cNvPr>
              <p:cNvSpPr/>
              <p:nvPr>
                <p:custDataLst>
                  <p:tags r:id="rId1137"/>
                </p:custDataLst>
              </p:nvPr>
            </p:nvSpPr>
            <p:spPr>
              <a:xfrm>
                <a:off x="5002135" y="9359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9" name="PA-椭圆 528">
                <a:extLst>
                  <a:ext uri="{FF2B5EF4-FFF2-40B4-BE49-F238E27FC236}">
                    <a16:creationId xmlns:a16="http://schemas.microsoft.com/office/drawing/2014/main" id="{109F5B8F-747E-4AE1-86B8-4F6D28756366}"/>
                  </a:ext>
                </a:extLst>
              </p:cNvPr>
              <p:cNvSpPr/>
              <p:nvPr>
                <p:custDataLst>
                  <p:tags r:id="rId1138"/>
                </p:custDataLst>
              </p:nvPr>
            </p:nvSpPr>
            <p:spPr>
              <a:xfrm>
                <a:off x="3478135" y="10375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0" name="PA-椭圆 529">
                <a:extLst>
                  <a:ext uri="{FF2B5EF4-FFF2-40B4-BE49-F238E27FC236}">
                    <a16:creationId xmlns:a16="http://schemas.microsoft.com/office/drawing/2014/main" id="{026017AC-9B75-4A01-832D-DD07E81E0378}"/>
                  </a:ext>
                </a:extLst>
              </p:cNvPr>
              <p:cNvSpPr/>
              <p:nvPr>
                <p:custDataLst>
                  <p:tags r:id="rId1139"/>
                </p:custDataLst>
              </p:nvPr>
            </p:nvSpPr>
            <p:spPr>
              <a:xfrm>
                <a:off x="3579735" y="10375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1" name="PA-椭圆 530">
                <a:extLst>
                  <a:ext uri="{FF2B5EF4-FFF2-40B4-BE49-F238E27FC236}">
                    <a16:creationId xmlns:a16="http://schemas.microsoft.com/office/drawing/2014/main" id="{75A9491A-586D-483C-82B3-2FB9156C4ED7}"/>
                  </a:ext>
                </a:extLst>
              </p:cNvPr>
              <p:cNvSpPr/>
              <p:nvPr>
                <p:custDataLst>
                  <p:tags r:id="rId1140"/>
                </p:custDataLst>
              </p:nvPr>
            </p:nvSpPr>
            <p:spPr>
              <a:xfrm>
                <a:off x="3681335" y="10375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2" name="PA-椭圆 531">
                <a:extLst>
                  <a:ext uri="{FF2B5EF4-FFF2-40B4-BE49-F238E27FC236}">
                    <a16:creationId xmlns:a16="http://schemas.microsoft.com/office/drawing/2014/main" id="{09552AFF-A681-4F4F-A186-9CCE51ED9AEE}"/>
                  </a:ext>
                </a:extLst>
              </p:cNvPr>
              <p:cNvSpPr/>
              <p:nvPr>
                <p:custDataLst>
                  <p:tags r:id="rId1141"/>
                </p:custDataLst>
              </p:nvPr>
            </p:nvSpPr>
            <p:spPr>
              <a:xfrm>
                <a:off x="3782935" y="10375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3" name="PA-椭圆 532">
                <a:extLst>
                  <a:ext uri="{FF2B5EF4-FFF2-40B4-BE49-F238E27FC236}">
                    <a16:creationId xmlns:a16="http://schemas.microsoft.com/office/drawing/2014/main" id="{820805B8-07FA-4A1B-A3E0-259142B31588}"/>
                  </a:ext>
                </a:extLst>
              </p:cNvPr>
              <p:cNvSpPr/>
              <p:nvPr>
                <p:custDataLst>
                  <p:tags r:id="rId1142"/>
                </p:custDataLst>
              </p:nvPr>
            </p:nvSpPr>
            <p:spPr>
              <a:xfrm>
                <a:off x="3884535" y="10375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4" name="PA-椭圆 533">
                <a:extLst>
                  <a:ext uri="{FF2B5EF4-FFF2-40B4-BE49-F238E27FC236}">
                    <a16:creationId xmlns:a16="http://schemas.microsoft.com/office/drawing/2014/main" id="{063883A9-13C7-4FDD-AEF9-A83EE8A90C70}"/>
                  </a:ext>
                </a:extLst>
              </p:cNvPr>
              <p:cNvSpPr/>
              <p:nvPr>
                <p:custDataLst>
                  <p:tags r:id="rId1143"/>
                </p:custDataLst>
              </p:nvPr>
            </p:nvSpPr>
            <p:spPr>
              <a:xfrm>
                <a:off x="3986135" y="10375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5" name="PA-椭圆 534">
                <a:extLst>
                  <a:ext uri="{FF2B5EF4-FFF2-40B4-BE49-F238E27FC236}">
                    <a16:creationId xmlns:a16="http://schemas.microsoft.com/office/drawing/2014/main" id="{C8C9753A-BCF4-47BD-AE99-41BB180F7CC1}"/>
                  </a:ext>
                </a:extLst>
              </p:cNvPr>
              <p:cNvSpPr/>
              <p:nvPr>
                <p:custDataLst>
                  <p:tags r:id="rId1144"/>
                </p:custDataLst>
              </p:nvPr>
            </p:nvSpPr>
            <p:spPr>
              <a:xfrm>
                <a:off x="4087735" y="10375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6" name="PA-椭圆 535">
                <a:extLst>
                  <a:ext uri="{FF2B5EF4-FFF2-40B4-BE49-F238E27FC236}">
                    <a16:creationId xmlns:a16="http://schemas.microsoft.com/office/drawing/2014/main" id="{E4DE55CF-1C09-4423-8C1D-3FDB5E990F9B}"/>
                  </a:ext>
                </a:extLst>
              </p:cNvPr>
              <p:cNvSpPr/>
              <p:nvPr>
                <p:custDataLst>
                  <p:tags r:id="rId1145"/>
                </p:custDataLst>
              </p:nvPr>
            </p:nvSpPr>
            <p:spPr>
              <a:xfrm>
                <a:off x="4189335" y="10375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7" name="PA-椭圆 536">
                <a:extLst>
                  <a:ext uri="{FF2B5EF4-FFF2-40B4-BE49-F238E27FC236}">
                    <a16:creationId xmlns:a16="http://schemas.microsoft.com/office/drawing/2014/main" id="{11EF9785-26ED-49DA-99D5-61678E09FE82}"/>
                  </a:ext>
                </a:extLst>
              </p:cNvPr>
              <p:cNvSpPr/>
              <p:nvPr>
                <p:custDataLst>
                  <p:tags r:id="rId1146"/>
                </p:custDataLst>
              </p:nvPr>
            </p:nvSpPr>
            <p:spPr>
              <a:xfrm>
                <a:off x="4290935" y="10375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8" name="PA-椭圆 537">
                <a:extLst>
                  <a:ext uri="{FF2B5EF4-FFF2-40B4-BE49-F238E27FC236}">
                    <a16:creationId xmlns:a16="http://schemas.microsoft.com/office/drawing/2014/main" id="{41C2EC8D-311D-4498-AA8C-96BC8A7A8075}"/>
                  </a:ext>
                </a:extLst>
              </p:cNvPr>
              <p:cNvSpPr/>
              <p:nvPr>
                <p:custDataLst>
                  <p:tags r:id="rId1147"/>
                </p:custDataLst>
              </p:nvPr>
            </p:nvSpPr>
            <p:spPr>
              <a:xfrm>
                <a:off x="4392535" y="10375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9" name="PA-椭圆 538">
                <a:extLst>
                  <a:ext uri="{FF2B5EF4-FFF2-40B4-BE49-F238E27FC236}">
                    <a16:creationId xmlns:a16="http://schemas.microsoft.com/office/drawing/2014/main" id="{D7AC46E7-EA03-45CA-BEC3-A963B5651259}"/>
                  </a:ext>
                </a:extLst>
              </p:cNvPr>
              <p:cNvSpPr/>
              <p:nvPr>
                <p:custDataLst>
                  <p:tags r:id="rId1148"/>
                </p:custDataLst>
              </p:nvPr>
            </p:nvSpPr>
            <p:spPr>
              <a:xfrm>
                <a:off x="4494135" y="10375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0" name="PA-椭圆 539">
                <a:extLst>
                  <a:ext uri="{FF2B5EF4-FFF2-40B4-BE49-F238E27FC236}">
                    <a16:creationId xmlns:a16="http://schemas.microsoft.com/office/drawing/2014/main" id="{724187AB-EA00-4F47-8366-1DE5745AF14C}"/>
                  </a:ext>
                </a:extLst>
              </p:cNvPr>
              <p:cNvSpPr/>
              <p:nvPr>
                <p:custDataLst>
                  <p:tags r:id="rId1149"/>
                </p:custDataLst>
              </p:nvPr>
            </p:nvSpPr>
            <p:spPr>
              <a:xfrm>
                <a:off x="4595735" y="10375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1" name="PA-椭圆 540">
                <a:extLst>
                  <a:ext uri="{FF2B5EF4-FFF2-40B4-BE49-F238E27FC236}">
                    <a16:creationId xmlns:a16="http://schemas.microsoft.com/office/drawing/2014/main" id="{CFF4CBC7-A779-43AC-B5AA-879FD6F6FA88}"/>
                  </a:ext>
                </a:extLst>
              </p:cNvPr>
              <p:cNvSpPr/>
              <p:nvPr>
                <p:custDataLst>
                  <p:tags r:id="rId1150"/>
                </p:custDataLst>
              </p:nvPr>
            </p:nvSpPr>
            <p:spPr>
              <a:xfrm>
                <a:off x="4697335" y="10375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2" name="PA-椭圆 541">
                <a:extLst>
                  <a:ext uri="{FF2B5EF4-FFF2-40B4-BE49-F238E27FC236}">
                    <a16:creationId xmlns:a16="http://schemas.microsoft.com/office/drawing/2014/main" id="{E0CA5C19-EB99-4E5E-BB06-E28C9888F233}"/>
                  </a:ext>
                </a:extLst>
              </p:cNvPr>
              <p:cNvSpPr/>
              <p:nvPr>
                <p:custDataLst>
                  <p:tags r:id="rId1151"/>
                </p:custDataLst>
              </p:nvPr>
            </p:nvSpPr>
            <p:spPr>
              <a:xfrm>
                <a:off x="4798935" y="10375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3" name="PA-椭圆 542">
                <a:extLst>
                  <a:ext uri="{FF2B5EF4-FFF2-40B4-BE49-F238E27FC236}">
                    <a16:creationId xmlns:a16="http://schemas.microsoft.com/office/drawing/2014/main" id="{9096BBA6-327C-470B-B964-B5DCA8CC35BF}"/>
                  </a:ext>
                </a:extLst>
              </p:cNvPr>
              <p:cNvSpPr/>
              <p:nvPr>
                <p:custDataLst>
                  <p:tags r:id="rId1152"/>
                </p:custDataLst>
              </p:nvPr>
            </p:nvSpPr>
            <p:spPr>
              <a:xfrm>
                <a:off x="4900535" y="10375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4" name="PA-椭圆 543">
                <a:extLst>
                  <a:ext uri="{FF2B5EF4-FFF2-40B4-BE49-F238E27FC236}">
                    <a16:creationId xmlns:a16="http://schemas.microsoft.com/office/drawing/2014/main" id="{0EB32D4A-61A6-4273-AC8E-7D3DBF79AE3D}"/>
                  </a:ext>
                </a:extLst>
              </p:cNvPr>
              <p:cNvSpPr/>
              <p:nvPr>
                <p:custDataLst>
                  <p:tags r:id="rId1153"/>
                </p:custDataLst>
              </p:nvPr>
            </p:nvSpPr>
            <p:spPr>
              <a:xfrm>
                <a:off x="5002135" y="10375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5" name="PA-椭圆 544">
                <a:extLst>
                  <a:ext uri="{FF2B5EF4-FFF2-40B4-BE49-F238E27FC236}">
                    <a16:creationId xmlns:a16="http://schemas.microsoft.com/office/drawing/2014/main" id="{24E39723-2799-4F9C-8966-E3188DB28267}"/>
                  </a:ext>
                </a:extLst>
              </p:cNvPr>
              <p:cNvSpPr/>
              <p:nvPr>
                <p:custDataLst>
                  <p:tags r:id="rId1154"/>
                </p:custDataLst>
              </p:nvPr>
            </p:nvSpPr>
            <p:spPr>
              <a:xfrm>
                <a:off x="3579735" y="11391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6" name="PA-椭圆 545">
                <a:extLst>
                  <a:ext uri="{FF2B5EF4-FFF2-40B4-BE49-F238E27FC236}">
                    <a16:creationId xmlns:a16="http://schemas.microsoft.com/office/drawing/2014/main" id="{2EA23D05-8092-4E4E-BE34-CF1869B05F8B}"/>
                  </a:ext>
                </a:extLst>
              </p:cNvPr>
              <p:cNvSpPr/>
              <p:nvPr>
                <p:custDataLst>
                  <p:tags r:id="rId1155"/>
                </p:custDataLst>
              </p:nvPr>
            </p:nvSpPr>
            <p:spPr>
              <a:xfrm>
                <a:off x="3681335" y="11391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7" name="PA-椭圆 546">
                <a:extLst>
                  <a:ext uri="{FF2B5EF4-FFF2-40B4-BE49-F238E27FC236}">
                    <a16:creationId xmlns:a16="http://schemas.microsoft.com/office/drawing/2014/main" id="{C0C0DC09-9606-44AA-8D2A-FF8E490C6140}"/>
                  </a:ext>
                </a:extLst>
              </p:cNvPr>
              <p:cNvSpPr/>
              <p:nvPr>
                <p:custDataLst>
                  <p:tags r:id="rId1156"/>
                </p:custDataLst>
              </p:nvPr>
            </p:nvSpPr>
            <p:spPr>
              <a:xfrm>
                <a:off x="3782935" y="11391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8" name="PA-椭圆 547">
                <a:extLst>
                  <a:ext uri="{FF2B5EF4-FFF2-40B4-BE49-F238E27FC236}">
                    <a16:creationId xmlns:a16="http://schemas.microsoft.com/office/drawing/2014/main" id="{4C89A056-2F40-4F42-B6AE-9AD48654DDC0}"/>
                  </a:ext>
                </a:extLst>
              </p:cNvPr>
              <p:cNvSpPr/>
              <p:nvPr>
                <p:custDataLst>
                  <p:tags r:id="rId1157"/>
                </p:custDataLst>
              </p:nvPr>
            </p:nvSpPr>
            <p:spPr>
              <a:xfrm>
                <a:off x="3884535" y="11391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9" name="PA-椭圆 548">
                <a:extLst>
                  <a:ext uri="{FF2B5EF4-FFF2-40B4-BE49-F238E27FC236}">
                    <a16:creationId xmlns:a16="http://schemas.microsoft.com/office/drawing/2014/main" id="{93F70C32-05BE-4864-9DE5-D3004E2344F4}"/>
                  </a:ext>
                </a:extLst>
              </p:cNvPr>
              <p:cNvSpPr/>
              <p:nvPr>
                <p:custDataLst>
                  <p:tags r:id="rId1158"/>
                </p:custDataLst>
              </p:nvPr>
            </p:nvSpPr>
            <p:spPr>
              <a:xfrm>
                <a:off x="3986135" y="11391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0" name="PA-椭圆 549">
                <a:extLst>
                  <a:ext uri="{FF2B5EF4-FFF2-40B4-BE49-F238E27FC236}">
                    <a16:creationId xmlns:a16="http://schemas.microsoft.com/office/drawing/2014/main" id="{91CE5FE9-5105-42F5-8B30-BA1DA32B86AB}"/>
                  </a:ext>
                </a:extLst>
              </p:cNvPr>
              <p:cNvSpPr/>
              <p:nvPr>
                <p:custDataLst>
                  <p:tags r:id="rId1159"/>
                </p:custDataLst>
              </p:nvPr>
            </p:nvSpPr>
            <p:spPr>
              <a:xfrm>
                <a:off x="4087735" y="11391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1" name="PA-椭圆 550">
                <a:extLst>
                  <a:ext uri="{FF2B5EF4-FFF2-40B4-BE49-F238E27FC236}">
                    <a16:creationId xmlns:a16="http://schemas.microsoft.com/office/drawing/2014/main" id="{9C2B4284-8EF5-4FC5-8D07-B22A3E146CE8}"/>
                  </a:ext>
                </a:extLst>
              </p:cNvPr>
              <p:cNvSpPr/>
              <p:nvPr>
                <p:custDataLst>
                  <p:tags r:id="rId1160"/>
                </p:custDataLst>
              </p:nvPr>
            </p:nvSpPr>
            <p:spPr>
              <a:xfrm>
                <a:off x="4189335" y="11391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2" name="PA-椭圆 551">
                <a:extLst>
                  <a:ext uri="{FF2B5EF4-FFF2-40B4-BE49-F238E27FC236}">
                    <a16:creationId xmlns:a16="http://schemas.microsoft.com/office/drawing/2014/main" id="{D59E1263-D410-41F7-B28C-70DCF07FCF90}"/>
                  </a:ext>
                </a:extLst>
              </p:cNvPr>
              <p:cNvSpPr/>
              <p:nvPr>
                <p:custDataLst>
                  <p:tags r:id="rId1161"/>
                </p:custDataLst>
              </p:nvPr>
            </p:nvSpPr>
            <p:spPr>
              <a:xfrm>
                <a:off x="4290935" y="11391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3" name="PA-椭圆 552">
                <a:extLst>
                  <a:ext uri="{FF2B5EF4-FFF2-40B4-BE49-F238E27FC236}">
                    <a16:creationId xmlns:a16="http://schemas.microsoft.com/office/drawing/2014/main" id="{92F86320-7D10-4044-A95B-0FD284E2CDA3}"/>
                  </a:ext>
                </a:extLst>
              </p:cNvPr>
              <p:cNvSpPr/>
              <p:nvPr>
                <p:custDataLst>
                  <p:tags r:id="rId1162"/>
                </p:custDataLst>
              </p:nvPr>
            </p:nvSpPr>
            <p:spPr>
              <a:xfrm>
                <a:off x="4392535" y="11391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4" name="PA-椭圆 553">
                <a:extLst>
                  <a:ext uri="{FF2B5EF4-FFF2-40B4-BE49-F238E27FC236}">
                    <a16:creationId xmlns:a16="http://schemas.microsoft.com/office/drawing/2014/main" id="{B0B96900-51BF-4793-9610-CA700AC045DF}"/>
                  </a:ext>
                </a:extLst>
              </p:cNvPr>
              <p:cNvSpPr/>
              <p:nvPr>
                <p:custDataLst>
                  <p:tags r:id="rId1163"/>
                </p:custDataLst>
              </p:nvPr>
            </p:nvSpPr>
            <p:spPr>
              <a:xfrm>
                <a:off x="4494135" y="11391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5" name="PA-椭圆 554">
                <a:extLst>
                  <a:ext uri="{FF2B5EF4-FFF2-40B4-BE49-F238E27FC236}">
                    <a16:creationId xmlns:a16="http://schemas.microsoft.com/office/drawing/2014/main" id="{0F17DC8A-EF8C-4C61-BFBC-0BF5A9C593B4}"/>
                  </a:ext>
                </a:extLst>
              </p:cNvPr>
              <p:cNvSpPr/>
              <p:nvPr>
                <p:custDataLst>
                  <p:tags r:id="rId1164"/>
                </p:custDataLst>
              </p:nvPr>
            </p:nvSpPr>
            <p:spPr>
              <a:xfrm>
                <a:off x="4595735" y="11391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6" name="PA-椭圆 555">
                <a:extLst>
                  <a:ext uri="{FF2B5EF4-FFF2-40B4-BE49-F238E27FC236}">
                    <a16:creationId xmlns:a16="http://schemas.microsoft.com/office/drawing/2014/main" id="{2C9C0A61-E662-4604-B3B6-5A7A5214C150}"/>
                  </a:ext>
                </a:extLst>
              </p:cNvPr>
              <p:cNvSpPr/>
              <p:nvPr>
                <p:custDataLst>
                  <p:tags r:id="rId1165"/>
                </p:custDataLst>
              </p:nvPr>
            </p:nvSpPr>
            <p:spPr>
              <a:xfrm>
                <a:off x="4697335" y="11391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7" name="PA-椭圆 556">
                <a:extLst>
                  <a:ext uri="{FF2B5EF4-FFF2-40B4-BE49-F238E27FC236}">
                    <a16:creationId xmlns:a16="http://schemas.microsoft.com/office/drawing/2014/main" id="{7C93470B-13E5-422A-BA29-941CC28C24F8}"/>
                  </a:ext>
                </a:extLst>
              </p:cNvPr>
              <p:cNvSpPr/>
              <p:nvPr>
                <p:custDataLst>
                  <p:tags r:id="rId1166"/>
                </p:custDataLst>
              </p:nvPr>
            </p:nvSpPr>
            <p:spPr>
              <a:xfrm>
                <a:off x="4798935" y="11391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8" name="PA-椭圆 557">
                <a:extLst>
                  <a:ext uri="{FF2B5EF4-FFF2-40B4-BE49-F238E27FC236}">
                    <a16:creationId xmlns:a16="http://schemas.microsoft.com/office/drawing/2014/main" id="{5A1A2891-4B0D-40C1-87D4-03DE50FA2B71}"/>
                  </a:ext>
                </a:extLst>
              </p:cNvPr>
              <p:cNvSpPr/>
              <p:nvPr>
                <p:custDataLst>
                  <p:tags r:id="rId1167"/>
                </p:custDataLst>
              </p:nvPr>
            </p:nvSpPr>
            <p:spPr>
              <a:xfrm>
                <a:off x="4900535" y="11391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9" name="PA-椭圆 558">
                <a:extLst>
                  <a:ext uri="{FF2B5EF4-FFF2-40B4-BE49-F238E27FC236}">
                    <a16:creationId xmlns:a16="http://schemas.microsoft.com/office/drawing/2014/main" id="{520D7EA8-551F-46DB-A8A4-8A79BBE2A2DC}"/>
                  </a:ext>
                </a:extLst>
              </p:cNvPr>
              <p:cNvSpPr/>
              <p:nvPr>
                <p:custDataLst>
                  <p:tags r:id="rId1168"/>
                </p:custDataLst>
              </p:nvPr>
            </p:nvSpPr>
            <p:spPr>
              <a:xfrm>
                <a:off x="5002135" y="11391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60" name="PA-椭圆 559">
                <a:extLst>
                  <a:ext uri="{FF2B5EF4-FFF2-40B4-BE49-F238E27FC236}">
                    <a16:creationId xmlns:a16="http://schemas.microsoft.com/office/drawing/2014/main" id="{A42E227C-6CE1-4233-BE3C-D7B1F61B042C}"/>
                  </a:ext>
                </a:extLst>
              </p:cNvPr>
              <p:cNvSpPr/>
              <p:nvPr>
                <p:custDataLst>
                  <p:tags r:id="rId1169"/>
                </p:custDataLst>
              </p:nvPr>
            </p:nvSpPr>
            <p:spPr>
              <a:xfrm>
                <a:off x="5103735" y="11391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61" name="PA-椭圆 560">
                <a:extLst>
                  <a:ext uri="{FF2B5EF4-FFF2-40B4-BE49-F238E27FC236}">
                    <a16:creationId xmlns:a16="http://schemas.microsoft.com/office/drawing/2014/main" id="{CD0DBBC0-1217-4D3C-8B1F-B31ADE3428D8}"/>
                  </a:ext>
                </a:extLst>
              </p:cNvPr>
              <p:cNvSpPr/>
              <p:nvPr>
                <p:custDataLst>
                  <p:tags r:id="rId1170"/>
                </p:custDataLst>
              </p:nvPr>
            </p:nvSpPr>
            <p:spPr>
              <a:xfrm>
                <a:off x="3579735" y="12407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62" name="PA-椭圆 561">
                <a:extLst>
                  <a:ext uri="{FF2B5EF4-FFF2-40B4-BE49-F238E27FC236}">
                    <a16:creationId xmlns:a16="http://schemas.microsoft.com/office/drawing/2014/main" id="{090DAA48-E5DC-4AFE-AB6B-D49D50B1568F}"/>
                  </a:ext>
                </a:extLst>
              </p:cNvPr>
              <p:cNvSpPr/>
              <p:nvPr>
                <p:custDataLst>
                  <p:tags r:id="rId1171"/>
                </p:custDataLst>
              </p:nvPr>
            </p:nvSpPr>
            <p:spPr>
              <a:xfrm>
                <a:off x="3681335" y="12407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63" name="PA-椭圆 562">
                <a:extLst>
                  <a:ext uri="{FF2B5EF4-FFF2-40B4-BE49-F238E27FC236}">
                    <a16:creationId xmlns:a16="http://schemas.microsoft.com/office/drawing/2014/main" id="{5EB4954F-6E00-4640-B985-69BE6C308B13}"/>
                  </a:ext>
                </a:extLst>
              </p:cNvPr>
              <p:cNvSpPr/>
              <p:nvPr>
                <p:custDataLst>
                  <p:tags r:id="rId1172"/>
                </p:custDataLst>
              </p:nvPr>
            </p:nvSpPr>
            <p:spPr>
              <a:xfrm>
                <a:off x="3782935" y="12407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64" name="PA-椭圆 563">
                <a:extLst>
                  <a:ext uri="{FF2B5EF4-FFF2-40B4-BE49-F238E27FC236}">
                    <a16:creationId xmlns:a16="http://schemas.microsoft.com/office/drawing/2014/main" id="{2D3FAD34-BF38-4405-BD5E-A558C0716F49}"/>
                  </a:ext>
                </a:extLst>
              </p:cNvPr>
              <p:cNvSpPr/>
              <p:nvPr>
                <p:custDataLst>
                  <p:tags r:id="rId1173"/>
                </p:custDataLst>
              </p:nvPr>
            </p:nvSpPr>
            <p:spPr>
              <a:xfrm>
                <a:off x="3884535" y="12407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65" name="PA-椭圆 564">
                <a:extLst>
                  <a:ext uri="{FF2B5EF4-FFF2-40B4-BE49-F238E27FC236}">
                    <a16:creationId xmlns:a16="http://schemas.microsoft.com/office/drawing/2014/main" id="{FECFAF96-9CAF-45DC-B45C-FF8D999D72E3}"/>
                  </a:ext>
                </a:extLst>
              </p:cNvPr>
              <p:cNvSpPr/>
              <p:nvPr>
                <p:custDataLst>
                  <p:tags r:id="rId1174"/>
                </p:custDataLst>
              </p:nvPr>
            </p:nvSpPr>
            <p:spPr>
              <a:xfrm>
                <a:off x="3986135" y="12407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66" name="PA-椭圆 565">
                <a:extLst>
                  <a:ext uri="{FF2B5EF4-FFF2-40B4-BE49-F238E27FC236}">
                    <a16:creationId xmlns:a16="http://schemas.microsoft.com/office/drawing/2014/main" id="{682F880C-1DCE-4D90-A375-454A234A8786}"/>
                  </a:ext>
                </a:extLst>
              </p:cNvPr>
              <p:cNvSpPr/>
              <p:nvPr>
                <p:custDataLst>
                  <p:tags r:id="rId1175"/>
                </p:custDataLst>
              </p:nvPr>
            </p:nvSpPr>
            <p:spPr>
              <a:xfrm>
                <a:off x="4087735" y="12407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67" name="PA-椭圆 566">
                <a:extLst>
                  <a:ext uri="{FF2B5EF4-FFF2-40B4-BE49-F238E27FC236}">
                    <a16:creationId xmlns:a16="http://schemas.microsoft.com/office/drawing/2014/main" id="{375E851C-3452-417D-B4DB-6525E2AE24C5}"/>
                  </a:ext>
                </a:extLst>
              </p:cNvPr>
              <p:cNvSpPr/>
              <p:nvPr>
                <p:custDataLst>
                  <p:tags r:id="rId1176"/>
                </p:custDataLst>
              </p:nvPr>
            </p:nvSpPr>
            <p:spPr>
              <a:xfrm>
                <a:off x="4189335" y="12407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68" name="PA-椭圆 567">
                <a:extLst>
                  <a:ext uri="{FF2B5EF4-FFF2-40B4-BE49-F238E27FC236}">
                    <a16:creationId xmlns:a16="http://schemas.microsoft.com/office/drawing/2014/main" id="{0D0A70CE-FAD5-4C06-B16A-5C04B1231864}"/>
                  </a:ext>
                </a:extLst>
              </p:cNvPr>
              <p:cNvSpPr/>
              <p:nvPr>
                <p:custDataLst>
                  <p:tags r:id="rId1177"/>
                </p:custDataLst>
              </p:nvPr>
            </p:nvSpPr>
            <p:spPr>
              <a:xfrm>
                <a:off x="4290935" y="12407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69" name="PA-椭圆 568">
                <a:extLst>
                  <a:ext uri="{FF2B5EF4-FFF2-40B4-BE49-F238E27FC236}">
                    <a16:creationId xmlns:a16="http://schemas.microsoft.com/office/drawing/2014/main" id="{669B9970-EF5F-467D-AD53-143C0FC68B18}"/>
                  </a:ext>
                </a:extLst>
              </p:cNvPr>
              <p:cNvSpPr/>
              <p:nvPr>
                <p:custDataLst>
                  <p:tags r:id="rId1178"/>
                </p:custDataLst>
              </p:nvPr>
            </p:nvSpPr>
            <p:spPr>
              <a:xfrm>
                <a:off x="4392535" y="12407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70" name="PA-椭圆 569">
                <a:extLst>
                  <a:ext uri="{FF2B5EF4-FFF2-40B4-BE49-F238E27FC236}">
                    <a16:creationId xmlns:a16="http://schemas.microsoft.com/office/drawing/2014/main" id="{37F2AF1A-574E-43E4-B32E-7E9CDB653388}"/>
                  </a:ext>
                </a:extLst>
              </p:cNvPr>
              <p:cNvSpPr/>
              <p:nvPr>
                <p:custDataLst>
                  <p:tags r:id="rId1179"/>
                </p:custDataLst>
              </p:nvPr>
            </p:nvSpPr>
            <p:spPr>
              <a:xfrm>
                <a:off x="4494135" y="12407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71" name="PA-椭圆 570">
                <a:extLst>
                  <a:ext uri="{FF2B5EF4-FFF2-40B4-BE49-F238E27FC236}">
                    <a16:creationId xmlns:a16="http://schemas.microsoft.com/office/drawing/2014/main" id="{480E0256-BE7B-43DD-9455-15C29CD5F67D}"/>
                  </a:ext>
                </a:extLst>
              </p:cNvPr>
              <p:cNvSpPr/>
              <p:nvPr>
                <p:custDataLst>
                  <p:tags r:id="rId1180"/>
                </p:custDataLst>
              </p:nvPr>
            </p:nvSpPr>
            <p:spPr>
              <a:xfrm>
                <a:off x="4595735" y="12407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72" name="PA-椭圆 571">
                <a:extLst>
                  <a:ext uri="{FF2B5EF4-FFF2-40B4-BE49-F238E27FC236}">
                    <a16:creationId xmlns:a16="http://schemas.microsoft.com/office/drawing/2014/main" id="{4E4CA51F-CC30-4015-B48F-40B1F25A8727}"/>
                  </a:ext>
                </a:extLst>
              </p:cNvPr>
              <p:cNvSpPr/>
              <p:nvPr>
                <p:custDataLst>
                  <p:tags r:id="rId1181"/>
                </p:custDataLst>
              </p:nvPr>
            </p:nvSpPr>
            <p:spPr>
              <a:xfrm>
                <a:off x="4697335" y="12407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73" name="PA-椭圆 572">
                <a:extLst>
                  <a:ext uri="{FF2B5EF4-FFF2-40B4-BE49-F238E27FC236}">
                    <a16:creationId xmlns:a16="http://schemas.microsoft.com/office/drawing/2014/main" id="{E7D89954-9FE8-4484-9164-FA124C81E602}"/>
                  </a:ext>
                </a:extLst>
              </p:cNvPr>
              <p:cNvSpPr/>
              <p:nvPr>
                <p:custDataLst>
                  <p:tags r:id="rId1182"/>
                </p:custDataLst>
              </p:nvPr>
            </p:nvSpPr>
            <p:spPr>
              <a:xfrm>
                <a:off x="4798935" y="12407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74" name="PA-椭圆 573">
                <a:extLst>
                  <a:ext uri="{FF2B5EF4-FFF2-40B4-BE49-F238E27FC236}">
                    <a16:creationId xmlns:a16="http://schemas.microsoft.com/office/drawing/2014/main" id="{3E6D283C-2A31-4039-8EC5-3233660F7324}"/>
                  </a:ext>
                </a:extLst>
              </p:cNvPr>
              <p:cNvSpPr/>
              <p:nvPr>
                <p:custDataLst>
                  <p:tags r:id="rId1183"/>
                </p:custDataLst>
              </p:nvPr>
            </p:nvSpPr>
            <p:spPr>
              <a:xfrm>
                <a:off x="4900535" y="12407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75" name="PA-椭圆 574">
                <a:extLst>
                  <a:ext uri="{FF2B5EF4-FFF2-40B4-BE49-F238E27FC236}">
                    <a16:creationId xmlns:a16="http://schemas.microsoft.com/office/drawing/2014/main" id="{94695426-2400-44FD-A49B-3CEBAD5F551F}"/>
                  </a:ext>
                </a:extLst>
              </p:cNvPr>
              <p:cNvSpPr/>
              <p:nvPr>
                <p:custDataLst>
                  <p:tags r:id="rId1184"/>
                </p:custDataLst>
              </p:nvPr>
            </p:nvSpPr>
            <p:spPr>
              <a:xfrm>
                <a:off x="5002135" y="12407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76" name="PA-椭圆 575">
                <a:extLst>
                  <a:ext uri="{FF2B5EF4-FFF2-40B4-BE49-F238E27FC236}">
                    <a16:creationId xmlns:a16="http://schemas.microsoft.com/office/drawing/2014/main" id="{E6B08BA7-88BF-4E96-AB55-C36440B9443D}"/>
                  </a:ext>
                </a:extLst>
              </p:cNvPr>
              <p:cNvSpPr/>
              <p:nvPr>
                <p:custDataLst>
                  <p:tags r:id="rId1185"/>
                </p:custDataLst>
              </p:nvPr>
            </p:nvSpPr>
            <p:spPr>
              <a:xfrm>
                <a:off x="5103735" y="12407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77" name="PA-椭圆 576">
                <a:extLst>
                  <a:ext uri="{FF2B5EF4-FFF2-40B4-BE49-F238E27FC236}">
                    <a16:creationId xmlns:a16="http://schemas.microsoft.com/office/drawing/2014/main" id="{7DC30DE8-5565-46F1-8E29-53F1DBD13736}"/>
                  </a:ext>
                </a:extLst>
              </p:cNvPr>
              <p:cNvSpPr/>
              <p:nvPr>
                <p:custDataLst>
                  <p:tags r:id="rId1186"/>
                </p:custDataLst>
              </p:nvPr>
            </p:nvSpPr>
            <p:spPr>
              <a:xfrm>
                <a:off x="3478135" y="13423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78" name="PA-椭圆 577">
                <a:extLst>
                  <a:ext uri="{FF2B5EF4-FFF2-40B4-BE49-F238E27FC236}">
                    <a16:creationId xmlns:a16="http://schemas.microsoft.com/office/drawing/2014/main" id="{568E9423-00D1-48D4-871A-28C0E9705485}"/>
                  </a:ext>
                </a:extLst>
              </p:cNvPr>
              <p:cNvSpPr/>
              <p:nvPr>
                <p:custDataLst>
                  <p:tags r:id="rId1187"/>
                </p:custDataLst>
              </p:nvPr>
            </p:nvSpPr>
            <p:spPr>
              <a:xfrm>
                <a:off x="3579735" y="13423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79" name="PA-椭圆 578">
                <a:extLst>
                  <a:ext uri="{FF2B5EF4-FFF2-40B4-BE49-F238E27FC236}">
                    <a16:creationId xmlns:a16="http://schemas.microsoft.com/office/drawing/2014/main" id="{2F9F63B7-5308-4621-B0BC-52E2DC503BD8}"/>
                  </a:ext>
                </a:extLst>
              </p:cNvPr>
              <p:cNvSpPr/>
              <p:nvPr>
                <p:custDataLst>
                  <p:tags r:id="rId1188"/>
                </p:custDataLst>
              </p:nvPr>
            </p:nvSpPr>
            <p:spPr>
              <a:xfrm>
                <a:off x="3681335" y="13423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0" name="PA-椭圆 579">
                <a:extLst>
                  <a:ext uri="{FF2B5EF4-FFF2-40B4-BE49-F238E27FC236}">
                    <a16:creationId xmlns:a16="http://schemas.microsoft.com/office/drawing/2014/main" id="{D91B3054-2678-4484-8A83-44C36AE19FA4}"/>
                  </a:ext>
                </a:extLst>
              </p:cNvPr>
              <p:cNvSpPr/>
              <p:nvPr>
                <p:custDataLst>
                  <p:tags r:id="rId1189"/>
                </p:custDataLst>
              </p:nvPr>
            </p:nvSpPr>
            <p:spPr>
              <a:xfrm>
                <a:off x="3782935" y="13423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1" name="PA-椭圆 580">
                <a:extLst>
                  <a:ext uri="{FF2B5EF4-FFF2-40B4-BE49-F238E27FC236}">
                    <a16:creationId xmlns:a16="http://schemas.microsoft.com/office/drawing/2014/main" id="{1B29C2CD-C5BA-4916-AE4C-661680B3BCF9}"/>
                  </a:ext>
                </a:extLst>
              </p:cNvPr>
              <p:cNvSpPr/>
              <p:nvPr>
                <p:custDataLst>
                  <p:tags r:id="rId1190"/>
                </p:custDataLst>
              </p:nvPr>
            </p:nvSpPr>
            <p:spPr>
              <a:xfrm>
                <a:off x="3884535" y="13423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2" name="PA-椭圆 581">
                <a:extLst>
                  <a:ext uri="{FF2B5EF4-FFF2-40B4-BE49-F238E27FC236}">
                    <a16:creationId xmlns:a16="http://schemas.microsoft.com/office/drawing/2014/main" id="{B83389FC-FCC5-4A50-82EE-369039087B65}"/>
                  </a:ext>
                </a:extLst>
              </p:cNvPr>
              <p:cNvSpPr/>
              <p:nvPr>
                <p:custDataLst>
                  <p:tags r:id="rId1191"/>
                </p:custDataLst>
              </p:nvPr>
            </p:nvSpPr>
            <p:spPr>
              <a:xfrm>
                <a:off x="3986135" y="13423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3" name="PA-椭圆 582">
                <a:extLst>
                  <a:ext uri="{FF2B5EF4-FFF2-40B4-BE49-F238E27FC236}">
                    <a16:creationId xmlns:a16="http://schemas.microsoft.com/office/drawing/2014/main" id="{50082D58-8147-4A1C-A05F-4233C4DA30AB}"/>
                  </a:ext>
                </a:extLst>
              </p:cNvPr>
              <p:cNvSpPr/>
              <p:nvPr>
                <p:custDataLst>
                  <p:tags r:id="rId1192"/>
                </p:custDataLst>
              </p:nvPr>
            </p:nvSpPr>
            <p:spPr>
              <a:xfrm>
                <a:off x="4087735" y="13423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4" name="PA-椭圆 583">
                <a:extLst>
                  <a:ext uri="{FF2B5EF4-FFF2-40B4-BE49-F238E27FC236}">
                    <a16:creationId xmlns:a16="http://schemas.microsoft.com/office/drawing/2014/main" id="{9615BAEE-444D-4813-AD39-13990C82B2B8}"/>
                  </a:ext>
                </a:extLst>
              </p:cNvPr>
              <p:cNvSpPr/>
              <p:nvPr>
                <p:custDataLst>
                  <p:tags r:id="rId1193"/>
                </p:custDataLst>
              </p:nvPr>
            </p:nvSpPr>
            <p:spPr>
              <a:xfrm>
                <a:off x="4189335" y="13423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5" name="PA-椭圆 584">
                <a:extLst>
                  <a:ext uri="{FF2B5EF4-FFF2-40B4-BE49-F238E27FC236}">
                    <a16:creationId xmlns:a16="http://schemas.microsoft.com/office/drawing/2014/main" id="{790ABF24-F9D4-4A44-894F-0CE74B5E80CF}"/>
                  </a:ext>
                </a:extLst>
              </p:cNvPr>
              <p:cNvSpPr/>
              <p:nvPr>
                <p:custDataLst>
                  <p:tags r:id="rId1194"/>
                </p:custDataLst>
              </p:nvPr>
            </p:nvSpPr>
            <p:spPr>
              <a:xfrm>
                <a:off x="4290935" y="13423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6" name="PA-椭圆 585">
                <a:extLst>
                  <a:ext uri="{FF2B5EF4-FFF2-40B4-BE49-F238E27FC236}">
                    <a16:creationId xmlns:a16="http://schemas.microsoft.com/office/drawing/2014/main" id="{B95E481D-25CB-4D3D-BC2C-82C011271371}"/>
                  </a:ext>
                </a:extLst>
              </p:cNvPr>
              <p:cNvSpPr/>
              <p:nvPr>
                <p:custDataLst>
                  <p:tags r:id="rId1195"/>
                </p:custDataLst>
              </p:nvPr>
            </p:nvSpPr>
            <p:spPr>
              <a:xfrm>
                <a:off x="4392535" y="13423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7" name="PA-椭圆 586">
                <a:extLst>
                  <a:ext uri="{FF2B5EF4-FFF2-40B4-BE49-F238E27FC236}">
                    <a16:creationId xmlns:a16="http://schemas.microsoft.com/office/drawing/2014/main" id="{F832D984-2843-4B64-ACF7-F92D1CDE2537}"/>
                  </a:ext>
                </a:extLst>
              </p:cNvPr>
              <p:cNvSpPr/>
              <p:nvPr>
                <p:custDataLst>
                  <p:tags r:id="rId1196"/>
                </p:custDataLst>
              </p:nvPr>
            </p:nvSpPr>
            <p:spPr>
              <a:xfrm>
                <a:off x="4494135" y="13423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8" name="PA-椭圆 587">
                <a:extLst>
                  <a:ext uri="{FF2B5EF4-FFF2-40B4-BE49-F238E27FC236}">
                    <a16:creationId xmlns:a16="http://schemas.microsoft.com/office/drawing/2014/main" id="{7E22EA50-DF12-4F2A-AC43-A37D57234C20}"/>
                  </a:ext>
                </a:extLst>
              </p:cNvPr>
              <p:cNvSpPr/>
              <p:nvPr>
                <p:custDataLst>
                  <p:tags r:id="rId1197"/>
                </p:custDataLst>
              </p:nvPr>
            </p:nvSpPr>
            <p:spPr>
              <a:xfrm>
                <a:off x="4595735" y="13423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9" name="PA-椭圆 588">
                <a:extLst>
                  <a:ext uri="{FF2B5EF4-FFF2-40B4-BE49-F238E27FC236}">
                    <a16:creationId xmlns:a16="http://schemas.microsoft.com/office/drawing/2014/main" id="{E9B10675-6BED-4B94-B215-B0B121B77B42}"/>
                  </a:ext>
                </a:extLst>
              </p:cNvPr>
              <p:cNvSpPr/>
              <p:nvPr>
                <p:custDataLst>
                  <p:tags r:id="rId1198"/>
                </p:custDataLst>
              </p:nvPr>
            </p:nvSpPr>
            <p:spPr>
              <a:xfrm>
                <a:off x="4697335" y="13423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0" name="PA-椭圆 589">
                <a:extLst>
                  <a:ext uri="{FF2B5EF4-FFF2-40B4-BE49-F238E27FC236}">
                    <a16:creationId xmlns:a16="http://schemas.microsoft.com/office/drawing/2014/main" id="{04E4A9B4-4F8E-465B-AED5-B1DB2FFF2DD1}"/>
                  </a:ext>
                </a:extLst>
              </p:cNvPr>
              <p:cNvSpPr/>
              <p:nvPr>
                <p:custDataLst>
                  <p:tags r:id="rId1199"/>
                </p:custDataLst>
              </p:nvPr>
            </p:nvSpPr>
            <p:spPr>
              <a:xfrm>
                <a:off x="4798935" y="13423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1" name="PA-椭圆 590">
                <a:extLst>
                  <a:ext uri="{FF2B5EF4-FFF2-40B4-BE49-F238E27FC236}">
                    <a16:creationId xmlns:a16="http://schemas.microsoft.com/office/drawing/2014/main" id="{F93A515C-B19C-49B9-BA13-F682D945E3C5}"/>
                  </a:ext>
                </a:extLst>
              </p:cNvPr>
              <p:cNvSpPr/>
              <p:nvPr>
                <p:custDataLst>
                  <p:tags r:id="rId1200"/>
                </p:custDataLst>
              </p:nvPr>
            </p:nvSpPr>
            <p:spPr>
              <a:xfrm>
                <a:off x="4900535" y="13423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2" name="PA-椭圆 591">
                <a:extLst>
                  <a:ext uri="{FF2B5EF4-FFF2-40B4-BE49-F238E27FC236}">
                    <a16:creationId xmlns:a16="http://schemas.microsoft.com/office/drawing/2014/main" id="{5DBB4327-D581-4781-B8C7-3EF3DF1F9096}"/>
                  </a:ext>
                </a:extLst>
              </p:cNvPr>
              <p:cNvSpPr/>
              <p:nvPr>
                <p:custDataLst>
                  <p:tags r:id="rId1201"/>
                </p:custDataLst>
              </p:nvPr>
            </p:nvSpPr>
            <p:spPr>
              <a:xfrm>
                <a:off x="5002135" y="13423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3" name="PA-椭圆 592">
                <a:extLst>
                  <a:ext uri="{FF2B5EF4-FFF2-40B4-BE49-F238E27FC236}">
                    <a16:creationId xmlns:a16="http://schemas.microsoft.com/office/drawing/2014/main" id="{CAE31C65-12B1-40D9-82A2-CAF445316050}"/>
                  </a:ext>
                </a:extLst>
              </p:cNvPr>
              <p:cNvSpPr/>
              <p:nvPr>
                <p:custDataLst>
                  <p:tags r:id="rId1202"/>
                </p:custDataLst>
              </p:nvPr>
            </p:nvSpPr>
            <p:spPr>
              <a:xfrm>
                <a:off x="5103735" y="13423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4" name="PA-椭圆 593">
                <a:extLst>
                  <a:ext uri="{FF2B5EF4-FFF2-40B4-BE49-F238E27FC236}">
                    <a16:creationId xmlns:a16="http://schemas.microsoft.com/office/drawing/2014/main" id="{908E4E55-D19E-420C-9AA7-5887DC3408C3}"/>
                  </a:ext>
                </a:extLst>
              </p:cNvPr>
              <p:cNvSpPr/>
              <p:nvPr>
                <p:custDataLst>
                  <p:tags r:id="rId1203"/>
                </p:custDataLst>
              </p:nvPr>
            </p:nvSpPr>
            <p:spPr>
              <a:xfrm>
                <a:off x="3478135" y="14439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5" name="PA-椭圆 594">
                <a:extLst>
                  <a:ext uri="{FF2B5EF4-FFF2-40B4-BE49-F238E27FC236}">
                    <a16:creationId xmlns:a16="http://schemas.microsoft.com/office/drawing/2014/main" id="{AAF3EB71-D94D-4B58-A357-815AC07FAB07}"/>
                  </a:ext>
                </a:extLst>
              </p:cNvPr>
              <p:cNvSpPr/>
              <p:nvPr>
                <p:custDataLst>
                  <p:tags r:id="rId1204"/>
                </p:custDataLst>
              </p:nvPr>
            </p:nvSpPr>
            <p:spPr>
              <a:xfrm>
                <a:off x="3579735" y="14439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6" name="PA-椭圆 595">
                <a:extLst>
                  <a:ext uri="{FF2B5EF4-FFF2-40B4-BE49-F238E27FC236}">
                    <a16:creationId xmlns:a16="http://schemas.microsoft.com/office/drawing/2014/main" id="{8C740B1A-0CE3-4D95-9AD7-812F08C91908}"/>
                  </a:ext>
                </a:extLst>
              </p:cNvPr>
              <p:cNvSpPr/>
              <p:nvPr>
                <p:custDataLst>
                  <p:tags r:id="rId1205"/>
                </p:custDataLst>
              </p:nvPr>
            </p:nvSpPr>
            <p:spPr>
              <a:xfrm>
                <a:off x="3681335" y="14439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7" name="PA-椭圆 596">
                <a:extLst>
                  <a:ext uri="{FF2B5EF4-FFF2-40B4-BE49-F238E27FC236}">
                    <a16:creationId xmlns:a16="http://schemas.microsoft.com/office/drawing/2014/main" id="{2A80F6EE-94CE-46CC-A741-24DE2C6A470F}"/>
                  </a:ext>
                </a:extLst>
              </p:cNvPr>
              <p:cNvSpPr/>
              <p:nvPr>
                <p:custDataLst>
                  <p:tags r:id="rId1206"/>
                </p:custDataLst>
              </p:nvPr>
            </p:nvSpPr>
            <p:spPr>
              <a:xfrm>
                <a:off x="3782935" y="14439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8" name="PA-椭圆 597">
                <a:extLst>
                  <a:ext uri="{FF2B5EF4-FFF2-40B4-BE49-F238E27FC236}">
                    <a16:creationId xmlns:a16="http://schemas.microsoft.com/office/drawing/2014/main" id="{E00AA253-9CD5-4FBD-A9E0-81C69D9CD88B}"/>
                  </a:ext>
                </a:extLst>
              </p:cNvPr>
              <p:cNvSpPr/>
              <p:nvPr>
                <p:custDataLst>
                  <p:tags r:id="rId1207"/>
                </p:custDataLst>
              </p:nvPr>
            </p:nvSpPr>
            <p:spPr>
              <a:xfrm>
                <a:off x="3884535" y="14439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9" name="PA-椭圆 598">
                <a:extLst>
                  <a:ext uri="{FF2B5EF4-FFF2-40B4-BE49-F238E27FC236}">
                    <a16:creationId xmlns:a16="http://schemas.microsoft.com/office/drawing/2014/main" id="{85AD9C05-3816-40E8-8938-916D309EE5C7}"/>
                  </a:ext>
                </a:extLst>
              </p:cNvPr>
              <p:cNvSpPr/>
              <p:nvPr>
                <p:custDataLst>
                  <p:tags r:id="rId1208"/>
                </p:custDataLst>
              </p:nvPr>
            </p:nvSpPr>
            <p:spPr>
              <a:xfrm>
                <a:off x="3986135" y="14439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0" name="PA-椭圆 599">
                <a:extLst>
                  <a:ext uri="{FF2B5EF4-FFF2-40B4-BE49-F238E27FC236}">
                    <a16:creationId xmlns:a16="http://schemas.microsoft.com/office/drawing/2014/main" id="{13854E6B-9C5E-4953-AA8E-CA6981EF40FD}"/>
                  </a:ext>
                </a:extLst>
              </p:cNvPr>
              <p:cNvSpPr/>
              <p:nvPr>
                <p:custDataLst>
                  <p:tags r:id="rId1209"/>
                </p:custDataLst>
              </p:nvPr>
            </p:nvSpPr>
            <p:spPr>
              <a:xfrm>
                <a:off x="4087735" y="14439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1" name="PA-椭圆 600">
                <a:extLst>
                  <a:ext uri="{FF2B5EF4-FFF2-40B4-BE49-F238E27FC236}">
                    <a16:creationId xmlns:a16="http://schemas.microsoft.com/office/drawing/2014/main" id="{A82D22D0-AC24-402E-A303-16E48F25A6A9}"/>
                  </a:ext>
                </a:extLst>
              </p:cNvPr>
              <p:cNvSpPr/>
              <p:nvPr>
                <p:custDataLst>
                  <p:tags r:id="rId1210"/>
                </p:custDataLst>
              </p:nvPr>
            </p:nvSpPr>
            <p:spPr>
              <a:xfrm>
                <a:off x="4189335" y="14439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2" name="PA-椭圆 601">
                <a:extLst>
                  <a:ext uri="{FF2B5EF4-FFF2-40B4-BE49-F238E27FC236}">
                    <a16:creationId xmlns:a16="http://schemas.microsoft.com/office/drawing/2014/main" id="{97BF404B-E9B5-4F1A-B3E8-FEEB8EADB50E}"/>
                  </a:ext>
                </a:extLst>
              </p:cNvPr>
              <p:cNvSpPr/>
              <p:nvPr>
                <p:custDataLst>
                  <p:tags r:id="rId1211"/>
                </p:custDataLst>
              </p:nvPr>
            </p:nvSpPr>
            <p:spPr>
              <a:xfrm>
                <a:off x="4290935" y="14439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3" name="PA-椭圆 602">
                <a:extLst>
                  <a:ext uri="{FF2B5EF4-FFF2-40B4-BE49-F238E27FC236}">
                    <a16:creationId xmlns:a16="http://schemas.microsoft.com/office/drawing/2014/main" id="{76B5FA10-9E45-40D7-9BFA-3A3B6A0F9FB5}"/>
                  </a:ext>
                </a:extLst>
              </p:cNvPr>
              <p:cNvSpPr/>
              <p:nvPr>
                <p:custDataLst>
                  <p:tags r:id="rId1212"/>
                </p:custDataLst>
              </p:nvPr>
            </p:nvSpPr>
            <p:spPr>
              <a:xfrm>
                <a:off x="4392535" y="14439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4" name="PA-椭圆 603">
                <a:extLst>
                  <a:ext uri="{FF2B5EF4-FFF2-40B4-BE49-F238E27FC236}">
                    <a16:creationId xmlns:a16="http://schemas.microsoft.com/office/drawing/2014/main" id="{F848C3C0-8F6A-416B-9BC8-4203E64728D4}"/>
                  </a:ext>
                </a:extLst>
              </p:cNvPr>
              <p:cNvSpPr/>
              <p:nvPr>
                <p:custDataLst>
                  <p:tags r:id="rId1213"/>
                </p:custDataLst>
              </p:nvPr>
            </p:nvSpPr>
            <p:spPr>
              <a:xfrm>
                <a:off x="4494135" y="14439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5" name="PA-椭圆 604">
                <a:extLst>
                  <a:ext uri="{FF2B5EF4-FFF2-40B4-BE49-F238E27FC236}">
                    <a16:creationId xmlns:a16="http://schemas.microsoft.com/office/drawing/2014/main" id="{E44662F2-BA84-4B8D-8255-C83E38F9FD9D}"/>
                  </a:ext>
                </a:extLst>
              </p:cNvPr>
              <p:cNvSpPr/>
              <p:nvPr>
                <p:custDataLst>
                  <p:tags r:id="rId1214"/>
                </p:custDataLst>
              </p:nvPr>
            </p:nvSpPr>
            <p:spPr>
              <a:xfrm>
                <a:off x="4595735" y="14439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6" name="PA-椭圆 605">
                <a:extLst>
                  <a:ext uri="{FF2B5EF4-FFF2-40B4-BE49-F238E27FC236}">
                    <a16:creationId xmlns:a16="http://schemas.microsoft.com/office/drawing/2014/main" id="{92245F77-545D-4900-AE71-AC8F9A50147D}"/>
                  </a:ext>
                </a:extLst>
              </p:cNvPr>
              <p:cNvSpPr/>
              <p:nvPr>
                <p:custDataLst>
                  <p:tags r:id="rId1215"/>
                </p:custDataLst>
              </p:nvPr>
            </p:nvSpPr>
            <p:spPr>
              <a:xfrm>
                <a:off x="4697335" y="14439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7" name="PA-椭圆 606">
                <a:extLst>
                  <a:ext uri="{FF2B5EF4-FFF2-40B4-BE49-F238E27FC236}">
                    <a16:creationId xmlns:a16="http://schemas.microsoft.com/office/drawing/2014/main" id="{1576F64C-7FF3-4987-910B-1199BB31C2FA}"/>
                  </a:ext>
                </a:extLst>
              </p:cNvPr>
              <p:cNvSpPr/>
              <p:nvPr>
                <p:custDataLst>
                  <p:tags r:id="rId1216"/>
                </p:custDataLst>
              </p:nvPr>
            </p:nvSpPr>
            <p:spPr>
              <a:xfrm>
                <a:off x="4798935" y="14439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8" name="PA-椭圆 607">
                <a:extLst>
                  <a:ext uri="{FF2B5EF4-FFF2-40B4-BE49-F238E27FC236}">
                    <a16:creationId xmlns:a16="http://schemas.microsoft.com/office/drawing/2014/main" id="{C724C0AC-F3A4-4C35-A96A-BDF4EC97432C}"/>
                  </a:ext>
                </a:extLst>
              </p:cNvPr>
              <p:cNvSpPr/>
              <p:nvPr>
                <p:custDataLst>
                  <p:tags r:id="rId1217"/>
                </p:custDataLst>
              </p:nvPr>
            </p:nvSpPr>
            <p:spPr>
              <a:xfrm>
                <a:off x="4900535" y="14439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9" name="PA-椭圆 608">
                <a:extLst>
                  <a:ext uri="{FF2B5EF4-FFF2-40B4-BE49-F238E27FC236}">
                    <a16:creationId xmlns:a16="http://schemas.microsoft.com/office/drawing/2014/main" id="{5638E22D-2CA6-4615-8990-F06DC53B9F99}"/>
                  </a:ext>
                </a:extLst>
              </p:cNvPr>
              <p:cNvSpPr/>
              <p:nvPr>
                <p:custDataLst>
                  <p:tags r:id="rId1218"/>
                </p:custDataLst>
              </p:nvPr>
            </p:nvSpPr>
            <p:spPr>
              <a:xfrm>
                <a:off x="5002135" y="14439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0" name="PA-椭圆 609">
                <a:extLst>
                  <a:ext uri="{FF2B5EF4-FFF2-40B4-BE49-F238E27FC236}">
                    <a16:creationId xmlns:a16="http://schemas.microsoft.com/office/drawing/2014/main" id="{94489DA1-8C49-4DE2-AAAC-6BDB43BD3D34}"/>
                  </a:ext>
                </a:extLst>
              </p:cNvPr>
              <p:cNvSpPr/>
              <p:nvPr>
                <p:custDataLst>
                  <p:tags r:id="rId1219"/>
                </p:custDataLst>
              </p:nvPr>
            </p:nvSpPr>
            <p:spPr>
              <a:xfrm>
                <a:off x="5103735" y="14439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1" name="PA-椭圆 610">
                <a:extLst>
                  <a:ext uri="{FF2B5EF4-FFF2-40B4-BE49-F238E27FC236}">
                    <a16:creationId xmlns:a16="http://schemas.microsoft.com/office/drawing/2014/main" id="{F714B13F-2ECA-4007-B88F-41D7875A9123}"/>
                  </a:ext>
                </a:extLst>
              </p:cNvPr>
              <p:cNvSpPr/>
              <p:nvPr>
                <p:custDataLst>
                  <p:tags r:id="rId1220"/>
                </p:custDataLst>
              </p:nvPr>
            </p:nvSpPr>
            <p:spPr>
              <a:xfrm>
                <a:off x="5205335" y="14439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2" name="PA-椭圆 611">
                <a:extLst>
                  <a:ext uri="{FF2B5EF4-FFF2-40B4-BE49-F238E27FC236}">
                    <a16:creationId xmlns:a16="http://schemas.microsoft.com/office/drawing/2014/main" id="{04BF7AD3-90EB-489C-8EE3-18EEDD20CF57}"/>
                  </a:ext>
                </a:extLst>
              </p:cNvPr>
              <p:cNvSpPr/>
              <p:nvPr>
                <p:custDataLst>
                  <p:tags r:id="rId1221"/>
                </p:custDataLst>
              </p:nvPr>
            </p:nvSpPr>
            <p:spPr>
              <a:xfrm>
                <a:off x="3376535" y="15455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3" name="PA-椭圆 612">
                <a:extLst>
                  <a:ext uri="{FF2B5EF4-FFF2-40B4-BE49-F238E27FC236}">
                    <a16:creationId xmlns:a16="http://schemas.microsoft.com/office/drawing/2014/main" id="{B7D88A46-ADD8-47A3-B665-DA5EC8787C93}"/>
                  </a:ext>
                </a:extLst>
              </p:cNvPr>
              <p:cNvSpPr/>
              <p:nvPr>
                <p:custDataLst>
                  <p:tags r:id="rId1222"/>
                </p:custDataLst>
              </p:nvPr>
            </p:nvSpPr>
            <p:spPr>
              <a:xfrm>
                <a:off x="3478135" y="15455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4" name="PA-椭圆 613">
                <a:extLst>
                  <a:ext uri="{FF2B5EF4-FFF2-40B4-BE49-F238E27FC236}">
                    <a16:creationId xmlns:a16="http://schemas.microsoft.com/office/drawing/2014/main" id="{E9904988-A12A-4E8C-9F88-39F99DC81EDE}"/>
                  </a:ext>
                </a:extLst>
              </p:cNvPr>
              <p:cNvSpPr/>
              <p:nvPr>
                <p:custDataLst>
                  <p:tags r:id="rId1223"/>
                </p:custDataLst>
              </p:nvPr>
            </p:nvSpPr>
            <p:spPr>
              <a:xfrm>
                <a:off x="3579735" y="15455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5" name="PA-椭圆 614">
                <a:extLst>
                  <a:ext uri="{FF2B5EF4-FFF2-40B4-BE49-F238E27FC236}">
                    <a16:creationId xmlns:a16="http://schemas.microsoft.com/office/drawing/2014/main" id="{CC54A3FA-4854-4C2F-AE4F-DD295080A55D}"/>
                  </a:ext>
                </a:extLst>
              </p:cNvPr>
              <p:cNvSpPr/>
              <p:nvPr>
                <p:custDataLst>
                  <p:tags r:id="rId1224"/>
                </p:custDataLst>
              </p:nvPr>
            </p:nvSpPr>
            <p:spPr>
              <a:xfrm>
                <a:off x="3681335" y="15455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6" name="PA-椭圆 615">
                <a:extLst>
                  <a:ext uri="{FF2B5EF4-FFF2-40B4-BE49-F238E27FC236}">
                    <a16:creationId xmlns:a16="http://schemas.microsoft.com/office/drawing/2014/main" id="{8B0208A6-7E65-44B5-BA95-CD2F546925CA}"/>
                  </a:ext>
                </a:extLst>
              </p:cNvPr>
              <p:cNvSpPr/>
              <p:nvPr>
                <p:custDataLst>
                  <p:tags r:id="rId1225"/>
                </p:custDataLst>
              </p:nvPr>
            </p:nvSpPr>
            <p:spPr>
              <a:xfrm>
                <a:off x="3782935" y="15455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7" name="PA-椭圆 616">
                <a:extLst>
                  <a:ext uri="{FF2B5EF4-FFF2-40B4-BE49-F238E27FC236}">
                    <a16:creationId xmlns:a16="http://schemas.microsoft.com/office/drawing/2014/main" id="{761DDD29-CAAE-4DEC-BD05-29BA853C8CC0}"/>
                  </a:ext>
                </a:extLst>
              </p:cNvPr>
              <p:cNvSpPr/>
              <p:nvPr>
                <p:custDataLst>
                  <p:tags r:id="rId1226"/>
                </p:custDataLst>
              </p:nvPr>
            </p:nvSpPr>
            <p:spPr>
              <a:xfrm>
                <a:off x="3884535" y="15455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8" name="PA-椭圆 617">
                <a:extLst>
                  <a:ext uri="{FF2B5EF4-FFF2-40B4-BE49-F238E27FC236}">
                    <a16:creationId xmlns:a16="http://schemas.microsoft.com/office/drawing/2014/main" id="{7EEE8E07-EE37-41C7-A966-095C150B97D2}"/>
                  </a:ext>
                </a:extLst>
              </p:cNvPr>
              <p:cNvSpPr/>
              <p:nvPr>
                <p:custDataLst>
                  <p:tags r:id="rId1227"/>
                </p:custDataLst>
              </p:nvPr>
            </p:nvSpPr>
            <p:spPr>
              <a:xfrm>
                <a:off x="3986135" y="15455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9" name="PA-椭圆 618">
                <a:extLst>
                  <a:ext uri="{FF2B5EF4-FFF2-40B4-BE49-F238E27FC236}">
                    <a16:creationId xmlns:a16="http://schemas.microsoft.com/office/drawing/2014/main" id="{8F218B46-D743-4FE0-A150-F186E44D6A60}"/>
                  </a:ext>
                </a:extLst>
              </p:cNvPr>
              <p:cNvSpPr/>
              <p:nvPr>
                <p:custDataLst>
                  <p:tags r:id="rId1228"/>
                </p:custDataLst>
              </p:nvPr>
            </p:nvSpPr>
            <p:spPr>
              <a:xfrm>
                <a:off x="4087735" y="15455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20" name="PA-椭圆 619">
                <a:extLst>
                  <a:ext uri="{FF2B5EF4-FFF2-40B4-BE49-F238E27FC236}">
                    <a16:creationId xmlns:a16="http://schemas.microsoft.com/office/drawing/2014/main" id="{36C2E8B4-AAE9-454D-A2EF-B30F84BE016C}"/>
                  </a:ext>
                </a:extLst>
              </p:cNvPr>
              <p:cNvSpPr/>
              <p:nvPr>
                <p:custDataLst>
                  <p:tags r:id="rId1229"/>
                </p:custDataLst>
              </p:nvPr>
            </p:nvSpPr>
            <p:spPr>
              <a:xfrm>
                <a:off x="4189335" y="15455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21" name="PA-椭圆 620">
                <a:extLst>
                  <a:ext uri="{FF2B5EF4-FFF2-40B4-BE49-F238E27FC236}">
                    <a16:creationId xmlns:a16="http://schemas.microsoft.com/office/drawing/2014/main" id="{E52426AC-7147-4CB6-9EEB-3D134B013018}"/>
                  </a:ext>
                </a:extLst>
              </p:cNvPr>
              <p:cNvSpPr/>
              <p:nvPr>
                <p:custDataLst>
                  <p:tags r:id="rId1230"/>
                </p:custDataLst>
              </p:nvPr>
            </p:nvSpPr>
            <p:spPr>
              <a:xfrm>
                <a:off x="4290935" y="15455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22" name="PA-椭圆 621">
                <a:extLst>
                  <a:ext uri="{FF2B5EF4-FFF2-40B4-BE49-F238E27FC236}">
                    <a16:creationId xmlns:a16="http://schemas.microsoft.com/office/drawing/2014/main" id="{AB9674DE-A177-4800-992E-7A88AD954200}"/>
                  </a:ext>
                </a:extLst>
              </p:cNvPr>
              <p:cNvSpPr/>
              <p:nvPr>
                <p:custDataLst>
                  <p:tags r:id="rId1231"/>
                </p:custDataLst>
              </p:nvPr>
            </p:nvSpPr>
            <p:spPr>
              <a:xfrm>
                <a:off x="4392535" y="15455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23" name="PA-椭圆 622">
                <a:extLst>
                  <a:ext uri="{FF2B5EF4-FFF2-40B4-BE49-F238E27FC236}">
                    <a16:creationId xmlns:a16="http://schemas.microsoft.com/office/drawing/2014/main" id="{F3A4CB2E-F4A1-4A91-A0BE-D7F511E3BA7A}"/>
                  </a:ext>
                </a:extLst>
              </p:cNvPr>
              <p:cNvSpPr/>
              <p:nvPr>
                <p:custDataLst>
                  <p:tags r:id="rId1232"/>
                </p:custDataLst>
              </p:nvPr>
            </p:nvSpPr>
            <p:spPr>
              <a:xfrm>
                <a:off x="4494135" y="15455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24" name="PA-椭圆 623">
                <a:extLst>
                  <a:ext uri="{FF2B5EF4-FFF2-40B4-BE49-F238E27FC236}">
                    <a16:creationId xmlns:a16="http://schemas.microsoft.com/office/drawing/2014/main" id="{0C8182B8-79DB-49AA-9953-E2EB1299A22C}"/>
                  </a:ext>
                </a:extLst>
              </p:cNvPr>
              <p:cNvSpPr/>
              <p:nvPr>
                <p:custDataLst>
                  <p:tags r:id="rId1233"/>
                </p:custDataLst>
              </p:nvPr>
            </p:nvSpPr>
            <p:spPr>
              <a:xfrm>
                <a:off x="4595735" y="15455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25" name="PA-椭圆 624">
                <a:extLst>
                  <a:ext uri="{FF2B5EF4-FFF2-40B4-BE49-F238E27FC236}">
                    <a16:creationId xmlns:a16="http://schemas.microsoft.com/office/drawing/2014/main" id="{424BAC56-4978-4BD8-9828-2A25DE1C2597}"/>
                  </a:ext>
                </a:extLst>
              </p:cNvPr>
              <p:cNvSpPr/>
              <p:nvPr>
                <p:custDataLst>
                  <p:tags r:id="rId1234"/>
                </p:custDataLst>
              </p:nvPr>
            </p:nvSpPr>
            <p:spPr>
              <a:xfrm>
                <a:off x="4697335" y="15455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26" name="PA-椭圆 625">
                <a:extLst>
                  <a:ext uri="{FF2B5EF4-FFF2-40B4-BE49-F238E27FC236}">
                    <a16:creationId xmlns:a16="http://schemas.microsoft.com/office/drawing/2014/main" id="{18C6396D-8311-46AB-B911-D77080CE2DBC}"/>
                  </a:ext>
                </a:extLst>
              </p:cNvPr>
              <p:cNvSpPr/>
              <p:nvPr>
                <p:custDataLst>
                  <p:tags r:id="rId1235"/>
                </p:custDataLst>
              </p:nvPr>
            </p:nvSpPr>
            <p:spPr>
              <a:xfrm>
                <a:off x="4798935" y="15455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27" name="PA-椭圆 626">
                <a:extLst>
                  <a:ext uri="{FF2B5EF4-FFF2-40B4-BE49-F238E27FC236}">
                    <a16:creationId xmlns:a16="http://schemas.microsoft.com/office/drawing/2014/main" id="{6C4D4433-2BDE-4F20-9578-67CCF184C165}"/>
                  </a:ext>
                </a:extLst>
              </p:cNvPr>
              <p:cNvSpPr/>
              <p:nvPr>
                <p:custDataLst>
                  <p:tags r:id="rId1236"/>
                </p:custDataLst>
              </p:nvPr>
            </p:nvSpPr>
            <p:spPr>
              <a:xfrm>
                <a:off x="4900535" y="15455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28" name="PA-椭圆 627">
                <a:extLst>
                  <a:ext uri="{FF2B5EF4-FFF2-40B4-BE49-F238E27FC236}">
                    <a16:creationId xmlns:a16="http://schemas.microsoft.com/office/drawing/2014/main" id="{F0FA1186-0570-4291-B0A8-D87430CDDB00}"/>
                  </a:ext>
                </a:extLst>
              </p:cNvPr>
              <p:cNvSpPr/>
              <p:nvPr>
                <p:custDataLst>
                  <p:tags r:id="rId1237"/>
                </p:custDataLst>
              </p:nvPr>
            </p:nvSpPr>
            <p:spPr>
              <a:xfrm>
                <a:off x="5002135" y="15455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29" name="PA-椭圆 628">
                <a:extLst>
                  <a:ext uri="{FF2B5EF4-FFF2-40B4-BE49-F238E27FC236}">
                    <a16:creationId xmlns:a16="http://schemas.microsoft.com/office/drawing/2014/main" id="{BCC1FE0C-848A-481A-958B-3017CD548FF9}"/>
                  </a:ext>
                </a:extLst>
              </p:cNvPr>
              <p:cNvSpPr/>
              <p:nvPr>
                <p:custDataLst>
                  <p:tags r:id="rId1238"/>
                </p:custDataLst>
              </p:nvPr>
            </p:nvSpPr>
            <p:spPr>
              <a:xfrm>
                <a:off x="5103735" y="15455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30" name="PA-椭圆 629">
                <a:extLst>
                  <a:ext uri="{FF2B5EF4-FFF2-40B4-BE49-F238E27FC236}">
                    <a16:creationId xmlns:a16="http://schemas.microsoft.com/office/drawing/2014/main" id="{111BB23B-F9E8-4085-B62C-4F11B7009A0F}"/>
                  </a:ext>
                </a:extLst>
              </p:cNvPr>
              <p:cNvSpPr/>
              <p:nvPr>
                <p:custDataLst>
                  <p:tags r:id="rId1239"/>
                </p:custDataLst>
              </p:nvPr>
            </p:nvSpPr>
            <p:spPr>
              <a:xfrm>
                <a:off x="5205335" y="15455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31" name="PA-椭圆 630">
                <a:extLst>
                  <a:ext uri="{FF2B5EF4-FFF2-40B4-BE49-F238E27FC236}">
                    <a16:creationId xmlns:a16="http://schemas.microsoft.com/office/drawing/2014/main" id="{770BA250-8E75-4800-9E79-23DBBB632317}"/>
                  </a:ext>
                </a:extLst>
              </p:cNvPr>
              <p:cNvSpPr/>
              <p:nvPr>
                <p:custDataLst>
                  <p:tags r:id="rId1240"/>
                </p:custDataLst>
              </p:nvPr>
            </p:nvSpPr>
            <p:spPr>
              <a:xfrm>
                <a:off x="3274935" y="16471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32" name="PA-椭圆 631">
                <a:extLst>
                  <a:ext uri="{FF2B5EF4-FFF2-40B4-BE49-F238E27FC236}">
                    <a16:creationId xmlns:a16="http://schemas.microsoft.com/office/drawing/2014/main" id="{7BB3781E-EE82-4862-A247-4A3A8D1CD4EC}"/>
                  </a:ext>
                </a:extLst>
              </p:cNvPr>
              <p:cNvSpPr/>
              <p:nvPr>
                <p:custDataLst>
                  <p:tags r:id="rId1241"/>
                </p:custDataLst>
              </p:nvPr>
            </p:nvSpPr>
            <p:spPr>
              <a:xfrm>
                <a:off x="3376535" y="16471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33" name="PA-椭圆 632">
                <a:extLst>
                  <a:ext uri="{FF2B5EF4-FFF2-40B4-BE49-F238E27FC236}">
                    <a16:creationId xmlns:a16="http://schemas.microsoft.com/office/drawing/2014/main" id="{F91BB1F1-A81B-482F-8C53-C34D6F0A85AD}"/>
                  </a:ext>
                </a:extLst>
              </p:cNvPr>
              <p:cNvSpPr/>
              <p:nvPr>
                <p:custDataLst>
                  <p:tags r:id="rId1242"/>
                </p:custDataLst>
              </p:nvPr>
            </p:nvSpPr>
            <p:spPr>
              <a:xfrm>
                <a:off x="3478135" y="16471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34" name="PA-椭圆 633">
                <a:extLst>
                  <a:ext uri="{FF2B5EF4-FFF2-40B4-BE49-F238E27FC236}">
                    <a16:creationId xmlns:a16="http://schemas.microsoft.com/office/drawing/2014/main" id="{7DF8EE45-D824-42D9-9C23-19627E46AE38}"/>
                  </a:ext>
                </a:extLst>
              </p:cNvPr>
              <p:cNvSpPr/>
              <p:nvPr>
                <p:custDataLst>
                  <p:tags r:id="rId1243"/>
                </p:custDataLst>
              </p:nvPr>
            </p:nvSpPr>
            <p:spPr>
              <a:xfrm>
                <a:off x="3579735" y="16471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35" name="PA-椭圆 634">
                <a:extLst>
                  <a:ext uri="{FF2B5EF4-FFF2-40B4-BE49-F238E27FC236}">
                    <a16:creationId xmlns:a16="http://schemas.microsoft.com/office/drawing/2014/main" id="{9DD4FB6F-5B7C-4690-B457-45C6F6E670B5}"/>
                  </a:ext>
                </a:extLst>
              </p:cNvPr>
              <p:cNvSpPr/>
              <p:nvPr>
                <p:custDataLst>
                  <p:tags r:id="rId1244"/>
                </p:custDataLst>
              </p:nvPr>
            </p:nvSpPr>
            <p:spPr>
              <a:xfrm>
                <a:off x="3681335" y="16471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36" name="PA-椭圆 635">
                <a:extLst>
                  <a:ext uri="{FF2B5EF4-FFF2-40B4-BE49-F238E27FC236}">
                    <a16:creationId xmlns:a16="http://schemas.microsoft.com/office/drawing/2014/main" id="{1EC33CE6-4DD5-48E0-9144-17B0177C8F64}"/>
                  </a:ext>
                </a:extLst>
              </p:cNvPr>
              <p:cNvSpPr/>
              <p:nvPr>
                <p:custDataLst>
                  <p:tags r:id="rId1245"/>
                </p:custDataLst>
              </p:nvPr>
            </p:nvSpPr>
            <p:spPr>
              <a:xfrm>
                <a:off x="3782935" y="16471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37" name="PA-椭圆 636">
                <a:extLst>
                  <a:ext uri="{FF2B5EF4-FFF2-40B4-BE49-F238E27FC236}">
                    <a16:creationId xmlns:a16="http://schemas.microsoft.com/office/drawing/2014/main" id="{5CA68B6F-E76A-4099-84E1-3FE0F9B3AB2A}"/>
                  </a:ext>
                </a:extLst>
              </p:cNvPr>
              <p:cNvSpPr/>
              <p:nvPr>
                <p:custDataLst>
                  <p:tags r:id="rId1246"/>
                </p:custDataLst>
              </p:nvPr>
            </p:nvSpPr>
            <p:spPr>
              <a:xfrm>
                <a:off x="3884535" y="16471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38" name="PA-椭圆 637">
                <a:extLst>
                  <a:ext uri="{FF2B5EF4-FFF2-40B4-BE49-F238E27FC236}">
                    <a16:creationId xmlns:a16="http://schemas.microsoft.com/office/drawing/2014/main" id="{AA191B83-6365-4663-B101-93733CB19CC1}"/>
                  </a:ext>
                </a:extLst>
              </p:cNvPr>
              <p:cNvSpPr/>
              <p:nvPr>
                <p:custDataLst>
                  <p:tags r:id="rId1247"/>
                </p:custDataLst>
              </p:nvPr>
            </p:nvSpPr>
            <p:spPr>
              <a:xfrm>
                <a:off x="3986135" y="16471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39" name="PA-椭圆 638">
                <a:extLst>
                  <a:ext uri="{FF2B5EF4-FFF2-40B4-BE49-F238E27FC236}">
                    <a16:creationId xmlns:a16="http://schemas.microsoft.com/office/drawing/2014/main" id="{BB03B92C-4E76-4E52-B2A5-448F46E7F235}"/>
                  </a:ext>
                </a:extLst>
              </p:cNvPr>
              <p:cNvSpPr/>
              <p:nvPr>
                <p:custDataLst>
                  <p:tags r:id="rId1248"/>
                </p:custDataLst>
              </p:nvPr>
            </p:nvSpPr>
            <p:spPr>
              <a:xfrm>
                <a:off x="4087735" y="16471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40" name="PA-椭圆 639">
                <a:extLst>
                  <a:ext uri="{FF2B5EF4-FFF2-40B4-BE49-F238E27FC236}">
                    <a16:creationId xmlns:a16="http://schemas.microsoft.com/office/drawing/2014/main" id="{B5C9D3EB-8D21-416F-BB4B-5B1C3396AC73}"/>
                  </a:ext>
                </a:extLst>
              </p:cNvPr>
              <p:cNvSpPr/>
              <p:nvPr>
                <p:custDataLst>
                  <p:tags r:id="rId1249"/>
                </p:custDataLst>
              </p:nvPr>
            </p:nvSpPr>
            <p:spPr>
              <a:xfrm>
                <a:off x="4189335" y="16471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41" name="PA-椭圆 640">
                <a:extLst>
                  <a:ext uri="{FF2B5EF4-FFF2-40B4-BE49-F238E27FC236}">
                    <a16:creationId xmlns:a16="http://schemas.microsoft.com/office/drawing/2014/main" id="{D9E3F5AB-485D-4545-A00A-A9468B384A3E}"/>
                  </a:ext>
                </a:extLst>
              </p:cNvPr>
              <p:cNvSpPr/>
              <p:nvPr>
                <p:custDataLst>
                  <p:tags r:id="rId1250"/>
                </p:custDataLst>
              </p:nvPr>
            </p:nvSpPr>
            <p:spPr>
              <a:xfrm>
                <a:off x="4290935" y="16471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42" name="PA-椭圆 641">
                <a:extLst>
                  <a:ext uri="{FF2B5EF4-FFF2-40B4-BE49-F238E27FC236}">
                    <a16:creationId xmlns:a16="http://schemas.microsoft.com/office/drawing/2014/main" id="{1E8BB705-736C-47FD-BCF8-F7A566408489}"/>
                  </a:ext>
                </a:extLst>
              </p:cNvPr>
              <p:cNvSpPr/>
              <p:nvPr>
                <p:custDataLst>
                  <p:tags r:id="rId1251"/>
                </p:custDataLst>
              </p:nvPr>
            </p:nvSpPr>
            <p:spPr>
              <a:xfrm>
                <a:off x="4392535" y="16471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43" name="PA-椭圆 642">
                <a:extLst>
                  <a:ext uri="{FF2B5EF4-FFF2-40B4-BE49-F238E27FC236}">
                    <a16:creationId xmlns:a16="http://schemas.microsoft.com/office/drawing/2014/main" id="{55247354-2361-46D6-88B0-77BF60CC8C66}"/>
                  </a:ext>
                </a:extLst>
              </p:cNvPr>
              <p:cNvSpPr/>
              <p:nvPr>
                <p:custDataLst>
                  <p:tags r:id="rId1252"/>
                </p:custDataLst>
              </p:nvPr>
            </p:nvSpPr>
            <p:spPr>
              <a:xfrm>
                <a:off x="4494135" y="16471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44" name="PA-椭圆 643">
                <a:extLst>
                  <a:ext uri="{FF2B5EF4-FFF2-40B4-BE49-F238E27FC236}">
                    <a16:creationId xmlns:a16="http://schemas.microsoft.com/office/drawing/2014/main" id="{84DEF634-1D2B-4F66-B1FC-B0B4C3D356C0}"/>
                  </a:ext>
                </a:extLst>
              </p:cNvPr>
              <p:cNvSpPr/>
              <p:nvPr>
                <p:custDataLst>
                  <p:tags r:id="rId1253"/>
                </p:custDataLst>
              </p:nvPr>
            </p:nvSpPr>
            <p:spPr>
              <a:xfrm>
                <a:off x="4595735" y="16471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45" name="PA-椭圆 644">
                <a:extLst>
                  <a:ext uri="{FF2B5EF4-FFF2-40B4-BE49-F238E27FC236}">
                    <a16:creationId xmlns:a16="http://schemas.microsoft.com/office/drawing/2014/main" id="{D6C48516-CB17-4F70-99F3-D7B31D4249B9}"/>
                  </a:ext>
                </a:extLst>
              </p:cNvPr>
              <p:cNvSpPr/>
              <p:nvPr>
                <p:custDataLst>
                  <p:tags r:id="rId1254"/>
                </p:custDataLst>
              </p:nvPr>
            </p:nvSpPr>
            <p:spPr>
              <a:xfrm>
                <a:off x="4697335" y="16471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46" name="PA-椭圆 645">
                <a:extLst>
                  <a:ext uri="{FF2B5EF4-FFF2-40B4-BE49-F238E27FC236}">
                    <a16:creationId xmlns:a16="http://schemas.microsoft.com/office/drawing/2014/main" id="{51D61123-D4D3-4ECC-BF49-A764AC03B268}"/>
                  </a:ext>
                </a:extLst>
              </p:cNvPr>
              <p:cNvSpPr/>
              <p:nvPr>
                <p:custDataLst>
                  <p:tags r:id="rId1255"/>
                </p:custDataLst>
              </p:nvPr>
            </p:nvSpPr>
            <p:spPr>
              <a:xfrm>
                <a:off x="4798935" y="16471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47" name="PA-椭圆 646">
                <a:extLst>
                  <a:ext uri="{FF2B5EF4-FFF2-40B4-BE49-F238E27FC236}">
                    <a16:creationId xmlns:a16="http://schemas.microsoft.com/office/drawing/2014/main" id="{00085E9E-2A74-42B9-A768-25D07D9422E8}"/>
                  </a:ext>
                </a:extLst>
              </p:cNvPr>
              <p:cNvSpPr/>
              <p:nvPr>
                <p:custDataLst>
                  <p:tags r:id="rId1256"/>
                </p:custDataLst>
              </p:nvPr>
            </p:nvSpPr>
            <p:spPr>
              <a:xfrm>
                <a:off x="4900535" y="16471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48" name="PA-椭圆 647">
                <a:extLst>
                  <a:ext uri="{FF2B5EF4-FFF2-40B4-BE49-F238E27FC236}">
                    <a16:creationId xmlns:a16="http://schemas.microsoft.com/office/drawing/2014/main" id="{6DA7DC88-244A-42D0-A3CA-0C3426D2B3B4}"/>
                  </a:ext>
                </a:extLst>
              </p:cNvPr>
              <p:cNvSpPr/>
              <p:nvPr>
                <p:custDataLst>
                  <p:tags r:id="rId1257"/>
                </p:custDataLst>
              </p:nvPr>
            </p:nvSpPr>
            <p:spPr>
              <a:xfrm>
                <a:off x="5002135" y="16471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49" name="PA-椭圆 648">
                <a:extLst>
                  <a:ext uri="{FF2B5EF4-FFF2-40B4-BE49-F238E27FC236}">
                    <a16:creationId xmlns:a16="http://schemas.microsoft.com/office/drawing/2014/main" id="{5ADA15FD-2140-4CB2-9D21-260F83D30BD4}"/>
                  </a:ext>
                </a:extLst>
              </p:cNvPr>
              <p:cNvSpPr/>
              <p:nvPr>
                <p:custDataLst>
                  <p:tags r:id="rId1258"/>
                </p:custDataLst>
              </p:nvPr>
            </p:nvSpPr>
            <p:spPr>
              <a:xfrm>
                <a:off x="5103735" y="16471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0" name="PA-椭圆 649">
                <a:extLst>
                  <a:ext uri="{FF2B5EF4-FFF2-40B4-BE49-F238E27FC236}">
                    <a16:creationId xmlns:a16="http://schemas.microsoft.com/office/drawing/2014/main" id="{DF6C7934-7ADB-4573-A275-D0C6429079E1}"/>
                  </a:ext>
                </a:extLst>
              </p:cNvPr>
              <p:cNvSpPr/>
              <p:nvPr>
                <p:custDataLst>
                  <p:tags r:id="rId1259"/>
                </p:custDataLst>
              </p:nvPr>
            </p:nvSpPr>
            <p:spPr>
              <a:xfrm>
                <a:off x="5205335" y="16471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1" name="PA-椭圆 650">
                <a:extLst>
                  <a:ext uri="{FF2B5EF4-FFF2-40B4-BE49-F238E27FC236}">
                    <a16:creationId xmlns:a16="http://schemas.microsoft.com/office/drawing/2014/main" id="{FDABBB6D-00C8-486A-9ECF-EA195DD5FADD}"/>
                  </a:ext>
                </a:extLst>
              </p:cNvPr>
              <p:cNvSpPr/>
              <p:nvPr>
                <p:custDataLst>
                  <p:tags r:id="rId1260"/>
                </p:custDataLst>
              </p:nvPr>
            </p:nvSpPr>
            <p:spPr>
              <a:xfrm>
                <a:off x="5306935" y="16471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2" name="PA-椭圆 651">
                <a:extLst>
                  <a:ext uri="{FF2B5EF4-FFF2-40B4-BE49-F238E27FC236}">
                    <a16:creationId xmlns:a16="http://schemas.microsoft.com/office/drawing/2014/main" id="{8BC902C7-FF2C-404A-B282-A10CEC5C3D40}"/>
                  </a:ext>
                </a:extLst>
              </p:cNvPr>
              <p:cNvSpPr/>
              <p:nvPr>
                <p:custDataLst>
                  <p:tags r:id="rId1261"/>
                </p:custDataLst>
              </p:nvPr>
            </p:nvSpPr>
            <p:spPr>
              <a:xfrm>
                <a:off x="3376535" y="17487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3" name="PA-椭圆 652">
                <a:extLst>
                  <a:ext uri="{FF2B5EF4-FFF2-40B4-BE49-F238E27FC236}">
                    <a16:creationId xmlns:a16="http://schemas.microsoft.com/office/drawing/2014/main" id="{CC8AC670-4F6D-48CF-B46E-0D74CCEEABD3}"/>
                  </a:ext>
                </a:extLst>
              </p:cNvPr>
              <p:cNvSpPr/>
              <p:nvPr>
                <p:custDataLst>
                  <p:tags r:id="rId1262"/>
                </p:custDataLst>
              </p:nvPr>
            </p:nvSpPr>
            <p:spPr>
              <a:xfrm>
                <a:off x="3478135" y="17487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4" name="PA-椭圆 653">
                <a:extLst>
                  <a:ext uri="{FF2B5EF4-FFF2-40B4-BE49-F238E27FC236}">
                    <a16:creationId xmlns:a16="http://schemas.microsoft.com/office/drawing/2014/main" id="{7E137542-4173-4B6E-941C-1D0DD308E8CA}"/>
                  </a:ext>
                </a:extLst>
              </p:cNvPr>
              <p:cNvSpPr/>
              <p:nvPr>
                <p:custDataLst>
                  <p:tags r:id="rId1263"/>
                </p:custDataLst>
              </p:nvPr>
            </p:nvSpPr>
            <p:spPr>
              <a:xfrm>
                <a:off x="3579735" y="17487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5" name="PA-椭圆 654">
                <a:extLst>
                  <a:ext uri="{FF2B5EF4-FFF2-40B4-BE49-F238E27FC236}">
                    <a16:creationId xmlns:a16="http://schemas.microsoft.com/office/drawing/2014/main" id="{076DD355-A98C-4F44-9F9E-B09B53F94981}"/>
                  </a:ext>
                </a:extLst>
              </p:cNvPr>
              <p:cNvSpPr/>
              <p:nvPr>
                <p:custDataLst>
                  <p:tags r:id="rId1264"/>
                </p:custDataLst>
              </p:nvPr>
            </p:nvSpPr>
            <p:spPr>
              <a:xfrm>
                <a:off x="3681335" y="17487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6" name="PA-椭圆 655">
                <a:extLst>
                  <a:ext uri="{FF2B5EF4-FFF2-40B4-BE49-F238E27FC236}">
                    <a16:creationId xmlns:a16="http://schemas.microsoft.com/office/drawing/2014/main" id="{61BF261D-F766-49BF-9054-6C3DA010E2EB}"/>
                  </a:ext>
                </a:extLst>
              </p:cNvPr>
              <p:cNvSpPr/>
              <p:nvPr>
                <p:custDataLst>
                  <p:tags r:id="rId1265"/>
                </p:custDataLst>
              </p:nvPr>
            </p:nvSpPr>
            <p:spPr>
              <a:xfrm>
                <a:off x="3782935" y="17487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7" name="PA-椭圆 656">
                <a:extLst>
                  <a:ext uri="{FF2B5EF4-FFF2-40B4-BE49-F238E27FC236}">
                    <a16:creationId xmlns:a16="http://schemas.microsoft.com/office/drawing/2014/main" id="{852862D9-3845-4E9D-8AF4-5C30B8F6A3CF}"/>
                  </a:ext>
                </a:extLst>
              </p:cNvPr>
              <p:cNvSpPr/>
              <p:nvPr>
                <p:custDataLst>
                  <p:tags r:id="rId1266"/>
                </p:custDataLst>
              </p:nvPr>
            </p:nvSpPr>
            <p:spPr>
              <a:xfrm>
                <a:off x="3884535" y="17487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8" name="PA-椭圆 657">
                <a:extLst>
                  <a:ext uri="{FF2B5EF4-FFF2-40B4-BE49-F238E27FC236}">
                    <a16:creationId xmlns:a16="http://schemas.microsoft.com/office/drawing/2014/main" id="{7FA974E4-FDBC-433A-8433-7B6B4A6FB4B7}"/>
                  </a:ext>
                </a:extLst>
              </p:cNvPr>
              <p:cNvSpPr/>
              <p:nvPr>
                <p:custDataLst>
                  <p:tags r:id="rId1267"/>
                </p:custDataLst>
              </p:nvPr>
            </p:nvSpPr>
            <p:spPr>
              <a:xfrm>
                <a:off x="3986135" y="17487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9" name="PA-椭圆 658">
                <a:extLst>
                  <a:ext uri="{FF2B5EF4-FFF2-40B4-BE49-F238E27FC236}">
                    <a16:creationId xmlns:a16="http://schemas.microsoft.com/office/drawing/2014/main" id="{9B1CA02C-9127-4CF3-A579-0EF68AC7E723}"/>
                  </a:ext>
                </a:extLst>
              </p:cNvPr>
              <p:cNvSpPr/>
              <p:nvPr>
                <p:custDataLst>
                  <p:tags r:id="rId1268"/>
                </p:custDataLst>
              </p:nvPr>
            </p:nvSpPr>
            <p:spPr>
              <a:xfrm>
                <a:off x="4087735" y="17487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60" name="PA-椭圆 659">
                <a:extLst>
                  <a:ext uri="{FF2B5EF4-FFF2-40B4-BE49-F238E27FC236}">
                    <a16:creationId xmlns:a16="http://schemas.microsoft.com/office/drawing/2014/main" id="{B1C96BED-9C8E-4F92-A75A-03BAF07B473B}"/>
                  </a:ext>
                </a:extLst>
              </p:cNvPr>
              <p:cNvSpPr/>
              <p:nvPr>
                <p:custDataLst>
                  <p:tags r:id="rId1269"/>
                </p:custDataLst>
              </p:nvPr>
            </p:nvSpPr>
            <p:spPr>
              <a:xfrm>
                <a:off x="4189335" y="17487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61" name="PA-椭圆 660">
                <a:extLst>
                  <a:ext uri="{FF2B5EF4-FFF2-40B4-BE49-F238E27FC236}">
                    <a16:creationId xmlns:a16="http://schemas.microsoft.com/office/drawing/2014/main" id="{4FE4F178-FC9D-4EBD-B423-A2250EF928B1}"/>
                  </a:ext>
                </a:extLst>
              </p:cNvPr>
              <p:cNvSpPr/>
              <p:nvPr>
                <p:custDataLst>
                  <p:tags r:id="rId1270"/>
                </p:custDataLst>
              </p:nvPr>
            </p:nvSpPr>
            <p:spPr>
              <a:xfrm>
                <a:off x="4290935" y="17487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62" name="PA-椭圆 661">
                <a:extLst>
                  <a:ext uri="{FF2B5EF4-FFF2-40B4-BE49-F238E27FC236}">
                    <a16:creationId xmlns:a16="http://schemas.microsoft.com/office/drawing/2014/main" id="{08BB06C7-57CF-4A93-AF74-28B4156818B2}"/>
                  </a:ext>
                </a:extLst>
              </p:cNvPr>
              <p:cNvSpPr/>
              <p:nvPr>
                <p:custDataLst>
                  <p:tags r:id="rId1271"/>
                </p:custDataLst>
              </p:nvPr>
            </p:nvSpPr>
            <p:spPr>
              <a:xfrm>
                <a:off x="4392535" y="17487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63" name="PA-椭圆 662">
                <a:extLst>
                  <a:ext uri="{FF2B5EF4-FFF2-40B4-BE49-F238E27FC236}">
                    <a16:creationId xmlns:a16="http://schemas.microsoft.com/office/drawing/2014/main" id="{75F068F7-451F-43E4-87AE-539AB5BDCE66}"/>
                  </a:ext>
                </a:extLst>
              </p:cNvPr>
              <p:cNvSpPr/>
              <p:nvPr>
                <p:custDataLst>
                  <p:tags r:id="rId1272"/>
                </p:custDataLst>
              </p:nvPr>
            </p:nvSpPr>
            <p:spPr>
              <a:xfrm>
                <a:off x="4494135" y="17487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64" name="PA-椭圆 663">
                <a:extLst>
                  <a:ext uri="{FF2B5EF4-FFF2-40B4-BE49-F238E27FC236}">
                    <a16:creationId xmlns:a16="http://schemas.microsoft.com/office/drawing/2014/main" id="{40C3CAA1-D667-4220-BDC6-ACEEF17AF936}"/>
                  </a:ext>
                </a:extLst>
              </p:cNvPr>
              <p:cNvSpPr/>
              <p:nvPr>
                <p:custDataLst>
                  <p:tags r:id="rId1273"/>
                </p:custDataLst>
              </p:nvPr>
            </p:nvSpPr>
            <p:spPr>
              <a:xfrm>
                <a:off x="4595735" y="17487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65" name="PA-椭圆 664">
                <a:extLst>
                  <a:ext uri="{FF2B5EF4-FFF2-40B4-BE49-F238E27FC236}">
                    <a16:creationId xmlns:a16="http://schemas.microsoft.com/office/drawing/2014/main" id="{F4752F8C-F038-4BB5-BC08-CAFB6EDB66C1}"/>
                  </a:ext>
                </a:extLst>
              </p:cNvPr>
              <p:cNvSpPr/>
              <p:nvPr>
                <p:custDataLst>
                  <p:tags r:id="rId1274"/>
                </p:custDataLst>
              </p:nvPr>
            </p:nvSpPr>
            <p:spPr>
              <a:xfrm>
                <a:off x="4697335" y="17487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66" name="PA-椭圆 665">
                <a:extLst>
                  <a:ext uri="{FF2B5EF4-FFF2-40B4-BE49-F238E27FC236}">
                    <a16:creationId xmlns:a16="http://schemas.microsoft.com/office/drawing/2014/main" id="{71516A98-1EAD-472C-9D6F-12C64387E780}"/>
                  </a:ext>
                </a:extLst>
              </p:cNvPr>
              <p:cNvSpPr/>
              <p:nvPr>
                <p:custDataLst>
                  <p:tags r:id="rId1275"/>
                </p:custDataLst>
              </p:nvPr>
            </p:nvSpPr>
            <p:spPr>
              <a:xfrm>
                <a:off x="4798935" y="17487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67" name="PA-椭圆 666">
                <a:extLst>
                  <a:ext uri="{FF2B5EF4-FFF2-40B4-BE49-F238E27FC236}">
                    <a16:creationId xmlns:a16="http://schemas.microsoft.com/office/drawing/2014/main" id="{F878E1DF-D5E6-4B96-87A5-2762BF264C26}"/>
                  </a:ext>
                </a:extLst>
              </p:cNvPr>
              <p:cNvSpPr/>
              <p:nvPr>
                <p:custDataLst>
                  <p:tags r:id="rId1276"/>
                </p:custDataLst>
              </p:nvPr>
            </p:nvSpPr>
            <p:spPr>
              <a:xfrm>
                <a:off x="4900535" y="17487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68" name="PA-椭圆 667">
                <a:extLst>
                  <a:ext uri="{FF2B5EF4-FFF2-40B4-BE49-F238E27FC236}">
                    <a16:creationId xmlns:a16="http://schemas.microsoft.com/office/drawing/2014/main" id="{B4DCEC55-3132-47D3-AF69-D4AF6B1F23B5}"/>
                  </a:ext>
                </a:extLst>
              </p:cNvPr>
              <p:cNvSpPr/>
              <p:nvPr>
                <p:custDataLst>
                  <p:tags r:id="rId1277"/>
                </p:custDataLst>
              </p:nvPr>
            </p:nvSpPr>
            <p:spPr>
              <a:xfrm>
                <a:off x="5002135" y="17487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69" name="PA-椭圆 668">
                <a:extLst>
                  <a:ext uri="{FF2B5EF4-FFF2-40B4-BE49-F238E27FC236}">
                    <a16:creationId xmlns:a16="http://schemas.microsoft.com/office/drawing/2014/main" id="{81C8E2E4-B630-4EFE-97D5-AD3427C51419}"/>
                  </a:ext>
                </a:extLst>
              </p:cNvPr>
              <p:cNvSpPr/>
              <p:nvPr>
                <p:custDataLst>
                  <p:tags r:id="rId1278"/>
                </p:custDataLst>
              </p:nvPr>
            </p:nvSpPr>
            <p:spPr>
              <a:xfrm>
                <a:off x="5103735" y="17487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70" name="PA-椭圆 669">
                <a:extLst>
                  <a:ext uri="{FF2B5EF4-FFF2-40B4-BE49-F238E27FC236}">
                    <a16:creationId xmlns:a16="http://schemas.microsoft.com/office/drawing/2014/main" id="{DBD39355-C3C7-4A47-93B2-9E6F8B329BBB}"/>
                  </a:ext>
                </a:extLst>
              </p:cNvPr>
              <p:cNvSpPr/>
              <p:nvPr>
                <p:custDataLst>
                  <p:tags r:id="rId1279"/>
                </p:custDataLst>
              </p:nvPr>
            </p:nvSpPr>
            <p:spPr>
              <a:xfrm>
                <a:off x="5205335" y="17487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71" name="PA-椭圆 670">
                <a:extLst>
                  <a:ext uri="{FF2B5EF4-FFF2-40B4-BE49-F238E27FC236}">
                    <a16:creationId xmlns:a16="http://schemas.microsoft.com/office/drawing/2014/main" id="{3D8A749A-18FD-4CA0-A0A8-5FF619E66B88}"/>
                  </a:ext>
                </a:extLst>
              </p:cNvPr>
              <p:cNvSpPr/>
              <p:nvPr>
                <p:custDataLst>
                  <p:tags r:id="rId1280"/>
                </p:custDataLst>
              </p:nvPr>
            </p:nvSpPr>
            <p:spPr>
              <a:xfrm>
                <a:off x="5306935" y="17487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72" name="PA-椭圆 671">
                <a:extLst>
                  <a:ext uri="{FF2B5EF4-FFF2-40B4-BE49-F238E27FC236}">
                    <a16:creationId xmlns:a16="http://schemas.microsoft.com/office/drawing/2014/main" id="{EF1AD46D-74DE-436B-94D7-D28FAF2CF528}"/>
                  </a:ext>
                </a:extLst>
              </p:cNvPr>
              <p:cNvSpPr/>
              <p:nvPr>
                <p:custDataLst>
                  <p:tags r:id="rId1281"/>
                </p:custDataLst>
              </p:nvPr>
            </p:nvSpPr>
            <p:spPr>
              <a:xfrm>
                <a:off x="5408535" y="17487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73" name="PA-椭圆 672">
                <a:extLst>
                  <a:ext uri="{FF2B5EF4-FFF2-40B4-BE49-F238E27FC236}">
                    <a16:creationId xmlns:a16="http://schemas.microsoft.com/office/drawing/2014/main" id="{3534728A-9A8B-4D4B-9207-F30EEAD5E483}"/>
                  </a:ext>
                </a:extLst>
              </p:cNvPr>
              <p:cNvSpPr/>
              <p:nvPr>
                <p:custDataLst>
                  <p:tags r:id="rId1282"/>
                </p:custDataLst>
              </p:nvPr>
            </p:nvSpPr>
            <p:spPr>
              <a:xfrm>
                <a:off x="3376535" y="18503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74" name="PA-椭圆 673">
                <a:extLst>
                  <a:ext uri="{FF2B5EF4-FFF2-40B4-BE49-F238E27FC236}">
                    <a16:creationId xmlns:a16="http://schemas.microsoft.com/office/drawing/2014/main" id="{FCE5F2FD-AAE2-4F52-9E91-A858A05815DD}"/>
                  </a:ext>
                </a:extLst>
              </p:cNvPr>
              <p:cNvSpPr/>
              <p:nvPr>
                <p:custDataLst>
                  <p:tags r:id="rId1283"/>
                </p:custDataLst>
              </p:nvPr>
            </p:nvSpPr>
            <p:spPr>
              <a:xfrm>
                <a:off x="3478135" y="18503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75" name="PA-椭圆 674">
                <a:extLst>
                  <a:ext uri="{FF2B5EF4-FFF2-40B4-BE49-F238E27FC236}">
                    <a16:creationId xmlns:a16="http://schemas.microsoft.com/office/drawing/2014/main" id="{3987C835-18B1-475F-BC66-7FD3BC5D0B9A}"/>
                  </a:ext>
                </a:extLst>
              </p:cNvPr>
              <p:cNvSpPr/>
              <p:nvPr>
                <p:custDataLst>
                  <p:tags r:id="rId1284"/>
                </p:custDataLst>
              </p:nvPr>
            </p:nvSpPr>
            <p:spPr>
              <a:xfrm>
                <a:off x="3579735" y="18503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76" name="PA-椭圆 675">
                <a:extLst>
                  <a:ext uri="{FF2B5EF4-FFF2-40B4-BE49-F238E27FC236}">
                    <a16:creationId xmlns:a16="http://schemas.microsoft.com/office/drawing/2014/main" id="{E7F2057E-C8EA-45F0-9925-D7F946ABB56B}"/>
                  </a:ext>
                </a:extLst>
              </p:cNvPr>
              <p:cNvSpPr/>
              <p:nvPr>
                <p:custDataLst>
                  <p:tags r:id="rId1285"/>
                </p:custDataLst>
              </p:nvPr>
            </p:nvSpPr>
            <p:spPr>
              <a:xfrm>
                <a:off x="3681335" y="18503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77" name="PA-椭圆 676">
                <a:extLst>
                  <a:ext uri="{FF2B5EF4-FFF2-40B4-BE49-F238E27FC236}">
                    <a16:creationId xmlns:a16="http://schemas.microsoft.com/office/drawing/2014/main" id="{85F75A9A-3176-49E4-B408-CDB306DE7155}"/>
                  </a:ext>
                </a:extLst>
              </p:cNvPr>
              <p:cNvSpPr/>
              <p:nvPr>
                <p:custDataLst>
                  <p:tags r:id="rId1286"/>
                </p:custDataLst>
              </p:nvPr>
            </p:nvSpPr>
            <p:spPr>
              <a:xfrm>
                <a:off x="3782935" y="18503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78" name="PA-椭圆 677">
                <a:extLst>
                  <a:ext uri="{FF2B5EF4-FFF2-40B4-BE49-F238E27FC236}">
                    <a16:creationId xmlns:a16="http://schemas.microsoft.com/office/drawing/2014/main" id="{58CCDF28-6994-4AC2-8D6B-129E988106F4}"/>
                  </a:ext>
                </a:extLst>
              </p:cNvPr>
              <p:cNvSpPr/>
              <p:nvPr>
                <p:custDataLst>
                  <p:tags r:id="rId1287"/>
                </p:custDataLst>
              </p:nvPr>
            </p:nvSpPr>
            <p:spPr>
              <a:xfrm>
                <a:off x="3884535" y="18503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79" name="PA-椭圆 678">
                <a:extLst>
                  <a:ext uri="{FF2B5EF4-FFF2-40B4-BE49-F238E27FC236}">
                    <a16:creationId xmlns:a16="http://schemas.microsoft.com/office/drawing/2014/main" id="{EC83B4D1-8F8B-4578-87BC-433E48342E62}"/>
                  </a:ext>
                </a:extLst>
              </p:cNvPr>
              <p:cNvSpPr/>
              <p:nvPr>
                <p:custDataLst>
                  <p:tags r:id="rId1288"/>
                </p:custDataLst>
              </p:nvPr>
            </p:nvSpPr>
            <p:spPr>
              <a:xfrm>
                <a:off x="3986135" y="18503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80" name="PA-椭圆 679">
                <a:extLst>
                  <a:ext uri="{FF2B5EF4-FFF2-40B4-BE49-F238E27FC236}">
                    <a16:creationId xmlns:a16="http://schemas.microsoft.com/office/drawing/2014/main" id="{3D314F71-6EBD-4EE2-9158-730B75A652A5}"/>
                  </a:ext>
                </a:extLst>
              </p:cNvPr>
              <p:cNvSpPr/>
              <p:nvPr>
                <p:custDataLst>
                  <p:tags r:id="rId1289"/>
                </p:custDataLst>
              </p:nvPr>
            </p:nvSpPr>
            <p:spPr>
              <a:xfrm>
                <a:off x="4087735" y="18503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81" name="PA-椭圆 680">
                <a:extLst>
                  <a:ext uri="{FF2B5EF4-FFF2-40B4-BE49-F238E27FC236}">
                    <a16:creationId xmlns:a16="http://schemas.microsoft.com/office/drawing/2014/main" id="{21EC5247-58C3-4A2B-A3D6-25FF6F614A0B}"/>
                  </a:ext>
                </a:extLst>
              </p:cNvPr>
              <p:cNvSpPr/>
              <p:nvPr>
                <p:custDataLst>
                  <p:tags r:id="rId1290"/>
                </p:custDataLst>
              </p:nvPr>
            </p:nvSpPr>
            <p:spPr>
              <a:xfrm>
                <a:off x="4189335" y="18503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82" name="PA-椭圆 681">
                <a:extLst>
                  <a:ext uri="{FF2B5EF4-FFF2-40B4-BE49-F238E27FC236}">
                    <a16:creationId xmlns:a16="http://schemas.microsoft.com/office/drawing/2014/main" id="{6F03C693-B41F-40C3-9098-9B3F8D84BCA3}"/>
                  </a:ext>
                </a:extLst>
              </p:cNvPr>
              <p:cNvSpPr/>
              <p:nvPr>
                <p:custDataLst>
                  <p:tags r:id="rId1291"/>
                </p:custDataLst>
              </p:nvPr>
            </p:nvSpPr>
            <p:spPr>
              <a:xfrm>
                <a:off x="4290935" y="18503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83" name="PA-椭圆 682">
                <a:extLst>
                  <a:ext uri="{FF2B5EF4-FFF2-40B4-BE49-F238E27FC236}">
                    <a16:creationId xmlns:a16="http://schemas.microsoft.com/office/drawing/2014/main" id="{4878E43C-1D13-41B2-82DD-7A0E4C127DCA}"/>
                  </a:ext>
                </a:extLst>
              </p:cNvPr>
              <p:cNvSpPr/>
              <p:nvPr>
                <p:custDataLst>
                  <p:tags r:id="rId1292"/>
                </p:custDataLst>
              </p:nvPr>
            </p:nvSpPr>
            <p:spPr>
              <a:xfrm>
                <a:off x="4392535" y="18503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84" name="PA-椭圆 683">
                <a:extLst>
                  <a:ext uri="{FF2B5EF4-FFF2-40B4-BE49-F238E27FC236}">
                    <a16:creationId xmlns:a16="http://schemas.microsoft.com/office/drawing/2014/main" id="{4CF8BF18-FC04-4486-A0D3-39E9D7F10E9D}"/>
                  </a:ext>
                </a:extLst>
              </p:cNvPr>
              <p:cNvSpPr/>
              <p:nvPr>
                <p:custDataLst>
                  <p:tags r:id="rId1293"/>
                </p:custDataLst>
              </p:nvPr>
            </p:nvSpPr>
            <p:spPr>
              <a:xfrm>
                <a:off x="4494135" y="18503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85" name="PA-椭圆 684">
                <a:extLst>
                  <a:ext uri="{FF2B5EF4-FFF2-40B4-BE49-F238E27FC236}">
                    <a16:creationId xmlns:a16="http://schemas.microsoft.com/office/drawing/2014/main" id="{24B760D0-05CF-4BF6-8072-14A9628E4702}"/>
                  </a:ext>
                </a:extLst>
              </p:cNvPr>
              <p:cNvSpPr/>
              <p:nvPr>
                <p:custDataLst>
                  <p:tags r:id="rId1294"/>
                </p:custDataLst>
              </p:nvPr>
            </p:nvSpPr>
            <p:spPr>
              <a:xfrm>
                <a:off x="4595735" y="18503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86" name="PA-椭圆 685">
                <a:extLst>
                  <a:ext uri="{FF2B5EF4-FFF2-40B4-BE49-F238E27FC236}">
                    <a16:creationId xmlns:a16="http://schemas.microsoft.com/office/drawing/2014/main" id="{11B1192B-1C82-4E92-8BC8-69638AD4445D}"/>
                  </a:ext>
                </a:extLst>
              </p:cNvPr>
              <p:cNvSpPr/>
              <p:nvPr>
                <p:custDataLst>
                  <p:tags r:id="rId1295"/>
                </p:custDataLst>
              </p:nvPr>
            </p:nvSpPr>
            <p:spPr>
              <a:xfrm>
                <a:off x="4697335" y="18503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87" name="PA-椭圆 686">
                <a:extLst>
                  <a:ext uri="{FF2B5EF4-FFF2-40B4-BE49-F238E27FC236}">
                    <a16:creationId xmlns:a16="http://schemas.microsoft.com/office/drawing/2014/main" id="{BEDC993C-4FF4-4E61-A39D-A738FAA474BC}"/>
                  </a:ext>
                </a:extLst>
              </p:cNvPr>
              <p:cNvSpPr/>
              <p:nvPr>
                <p:custDataLst>
                  <p:tags r:id="rId1296"/>
                </p:custDataLst>
              </p:nvPr>
            </p:nvSpPr>
            <p:spPr>
              <a:xfrm>
                <a:off x="4798935" y="18503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88" name="PA-椭圆 687">
                <a:extLst>
                  <a:ext uri="{FF2B5EF4-FFF2-40B4-BE49-F238E27FC236}">
                    <a16:creationId xmlns:a16="http://schemas.microsoft.com/office/drawing/2014/main" id="{C500A64E-8175-42E4-A022-B7022A87CD87}"/>
                  </a:ext>
                </a:extLst>
              </p:cNvPr>
              <p:cNvSpPr/>
              <p:nvPr>
                <p:custDataLst>
                  <p:tags r:id="rId1297"/>
                </p:custDataLst>
              </p:nvPr>
            </p:nvSpPr>
            <p:spPr>
              <a:xfrm>
                <a:off x="4900535" y="18503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89" name="PA-椭圆 688">
                <a:extLst>
                  <a:ext uri="{FF2B5EF4-FFF2-40B4-BE49-F238E27FC236}">
                    <a16:creationId xmlns:a16="http://schemas.microsoft.com/office/drawing/2014/main" id="{3E070CE8-42E3-4C1A-AF55-74287659549B}"/>
                  </a:ext>
                </a:extLst>
              </p:cNvPr>
              <p:cNvSpPr/>
              <p:nvPr>
                <p:custDataLst>
                  <p:tags r:id="rId1298"/>
                </p:custDataLst>
              </p:nvPr>
            </p:nvSpPr>
            <p:spPr>
              <a:xfrm>
                <a:off x="5002135" y="18503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90" name="PA-椭圆 689">
                <a:extLst>
                  <a:ext uri="{FF2B5EF4-FFF2-40B4-BE49-F238E27FC236}">
                    <a16:creationId xmlns:a16="http://schemas.microsoft.com/office/drawing/2014/main" id="{AAA81CFF-6047-4797-82CE-786F196F4BC0}"/>
                  </a:ext>
                </a:extLst>
              </p:cNvPr>
              <p:cNvSpPr/>
              <p:nvPr>
                <p:custDataLst>
                  <p:tags r:id="rId1299"/>
                </p:custDataLst>
              </p:nvPr>
            </p:nvSpPr>
            <p:spPr>
              <a:xfrm>
                <a:off x="5103735" y="18503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91" name="PA-椭圆 690">
                <a:extLst>
                  <a:ext uri="{FF2B5EF4-FFF2-40B4-BE49-F238E27FC236}">
                    <a16:creationId xmlns:a16="http://schemas.microsoft.com/office/drawing/2014/main" id="{04F171E4-84CC-4A4C-BC90-F0D6EA008E72}"/>
                  </a:ext>
                </a:extLst>
              </p:cNvPr>
              <p:cNvSpPr/>
              <p:nvPr>
                <p:custDataLst>
                  <p:tags r:id="rId1300"/>
                </p:custDataLst>
              </p:nvPr>
            </p:nvSpPr>
            <p:spPr>
              <a:xfrm>
                <a:off x="5205335" y="18503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92" name="PA-椭圆 691">
                <a:extLst>
                  <a:ext uri="{FF2B5EF4-FFF2-40B4-BE49-F238E27FC236}">
                    <a16:creationId xmlns:a16="http://schemas.microsoft.com/office/drawing/2014/main" id="{86CB05B6-20FB-4886-9202-D7C0A7CBF652}"/>
                  </a:ext>
                </a:extLst>
              </p:cNvPr>
              <p:cNvSpPr/>
              <p:nvPr>
                <p:custDataLst>
                  <p:tags r:id="rId1301"/>
                </p:custDataLst>
              </p:nvPr>
            </p:nvSpPr>
            <p:spPr>
              <a:xfrm>
                <a:off x="5306935" y="18503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93" name="PA-椭圆 692">
                <a:extLst>
                  <a:ext uri="{FF2B5EF4-FFF2-40B4-BE49-F238E27FC236}">
                    <a16:creationId xmlns:a16="http://schemas.microsoft.com/office/drawing/2014/main" id="{4D821E62-71EB-4F47-B976-ACD3E255280C}"/>
                  </a:ext>
                </a:extLst>
              </p:cNvPr>
              <p:cNvSpPr/>
              <p:nvPr>
                <p:custDataLst>
                  <p:tags r:id="rId1302"/>
                </p:custDataLst>
              </p:nvPr>
            </p:nvSpPr>
            <p:spPr>
              <a:xfrm>
                <a:off x="5408535" y="18503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94" name="PA-椭圆 693">
                <a:extLst>
                  <a:ext uri="{FF2B5EF4-FFF2-40B4-BE49-F238E27FC236}">
                    <a16:creationId xmlns:a16="http://schemas.microsoft.com/office/drawing/2014/main" id="{88A3EF3D-4202-44E7-B117-DD01384AEC9D}"/>
                  </a:ext>
                </a:extLst>
              </p:cNvPr>
              <p:cNvSpPr/>
              <p:nvPr>
                <p:custDataLst>
                  <p:tags r:id="rId1303"/>
                </p:custDataLst>
              </p:nvPr>
            </p:nvSpPr>
            <p:spPr>
              <a:xfrm>
                <a:off x="5510135" y="18503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95" name="PA-椭圆 694">
                <a:extLst>
                  <a:ext uri="{FF2B5EF4-FFF2-40B4-BE49-F238E27FC236}">
                    <a16:creationId xmlns:a16="http://schemas.microsoft.com/office/drawing/2014/main" id="{7C4870F5-62FD-4B0F-9CD8-5E1BB76B27F1}"/>
                  </a:ext>
                </a:extLst>
              </p:cNvPr>
              <p:cNvSpPr/>
              <p:nvPr>
                <p:custDataLst>
                  <p:tags r:id="rId1304"/>
                </p:custDataLst>
              </p:nvPr>
            </p:nvSpPr>
            <p:spPr>
              <a:xfrm>
                <a:off x="3376535" y="19519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96" name="PA-椭圆 695">
                <a:extLst>
                  <a:ext uri="{FF2B5EF4-FFF2-40B4-BE49-F238E27FC236}">
                    <a16:creationId xmlns:a16="http://schemas.microsoft.com/office/drawing/2014/main" id="{B50DCB15-8318-4E0E-92BC-906D6687644B}"/>
                  </a:ext>
                </a:extLst>
              </p:cNvPr>
              <p:cNvSpPr/>
              <p:nvPr>
                <p:custDataLst>
                  <p:tags r:id="rId1305"/>
                </p:custDataLst>
              </p:nvPr>
            </p:nvSpPr>
            <p:spPr>
              <a:xfrm>
                <a:off x="3478135" y="19519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97" name="PA-椭圆 696">
                <a:extLst>
                  <a:ext uri="{FF2B5EF4-FFF2-40B4-BE49-F238E27FC236}">
                    <a16:creationId xmlns:a16="http://schemas.microsoft.com/office/drawing/2014/main" id="{23936372-F393-449F-9D45-1B611F95D8EF}"/>
                  </a:ext>
                </a:extLst>
              </p:cNvPr>
              <p:cNvSpPr/>
              <p:nvPr>
                <p:custDataLst>
                  <p:tags r:id="rId1306"/>
                </p:custDataLst>
              </p:nvPr>
            </p:nvSpPr>
            <p:spPr>
              <a:xfrm>
                <a:off x="3579735" y="19519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98" name="PA-椭圆 697">
                <a:extLst>
                  <a:ext uri="{FF2B5EF4-FFF2-40B4-BE49-F238E27FC236}">
                    <a16:creationId xmlns:a16="http://schemas.microsoft.com/office/drawing/2014/main" id="{4F197739-5CAE-4C1A-9CB9-4DCD7A1B760E}"/>
                  </a:ext>
                </a:extLst>
              </p:cNvPr>
              <p:cNvSpPr/>
              <p:nvPr>
                <p:custDataLst>
                  <p:tags r:id="rId1307"/>
                </p:custDataLst>
              </p:nvPr>
            </p:nvSpPr>
            <p:spPr>
              <a:xfrm>
                <a:off x="3681335" y="19519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99" name="PA-椭圆 698">
                <a:extLst>
                  <a:ext uri="{FF2B5EF4-FFF2-40B4-BE49-F238E27FC236}">
                    <a16:creationId xmlns:a16="http://schemas.microsoft.com/office/drawing/2014/main" id="{1FC786C3-13DE-48D3-82FF-8021781E0153}"/>
                  </a:ext>
                </a:extLst>
              </p:cNvPr>
              <p:cNvSpPr/>
              <p:nvPr>
                <p:custDataLst>
                  <p:tags r:id="rId1308"/>
                </p:custDataLst>
              </p:nvPr>
            </p:nvSpPr>
            <p:spPr>
              <a:xfrm>
                <a:off x="3782935" y="19519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00" name="PA-椭圆 699">
                <a:extLst>
                  <a:ext uri="{FF2B5EF4-FFF2-40B4-BE49-F238E27FC236}">
                    <a16:creationId xmlns:a16="http://schemas.microsoft.com/office/drawing/2014/main" id="{8C24C928-CEB9-4303-9E52-A9F81ED8A413}"/>
                  </a:ext>
                </a:extLst>
              </p:cNvPr>
              <p:cNvSpPr/>
              <p:nvPr>
                <p:custDataLst>
                  <p:tags r:id="rId1309"/>
                </p:custDataLst>
              </p:nvPr>
            </p:nvSpPr>
            <p:spPr>
              <a:xfrm>
                <a:off x="3884535" y="19519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01" name="PA-椭圆 700">
                <a:extLst>
                  <a:ext uri="{FF2B5EF4-FFF2-40B4-BE49-F238E27FC236}">
                    <a16:creationId xmlns:a16="http://schemas.microsoft.com/office/drawing/2014/main" id="{F109C838-751D-4192-AD6F-2B0424DAF033}"/>
                  </a:ext>
                </a:extLst>
              </p:cNvPr>
              <p:cNvSpPr/>
              <p:nvPr>
                <p:custDataLst>
                  <p:tags r:id="rId1310"/>
                </p:custDataLst>
              </p:nvPr>
            </p:nvSpPr>
            <p:spPr>
              <a:xfrm>
                <a:off x="3986135" y="19519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02" name="PA-椭圆 701">
                <a:extLst>
                  <a:ext uri="{FF2B5EF4-FFF2-40B4-BE49-F238E27FC236}">
                    <a16:creationId xmlns:a16="http://schemas.microsoft.com/office/drawing/2014/main" id="{1F293925-3839-42CE-A78A-B08DC4BEA0EC}"/>
                  </a:ext>
                </a:extLst>
              </p:cNvPr>
              <p:cNvSpPr/>
              <p:nvPr>
                <p:custDataLst>
                  <p:tags r:id="rId1311"/>
                </p:custDataLst>
              </p:nvPr>
            </p:nvSpPr>
            <p:spPr>
              <a:xfrm>
                <a:off x="4087735" y="19519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03" name="PA-椭圆 702">
                <a:extLst>
                  <a:ext uri="{FF2B5EF4-FFF2-40B4-BE49-F238E27FC236}">
                    <a16:creationId xmlns:a16="http://schemas.microsoft.com/office/drawing/2014/main" id="{CC06A01F-4886-4007-A720-48D68B0D4CD6}"/>
                  </a:ext>
                </a:extLst>
              </p:cNvPr>
              <p:cNvSpPr/>
              <p:nvPr>
                <p:custDataLst>
                  <p:tags r:id="rId1312"/>
                </p:custDataLst>
              </p:nvPr>
            </p:nvSpPr>
            <p:spPr>
              <a:xfrm>
                <a:off x="4189335" y="19519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04" name="PA-椭圆 703">
                <a:extLst>
                  <a:ext uri="{FF2B5EF4-FFF2-40B4-BE49-F238E27FC236}">
                    <a16:creationId xmlns:a16="http://schemas.microsoft.com/office/drawing/2014/main" id="{30053339-D0D9-4428-BFA8-958B1E026755}"/>
                  </a:ext>
                </a:extLst>
              </p:cNvPr>
              <p:cNvSpPr/>
              <p:nvPr>
                <p:custDataLst>
                  <p:tags r:id="rId1313"/>
                </p:custDataLst>
              </p:nvPr>
            </p:nvSpPr>
            <p:spPr>
              <a:xfrm>
                <a:off x="4290935" y="19519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05" name="PA-椭圆 704">
                <a:extLst>
                  <a:ext uri="{FF2B5EF4-FFF2-40B4-BE49-F238E27FC236}">
                    <a16:creationId xmlns:a16="http://schemas.microsoft.com/office/drawing/2014/main" id="{3CB724A6-727D-4295-87AA-511C74738288}"/>
                  </a:ext>
                </a:extLst>
              </p:cNvPr>
              <p:cNvSpPr/>
              <p:nvPr>
                <p:custDataLst>
                  <p:tags r:id="rId1314"/>
                </p:custDataLst>
              </p:nvPr>
            </p:nvSpPr>
            <p:spPr>
              <a:xfrm>
                <a:off x="4392535" y="19519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06" name="PA-椭圆 705">
                <a:extLst>
                  <a:ext uri="{FF2B5EF4-FFF2-40B4-BE49-F238E27FC236}">
                    <a16:creationId xmlns:a16="http://schemas.microsoft.com/office/drawing/2014/main" id="{28E9527F-2F6C-4076-B599-A1BE9D811C38}"/>
                  </a:ext>
                </a:extLst>
              </p:cNvPr>
              <p:cNvSpPr/>
              <p:nvPr>
                <p:custDataLst>
                  <p:tags r:id="rId1315"/>
                </p:custDataLst>
              </p:nvPr>
            </p:nvSpPr>
            <p:spPr>
              <a:xfrm>
                <a:off x="4494135" y="19519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07" name="PA-椭圆 706">
                <a:extLst>
                  <a:ext uri="{FF2B5EF4-FFF2-40B4-BE49-F238E27FC236}">
                    <a16:creationId xmlns:a16="http://schemas.microsoft.com/office/drawing/2014/main" id="{131F47FD-1BF4-434F-A9E3-7972DCE0A54C}"/>
                  </a:ext>
                </a:extLst>
              </p:cNvPr>
              <p:cNvSpPr/>
              <p:nvPr>
                <p:custDataLst>
                  <p:tags r:id="rId1316"/>
                </p:custDataLst>
              </p:nvPr>
            </p:nvSpPr>
            <p:spPr>
              <a:xfrm>
                <a:off x="4595735" y="19519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08" name="PA-椭圆 707">
                <a:extLst>
                  <a:ext uri="{FF2B5EF4-FFF2-40B4-BE49-F238E27FC236}">
                    <a16:creationId xmlns:a16="http://schemas.microsoft.com/office/drawing/2014/main" id="{A2CA43C8-FA21-4EED-A1D0-0DDC4CB17D08}"/>
                  </a:ext>
                </a:extLst>
              </p:cNvPr>
              <p:cNvSpPr/>
              <p:nvPr>
                <p:custDataLst>
                  <p:tags r:id="rId1317"/>
                </p:custDataLst>
              </p:nvPr>
            </p:nvSpPr>
            <p:spPr>
              <a:xfrm>
                <a:off x="4697335" y="19519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09" name="PA-椭圆 708">
                <a:extLst>
                  <a:ext uri="{FF2B5EF4-FFF2-40B4-BE49-F238E27FC236}">
                    <a16:creationId xmlns:a16="http://schemas.microsoft.com/office/drawing/2014/main" id="{8AAA4967-C555-4EFF-AD3A-977006E5AEEA}"/>
                  </a:ext>
                </a:extLst>
              </p:cNvPr>
              <p:cNvSpPr/>
              <p:nvPr>
                <p:custDataLst>
                  <p:tags r:id="rId1318"/>
                </p:custDataLst>
              </p:nvPr>
            </p:nvSpPr>
            <p:spPr>
              <a:xfrm>
                <a:off x="4798935" y="19519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10" name="PA-椭圆 709">
                <a:extLst>
                  <a:ext uri="{FF2B5EF4-FFF2-40B4-BE49-F238E27FC236}">
                    <a16:creationId xmlns:a16="http://schemas.microsoft.com/office/drawing/2014/main" id="{DE8FE066-411E-4FAC-A378-0B059279B0D8}"/>
                  </a:ext>
                </a:extLst>
              </p:cNvPr>
              <p:cNvSpPr/>
              <p:nvPr>
                <p:custDataLst>
                  <p:tags r:id="rId1319"/>
                </p:custDataLst>
              </p:nvPr>
            </p:nvSpPr>
            <p:spPr>
              <a:xfrm>
                <a:off x="4900535" y="19519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11" name="PA-椭圆 710">
                <a:extLst>
                  <a:ext uri="{FF2B5EF4-FFF2-40B4-BE49-F238E27FC236}">
                    <a16:creationId xmlns:a16="http://schemas.microsoft.com/office/drawing/2014/main" id="{2C6DD443-7063-4C27-BB99-7C173A111EEC}"/>
                  </a:ext>
                </a:extLst>
              </p:cNvPr>
              <p:cNvSpPr/>
              <p:nvPr>
                <p:custDataLst>
                  <p:tags r:id="rId1320"/>
                </p:custDataLst>
              </p:nvPr>
            </p:nvSpPr>
            <p:spPr>
              <a:xfrm>
                <a:off x="5002135" y="19519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12" name="PA-椭圆 711">
                <a:extLst>
                  <a:ext uri="{FF2B5EF4-FFF2-40B4-BE49-F238E27FC236}">
                    <a16:creationId xmlns:a16="http://schemas.microsoft.com/office/drawing/2014/main" id="{52FEE985-7948-4CE9-A8AF-5C7C0031BC50}"/>
                  </a:ext>
                </a:extLst>
              </p:cNvPr>
              <p:cNvSpPr/>
              <p:nvPr>
                <p:custDataLst>
                  <p:tags r:id="rId1321"/>
                </p:custDataLst>
              </p:nvPr>
            </p:nvSpPr>
            <p:spPr>
              <a:xfrm>
                <a:off x="5103735" y="19519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13" name="PA-椭圆 712">
                <a:extLst>
                  <a:ext uri="{FF2B5EF4-FFF2-40B4-BE49-F238E27FC236}">
                    <a16:creationId xmlns:a16="http://schemas.microsoft.com/office/drawing/2014/main" id="{0540443D-88C9-4BA4-9B7A-4BF37EEB5A5B}"/>
                  </a:ext>
                </a:extLst>
              </p:cNvPr>
              <p:cNvSpPr/>
              <p:nvPr>
                <p:custDataLst>
                  <p:tags r:id="rId1322"/>
                </p:custDataLst>
              </p:nvPr>
            </p:nvSpPr>
            <p:spPr>
              <a:xfrm>
                <a:off x="5205335" y="19519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14" name="PA-椭圆 713">
                <a:extLst>
                  <a:ext uri="{FF2B5EF4-FFF2-40B4-BE49-F238E27FC236}">
                    <a16:creationId xmlns:a16="http://schemas.microsoft.com/office/drawing/2014/main" id="{BF417B9E-0F6B-4BA2-9A9F-37D3B8F3204B}"/>
                  </a:ext>
                </a:extLst>
              </p:cNvPr>
              <p:cNvSpPr/>
              <p:nvPr>
                <p:custDataLst>
                  <p:tags r:id="rId1323"/>
                </p:custDataLst>
              </p:nvPr>
            </p:nvSpPr>
            <p:spPr>
              <a:xfrm>
                <a:off x="5306935" y="19519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15" name="PA-椭圆 714">
                <a:extLst>
                  <a:ext uri="{FF2B5EF4-FFF2-40B4-BE49-F238E27FC236}">
                    <a16:creationId xmlns:a16="http://schemas.microsoft.com/office/drawing/2014/main" id="{54D739C0-B95A-446C-8BCB-BB6F5BC95556}"/>
                  </a:ext>
                </a:extLst>
              </p:cNvPr>
              <p:cNvSpPr/>
              <p:nvPr>
                <p:custDataLst>
                  <p:tags r:id="rId1324"/>
                </p:custDataLst>
              </p:nvPr>
            </p:nvSpPr>
            <p:spPr>
              <a:xfrm>
                <a:off x="5408535" y="19519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16" name="PA-椭圆 715">
                <a:extLst>
                  <a:ext uri="{FF2B5EF4-FFF2-40B4-BE49-F238E27FC236}">
                    <a16:creationId xmlns:a16="http://schemas.microsoft.com/office/drawing/2014/main" id="{E79872CB-2AA0-4DFB-ADEA-DD1E568A868C}"/>
                  </a:ext>
                </a:extLst>
              </p:cNvPr>
              <p:cNvSpPr/>
              <p:nvPr>
                <p:custDataLst>
                  <p:tags r:id="rId1325"/>
                </p:custDataLst>
              </p:nvPr>
            </p:nvSpPr>
            <p:spPr>
              <a:xfrm>
                <a:off x="5510135" y="19519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17" name="PA-椭圆 716">
                <a:extLst>
                  <a:ext uri="{FF2B5EF4-FFF2-40B4-BE49-F238E27FC236}">
                    <a16:creationId xmlns:a16="http://schemas.microsoft.com/office/drawing/2014/main" id="{552DF849-2E0B-4BFF-8392-75C5BA013F1F}"/>
                  </a:ext>
                </a:extLst>
              </p:cNvPr>
              <p:cNvSpPr/>
              <p:nvPr>
                <p:custDataLst>
                  <p:tags r:id="rId1326"/>
                </p:custDataLst>
              </p:nvPr>
            </p:nvSpPr>
            <p:spPr>
              <a:xfrm>
                <a:off x="3478135" y="20535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18" name="PA-椭圆 717">
                <a:extLst>
                  <a:ext uri="{FF2B5EF4-FFF2-40B4-BE49-F238E27FC236}">
                    <a16:creationId xmlns:a16="http://schemas.microsoft.com/office/drawing/2014/main" id="{38B17C98-819D-45F7-8F2A-E8D72B7FC1CB}"/>
                  </a:ext>
                </a:extLst>
              </p:cNvPr>
              <p:cNvSpPr/>
              <p:nvPr>
                <p:custDataLst>
                  <p:tags r:id="rId1327"/>
                </p:custDataLst>
              </p:nvPr>
            </p:nvSpPr>
            <p:spPr>
              <a:xfrm>
                <a:off x="3579735" y="20535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19" name="PA-椭圆 718">
                <a:extLst>
                  <a:ext uri="{FF2B5EF4-FFF2-40B4-BE49-F238E27FC236}">
                    <a16:creationId xmlns:a16="http://schemas.microsoft.com/office/drawing/2014/main" id="{FF955246-AFA8-4A61-9FEC-33860CEC0B41}"/>
                  </a:ext>
                </a:extLst>
              </p:cNvPr>
              <p:cNvSpPr/>
              <p:nvPr>
                <p:custDataLst>
                  <p:tags r:id="rId1328"/>
                </p:custDataLst>
              </p:nvPr>
            </p:nvSpPr>
            <p:spPr>
              <a:xfrm>
                <a:off x="3681335" y="20535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20" name="PA-椭圆 719">
                <a:extLst>
                  <a:ext uri="{FF2B5EF4-FFF2-40B4-BE49-F238E27FC236}">
                    <a16:creationId xmlns:a16="http://schemas.microsoft.com/office/drawing/2014/main" id="{9AA9A901-27C0-4C83-A79C-66DFF7977348}"/>
                  </a:ext>
                </a:extLst>
              </p:cNvPr>
              <p:cNvSpPr/>
              <p:nvPr>
                <p:custDataLst>
                  <p:tags r:id="rId1329"/>
                </p:custDataLst>
              </p:nvPr>
            </p:nvSpPr>
            <p:spPr>
              <a:xfrm>
                <a:off x="3782935" y="20535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21" name="PA-椭圆 720">
                <a:extLst>
                  <a:ext uri="{FF2B5EF4-FFF2-40B4-BE49-F238E27FC236}">
                    <a16:creationId xmlns:a16="http://schemas.microsoft.com/office/drawing/2014/main" id="{225C0B8A-F5D3-4D81-95A7-FE50761ADB08}"/>
                  </a:ext>
                </a:extLst>
              </p:cNvPr>
              <p:cNvSpPr/>
              <p:nvPr>
                <p:custDataLst>
                  <p:tags r:id="rId1330"/>
                </p:custDataLst>
              </p:nvPr>
            </p:nvSpPr>
            <p:spPr>
              <a:xfrm>
                <a:off x="3884535" y="20535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22" name="PA-椭圆 721">
                <a:extLst>
                  <a:ext uri="{FF2B5EF4-FFF2-40B4-BE49-F238E27FC236}">
                    <a16:creationId xmlns:a16="http://schemas.microsoft.com/office/drawing/2014/main" id="{4FD4663B-F1AA-4288-A3F8-D29F34336EF2}"/>
                  </a:ext>
                </a:extLst>
              </p:cNvPr>
              <p:cNvSpPr/>
              <p:nvPr>
                <p:custDataLst>
                  <p:tags r:id="rId1331"/>
                </p:custDataLst>
              </p:nvPr>
            </p:nvSpPr>
            <p:spPr>
              <a:xfrm>
                <a:off x="3986135" y="20535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23" name="PA-椭圆 722">
                <a:extLst>
                  <a:ext uri="{FF2B5EF4-FFF2-40B4-BE49-F238E27FC236}">
                    <a16:creationId xmlns:a16="http://schemas.microsoft.com/office/drawing/2014/main" id="{039C5203-C8C3-4D91-ADAA-64D4C759AC54}"/>
                  </a:ext>
                </a:extLst>
              </p:cNvPr>
              <p:cNvSpPr/>
              <p:nvPr>
                <p:custDataLst>
                  <p:tags r:id="rId1332"/>
                </p:custDataLst>
              </p:nvPr>
            </p:nvSpPr>
            <p:spPr>
              <a:xfrm>
                <a:off x="4087735" y="20535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24" name="PA-椭圆 723">
                <a:extLst>
                  <a:ext uri="{FF2B5EF4-FFF2-40B4-BE49-F238E27FC236}">
                    <a16:creationId xmlns:a16="http://schemas.microsoft.com/office/drawing/2014/main" id="{8674CD94-2D33-4C00-94AF-F2AA36988ACA}"/>
                  </a:ext>
                </a:extLst>
              </p:cNvPr>
              <p:cNvSpPr/>
              <p:nvPr>
                <p:custDataLst>
                  <p:tags r:id="rId1333"/>
                </p:custDataLst>
              </p:nvPr>
            </p:nvSpPr>
            <p:spPr>
              <a:xfrm>
                <a:off x="4189335" y="20535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25" name="PA-椭圆 724">
                <a:extLst>
                  <a:ext uri="{FF2B5EF4-FFF2-40B4-BE49-F238E27FC236}">
                    <a16:creationId xmlns:a16="http://schemas.microsoft.com/office/drawing/2014/main" id="{E2D5C215-CEBA-40D8-B569-5E57A1471215}"/>
                  </a:ext>
                </a:extLst>
              </p:cNvPr>
              <p:cNvSpPr/>
              <p:nvPr>
                <p:custDataLst>
                  <p:tags r:id="rId1334"/>
                </p:custDataLst>
              </p:nvPr>
            </p:nvSpPr>
            <p:spPr>
              <a:xfrm>
                <a:off x="4290935" y="20535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26" name="PA-椭圆 725">
                <a:extLst>
                  <a:ext uri="{FF2B5EF4-FFF2-40B4-BE49-F238E27FC236}">
                    <a16:creationId xmlns:a16="http://schemas.microsoft.com/office/drawing/2014/main" id="{7C5DB909-CE64-4B43-BA44-8EA61FD30605}"/>
                  </a:ext>
                </a:extLst>
              </p:cNvPr>
              <p:cNvSpPr/>
              <p:nvPr>
                <p:custDataLst>
                  <p:tags r:id="rId1335"/>
                </p:custDataLst>
              </p:nvPr>
            </p:nvSpPr>
            <p:spPr>
              <a:xfrm>
                <a:off x="4392535" y="20535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27" name="PA-椭圆 726">
                <a:extLst>
                  <a:ext uri="{FF2B5EF4-FFF2-40B4-BE49-F238E27FC236}">
                    <a16:creationId xmlns:a16="http://schemas.microsoft.com/office/drawing/2014/main" id="{64CF2474-6199-4386-859D-B49369216649}"/>
                  </a:ext>
                </a:extLst>
              </p:cNvPr>
              <p:cNvSpPr/>
              <p:nvPr>
                <p:custDataLst>
                  <p:tags r:id="rId1336"/>
                </p:custDataLst>
              </p:nvPr>
            </p:nvSpPr>
            <p:spPr>
              <a:xfrm>
                <a:off x="4494135" y="20535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28" name="PA-椭圆 727">
                <a:extLst>
                  <a:ext uri="{FF2B5EF4-FFF2-40B4-BE49-F238E27FC236}">
                    <a16:creationId xmlns:a16="http://schemas.microsoft.com/office/drawing/2014/main" id="{6C992028-5D1C-444B-A778-38A10879BAD1}"/>
                  </a:ext>
                </a:extLst>
              </p:cNvPr>
              <p:cNvSpPr/>
              <p:nvPr>
                <p:custDataLst>
                  <p:tags r:id="rId1337"/>
                </p:custDataLst>
              </p:nvPr>
            </p:nvSpPr>
            <p:spPr>
              <a:xfrm>
                <a:off x="4595735" y="20535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29" name="PA-椭圆 728">
                <a:extLst>
                  <a:ext uri="{FF2B5EF4-FFF2-40B4-BE49-F238E27FC236}">
                    <a16:creationId xmlns:a16="http://schemas.microsoft.com/office/drawing/2014/main" id="{9BF46250-84A8-4260-BD87-015CD0ED8F4B}"/>
                  </a:ext>
                </a:extLst>
              </p:cNvPr>
              <p:cNvSpPr/>
              <p:nvPr>
                <p:custDataLst>
                  <p:tags r:id="rId1338"/>
                </p:custDataLst>
              </p:nvPr>
            </p:nvSpPr>
            <p:spPr>
              <a:xfrm>
                <a:off x="4697335" y="20535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30" name="PA-椭圆 729">
                <a:extLst>
                  <a:ext uri="{FF2B5EF4-FFF2-40B4-BE49-F238E27FC236}">
                    <a16:creationId xmlns:a16="http://schemas.microsoft.com/office/drawing/2014/main" id="{BEAAC85F-050C-4BAB-A81D-3E04B232018E}"/>
                  </a:ext>
                </a:extLst>
              </p:cNvPr>
              <p:cNvSpPr/>
              <p:nvPr>
                <p:custDataLst>
                  <p:tags r:id="rId1339"/>
                </p:custDataLst>
              </p:nvPr>
            </p:nvSpPr>
            <p:spPr>
              <a:xfrm>
                <a:off x="4798935" y="20535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31" name="PA-椭圆 730">
                <a:extLst>
                  <a:ext uri="{FF2B5EF4-FFF2-40B4-BE49-F238E27FC236}">
                    <a16:creationId xmlns:a16="http://schemas.microsoft.com/office/drawing/2014/main" id="{1109C657-EFF5-4860-BA7B-43F88F402317}"/>
                  </a:ext>
                </a:extLst>
              </p:cNvPr>
              <p:cNvSpPr/>
              <p:nvPr>
                <p:custDataLst>
                  <p:tags r:id="rId1340"/>
                </p:custDataLst>
              </p:nvPr>
            </p:nvSpPr>
            <p:spPr>
              <a:xfrm>
                <a:off x="4900535" y="20535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32" name="PA-椭圆 731">
                <a:extLst>
                  <a:ext uri="{FF2B5EF4-FFF2-40B4-BE49-F238E27FC236}">
                    <a16:creationId xmlns:a16="http://schemas.microsoft.com/office/drawing/2014/main" id="{1973C4B7-65C9-4449-B5F5-1E3C06D61402}"/>
                  </a:ext>
                </a:extLst>
              </p:cNvPr>
              <p:cNvSpPr/>
              <p:nvPr>
                <p:custDataLst>
                  <p:tags r:id="rId1341"/>
                </p:custDataLst>
              </p:nvPr>
            </p:nvSpPr>
            <p:spPr>
              <a:xfrm>
                <a:off x="5002135" y="20535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33" name="PA-椭圆 732">
                <a:extLst>
                  <a:ext uri="{FF2B5EF4-FFF2-40B4-BE49-F238E27FC236}">
                    <a16:creationId xmlns:a16="http://schemas.microsoft.com/office/drawing/2014/main" id="{03F0A28C-8BB7-4ABF-A294-1C2D644A54A8}"/>
                  </a:ext>
                </a:extLst>
              </p:cNvPr>
              <p:cNvSpPr/>
              <p:nvPr>
                <p:custDataLst>
                  <p:tags r:id="rId1342"/>
                </p:custDataLst>
              </p:nvPr>
            </p:nvSpPr>
            <p:spPr>
              <a:xfrm>
                <a:off x="5103735" y="20535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34" name="PA-椭圆 733">
                <a:extLst>
                  <a:ext uri="{FF2B5EF4-FFF2-40B4-BE49-F238E27FC236}">
                    <a16:creationId xmlns:a16="http://schemas.microsoft.com/office/drawing/2014/main" id="{E14BDE23-9FED-435B-A35A-9AE99FD85FD9}"/>
                  </a:ext>
                </a:extLst>
              </p:cNvPr>
              <p:cNvSpPr/>
              <p:nvPr>
                <p:custDataLst>
                  <p:tags r:id="rId1343"/>
                </p:custDataLst>
              </p:nvPr>
            </p:nvSpPr>
            <p:spPr>
              <a:xfrm>
                <a:off x="5205335" y="20535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35" name="PA-椭圆 734">
                <a:extLst>
                  <a:ext uri="{FF2B5EF4-FFF2-40B4-BE49-F238E27FC236}">
                    <a16:creationId xmlns:a16="http://schemas.microsoft.com/office/drawing/2014/main" id="{E598A77E-3ED2-4060-B925-144D431369A0}"/>
                  </a:ext>
                </a:extLst>
              </p:cNvPr>
              <p:cNvSpPr/>
              <p:nvPr>
                <p:custDataLst>
                  <p:tags r:id="rId1344"/>
                </p:custDataLst>
              </p:nvPr>
            </p:nvSpPr>
            <p:spPr>
              <a:xfrm>
                <a:off x="5306935" y="20535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36" name="PA-椭圆 735">
                <a:extLst>
                  <a:ext uri="{FF2B5EF4-FFF2-40B4-BE49-F238E27FC236}">
                    <a16:creationId xmlns:a16="http://schemas.microsoft.com/office/drawing/2014/main" id="{925E6F4A-4C06-4F82-AC61-B20170904FE3}"/>
                  </a:ext>
                </a:extLst>
              </p:cNvPr>
              <p:cNvSpPr/>
              <p:nvPr>
                <p:custDataLst>
                  <p:tags r:id="rId1345"/>
                </p:custDataLst>
              </p:nvPr>
            </p:nvSpPr>
            <p:spPr>
              <a:xfrm>
                <a:off x="5408535" y="20535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37" name="PA-椭圆 736">
                <a:extLst>
                  <a:ext uri="{FF2B5EF4-FFF2-40B4-BE49-F238E27FC236}">
                    <a16:creationId xmlns:a16="http://schemas.microsoft.com/office/drawing/2014/main" id="{488CF79B-2D0A-4A33-8F5A-6DC8771481F9}"/>
                  </a:ext>
                </a:extLst>
              </p:cNvPr>
              <p:cNvSpPr/>
              <p:nvPr>
                <p:custDataLst>
                  <p:tags r:id="rId1346"/>
                </p:custDataLst>
              </p:nvPr>
            </p:nvSpPr>
            <p:spPr>
              <a:xfrm>
                <a:off x="5510135" y="20535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38" name="PA-椭圆 737">
                <a:extLst>
                  <a:ext uri="{FF2B5EF4-FFF2-40B4-BE49-F238E27FC236}">
                    <a16:creationId xmlns:a16="http://schemas.microsoft.com/office/drawing/2014/main" id="{5A8A2B66-797F-4062-8F5C-51E966235336}"/>
                  </a:ext>
                </a:extLst>
              </p:cNvPr>
              <p:cNvSpPr/>
              <p:nvPr>
                <p:custDataLst>
                  <p:tags r:id="rId1347"/>
                </p:custDataLst>
              </p:nvPr>
            </p:nvSpPr>
            <p:spPr>
              <a:xfrm>
                <a:off x="5611735" y="20535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39" name="PA-椭圆 738">
                <a:extLst>
                  <a:ext uri="{FF2B5EF4-FFF2-40B4-BE49-F238E27FC236}">
                    <a16:creationId xmlns:a16="http://schemas.microsoft.com/office/drawing/2014/main" id="{F60E7727-2B6D-4DE5-88FE-E37FF7EF02AD}"/>
                  </a:ext>
                </a:extLst>
              </p:cNvPr>
              <p:cNvSpPr/>
              <p:nvPr>
                <p:custDataLst>
                  <p:tags r:id="rId1348"/>
                </p:custDataLst>
              </p:nvPr>
            </p:nvSpPr>
            <p:spPr>
              <a:xfrm>
                <a:off x="3478135" y="21551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40" name="PA-椭圆 739">
                <a:extLst>
                  <a:ext uri="{FF2B5EF4-FFF2-40B4-BE49-F238E27FC236}">
                    <a16:creationId xmlns:a16="http://schemas.microsoft.com/office/drawing/2014/main" id="{FA5F8999-259A-499D-BA0C-17E678927744}"/>
                  </a:ext>
                </a:extLst>
              </p:cNvPr>
              <p:cNvSpPr/>
              <p:nvPr>
                <p:custDataLst>
                  <p:tags r:id="rId1349"/>
                </p:custDataLst>
              </p:nvPr>
            </p:nvSpPr>
            <p:spPr>
              <a:xfrm>
                <a:off x="3579735" y="21551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41" name="PA-椭圆 740">
                <a:extLst>
                  <a:ext uri="{FF2B5EF4-FFF2-40B4-BE49-F238E27FC236}">
                    <a16:creationId xmlns:a16="http://schemas.microsoft.com/office/drawing/2014/main" id="{482BF8EA-32D4-4270-BA8A-4F97FBC00987}"/>
                  </a:ext>
                </a:extLst>
              </p:cNvPr>
              <p:cNvSpPr/>
              <p:nvPr>
                <p:custDataLst>
                  <p:tags r:id="rId1350"/>
                </p:custDataLst>
              </p:nvPr>
            </p:nvSpPr>
            <p:spPr>
              <a:xfrm>
                <a:off x="3681335" y="21551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42" name="PA-椭圆 741">
                <a:extLst>
                  <a:ext uri="{FF2B5EF4-FFF2-40B4-BE49-F238E27FC236}">
                    <a16:creationId xmlns:a16="http://schemas.microsoft.com/office/drawing/2014/main" id="{F1F835F7-A73B-454B-9AD0-4A99AFFEC5BA}"/>
                  </a:ext>
                </a:extLst>
              </p:cNvPr>
              <p:cNvSpPr/>
              <p:nvPr>
                <p:custDataLst>
                  <p:tags r:id="rId1351"/>
                </p:custDataLst>
              </p:nvPr>
            </p:nvSpPr>
            <p:spPr>
              <a:xfrm>
                <a:off x="3782935" y="21551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43" name="PA-椭圆 742">
                <a:extLst>
                  <a:ext uri="{FF2B5EF4-FFF2-40B4-BE49-F238E27FC236}">
                    <a16:creationId xmlns:a16="http://schemas.microsoft.com/office/drawing/2014/main" id="{7664C4C3-3CB1-4863-8DB6-0BCBC7F2DDD5}"/>
                  </a:ext>
                </a:extLst>
              </p:cNvPr>
              <p:cNvSpPr/>
              <p:nvPr>
                <p:custDataLst>
                  <p:tags r:id="rId1352"/>
                </p:custDataLst>
              </p:nvPr>
            </p:nvSpPr>
            <p:spPr>
              <a:xfrm>
                <a:off x="3884535" y="21551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44" name="PA-椭圆 743">
                <a:extLst>
                  <a:ext uri="{FF2B5EF4-FFF2-40B4-BE49-F238E27FC236}">
                    <a16:creationId xmlns:a16="http://schemas.microsoft.com/office/drawing/2014/main" id="{EC4BA9C8-AD41-4557-9BB3-52615F3DAE9E}"/>
                  </a:ext>
                </a:extLst>
              </p:cNvPr>
              <p:cNvSpPr/>
              <p:nvPr>
                <p:custDataLst>
                  <p:tags r:id="rId1353"/>
                </p:custDataLst>
              </p:nvPr>
            </p:nvSpPr>
            <p:spPr>
              <a:xfrm>
                <a:off x="3986135" y="21551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45" name="PA-椭圆 744">
                <a:extLst>
                  <a:ext uri="{FF2B5EF4-FFF2-40B4-BE49-F238E27FC236}">
                    <a16:creationId xmlns:a16="http://schemas.microsoft.com/office/drawing/2014/main" id="{A0A193FA-8E5C-4C10-84CC-7D7B58EEA0A9}"/>
                  </a:ext>
                </a:extLst>
              </p:cNvPr>
              <p:cNvSpPr/>
              <p:nvPr>
                <p:custDataLst>
                  <p:tags r:id="rId1354"/>
                </p:custDataLst>
              </p:nvPr>
            </p:nvSpPr>
            <p:spPr>
              <a:xfrm>
                <a:off x="4087735" y="21551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46" name="PA-椭圆 745">
                <a:extLst>
                  <a:ext uri="{FF2B5EF4-FFF2-40B4-BE49-F238E27FC236}">
                    <a16:creationId xmlns:a16="http://schemas.microsoft.com/office/drawing/2014/main" id="{04961FC0-E1DD-4653-AB10-4F1E6A0EE9B0}"/>
                  </a:ext>
                </a:extLst>
              </p:cNvPr>
              <p:cNvSpPr/>
              <p:nvPr>
                <p:custDataLst>
                  <p:tags r:id="rId1355"/>
                </p:custDataLst>
              </p:nvPr>
            </p:nvSpPr>
            <p:spPr>
              <a:xfrm>
                <a:off x="4189335" y="21551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47" name="PA-椭圆 746">
                <a:extLst>
                  <a:ext uri="{FF2B5EF4-FFF2-40B4-BE49-F238E27FC236}">
                    <a16:creationId xmlns:a16="http://schemas.microsoft.com/office/drawing/2014/main" id="{8115B436-C7E8-42D1-9FFB-62568EA56358}"/>
                  </a:ext>
                </a:extLst>
              </p:cNvPr>
              <p:cNvSpPr/>
              <p:nvPr>
                <p:custDataLst>
                  <p:tags r:id="rId1356"/>
                </p:custDataLst>
              </p:nvPr>
            </p:nvSpPr>
            <p:spPr>
              <a:xfrm>
                <a:off x="4290935" y="21551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48" name="PA-椭圆 747">
                <a:extLst>
                  <a:ext uri="{FF2B5EF4-FFF2-40B4-BE49-F238E27FC236}">
                    <a16:creationId xmlns:a16="http://schemas.microsoft.com/office/drawing/2014/main" id="{38D44DE0-3824-41E3-8EAE-56B77EEE2624}"/>
                  </a:ext>
                </a:extLst>
              </p:cNvPr>
              <p:cNvSpPr/>
              <p:nvPr>
                <p:custDataLst>
                  <p:tags r:id="rId1357"/>
                </p:custDataLst>
              </p:nvPr>
            </p:nvSpPr>
            <p:spPr>
              <a:xfrm>
                <a:off x="4392535" y="21551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49" name="PA-椭圆 748">
                <a:extLst>
                  <a:ext uri="{FF2B5EF4-FFF2-40B4-BE49-F238E27FC236}">
                    <a16:creationId xmlns:a16="http://schemas.microsoft.com/office/drawing/2014/main" id="{9D5AB323-F4E5-4FDF-BE0B-09FF5F222271}"/>
                  </a:ext>
                </a:extLst>
              </p:cNvPr>
              <p:cNvSpPr/>
              <p:nvPr>
                <p:custDataLst>
                  <p:tags r:id="rId1358"/>
                </p:custDataLst>
              </p:nvPr>
            </p:nvSpPr>
            <p:spPr>
              <a:xfrm>
                <a:off x="4494135" y="21551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50" name="PA-椭圆 749">
                <a:extLst>
                  <a:ext uri="{FF2B5EF4-FFF2-40B4-BE49-F238E27FC236}">
                    <a16:creationId xmlns:a16="http://schemas.microsoft.com/office/drawing/2014/main" id="{F7A99930-7BEC-486A-8738-C9A8E65F0587}"/>
                  </a:ext>
                </a:extLst>
              </p:cNvPr>
              <p:cNvSpPr/>
              <p:nvPr>
                <p:custDataLst>
                  <p:tags r:id="rId1359"/>
                </p:custDataLst>
              </p:nvPr>
            </p:nvSpPr>
            <p:spPr>
              <a:xfrm>
                <a:off x="4595735" y="21551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51" name="PA-椭圆 750">
                <a:extLst>
                  <a:ext uri="{FF2B5EF4-FFF2-40B4-BE49-F238E27FC236}">
                    <a16:creationId xmlns:a16="http://schemas.microsoft.com/office/drawing/2014/main" id="{165C4B77-FFE9-4798-82DE-ED79E72E1732}"/>
                  </a:ext>
                </a:extLst>
              </p:cNvPr>
              <p:cNvSpPr/>
              <p:nvPr>
                <p:custDataLst>
                  <p:tags r:id="rId1360"/>
                </p:custDataLst>
              </p:nvPr>
            </p:nvSpPr>
            <p:spPr>
              <a:xfrm>
                <a:off x="4697335" y="21551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52" name="PA-椭圆 751">
                <a:extLst>
                  <a:ext uri="{FF2B5EF4-FFF2-40B4-BE49-F238E27FC236}">
                    <a16:creationId xmlns:a16="http://schemas.microsoft.com/office/drawing/2014/main" id="{9E473ADB-45DB-44A1-8984-5EC034205AE4}"/>
                  </a:ext>
                </a:extLst>
              </p:cNvPr>
              <p:cNvSpPr/>
              <p:nvPr>
                <p:custDataLst>
                  <p:tags r:id="rId1361"/>
                </p:custDataLst>
              </p:nvPr>
            </p:nvSpPr>
            <p:spPr>
              <a:xfrm>
                <a:off x="4798935" y="21551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53" name="PA-椭圆 752">
                <a:extLst>
                  <a:ext uri="{FF2B5EF4-FFF2-40B4-BE49-F238E27FC236}">
                    <a16:creationId xmlns:a16="http://schemas.microsoft.com/office/drawing/2014/main" id="{3C9E604C-0102-40F2-9674-1E6387A4F229}"/>
                  </a:ext>
                </a:extLst>
              </p:cNvPr>
              <p:cNvSpPr/>
              <p:nvPr>
                <p:custDataLst>
                  <p:tags r:id="rId1362"/>
                </p:custDataLst>
              </p:nvPr>
            </p:nvSpPr>
            <p:spPr>
              <a:xfrm>
                <a:off x="4900535" y="21551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54" name="PA-椭圆 753">
                <a:extLst>
                  <a:ext uri="{FF2B5EF4-FFF2-40B4-BE49-F238E27FC236}">
                    <a16:creationId xmlns:a16="http://schemas.microsoft.com/office/drawing/2014/main" id="{3D774222-B3DC-4C0A-BB9C-ED8376F5813C}"/>
                  </a:ext>
                </a:extLst>
              </p:cNvPr>
              <p:cNvSpPr/>
              <p:nvPr>
                <p:custDataLst>
                  <p:tags r:id="rId1363"/>
                </p:custDataLst>
              </p:nvPr>
            </p:nvSpPr>
            <p:spPr>
              <a:xfrm>
                <a:off x="5002135" y="21551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55" name="PA-椭圆 754">
                <a:extLst>
                  <a:ext uri="{FF2B5EF4-FFF2-40B4-BE49-F238E27FC236}">
                    <a16:creationId xmlns:a16="http://schemas.microsoft.com/office/drawing/2014/main" id="{49C3B8E8-0C67-4024-A40B-0DBF7564D7DD}"/>
                  </a:ext>
                </a:extLst>
              </p:cNvPr>
              <p:cNvSpPr/>
              <p:nvPr>
                <p:custDataLst>
                  <p:tags r:id="rId1364"/>
                </p:custDataLst>
              </p:nvPr>
            </p:nvSpPr>
            <p:spPr>
              <a:xfrm>
                <a:off x="5103735" y="21551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56" name="PA-椭圆 755">
                <a:extLst>
                  <a:ext uri="{FF2B5EF4-FFF2-40B4-BE49-F238E27FC236}">
                    <a16:creationId xmlns:a16="http://schemas.microsoft.com/office/drawing/2014/main" id="{6A1CDF34-0CF6-44F4-9863-141BAE16CAF4}"/>
                  </a:ext>
                </a:extLst>
              </p:cNvPr>
              <p:cNvSpPr/>
              <p:nvPr>
                <p:custDataLst>
                  <p:tags r:id="rId1365"/>
                </p:custDataLst>
              </p:nvPr>
            </p:nvSpPr>
            <p:spPr>
              <a:xfrm>
                <a:off x="5205335" y="21551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57" name="PA-椭圆 756">
                <a:extLst>
                  <a:ext uri="{FF2B5EF4-FFF2-40B4-BE49-F238E27FC236}">
                    <a16:creationId xmlns:a16="http://schemas.microsoft.com/office/drawing/2014/main" id="{F9938B1E-106E-4181-AFA8-3D92C1320D6F}"/>
                  </a:ext>
                </a:extLst>
              </p:cNvPr>
              <p:cNvSpPr/>
              <p:nvPr>
                <p:custDataLst>
                  <p:tags r:id="rId1366"/>
                </p:custDataLst>
              </p:nvPr>
            </p:nvSpPr>
            <p:spPr>
              <a:xfrm>
                <a:off x="5306935" y="21551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58" name="PA-椭圆 757">
                <a:extLst>
                  <a:ext uri="{FF2B5EF4-FFF2-40B4-BE49-F238E27FC236}">
                    <a16:creationId xmlns:a16="http://schemas.microsoft.com/office/drawing/2014/main" id="{A0BE566D-AEDB-413C-8614-E33CF444B890}"/>
                  </a:ext>
                </a:extLst>
              </p:cNvPr>
              <p:cNvSpPr/>
              <p:nvPr>
                <p:custDataLst>
                  <p:tags r:id="rId1367"/>
                </p:custDataLst>
              </p:nvPr>
            </p:nvSpPr>
            <p:spPr>
              <a:xfrm>
                <a:off x="5408535" y="21551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59" name="PA-椭圆 758">
                <a:extLst>
                  <a:ext uri="{FF2B5EF4-FFF2-40B4-BE49-F238E27FC236}">
                    <a16:creationId xmlns:a16="http://schemas.microsoft.com/office/drawing/2014/main" id="{A6949EA7-08F3-4A87-8EA9-32669020C246}"/>
                  </a:ext>
                </a:extLst>
              </p:cNvPr>
              <p:cNvSpPr/>
              <p:nvPr>
                <p:custDataLst>
                  <p:tags r:id="rId1368"/>
                </p:custDataLst>
              </p:nvPr>
            </p:nvSpPr>
            <p:spPr>
              <a:xfrm>
                <a:off x="5510135" y="21551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60" name="PA-椭圆 759">
                <a:extLst>
                  <a:ext uri="{FF2B5EF4-FFF2-40B4-BE49-F238E27FC236}">
                    <a16:creationId xmlns:a16="http://schemas.microsoft.com/office/drawing/2014/main" id="{A61EBCB7-BA5E-42F3-86F2-6A07151A2377}"/>
                  </a:ext>
                </a:extLst>
              </p:cNvPr>
              <p:cNvSpPr/>
              <p:nvPr>
                <p:custDataLst>
                  <p:tags r:id="rId1369"/>
                </p:custDataLst>
              </p:nvPr>
            </p:nvSpPr>
            <p:spPr>
              <a:xfrm>
                <a:off x="5611735" y="21551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61" name="PA-椭圆 760">
                <a:extLst>
                  <a:ext uri="{FF2B5EF4-FFF2-40B4-BE49-F238E27FC236}">
                    <a16:creationId xmlns:a16="http://schemas.microsoft.com/office/drawing/2014/main" id="{B7F63BC9-09F7-4C1E-A605-0E73DEF00D8E}"/>
                  </a:ext>
                </a:extLst>
              </p:cNvPr>
              <p:cNvSpPr/>
              <p:nvPr>
                <p:custDataLst>
                  <p:tags r:id="rId1370"/>
                </p:custDataLst>
              </p:nvPr>
            </p:nvSpPr>
            <p:spPr>
              <a:xfrm>
                <a:off x="5713335" y="21551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62" name="PA-椭圆 761">
                <a:extLst>
                  <a:ext uri="{FF2B5EF4-FFF2-40B4-BE49-F238E27FC236}">
                    <a16:creationId xmlns:a16="http://schemas.microsoft.com/office/drawing/2014/main" id="{D5F949C7-1C22-49BA-B6E0-3ED568AF7B96}"/>
                  </a:ext>
                </a:extLst>
              </p:cNvPr>
              <p:cNvSpPr/>
              <p:nvPr>
                <p:custDataLst>
                  <p:tags r:id="rId1371"/>
                </p:custDataLst>
              </p:nvPr>
            </p:nvSpPr>
            <p:spPr>
              <a:xfrm>
                <a:off x="3478135" y="22567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63" name="PA-椭圆 762">
                <a:extLst>
                  <a:ext uri="{FF2B5EF4-FFF2-40B4-BE49-F238E27FC236}">
                    <a16:creationId xmlns:a16="http://schemas.microsoft.com/office/drawing/2014/main" id="{BD8C7FDC-0D4E-4E46-97CE-5827539DFC57}"/>
                  </a:ext>
                </a:extLst>
              </p:cNvPr>
              <p:cNvSpPr/>
              <p:nvPr>
                <p:custDataLst>
                  <p:tags r:id="rId1372"/>
                </p:custDataLst>
              </p:nvPr>
            </p:nvSpPr>
            <p:spPr>
              <a:xfrm>
                <a:off x="3579735" y="22567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64" name="PA-椭圆 763">
                <a:extLst>
                  <a:ext uri="{FF2B5EF4-FFF2-40B4-BE49-F238E27FC236}">
                    <a16:creationId xmlns:a16="http://schemas.microsoft.com/office/drawing/2014/main" id="{2A7B1BAC-FEE4-4503-B3C3-2E8EE2CC433E}"/>
                  </a:ext>
                </a:extLst>
              </p:cNvPr>
              <p:cNvSpPr/>
              <p:nvPr>
                <p:custDataLst>
                  <p:tags r:id="rId1373"/>
                </p:custDataLst>
              </p:nvPr>
            </p:nvSpPr>
            <p:spPr>
              <a:xfrm>
                <a:off x="3681335" y="22567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65" name="PA-椭圆 764">
                <a:extLst>
                  <a:ext uri="{FF2B5EF4-FFF2-40B4-BE49-F238E27FC236}">
                    <a16:creationId xmlns:a16="http://schemas.microsoft.com/office/drawing/2014/main" id="{2F94AF71-B0EA-4023-8027-657DE0ED3B38}"/>
                  </a:ext>
                </a:extLst>
              </p:cNvPr>
              <p:cNvSpPr/>
              <p:nvPr>
                <p:custDataLst>
                  <p:tags r:id="rId1374"/>
                </p:custDataLst>
              </p:nvPr>
            </p:nvSpPr>
            <p:spPr>
              <a:xfrm>
                <a:off x="3782935" y="22567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66" name="PA-椭圆 765">
                <a:extLst>
                  <a:ext uri="{FF2B5EF4-FFF2-40B4-BE49-F238E27FC236}">
                    <a16:creationId xmlns:a16="http://schemas.microsoft.com/office/drawing/2014/main" id="{A32F6325-3DD3-4EBE-87DF-7FA285CFCF3A}"/>
                  </a:ext>
                </a:extLst>
              </p:cNvPr>
              <p:cNvSpPr/>
              <p:nvPr>
                <p:custDataLst>
                  <p:tags r:id="rId1375"/>
                </p:custDataLst>
              </p:nvPr>
            </p:nvSpPr>
            <p:spPr>
              <a:xfrm>
                <a:off x="3884535" y="22567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67" name="PA-椭圆 766">
                <a:extLst>
                  <a:ext uri="{FF2B5EF4-FFF2-40B4-BE49-F238E27FC236}">
                    <a16:creationId xmlns:a16="http://schemas.microsoft.com/office/drawing/2014/main" id="{4E445FE7-4055-4534-AD6F-434C6BC00D5D}"/>
                  </a:ext>
                </a:extLst>
              </p:cNvPr>
              <p:cNvSpPr/>
              <p:nvPr>
                <p:custDataLst>
                  <p:tags r:id="rId1376"/>
                </p:custDataLst>
              </p:nvPr>
            </p:nvSpPr>
            <p:spPr>
              <a:xfrm>
                <a:off x="3986135" y="22567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68" name="PA-椭圆 767">
                <a:extLst>
                  <a:ext uri="{FF2B5EF4-FFF2-40B4-BE49-F238E27FC236}">
                    <a16:creationId xmlns:a16="http://schemas.microsoft.com/office/drawing/2014/main" id="{8BD5ED03-B7C0-4628-A1C4-788F5200CBEB}"/>
                  </a:ext>
                </a:extLst>
              </p:cNvPr>
              <p:cNvSpPr/>
              <p:nvPr>
                <p:custDataLst>
                  <p:tags r:id="rId1377"/>
                </p:custDataLst>
              </p:nvPr>
            </p:nvSpPr>
            <p:spPr>
              <a:xfrm>
                <a:off x="4087735" y="22567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69" name="PA-椭圆 768">
                <a:extLst>
                  <a:ext uri="{FF2B5EF4-FFF2-40B4-BE49-F238E27FC236}">
                    <a16:creationId xmlns:a16="http://schemas.microsoft.com/office/drawing/2014/main" id="{F4FCA9AA-BD44-403B-9E87-3DD49B943C7E}"/>
                  </a:ext>
                </a:extLst>
              </p:cNvPr>
              <p:cNvSpPr/>
              <p:nvPr>
                <p:custDataLst>
                  <p:tags r:id="rId1378"/>
                </p:custDataLst>
              </p:nvPr>
            </p:nvSpPr>
            <p:spPr>
              <a:xfrm>
                <a:off x="4189335" y="22567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70" name="PA-椭圆 769">
                <a:extLst>
                  <a:ext uri="{FF2B5EF4-FFF2-40B4-BE49-F238E27FC236}">
                    <a16:creationId xmlns:a16="http://schemas.microsoft.com/office/drawing/2014/main" id="{F6A777BF-B854-417E-9C17-3E56B66BAC39}"/>
                  </a:ext>
                </a:extLst>
              </p:cNvPr>
              <p:cNvSpPr/>
              <p:nvPr>
                <p:custDataLst>
                  <p:tags r:id="rId1379"/>
                </p:custDataLst>
              </p:nvPr>
            </p:nvSpPr>
            <p:spPr>
              <a:xfrm>
                <a:off x="4290935" y="22567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71" name="PA-椭圆 770">
                <a:extLst>
                  <a:ext uri="{FF2B5EF4-FFF2-40B4-BE49-F238E27FC236}">
                    <a16:creationId xmlns:a16="http://schemas.microsoft.com/office/drawing/2014/main" id="{91454BC8-CA07-4A58-A9CF-A07B18926004}"/>
                  </a:ext>
                </a:extLst>
              </p:cNvPr>
              <p:cNvSpPr/>
              <p:nvPr>
                <p:custDataLst>
                  <p:tags r:id="rId1380"/>
                </p:custDataLst>
              </p:nvPr>
            </p:nvSpPr>
            <p:spPr>
              <a:xfrm>
                <a:off x="4392535" y="22567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72" name="PA-椭圆 771">
                <a:extLst>
                  <a:ext uri="{FF2B5EF4-FFF2-40B4-BE49-F238E27FC236}">
                    <a16:creationId xmlns:a16="http://schemas.microsoft.com/office/drawing/2014/main" id="{A00CC716-37E8-4C7C-A1A3-43260FE46893}"/>
                  </a:ext>
                </a:extLst>
              </p:cNvPr>
              <p:cNvSpPr/>
              <p:nvPr>
                <p:custDataLst>
                  <p:tags r:id="rId1381"/>
                </p:custDataLst>
              </p:nvPr>
            </p:nvSpPr>
            <p:spPr>
              <a:xfrm>
                <a:off x="4494135" y="22567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73" name="PA-椭圆 772">
                <a:extLst>
                  <a:ext uri="{FF2B5EF4-FFF2-40B4-BE49-F238E27FC236}">
                    <a16:creationId xmlns:a16="http://schemas.microsoft.com/office/drawing/2014/main" id="{6EBEE0D6-36C3-4228-A1B5-3005D821504D}"/>
                  </a:ext>
                </a:extLst>
              </p:cNvPr>
              <p:cNvSpPr/>
              <p:nvPr>
                <p:custDataLst>
                  <p:tags r:id="rId1382"/>
                </p:custDataLst>
              </p:nvPr>
            </p:nvSpPr>
            <p:spPr>
              <a:xfrm>
                <a:off x="4595735" y="22567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74" name="PA-椭圆 773">
                <a:extLst>
                  <a:ext uri="{FF2B5EF4-FFF2-40B4-BE49-F238E27FC236}">
                    <a16:creationId xmlns:a16="http://schemas.microsoft.com/office/drawing/2014/main" id="{4C82333A-2BBE-48E0-96D9-58F231324563}"/>
                  </a:ext>
                </a:extLst>
              </p:cNvPr>
              <p:cNvSpPr/>
              <p:nvPr>
                <p:custDataLst>
                  <p:tags r:id="rId1383"/>
                </p:custDataLst>
              </p:nvPr>
            </p:nvSpPr>
            <p:spPr>
              <a:xfrm>
                <a:off x="4697335" y="22567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75" name="PA-椭圆 774">
                <a:extLst>
                  <a:ext uri="{FF2B5EF4-FFF2-40B4-BE49-F238E27FC236}">
                    <a16:creationId xmlns:a16="http://schemas.microsoft.com/office/drawing/2014/main" id="{D9973A21-EFE6-4099-A835-66382683220B}"/>
                  </a:ext>
                </a:extLst>
              </p:cNvPr>
              <p:cNvSpPr/>
              <p:nvPr>
                <p:custDataLst>
                  <p:tags r:id="rId1384"/>
                </p:custDataLst>
              </p:nvPr>
            </p:nvSpPr>
            <p:spPr>
              <a:xfrm>
                <a:off x="4798935" y="22567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76" name="PA-椭圆 775">
                <a:extLst>
                  <a:ext uri="{FF2B5EF4-FFF2-40B4-BE49-F238E27FC236}">
                    <a16:creationId xmlns:a16="http://schemas.microsoft.com/office/drawing/2014/main" id="{0BFEE30B-BA70-40CE-8657-8163BC006A87}"/>
                  </a:ext>
                </a:extLst>
              </p:cNvPr>
              <p:cNvSpPr/>
              <p:nvPr>
                <p:custDataLst>
                  <p:tags r:id="rId1385"/>
                </p:custDataLst>
              </p:nvPr>
            </p:nvSpPr>
            <p:spPr>
              <a:xfrm>
                <a:off x="4900535" y="22567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77" name="PA-椭圆 776">
                <a:extLst>
                  <a:ext uri="{FF2B5EF4-FFF2-40B4-BE49-F238E27FC236}">
                    <a16:creationId xmlns:a16="http://schemas.microsoft.com/office/drawing/2014/main" id="{F33E596A-155A-4270-9C86-AD2034B229C2}"/>
                  </a:ext>
                </a:extLst>
              </p:cNvPr>
              <p:cNvSpPr/>
              <p:nvPr>
                <p:custDataLst>
                  <p:tags r:id="rId1386"/>
                </p:custDataLst>
              </p:nvPr>
            </p:nvSpPr>
            <p:spPr>
              <a:xfrm>
                <a:off x="5002135" y="22567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78" name="PA-椭圆 777">
                <a:extLst>
                  <a:ext uri="{FF2B5EF4-FFF2-40B4-BE49-F238E27FC236}">
                    <a16:creationId xmlns:a16="http://schemas.microsoft.com/office/drawing/2014/main" id="{AF693F04-EC4C-488A-9B06-97E396042D08}"/>
                  </a:ext>
                </a:extLst>
              </p:cNvPr>
              <p:cNvSpPr/>
              <p:nvPr>
                <p:custDataLst>
                  <p:tags r:id="rId1387"/>
                </p:custDataLst>
              </p:nvPr>
            </p:nvSpPr>
            <p:spPr>
              <a:xfrm>
                <a:off x="5103735" y="22567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79" name="PA-椭圆 778">
                <a:extLst>
                  <a:ext uri="{FF2B5EF4-FFF2-40B4-BE49-F238E27FC236}">
                    <a16:creationId xmlns:a16="http://schemas.microsoft.com/office/drawing/2014/main" id="{8919D525-3A78-491F-A08D-93BF96CCF8BC}"/>
                  </a:ext>
                </a:extLst>
              </p:cNvPr>
              <p:cNvSpPr/>
              <p:nvPr>
                <p:custDataLst>
                  <p:tags r:id="rId1388"/>
                </p:custDataLst>
              </p:nvPr>
            </p:nvSpPr>
            <p:spPr>
              <a:xfrm>
                <a:off x="5205335" y="22567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80" name="PA-椭圆 779">
                <a:extLst>
                  <a:ext uri="{FF2B5EF4-FFF2-40B4-BE49-F238E27FC236}">
                    <a16:creationId xmlns:a16="http://schemas.microsoft.com/office/drawing/2014/main" id="{1F583DD1-925A-4A42-B5C4-19627E121628}"/>
                  </a:ext>
                </a:extLst>
              </p:cNvPr>
              <p:cNvSpPr/>
              <p:nvPr>
                <p:custDataLst>
                  <p:tags r:id="rId1389"/>
                </p:custDataLst>
              </p:nvPr>
            </p:nvSpPr>
            <p:spPr>
              <a:xfrm>
                <a:off x="5306935" y="22567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81" name="PA-椭圆 780">
                <a:extLst>
                  <a:ext uri="{FF2B5EF4-FFF2-40B4-BE49-F238E27FC236}">
                    <a16:creationId xmlns:a16="http://schemas.microsoft.com/office/drawing/2014/main" id="{91459786-A37F-4823-AE6A-ADD4F663FE16}"/>
                  </a:ext>
                </a:extLst>
              </p:cNvPr>
              <p:cNvSpPr/>
              <p:nvPr>
                <p:custDataLst>
                  <p:tags r:id="rId1390"/>
                </p:custDataLst>
              </p:nvPr>
            </p:nvSpPr>
            <p:spPr>
              <a:xfrm>
                <a:off x="5408535" y="22567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82" name="PA-椭圆 781">
                <a:extLst>
                  <a:ext uri="{FF2B5EF4-FFF2-40B4-BE49-F238E27FC236}">
                    <a16:creationId xmlns:a16="http://schemas.microsoft.com/office/drawing/2014/main" id="{084E19CF-4BA0-499D-92AF-CA71DE254244}"/>
                  </a:ext>
                </a:extLst>
              </p:cNvPr>
              <p:cNvSpPr/>
              <p:nvPr>
                <p:custDataLst>
                  <p:tags r:id="rId1391"/>
                </p:custDataLst>
              </p:nvPr>
            </p:nvSpPr>
            <p:spPr>
              <a:xfrm>
                <a:off x="5510135" y="22567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83" name="PA-椭圆 782">
                <a:extLst>
                  <a:ext uri="{FF2B5EF4-FFF2-40B4-BE49-F238E27FC236}">
                    <a16:creationId xmlns:a16="http://schemas.microsoft.com/office/drawing/2014/main" id="{22EA55E4-D113-4C35-A8DE-8845028AD3FF}"/>
                  </a:ext>
                </a:extLst>
              </p:cNvPr>
              <p:cNvSpPr/>
              <p:nvPr>
                <p:custDataLst>
                  <p:tags r:id="rId1392"/>
                </p:custDataLst>
              </p:nvPr>
            </p:nvSpPr>
            <p:spPr>
              <a:xfrm>
                <a:off x="5611735" y="22567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84" name="PA-椭圆 783">
                <a:extLst>
                  <a:ext uri="{FF2B5EF4-FFF2-40B4-BE49-F238E27FC236}">
                    <a16:creationId xmlns:a16="http://schemas.microsoft.com/office/drawing/2014/main" id="{3176E69A-15F5-46D4-B943-02D39126CD19}"/>
                  </a:ext>
                </a:extLst>
              </p:cNvPr>
              <p:cNvSpPr/>
              <p:nvPr>
                <p:custDataLst>
                  <p:tags r:id="rId1393"/>
                </p:custDataLst>
              </p:nvPr>
            </p:nvSpPr>
            <p:spPr>
              <a:xfrm>
                <a:off x="5713335" y="22567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85" name="PA-椭圆 784">
                <a:extLst>
                  <a:ext uri="{FF2B5EF4-FFF2-40B4-BE49-F238E27FC236}">
                    <a16:creationId xmlns:a16="http://schemas.microsoft.com/office/drawing/2014/main" id="{BA8BBE89-73F4-41B5-8691-A1C97C4861CC}"/>
                  </a:ext>
                </a:extLst>
              </p:cNvPr>
              <p:cNvSpPr/>
              <p:nvPr>
                <p:custDataLst>
                  <p:tags r:id="rId1394"/>
                </p:custDataLst>
              </p:nvPr>
            </p:nvSpPr>
            <p:spPr>
              <a:xfrm>
                <a:off x="5814935" y="22567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86" name="PA-椭圆 785">
                <a:extLst>
                  <a:ext uri="{FF2B5EF4-FFF2-40B4-BE49-F238E27FC236}">
                    <a16:creationId xmlns:a16="http://schemas.microsoft.com/office/drawing/2014/main" id="{BC5B0162-B8E2-4F35-A6A1-573DEC5FE4BC}"/>
                  </a:ext>
                </a:extLst>
              </p:cNvPr>
              <p:cNvSpPr/>
              <p:nvPr>
                <p:custDataLst>
                  <p:tags r:id="rId1395"/>
                </p:custDataLst>
              </p:nvPr>
            </p:nvSpPr>
            <p:spPr>
              <a:xfrm>
                <a:off x="3579735" y="23583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87" name="PA-椭圆 786">
                <a:extLst>
                  <a:ext uri="{FF2B5EF4-FFF2-40B4-BE49-F238E27FC236}">
                    <a16:creationId xmlns:a16="http://schemas.microsoft.com/office/drawing/2014/main" id="{EB3B813B-DF87-4F7F-A09B-3A24B48CDCB4}"/>
                  </a:ext>
                </a:extLst>
              </p:cNvPr>
              <p:cNvSpPr/>
              <p:nvPr>
                <p:custDataLst>
                  <p:tags r:id="rId1396"/>
                </p:custDataLst>
              </p:nvPr>
            </p:nvSpPr>
            <p:spPr>
              <a:xfrm>
                <a:off x="3681335" y="23583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88" name="PA-椭圆 787">
                <a:extLst>
                  <a:ext uri="{FF2B5EF4-FFF2-40B4-BE49-F238E27FC236}">
                    <a16:creationId xmlns:a16="http://schemas.microsoft.com/office/drawing/2014/main" id="{AF6D78C6-71CF-4712-8A0B-53C1243E63BF}"/>
                  </a:ext>
                </a:extLst>
              </p:cNvPr>
              <p:cNvSpPr/>
              <p:nvPr>
                <p:custDataLst>
                  <p:tags r:id="rId1397"/>
                </p:custDataLst>
              </p:nvPr>
            </p:nvSpPr>
            <p:spPr>
              <a:xfrm>
                <a:off x="3782935" y="23583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89" name="PA-椭圆 788">
                <a:extLst>
                  <a:ext uri="{FF2B5EF4-FFF2-40B4-BE49-F238E27FC236}">
                    <a16:creationId xmlns:a16="http://schemas.microsoft.com/office/drawing/2014/main" id="{7276F048-F44D-41FA-908D-0A6F1C28F952}"/>
                  </a:ext>
                </a:extLst>
              </p:cNvPr>
              <p:cNvSpPr/>
              <p:nvPr>
                <p:custDataLst>
                  <p:tags r:id="rId1398"/>
                </p:custDataLst>
              </p:nvPr>
            </p:nvSpPr>
            <p:spPr>
              <a:xfrm>
                <a:off x="3884535" y="23583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90" name="PA-椭圆 789">
                <a:extLst>
                  <a:ext uri="{FF2B5EF4-FFF2-40B4-BE49-F238E27FC236}">
                    <a16:creationId xmlns:a16="http://schemas.microsoft.com/office/drawing/2014/main" id="{2B83A8DE-E7B8-4A7C-8D23-7BB172DB3582}"/>
                  </a:ext>
                </a:extLst>
              </p:cNvPr>
              <p:cNvSpPr/>
              <p:nvPr>
                <p:custDataLst>
                  <p:tags r:id="rId1399"/>
                </p:custDataLst>
              </p:nvPr>
            </p:nvSpPr>
            <p:spPr>
              <a:xfrm>
                <a:off x="3986135" y="23583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91" name="PA-椭圆 790">
                <a:extLst>
                  <a:ext uri="{FF2B5EF4-FFF2-40B4-BE49-F238E27FC236}">
                    <a16:creationId xmlns:a16="http://schemas.microsoft.com/office/drawing/2014/main" id="{236658A1-AC92-422B-95E3-1A4F59CB0209}"/>
                  </a:ext>
                </a:extLst>
              </p:cNvPr>
              <p:cNvSpPr/>
              <p:nvPr>
                <p:custDataLst>
                  <p:tags r:id="rId1400"/>
                </p:custDataLst>
              </p:nvPr>
            </p:nvSpPr>
            <p:spPr>
              <a:xfrm>
                <a:off x="4087735" y="23583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92" name="PA-椭圆 791">
                <a:extLst>
                  <a:ext uri="{FF2B5EF4-FFF2-40B4-BE49-F238E27FC236}">
                    <a16:creationId xmlns:a16="http://schemas.microsoft.com/office/drawing/2014/main" id="{8E56BE83-784B-45CE-A245-D152D2AEFFD5}"/>
                  </a:ext>
                </a:extLst>
              </p:cNvPr>
              <p:cNvSpPr/>
              <p:nvPr>
                <p:custDataLst>
                  <p:tags r:id="rId1401"/>
                </p:custDataLst>
              </p:nvPr>
            </p:nvSpPr>
            <p:spPr>
              <a:xfrm>
                <a:off x="4189335" y="23583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93" name="PA-椭圆 792">
                <a:extLst>
                  <a:ext uri="{FF2B5EF4-FFF2-40B4-BE49-F238E27FC236}">
                    <a16:creationId xmlns:a16="http://schemas.microsoft.com/office/drawing/2014/main" id="{3D3E3A8E-CEA1-40EB-8A46-9AB4FBF6251A}"/>
                  </a:ext>
                </a:extLst>
              </p:cNvPr>
              <p:cNvSpPr/>
              <p:nvPr>
                <p:custDataLst>
                  <p:tags r:id="rId1402"/>
                </p:custDataLst>
              </p:nvPr>
            </p:nvSpPr>
            <p:spPr>
              <a:xfrm>
                <a:off x="4290935" y="23583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94" name="PA-椭圆 793">
                <a:extLst>
                  <a:ext uri="{FF2B5EF4-FFF2-40B4-BE49-F238E27FC236}">
                    <a16:creationId xmlns:a16="http://schemas.microsoft.com/office/drawing/2014/main" id="{4444F096-8711-4FAA-8B8C-5851D616324B}"/>
                  </a:ext>
                </a:extLst>
              </p:cNvPr>
              <p:cNvSpPr/>
              <p:nvPr>
                <p:custDataLst>
                  <p:tags r:id="rId1403"/>
                </p:custDataLst>
              </p:nvPr>
            </p:nvSpPr>
            <p:spPr>
              <a:xfrm>
                <a:off x="4392535" y="23583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95" name="PA-椭圆 794">
                <a:extLst>
                  <a:ext uri="{FF2B5EF4-FFF2-40B4-BE49-F238E27FC236}">
                    <a16:creationId xmlns:a16="http://schemas.microsoft.com/office/drawing/2014/main" id="{DF8B0252-402F-436E-9AA5-5A46D709EBFB}"/>
                  </a:ext>
                </a:extLst>
              </p:cNvPr>
              <p:cNvSpPr/>
              <p:nvPr>
                <p:custDataLst>
                  <p:tags r:id="rId1404"/>
                </p:custDataLst>
              </p:nvPr>
            </p:nvSpPr>
            <p:spPr>
              <a:xfrm>
                <a:off x="4494135" y="23583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96" name="PA-椭圆 795">
                <a:extLst>
                  <a:ext uri="{FF2B5EF4-FFF2-40B4-BE49-F238E27FC236}">
                    <a16:creationId xmlns:a16="http://schemas.microsoft.com/office/drawing/2014/main" id="{2330EE7E-660E-4BCB-8517-048BF2B830D6}"/>
                  </a:ext>
                </a:extLst>
              </p:cNvPr>
              <p:cNvSpPr/>
              <p:nvPr>
                <p:custDataLst>
                  <p:tags r:id="rId1405"/>
                </p:custDataLst>
              </p:nvPr>
            </p:nvSpPr>
            <p:spPr>
              <a:xfrm>
                <a:off x="4595735" y="23583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97" name="PA-椭圆 796">
                <a:extLst>
                  <a:ext uri="{FF2B5EF4-FFF2-40B4-BE49-F238E27FC236}">
                    <a16:creationId xmlns:a16="http://schemas.microsoft.com/office/drawing/2014/main" id="{9F2016F7-5413-4C4C-9110-7EDBEF8171A1}"/>
                  </a:ext>
                </a:extLst>
              </p:cNvPr>
              <p:cNvSpPr/>
              <p:nvPr>
                <p:custDataLst>
                  <p:tags r:id="rId1406"/>
                </p:custDataLst>
              </p:nvPr>
            </p:nvSpPr>
            <p:spPr>
              <a:xfrm>
                <a:off x="4697335" y="23583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98" name="PA-椭圆 797">
                <a:extLst>
                  <a:ext uri="{FF2B5EF4-FFF2-40B4-BE49-F238E27FC236}">
                    <a16:creationId xmlns:a16="http://schemas.microsoft.com/office/drawing/2014/main" id="{BE80A05B-4416-49A6-B8A5-2799895D5046}"/>
                  </a:ext>
                </a:extLst>
              </p:cNvPr>
              <p:cNvSpPr/>
              <p:nvPr>
                <p:custDataLst>
                  <p:tags r:id="rId1407"/>
                </p:custDataLst>
              </p:nvPr>
            </p:nvSpPr>
            <p:spPr>
              <a:xfrm>
                <a:off x="4798935" y="23583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99" name="PA-椭圆 798">
                <a:extLst>
                  <a:ext uri="{FF2B5EF4-FFF2-40B4-BE49-F238E27FC236}">
                    <a16:creationId xmlns:a16="http://schemas.microsoft.com/office/drawing/2014/main" id="{C2E5E60C-65C3-4E47-B737-DF22EFABE160}"/>
                  </a:ext>
                </a:extLst>
              </p:cNvPr>
              <p:cNvSpPr/>
              <p:nvPr>
                <p:custDataLst>
                  <p:tags r:id="rId1408"/>
                </p:custDataLst>
              </p:nvPr>
            </p:nvSpPr>
            <p:spPr>
              <a:xfrm>
                <a:off x="4900535" y="23583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00" name="PA-椭圆 799">
                <a:extLst>
                  <a:ext uri="{FF2B5EF4-FFF2-40B4-BE49-F238E27FC236}">
                    <a16:creationId xmlns:a16="http://schemas.microsoft.com/office/drawing/2014/main" id="{1CD48477-70CC-4A93-ADC0-9790D3DD5C58}"/>
                  </a:ext>
                </a:extLst>
              </p:cNvPr>
              <p:cNvSpPr/>
              <p:nvPr>
                <p:custDataLst>
                  <p:tags r:id="rId1409"/>
                </p:custDataLst>
              </p:nvPr>
            </p:nvSpPr>
            <p:spPr>
              <a:xfrm>
                <a:off x="5002135" y="23583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01" name="PA-椭圆 800">
                <a:extLst>
                  <a:ext uri="{FF2B5EF4-FFF2-40B4-BE49-F238E27FC236}">
                    <a16:creationId xmlns:a16="http://schemas.microsoft.com/office/drawing/2014/main" id="{6337D3D1-47C8-46FF-BCEB-62B25FC250C5}"/>
                  </a:ext>
                </a:extLst>
              </p:cNvPr>
              <p:cNvSpPr/>
              <p:nvPr>
                <p:custDataLst>
                  <p:tags r:id="rId1410"/>
                </p:custDataLst>
              </p:nvPr>
            </p:nvSpPr>
            <p:spPr>
              <a:xfrm>
                <a:off x="5103735" y="23583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02" name="PA-椭圆 801">
                <a:extLst>
                  <a:ext uri="{FF2B5EF4-FFF2-40B4-BE49-F238E27FC236}">
                    <a16:creationId xmlns:a16="http://schemas.microsoft.com/office/drawing/2014/main" id="{95DE85FB-60E8-4643-A581-A3A5A8B8CA8D}"/>
                  </a:ext>
                </a:extLst>
              </p:cNvPr>
              <p:cNvSpPr/>
              <p:nvPr>
                <p:custDataLst>
                  <p:tags r:id="rId1411"/>
                </p:custDataLst>
              </p:nvPr>
            </p:nvSpPr>
            <p:spPr>
              <a:xfrm>
                <a:off x="5205335" y="23583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03" name="PA-椭圆 802">
                <a:extLst>
                  <a:ext uri="{FF2B5EF4-FFF2-40B4-BE49-F238E27FC236}">
                    <a16:creationId xmlns:a16="http://schemas.microsoft.com/office/drawing/2014/main" id="{A64E0E1A-D326-4464-B2A8-028FA34D124A}"/>
                  </a:ext>
                </a:extLst>
              </p:cNvPr>
              <p:cNvSpPr/>
              <p:nvPr>
                <p:custDataLst>
                  <p:tags r:id="rId1412"/>
                </p:custDataLst>
              </p:nvPr>
            </p:nvSpPr>
            <p:spPr>
              <a:xfrm>
                <a:off x="5306935" y="23583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04" name="PA-椭圆 803">
                <a:extLst>
                  <a:ext uri="{FF2B5EF4-FFF2-40B4-BE49-F238E27FC236}">
                    <a16:creationId xmlns:a16="http://schemas.microsoft.com/office/drawing/2014/main" id="{E1FE3C30-869C-4371-8010-D1A82E64066F}"/>
                  </a:ext>
                </a:extLst>
              </p:cNvPr>
              <p:cNvSpPr/>
              <p:nvPr>
                <p:custDataLst>
                  <p:tags r:id="rId1413"/>
                </p:custDataLst>
              </p:nvPr>
            </p:nvSpPr>
            <p:spPr>
              <a:xfrm>
                <a:off x="5408535" y="23583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05" name="PA-椭圆 804">
                <a:extLst>
                  <a:ext uri="{FF2B5EF4-FFF2-40B4-BE49-F238E27FC236}">
                    <a16:creationId xmlns:a16="http://schemas.microsoft.com/office/drawing/2014/main" id="{5A35E6CC-434F-4071-B436-C52C17533C85}"/>
                  </a:ext>
                </a:extLst>
              </p:cNvPr>
              <p:cNvSpPr/>
              <p:nvPr>
                <p:custDataLst>
                  <p:tags r:id="rId1414"/>
                </p:custDataLst>
              </p:nvPr>
            </p:nvSpPr>
            <p:spPr>
              <a:xfrm>
                <a:off x="5510135" y="23583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06" name="PA-椭圆 805">
                <a:extLst>
                  <a:ext uri="{FF2B5EF4-FFF2-40B4-BE49-F238E27FC236}">
                    <a16:creationId xmlns:a16="http://schemas.microsoft.com/office/drawing/2014/main" id="{1610DD2D-520F-47F6-9736-E820B0977079}"/>
                  </a:ext>
                </a:extLst>
              </p:cNvPr>
              <p:cNvSpPr/>
              <p:nvPr>
                <p:custDataLst>
                  <p:tags r:id="rId1415"/>
                </p:custDataLst>
              </p:nvPr>
            </p:nvSpPr>
            <p:spPr>
              <a:xfrm>
                <a:off x="5611735" y="23583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07" name="PA-椭圆 806">
                <a:extLst>
                  <a:ext uri="{FF2B5EF4-FFF2-40B4-BE49-F238E27FC236}">
                    <a16:creationId xmlns:a16="http://schemas.microsoft.com/office/drawing/2014/main" id="{733A9560-8DE6-4400-9C47-87DB2AD0504D}"/>
                  </a:ext>
                </a:extLst>
              </p:cNvPr>
              <p:cNvSpPr/>
              <p:nvPr>
                <p:custDataLst>
                  <p:tags r:id="rId1416"/>
                </p:custDataLst>
              </p:nvPr>
            </p:nvSpPr>
            <p:spPr>
              <a:xfrm>
                <a:off x="5713335" y="23583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08" name="PA-椭圆 807">
                <a:extLst>
                  <a:ext uri="{FF2B5EF4-FFF2-40B4-BE49-F238E27FC236}">
                    <a16:creationId xmlns:a16="http://schemas.microsoft.com/office/drawing/2014/main" id="{6A261FA4-51DF-4ED5-B9A2-0484D53AF425}"/>
                  </a:ext>
                </a:extLst>
              </p:cNvPr>
              <p:cNvSpPr/>
              <p:nvPr>
                <p:custDataLst>
                  <p:tags r:id="rId1417"/>
                </p:custDataLst>
              </p:nvPr>
            </p:nvSpPr>
            <p:spPr>
              <a:xfrm>
                <a:off x="5814935" y="23583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09" name="PA-椭圆 808">
                <a:extLst>
                  <a:ext uri="{FF2B5EF4-FFF2-40B4-BE49-F238E27FC236}">
                    <a16:creationId xmlns:a16="http://schemas.microsoft.com/office/drawing/2014/main" id="{7CB5CB47-0F46-4D66-8674-86C91CBF2406}"/>
                  </a:ext>
                </a:extLst>
              </p:cNvPr>
              <p:cNvSpPr/>
              <p:nvPr>
                <p:custDataLst>
                  <p:tags r:id="rId1418"/>
                </p:custDataLst>
              </p:nvPr>
            </p:nvSpPr>
            <p:spPr>
              <a:xfrm>
                <a:off x="5916535" y="23583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10" name="PA-椭圆 809">
                <a:extLst>
                  <a:ext uri="{FF2B5EF4-FFF2-40B4-BE49-F238E27FC236}">
                    <a16:creationId xmlns:a16="http://schemas.microsoft.com/office/drawing/2014/main" id="{D36DD3CF-551F-4129-B6EB-04A6878F253C}"/>
                  </a:ext>
                </a:extLst>
              </p:cNvPr>
              <p:cNvSpPr/>
              <p:nvPr>
                <p:custDataLst>
                  <p:tags r:id="rId1419"/>
                </p:custDataLst>
              </p:nvPr>
            </p:nvSpPr>
            <p:spPr>
              <a:xfrm>
                <a:off x="3681335" y="24599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11" name="PA-椭圆 810">
                <a:extLst>
                  <a:ext uri="{FF2B5EF4-FFF2-40B4-BE49-F238E27FC236}">
                    <a16:creationId xmlns:a16="http://schemas.microsoft.com/office/drawing/2014/main" id="{CAC33D2F-665A-4990-86C2-61E98A8288FE}"/>
                  </a:ext>
                </a:extLst>
              </p:cNvPr>
              <p:cNvSpPr/>
              <p:nvPr>
                <p:custDataLst>
                  <p:tags r:id="rId1420"/>
                </p:custDataLst>
              </p:nvPr>
            </p:nvSpPr>
            <p:spPr>
              <a:xfrm>
                <a:off x="3782935" y="24599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12" name="PA-椭圆 811">
                <a:extLst>
                  <a:ext uri="{FF2B5EF4-FFF2-40B4-BE49-F238E27FC236}">
                    <a16:creationId xmlns:a16="http://schemas.microsoft.com/office/drawing/2014/main" id="{49A04C87-9B11-401D-9C16-BAD58F759B34}"/>
                  </a:ext>
                </a:extLst>
              </p:cNvPr>
              <p:cNvSpPr/>
              <p:nvPr>
                <p:custDataLst>
                  <p:tags r:id="rId1421"/>
                </p:custDataLst>
              </p:nvPr>
            </p:nvSpPr>
            <p:spPr>
              <a:xfrm>
                <a:off x="3884535" y="24599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13" name="PA-椭圆 812">
                <a:extLst>
                  <a:ext uri="{FF2B5EF4-FFF2-40B4-BE49-F238E27FC236}">
                    <a16:creationId xmlns:a16="http://schemas.microsoft.com/office/drawing/2014/main" id="{0FA2FF7F-9333-4767-96B0-F5B2FE14C50A}"/>
                  </a:ext>
                </a:extLst>
              </p:cNvPr>
              <p:cNvSpPr/>
              <p:nvPr>
                <p:custDataLst>
                  <p:tags r:id="rId1422"/>
                </p:custDataLst>
              </p:nvPr>
            </p:nvSpPr>
            <p:spPr>
              <a:xfrm>
                <a:off x="3986135" y="24599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14" name="PA-椭圆 813">
                <a:extLst>
                  <a:ext uri="{FF2B5EF4-FFF2-40B4-BE49-F238E27FC236}">
                    <a16:creationId xmlns:a16="http://schemas.microsoft.com/office/drawing/2014/main" id="{32D6F7ED-4860-4163-870C-107AF9A0FF2F}"/>
                  </a:ext>
                </a:extLst>
              </p:cNvPr>
              <p:cNvSpPr/>
              <p:nvPr>
                <p:custDataLst>
                  <p:tags r:id="rId1423"/>
                </p:custDataLst>
              </p:nvPr>
            </p:nvSpPr>
            <p:spPr>
              <a:xfrm>
                <a:off x="4087735" y="24599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15" name="PA-椭圆 814">
                <a:extLst>
                  <a:ext uri="{FF2B5EF4-FFF2-40B4-BE49-F238E27FC236}">
                    <a16:creationId xmlns:a16="http://schemas.microsoft.com/office/drawing/2014/main" id="{85893920-4E87-46D9-A151-410180F0653D}"/>
                  </a:ext>
                </a:extLst>
              </p:cNvPr>
              <p:cNvSpPr/>
              <p:nvPr>
                <p:custDataLst>
                  <p:tags r:id="rId1424"/>
                </p:custDataLst>
              </p:nvPr>
            </p:nvSpPr>
            <p:spPr>
              <a:xfrm>
                <a:off x="4189335" y="24599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16" name="PA-椭圆 815">
                <a:extLst>
                  <a:ext uri="{FF2B5EF4-FFF2-40B4-BE49-F238E27FC236}">
                    <a16:creationId xmlns:a16="http://schemas.microsoft.com/office/drawing/2014/main" id="{60A09A6E-F1CE-4203-83BF-DBBD5AD97B4C}"/>
                  </a:ext>
                </a:extLst>
              </p:cNvPr>
              <p:cNvSpPr/>
              <p:nvPr>
                <p:custDataLst>
                  <p:tags r:id="rId1425"/>
                </p:custDataLst>
              </p:nvPr>
            </p:nvSpPr>
            <p:spPr>
              <a:xfrm>
                <a:off x="4290935" y="24599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17" name="PA-椭圆 816">
                <a:extLst>
                  <a:ext uri="{FF2B5EF4-FFF2-40B4-BE49-F238E27FC236}">
                    <a16:creationId xmlns:a16="http://schemas.microsoft.com/office/drawing/2014/main" id="{F6C444EA-BD27-4CFA-A963-E367DCB46394}"/>
                  </a:ext>
                </a:extLst>
              </p:cNvPr>
              <p:cNvSpPr/>
              <p:nvPr>
                <p:custDataLst>
                  <p:tags r:id="rId1426"/>
                </p:custDataLst>
              </p:nvPr>
            </p:nvSpPr>
            <p:spPr>
              <a:xfrm>
                <a:off x="4392535" y="24599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18" name="PA-椭圆 817">
                <a:extLst>
                  <a:ext uri="{FF2B5EF4-FFF2-40B4-BE49-F238E27FC236}">
                    <a16:creationId xmlns:a16="http://schemas.microsoft.com/office/drawing/2014/main" id="{719E8077-4795-4955-8AAA-EEB843E04406}"/>
                  </a:ext>
                </a:extLst>
              </p:cNvPr>
              <p:cNvSpPr/>
              <p:nvPr>
                <p:custDataLst>
                  <p:tags r:id="rId1427"/>
                </p:custDataLst>
              </p:nvPr>
            </p:nvSpPr>
            <p:spPr>
              <a:xfrm>
                <a:off x="4494135" y="24599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19" name="PA-椭圆 818">
                <a:extLst>
                  <a:ext uri="{FF2B5EF4-FFF2-40B4-BE49-F238E27FC236}">
                    <a16:creationId xmlns:a16="http://schemas.microsoft.com/office/drawing/2014/main" id="{A5F685F6-0E15-4127-853D-7042A56A6320}"/>
                  </a:ext>
                </a:extLst>
              </p:cNvPr>
              <p:cNvSpPr/>
              <p:nvPr>
                <p:custDataLst>
                  <p:tags r:id="rId1428"/>
                </p:custDataLst>
              </p:nvPr>
            </p:nvSpPr>
            <p:spPr>
              <a:xfrm>
                <a:off x="4595735" y="24599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20" name="PA-椭圆 819">
                <a:extLst>
                  <a:ext uri="{FF2B5EF4-FFF2-40B4-BE49-F238E27FC236}">
                    <a16:creationId xmlns:a16="http://schemas.microsoft.com/office/drawing/2014/main" id="{1DE3DBE4-B7DD-4E5E-BF25-40ED679E4070}"/>
                  </a:ext>
                </a:extLst>
              </p:cNvPr>
              <p:cNvSpPr/>
              <p:nvPr>
                <p:custDataLst>
                  <p:tags r:id="rId1429"/>
                </p:custDataLst>
              </p:nvPr>
            </p:nvSpPr>
            <p:spPr>
              <a:xfrm>
                <a:off x="4697335" y="24599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21" name="PA-椭圆 820">
                <a:extLst>
                  <a:ext uri="{FF2B5EF4-FFF2-40B4-BE49-F238E27FC236}">
                    <a16:creationId xmlns:a16="http://schemas.microsoft.com/office/drawing/2014/main" id="{949F0804-AFD0-4009-9665-68401D0E5A4F}"/>
                  </a:ext>
                </a:extLst>
              </p:cNvPr>
              <p:cNvSpPr/>
              <p:nvPr>
                <p:custDataLst>
                  <p:tags r:id="rId1430"/>
                </p:custDataLst>
              </p:nvPr>
            </p:nvSpPr>
            <p:spPr>
              <a:xfrm>
                <a:off x="4798935" y="24599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22" name="PA-椭圆 821">
                <a:extLst>
                  <a:ext uri="{FF2B5EF4-FFF2-40B4-BE49-F238E27FC236}">
                    <a16:creationId xmlns:a16="http://schemas.microsoft.com/office/drawing/2014/main" id="{51C28858-42D3-4866-99E0-C63C0E94B940}"/>
                  </a:ext>
                </a:extLst>
              </p:cNvPr>
              <p:cNvSpPr/>
              <p:nvPr>
                <p:custDataLst>
                  <p:tags r:id="rId1431"/>
                </p:custDataLst>
              </p:nvPr>
            </p:nvSpPr>
            <p:spPr>
              <a:xfrm>
                <a:off x="4900535" y="24599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23" name="PA-椭圆 822">
                <a:extLst>
                  <a:ext uri="{FF2B5EF4-FFF2-40B4-BE49-F238E27FC236}">
                    <a16:creationId xmlns:a16="http://schemas.microsoft.com/office/drawing/2014/main" id="{837AD5F5-E232-4ED5-AB84-453ED2694C89}"/>
                  </a:ext>
                </a:extLst>
              </p:cNvPr>
              <p:cNvSpPr/>
              <p:nvPr>
                <p:custDataLst>
                  <p:tags r:id="rId1432"/>
                </p:custDataLst>
              </p:nvPr>
            </p:nvSpPr>
            <p:spPr>
              <a:xfrm>
                <a:off x="5002135" y="24599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24" name="PA-椭圆 823">
                <a:extLst>
                  <a:ext uri="{FF2B5EF4-FFF2-40B4-BE49-F238E27FC236}">
                    <a16:creationId xmlns:a16="http://schemas.microsoft.com/office/drawing/2014/main" id="{7E540EEF-7E4B-4069-BAC5-991822C7BCA6}"/>
                  </a:ext>
                </a:extLst>
              </p:cNvPr>
              <p:cNvSpPr/>
              <p:nvPr>
                <p:custDataLst>
                  <p:tags r:id="rId1433"/>
                </p:custDataLst>
              </p:nvPr>
            </p:nvSpPr>
            <p:spPr>
              <a:xfrm>
                <a:off x="5103735" y="24599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25" name="PA-椭圆 824">
                <a:extLst>
                  <a:ext uri="{FF2B5EF4-FFF2-40B4-BE49-F238E27FC236}">
                    <a16:creationId xmlns:a16="http://schemas.microsoft.com/office/drawing/2014/main" id="{B7ECD3E9-F759-4CEB-9314-CF8B35458094}"/>
                  </a:ext>
                </a:extLst>
              </p:cNvPr>
              <p:cNvSpPr/>
              <p:nvPr>
                <p:custDataLst>
                  <p:tags r:id="rId1434"/>
                </p:custDataLst>
              </p:nvPr>
            </p:nvSpPr>
            <p:spPr>
              <a:xfrm>
                <a:off x="5205335" y="24599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26" name="PA-椭圆 825">
                <a:extLst>
                  <a:ext uri="{FF2B5EF4-FFF2-40B4-BE49-F238E27FC236}">
                    <a16:creationId xmlns:a16="http://schemas.microsoft.com/office/drawing/2014/main" id="{F2C48B9C-237C-4E46-80F8-DB34DFA392A2}"/>
                  </a:ext>
                </a:extLst>
              </p:cNvPr>
              <p:cNvSpPr/>
              <p:nvPr>
                <p:custDataLst>
                  <p:tags r:id="rId1435"/>
                </p:custDataLst>
              </p:nvPr>
            </p:nvSpPr>
            <p:spPr>
              <a:xfrm>
                <a:off x="5306935" y="24599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27" name="PA-椭圆 826">
                <a:extLst>
                  <a:ext uri="{FF2B5EF4-FFF2-40B4-BE49-F238E27FC236}">
                    <a16:creationId xmlns:a16="http://schemas.microsoft.com/office/drawing/2014/main" id="{6AA10838-F613-4C44-9410-FD002FD9B06B}"/>
                  </a:ext>
                </a:extLst>
              </p:cNvPr>
              <p:cNvSpPr/>
              <p:nvPr>
                <p:custDataLst>
                  <p:tags r:id="rId1436"/>
                </p:custDataLst>
              </p:nvPr>
            </p:nvSpPr>
            <p:spPr>
              <a:xfrm>
                <a:off x="5408535" y="24599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28" name="PA-椭圆 827">
                <a:extLst>
                  <a:ext uri="{FF2B5EF4-FFF2-40B4-BE49-F238E27FC236}">
                    <a16:creationId xmlns:a16="http://schemas.microsoft.com/office/drawing/2014/main" id="{05F73B84-CA5B-436F-8830-BF52CDE412A5}"/>
                  </a:ext>
                </a:extLst>
              </p:cNvPr>
              <p:cNvSpPr/>
              <p:nvPr>
                <p:custDataLst>
                  <p:tags r:id="rId1437"/>
                </p:custDataLst>
              </p:nvPr>
            </p:nvSpPr>
            <p:spPr>
              <a:xfrm>
                <a:off x="5510135" y="24599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29" name="PA-椭圆 828">
                <a:extLst>
                  <a:ext uri="{FF2B5EF4-FFF2-40B4-BE49-F238E27FC236}">
                    <a16:creationId xmlns:a16="http://schemas.microsoft.com/office/drawing/2014/main" id="{2F1E6851-5C64-44CE-B9EB-FDFC9E74EB3B}"/>
                  </a:ext>
                </a:extLst>
              </p:cNvPr>
              <p:cNvSpPr/>
              <p:nvPr>
                <p:custDataLst>
                  <p:tags r:id="rId1438"/>
                </p:custDataLst>
              </p:nvPr>
            </p:nvSpPr>
            <p:spPr>
              <a:xfrm>
                <a:off x="5611735" y="24599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30" name="PA-椭圆 829">
                <a:extLst>
                  <a:ext uri="{FF2B5EF4-FFF2-40B4-BE49-F238E27FC236}">
                    <a16:creationId xmlns:a16="http://schemas.microsoft.com/office/drawing/2014/main" id="{7F89B857-B544-4148-BD21-17C563B2F217}"/>
                  </a:ext>
                </a:extLst>
              </p:cNvPr>
              <p:cNvSpPr/>
              <p:nvPr>
                <p:custDataLst>
                  <p:tags r:id="rId1439"/>
                </p:custDataLst>
              </p:nvPr>
            </p:nvSpPr>
            <p:spPr>
              <a:xfrm>
                <a:off x="5713335" y="24599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31" name="PA-椭圆 830">
                <a:extLst>
                  <a:ext uri="{FF2B5EF4-FFF2-40B4-BE49-F238E27FC236}">
                    <a16:creationId xmlns:a16="http://schemas.microsoft.com/office/drawing/2014/main" id="{54CD3221-CC65-4507-9B3B-5C7A587C2959}"/>
                  </a:ext>
                </a:extLst>
              </p:cNvPr>
              <p:cNvSpPr/>
              <p:nvPr>
                <p:custDataLst>
                  <p:tags r:id="rId1440"/>
                </p:custDataLst>
              </p:nvPr>
            </p:nvSpPr>
            <p:spPr>
              <a:xfrm>
                <a:off x="5814935" y="24599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32" name="PA-椭圆 831">
                <a:extLst>
                  <a:ext uri="{FF2B5EF4-FFF2-40B4-BE49-F238E27FC236}">
                    <a16:creationId xmlns:a16="http://schemas.microsoft.com/office/drawing/2014/main" id="{81E1235F-4163-4D8A-85C1-447B2AFD3F36}"/>
                  </a:ext>
                </a:extLst>
              </p:cNvPr>
              <p:cNvSpPr/>
              <p:nvPr>
                <p:custDataLst>
                  <p:tags r:id="rId1441"/>
                </p:custDataLst>
              </p:nvPr>
            </p:nvSpPr>
            <p:spPr>
              <a:xfrm>
                <a:off x="5916535" y="24599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33" name="PA-椭圆 832">
                <a:extLst>
                  <a:ext uri="{FF2B5EF4-FFF2-40B4-BE49-F238E27FC236}">
                    <a16:creationId xmlns:a16="http://schemas.microsoft.com/office/drawing/2014/main" id="{5341055F-06AC-4596-AA46-9F13C8EB55A2}"/>
                  </a:ext>
                </a:extLst>
              </p:cNvPr>
              <p:cNvSpPr/>
              <p:nvPr>
                <p:custDataLst>
                  <p:tags r:id="rId1442"/>
                </p:custDataLst>
              </p:nvPr>
            </p:nvSpPr>
            <p:spPr>
              <a:xfrm>
                <a:off x="3782935" y="25615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34" name="PA-椭圆 833">
                <a:extLst>
                  <a:ext uri="{FF2B5EF4-FFF2-40B4-BE49-F238E27FC236}">
                    <a16:creationId xmlns:a16="http://schemas.microsoft.com/office/drawing/2014/main" id="{DB1A4FB4-F9B1-453C-A7DB-112BC5C79DA2}"/>
                  </a:ext>
                </a:extLst>
              </p:cNvPr>
              <p:cNvSpPr/>
              <p:nvPr>
                <p:custDataLst>
                  <p:tags r:id="rId1443"/>
                </p:custDataLst>
              </p:nvPr>
            </p:nvSpPr>
            <p:spPr>
              <a:xfrm>
                <a:off x="3884535" y="25615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35" name="PA-椭圆 834">
                <a:extLst>
                  <a:ext uri="{FF2B5EF4-FFF2-40B4-BE49-F238E27FC236}">
                    <a16:creationId xmlns:a16="http://schemas.microsoft.com/office/drawing/2014/main" id="{91483058-DC83-484B-8BC0-B7BC3A4DC639}"/>
                  </a:ext>
                </a:extLst>
              </p:cNvPr>
              <p:cNvSpPr/>
              <p:nvPr>
                <p:custDataLst>
                  <p:tags r:id="rId1444"/>
                </p:custDataLst>
              </p:nvPr>
            </p:nvSpPr>
            <p:spPr>
              <a:xfrm>
                <a:off x="3986135" y="25615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36" name="PA-椭圆 835">
                <a:extLst>
                  <a:ext uri="{FF2B5EF4-FFF2-40B4-BE49-F238E27FC236}">
                    <a16:creationId xmlns:a16="http://schemas.microsoft.com/office/drawing/2014/main" id="{EC953D16-ABE3-4FD0-9190-862B9E9232F3}"/>
                  </a:ext>
                </a:extLst>
              </p:cNvPr>
              <p:cNvSpPr/>
              <p:nvPr>
                <p:custDataLst>
                  <p:tags r:id="rId1445"/>
                </p:custDataLst>
              </p:nvPr>
            </p:nvSpPr>
            <p:spPr>
              <a:xfrm>
                <a:off x="4087735" y="25615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37" name="PA-椭圆 836">
                <a:extLst>
                  <a:ext uri="{FF2B5EF4-FFF2-40B4-BE49-F238E27FC236}">
                    <a16:creationId xmlns:a16="http://schemas.microsoft.com/office/drawing/2014/main" id="{423C1720-CC1D-4C8E-B183-829D99192897}"/>
                  </a:ext>
                </a:extLst>
              </p:cNvPr>
              <p:cNvSpPr/>
              <p:nvPr>
                <p:custDataLst>
                  <p:tags r:id="rId1446"/>
                </p:custDataLst>
              </p:nvPr>
            </p:nvSpPr>
            <p:spPr>
              <a:xfrm>
                <a:off x="4189335" y="25615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38" name="PA-椭圆 837">
                <a:extLst>
                  <a:ext uri="{FF2B5EF4-FFF2-40B4-BE49-F238E27FC236}">
                    <a16:creationId xmlns:a16="http://schemas.microsoft.com/office/drawing/2014/main" id="{2F1634F0-9E57-4AFB-9DD3-9C225C60A479}"/>
                  </a:ext>
                </a:extLst>
              </p:cNvPr>
              <p:cNvSpPr/>
              <p:nvPr>
                <p:custDataLst>
                  <p:tags r:id="rId1447"/>
                </p:custDataLst>
              </p:nvPr>
            </p:nvSpPr>
            <p:spPr>
              <a:xfrm>
                <a:off x="4290935" y="25615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39" name="PA-椭圆 838">
                <a:extLst>
                  <a:ext uri="{FF2B5EF4-FFF2-40B4-BE49-F238E27FC236}">
                    <a16:creationId xmlns:a16="http://schemas.microsoft.com/office/drawing/2014/main" id="{3F64D30D-1B98-48AC-9D2D-6EF410323458}"/>
                  </a:ext>
                </a:extLst>
              </p:cNvPr>
              <p:cNvSpPr/>
              <p:nvPr>
                <p:custDataLst>
                  <p:tags r:id="rId1448"/>
                </p:custDataLst>
              </p:nvPr>
            </p:nvSpPr>
            <p:spPr>
              <a:xfrm>
                <a:off x="4392535" y="25615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40" name="PA-椭圆 839">
                <a:extLst>
                  <a:ext uri="{FF2B5EF4-FFF2-40B4-BE49-F238E27FC236}">
                    <a16:creationId xmlns:a16="http://schemas.microsoft.com/office/drawing/2014/main" id="{B2BBB408-61CB-4CC9-83BC-C58A58BA259D}"/>
                  </a:ext>
                </a:extLst>
              </p:cNvPr>
              <p:cNvSpPr/>
              <p:nvPr>
                <p:custDataLst>
                  <p:tags r:id="rId1449"/>
                </p:custDataLst>
              </p:nvPr>
            </p:nvSpPr>
            <p:spPr>
              <a:xfrm>
                <a:off x="4494135" y="25615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41" name="PA-椭圆 840">
                <a:extLst>
                  <a:ext uri="{FF2B5EF4-FFF2-40B4-BE49-F238E27FC236}">
                    <a16:creationId xmlns:a16="http://schemas.microsoft.com/office/drawing/2014/main" id="{FC02D8D2-EFC0-4AD6-AAFF-3FAF532B75F2}"/>
                  </a:ext>
                </a:extLst>
              </p:cNvPr>
              <p:cNvSpPr/>
              <p:nvPr>
                <p:custDataLst>
                  <p:tags r:id="rId1450"/>
                </p:custDataLst>
              </p:nvPr>
            </p:nvSpPr>
            <p:spPr>
              <a:xfrm>
                <a:off x="4595735" y="25615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42" name="PA-椭圆 841">
                <a:extLst>
                  <a:ext uri="{FF2B5EF4-FFF2-40B4-BE49-F238E27FC236}">
                    <a16:creationId xmlns:a16="http://schemas.microsoft.com/office/drawing/2014/main" id="{3F4B830C-0EB0-41D7-B9AD-EEB0EE5A240B}"/>
                  </a:ext>
                </a:extLst>
              </p:cNvPr>
              <p:cNvSpPr/>
              <p:nvPr>
                <p:custDataLst>
                  <p:tags r:id="rId1451"/>
                </p:custDataLst>
              </p:nvPr>
            </p:nvSpPr>
            <p:spPr>
              <a:xfrm>
                <a:off x="4697335" y="25615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43" name="PA-椭圆 842">
                <a:extLst>
                  <a:ext uri="{FF2B5EF4-FFF2-40B4-BE49-F238E27FC236}">
                    <a16:creationId xmlns:a16="http://schemas.microsoft.com/office/drawing/2014/main" id="{3FBCB636-107E-4383-BDD4-9BAEE5E5E125}"/>
                  </a:ext>
                </a:extLst>
              </p:cNvPr>
              <p:cNvSpPr/>
              <p:nvPr>
                <p:custDataLst>
                  <p:tags r:id="rId1452"/>
                </p:custDataLst>
              </p:nvPr>
            </p:nvSpPr>
            <p:spPr>
              <a:xfrm>
                <a:off x="4798935" y="25615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44" name="PA-椭圆 843">
                <a:extLst>
                  <a:ext uri="{FF2B5EF4-FFF2-40B4-BE49-F238E27FC236}">
                    <a16:creationId xmlns:a16="http://schemas.microsoft.com/office/drawing/2014/main" id="{0331005B-3BA1-49DA-B8D3-CFED7ADE56DF}"/>
                  </a:ext>
                </a:extLst>
              </p:cNvPr>
              <p:cNvSpPr/>
              <p:nvPr>
                <p:custDataLst>
                  <p:tags r:id="rId1453"/>
                </p:custDataLst>
              </p:nvPr>
            </p:nvSpPr>
            <p:spPr>
              <a:xfrm>
                <a:off x="4900535" y="25615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45" name="PA-椭圆 844">
                <a:extLst>
                  <a:ext uri="{FF2B5EF4-FFF2-40B4-BE49-F238E27FC236}">
                    <a16:creationId xmlns:a16="http://schemas.microsoft.com/office/drawing/2014/main" id="{0EBC5E30-ED63-4A72-AE06-5CA6978486FA}"/>
                  </a:ext>
                </a:extLst>
              </p:cNvPr>
              <p:cNvSpPr/>
              <p:nvPr>
                <p:custDataLst>
                  <p:tags r:id="rId1454"/>
                </p:custDataLst>
              </p:nvPr>
            </p:nvSpPr>
            <p:spPr>
              <a:xfrm>
                <a:off x="5002135" y="25615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46" name="PA-椭圆 845">
                <a:extLst>
                  <a:ext uri="{FF2B5EF4-FFF2-40B4-BE49-F238E27FC236}">
                    <a16:creationId xmlns:a16="http://schemas.microsoft.com/office/drawing/2014/main" id="{0262A3D9-2EF0-418B-8E1E-E1EAAE64452F}"/>
                  </a:ext>
                </a:extLst>
              </p:cNvPr>
              <p:cNvSpPr/>
              <p:nvPr>
                <p:custDataLst>
                  <p:tags r:id="rId1455"/>
                </p:custDataLst>
              </p:nvPr>
            </p:nvSpPr>
            <p:spPr>
              <a:xfrm>
                <a:off x="5103735" y="25615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47" name="PA-椭圆 846">
                <a:extLst>
                  <a:ext uri="{FF2B5EF4-FFF2-40B4-BE49-F238E27FC236}">
                    <a16:creationId xmlns:a16="http://schemas.microsoft.com/office/drawing/2014/main" id="{DA27DD0C-8DFD-40F7-98FA-DFA7685C8A94}"/>
                  </a:ext>
                </a:extLst>
              </p:cNvPr>
              <p:cNvSpPr/>
              <p:nvPr>
                <p:custDataLst>
                  <p:tags r:id="rId1456"/>
                </p:custDataLst>
              </p:nvPr>
            </p:nvSpPr>
            <p:spPr>
              <a:xfrm>
                <a:off x="5205335" y="25615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48" name="PA-椭圆 847">
                <a:extLst>
                  <a:ext uri="{FF2B5EF4-FFF2-40B4-BE49-F238E27FC236}">
                    <a16:creationId xmlns:a16="http://schemas.microsoft.com/office/drawing/2014/main" id="{5A0446BF-A4FB-4AFC-B7BF-BD30ADE8821A}"/>
                  </a:ext>
                </a:extLst>
              </p:cNvPr>
              <p:cNvSpPr/>
              <p:nvPr>
                <p:custDataLst>
                  <p:tags r:id="rId1457"/>
                </p:custDataLst>
              </p:nvPr>
            </p:nvSpPr>
            <p:spPr>
              <a:xfrm>
                <a:off x="5306935" y="25615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49" name="PA-椭圆 848">
                <a:extLst>
                  <a:ext uri="{FF2B5EF4-FFF2-40B4-BE49-F238E27FC236}">
                    <a16:creationId xmlns:a16="http://schemas.microsoft.com/office/drawing/2014/main" id="{0FF43AAF-4E28-459D-B87E-BE092943F36C}"/>
                  </a:ext>
                </a:extLst>
              </p:cNvPr>
              <p:cNvSpPr/>
              <p:nvPr>
                <p:custDataLst>
                  <p:tags r:id="rId1458"/>
                </p:custDataLst>
              </p:nvPr>
            </p:nvSpPr>
            <p:spPr>
              <a:xfrm>
                <a:off x="5408535" y="25615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50" name="PA-椭圆 849">
                <a:extLst>
                  <a:ext uri="{FF2B5EF4-FFF2-40B4-BE49-F238E27FC236}">
                    <a16:creationId xmlns:a16="http://schemas.microsoft.com/office/drawing/2014/main" id="{FDDE86C5-5EBB-49C1-9D6F-BFF83BF405BE}"/>
                  </a:ext>
                </a:extLst>
              </p:cNvPr>
              <p:cNvSpPr/>
              <p:nvPr>
                <p:custDataLst>
                  <p:tags r:id="rId1459"/>
                </p:custDataLst>
              </p:nvPr>
            </p:nvSpPr>
            <p:spPr>
              <a:xfrm>
                <a:off x="5510135" y="25615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51" name="PA-椭圆 850">
                <a:extLst>
                  <a:ext uri="{FF2B5EF4-FFF2-40B4-BE49-F238E27FC236}">
                    <a16:creationId xmlns:a16="http://schemas.microsoft.com/office/drawing/2014/main" id="{D97EF9C6-CE42-40F2-85FC-F62CD547E7E0}"/>
                  </a:ext>
                </a:extLst>
              </p:cNvPr>
              <p:cNvSpPr/>
              <p:nvPr>
                <p:custDataLst>
                  <p:tags r:id="rId1460"/>
                </p:custDataLst>
              </p:nvPr>
            </p:nvSpPr>
            <p:spPr>
              <a:xfrm>
                <a:off x="5611735" y="25615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52" name="PA-椭圆 851">
                <a:extLst>
                  <a:ext uri="{FF2B5EF4-FFF2-40B4-BE49-F238E27FC236}">
                    <a16:creationId xmlns:a16="http://schemas.microsoft.com/office/drawing/2014/main" id="{40734712-2CF7-4A31-AEF5-7AB1CA1C9036}"/>
                  </a:ext>
                </a:extLst>
              </p:cNvPr>
              <p:cNvSpPr/>
              <p:nvPr>
                <p:custDataLst>
                  <p:tags r:id="rId1461"/>
                </p:custDataLst>
              </p:nvPr>
            </p:nvSpPr>
            <p:spPr>
              <a:xfrm>
                <a:off x="5713335" y="25615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53" name="PA-椭圆 852">
                <a:extLst>
                  <a:ext uri="{FF2B5EF4-FFF2-40B4-BE49-F238E27FC236}">
                    <a16:creationId xmlns:a16="http://schemas.microsoft.com/office/drawing/2014/main" id="{DB388EB2-C77C-4FB0-B491-3103EAA8A46F}"/>
                  </a:ext>
                </a:extLst>
              </p:cNvPr>
              <p:cNvSpPr/>
              <p:nvPr>
                <p:custDataLst>
                  <p:tags r:id="rId1462"/>
                </p:custDataLst>
              </p:nvPr>
            </p:nvSpPr>
            <p:spPr>
              <a:xfrm>
                <a:off x="5814935" y="25615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54" name="PA-椭圆 853">
                <a:extLst>
                  <a:ext uri="{FF2B5EF4-FFF2-40B4-BE49-F238E27FC236}">
                    <a16:creationId xmlns:a16="http://schemas.microsoft.com/office/drawing/2014/main" id="{A207DAD8-5DB5-42A5-8995-9DF6D8950DD9}"/>
                  </a:ext>
                </a:extLst>
              </p:cNvPr>
              <p:cNvSpPr/>
              <p:nvPr>
                <p:custDataLst>
                  <p:tags r:id="rId1463"/>
                </p:custDataLst>
              </p:nvPr>
            </p:nvSpPr>
            <p:spPr>
              <a:xfrm>
                <a:off x="5916535" y="25615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55" name="PA-椭圆 854">
                <a:extLst>
                  <a:ext uri="{FF2B5EF4-FFF2-40B4-BE49-F238E27FC236}">
                    <a16:creationId xmlns:a16="http://schemas.microsoft.com/office/drawing/2014/main" id="{62FB5DD5-B6F0-4B9E-B8C6-43CC81D1DFC5}"/>
                  </a:ext>
                </a:extLst>
              </p:cNvPr>
              <p:cNvSpPr/>
              <p:nvPr>
                <p:custDataLst>
                  <p:tags r:id="rId1464"/>
                </p:custDataLst>
              </p:nvPr>
            </p:nvSpPr>
            <p:spPr>
              <a:xfrm>
                <a:off x="3884535" y="26631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56" name="PA-椭圆 855">
                <a:extLst>
                  <a:ext uri="{FF2B5EF4-FFF2-40B4-BE49-F238E27FC236}">
                    <a16:creationId xmlns:a16="http://schemas.microsoft.com/office/drawing/2014/main" id="{5626B807-DB54-459A-B13C-68F2717660E0}"/>
                  </a:ext>
                </a:extLst>
              </p:cNvPr>
              <p:cNvSpPr/>
              <p:nvPr>
                <p:custDataLst>
                  <p:tags r:id="rId1465"/>
                </p:custDataLst>
              </p:nvPr>
            </p:nvSpPr>
            <p:spPr>
              <a:xfrm>
                <a:off x="3986135" y="26631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57" name="PA-椭圆 856">
                <a:extLst>
                  <a:ext uri="{FF2B5EF4-FFF2-40B4-BE49-F238E27FC236}">
                    <a16:creationId xmlns:a16="http://schemas.microsoft.com/office/drawing/2014/main" id="{0A13D8DC-1D65-4BD8-A68B-540D8070D6E4}"/>
                  </a:ext>
                </a:extLst>
              </p:cNvPr>
              <p:cNvSpPr/>
              <p:nvPr>
                <p:custDataLst>
                  <p:tags r:id="rId1466"/>
                </p:custDataLst>
              </p:nvPr>
            </p:nvSpPr>
            <p:spPr>
              <a:xfrm>
                <a:off x="4087735" y="26631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58" name="PA-椭圆 857">
                <a:extLst>
                  <a:ext uri="{FF2B5EF4-FFF2-40B4-BE49-F238E27FC236}">
                    <a16:creationId xmlns:a16="http://schemas.microsoft.com/office/drawing/2014/main" id="{7A5DF640-498A-4A8D-868D-ECDB97FBB323}"/>
                  </a:ext>
                </a:extLst>
              </p:cNvPr>
              <p:cNvSpPr/>
              <p:nvPr>
                <p:custDataLst>
                  <p:tags r:id="rId1467"/>
                </p:custDataLst>
              </p:nvPr>
            </p:nvSpPr>
            <p:spPr>
              <a:xfrm>
                <a:off x="4189335" y="26631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59" name="PA-椭圆 858">
                <a:extLst>
                  <a:ext uri="{FF2B5EF4-FFF2-40B4-BE49-F238E27FC236}">
                    <a16:creationId xmlns:a16="http://schemas.microsoft.com/office/drawing/2014/main" id="{4C14F5A1-F6E3-4E46-A49A-9F72B7E16658}"/>
                  </a:ext>
                </a:extLst>
              </p:cNvPr>
              <p:cNvSpPr/>
              <p:nvPr>
                <p:custDataLst>
                  <p:tags r:id="rId1468"/>
                </p:custDataLst>
              </p:nvPr>
            </p:nvSpPr>
            <p:spPr>
              <a:xfrm>
                <a:off x="4290935" y="26631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60" name="PA-椭圆 859">
                <a:extLst>
                  <a:ext uri="{FF2B5EF4-FFF2-40B4-BE49-F238E27FC236}">
                    <a16:creationId xmlns:a16="http://schemas.microsoft.com/office/drawing/2014/main" id="{B70478BF-00D2-49B5-BE4E-FF9C98206A36}"/>
                  </a:ext>
                </a:extLst>
              </p:cNvPr>
              <p:cNvSpPr/>
              <p:nvPr>
                <p:custDataLst>
                  <p:tags r:id="rId1469"/>
                </p:custDataLst>
              </p:nvPr>
            </p:nvSpPr>
            <p:spPr>
              <a:xfrm>
                <a:off x="4392535" y="26631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61" name="PA-椭圆 860">
                <a:extLst>
                  <a:ext uri="{FF2B5EF4-FFF2-40B4-BE49-F238E27FC236}">
                    <a16:creationId xmlns:a16="http://schemas.microsoft.com/office/drawing/2014/main" id="{53FC7E7C-2C49-4A1B-88DD-F069B5141406}"/>
                  </a:ext>
                </a:extLst>
              </p:cNvPr>
              <p:cNvSpPr/>
              <p:nvPr>
                <p:custDataLst>
                  <p:tags r:id="rId1470"/>
                </p:custDataLst>
              </p:nvPr>
            </p:nvSpPr>
            <p:spPr>
              <a:xfrm>
                <a:off x="4494135" y="26631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62" name="PA-椭圆 861">
                <a:extLst>
                  <a:ext uri="{FF2B5EF4-FFF2-40B4-BE49-F238E27FC236}">
                    <a16:creationId xmlns:a16="http://schemas.microsoft.com/office/drawing/2014/main" id="{ED7225E3-1AF7-410A-AAEE-CC019DA8A04D}"/>
                  </a:ext>
                </a:extLst>
              </p:cNvPr>
              <p:cNvSpPr/>
              <p:nvPr>
                <p:custDataLst>
                  <p:tags r:id="rId1471"/>
                </p:custDataLst>
              </p:nvPr>
            </p:nvSpPr>
            <p:spPr>
              <a:xfrm>
                <a:off x="4595735" y="26631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63" name="PA-椭圆 862">
                <a:extLst>
                  <a:ext uri="{FF2B5EF4-FFF2-40B4-BE49-F238E27FC236}">
                    <a16:creationId xmlns:a16="http://schemas.microsoft.com/office/drawing/2014/main" id="{E30EE455-E4BC-41E3-96A9-C11D62553BCD}"/>
                  </a:ext>
                </a:extLst>
              </p:cNvPr>
              <p:cNvSpPr/>
              <p:nvPr>
                <p:custDataLst>
                  <p:tags r:id="rId1472"/>
                </p:custDataLst>
              </p:nvPr>
            </p:nvSpPr>
            <p:spPr>
              <a:xfrm>
                <a:off x="4697335" y="26631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64" name="PA-椭圆 863">
                <a:extLst>
                  <a:ext uri="{FF2B5EF4-FFF2-40B4-BE49-F238E27FC236}">
                    <a16:creationId xmlns:a16="http://schemas.microsoft.com/office/drawing/2014/main" id="{A6674313-4325-4BA6-8CED-781A097FC722}"/>
                  </a:ext>
                </a:extLst>
              </p:cNvPr>
              <p:cNvSpPr/>
              <p:nvPr>
                <p:custDataLst>
                  <p:tags r:id="rId1473"/>
                </p:custDataLst>
              </p:nvPr>
            </p:nvSpPr>
            <p:spPr>
              <a:xfrm>
                <a:off x="4798935" y="26631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65" name="PA-椭圆 864">
                <a:extLst>
                  <a:ext uri="{FF2B5EF4-FFF2-40B4-BE49-F238E27FC236}">
                    <a16:creationId xmlns:a16="http://schemas.microsoft.com/office/drawing/2014/main" id="{E428569C-51F7-47C2-990F-70697ACED9B7}"/>
                  </a:ext>
                </a:extLst>
              </p:cNvPr>
              <p:cNvSpPr/>
              <p:nvPr>
                <p:custDataLst>
                  <p:tags r:id="rId1474"/>
                </p:custDataLst>
              </p:nvPr>
            </p:nvSpPr>
            <p:spPr>
              <a:xfrm>
                <a:off x="4900535" y="26631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66" name="PA-椭圆 865">
                <a:extLst>
                  <a:ext uri="{FF2B5EF4-FFF2-40B4-BE49-F238E27FC236}">
                    <a16:creationId xmlns:a16="http://schemas.microsoft.com/office/drawing/2014/main" id="{A229D5FB-70F1-4FF9-BAF2-EC739129BDE2}"/>
                  </a:ext>
                </a:extLst>
              </p:cNvPr>
              <p:cNvSpPr/>
              <p:nvPr>
                <p:custDataLst>
                  <p:tags r:id="rId1475"/>
                </p:custDataLst>
              </p:nvPr>
            </p:nvSpPr>
            <p:spPr>
              <a:xfrm>
                <a:off x="5002135" y="26631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67" name="PA-椭圆 866">
                <a:extLst>
                  <a:ext uri="{FF2B5EF4-FFF2-40B4-BE49-F238E27FC236}">
                    <a16:creationId xmlns:a16="http://schemas.microsoft.com/office/drawing/2014/main" id="{229ED600-DA0F-4420-B32C-9A668896DFAC}"/>
                  </a:ext>
                </a:extLst>
              </p:cNvPr>
              <p:cNvSpPr/>
              <p:nvPr>
                <p:custDataLst>
                  <p:tags r:id="rId1476"/>
                </p:custDataLst>
              </p:nvPr>
            </p:nvSpPr>
            <p:spPr>
              <a:xfrm>
                <a:off x="5103735" y="26631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68" name="PA-椭圆 867">
                <a:extLst>
                  <a:ext uri="{FF2B5EF4-FFF2-40B4-BE49-F238E27FC236}">
                    <a16:creationId xmlns:a16="http://schemas.microsoft.com/office/drawing/2014/main" id="{583E0E51-28F8-46E9-9132-C985EFCCA6F3}"/>
                  </a:ext>
                </a:extLst>
              </p:cNvPr>
              <p:cNvSpPr/>
              <p:nvPr>
                <p:custDataLst>
                  <p:tags r:id="rId1477"/>
                </p:custDataLst>
              </p:nvPr>
            </p:nvSpPr>
            <p:spPr>
              <a:xfrm>
                <a:off x="5205335" y="26631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69" name="PA-椭圆 868">
                <a:extLst>
                  <a:ext uri="{FF2B5EF4-FFF2-40B4-BE49-F238E27FC236}">
                    <a16:creationId xmlns:a16="http://schemas.microsoft.com/office/drawing/2014/main" id="{898744CB-785D-4377-8519-0070DB9D77C1}"/>
                  </a:ext>
                </a:extLst>
              </p:cNvPr>
              <p:cNvSpPr/>
              <p:nvPr>
                <p:custDataLst>
                  <p:tags r:id="rId1478"/>
                </p:custDataLst>
              </p:nvPr>
            </p:nvSpPr>
            <p:spPr>
              <a:xfrm>
                <a:off x="5306935" y="26631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70" name="PA-椭圆 869">
                <a:extLst>
                  <a:ext uri="{FF2B5EF4-FFF2-40B4-BE49-F238E27FC236}">
                    <a16:creationId xmlns:a16="http://schemas.microsoft.com/office/drawing/2014/main" id="{DD5EDC5C-7100-4418-8630-5E594FB13CA0}"/>
                  </a:ext>
                </a:extLst>
              </p:cNvPr>
              <p:cNvSpPr/>
              <p:nvPr>
                <p:custDataLst>
                  <p:tags r:id="rId1479"/>
                </p:custDataLst>
              </p:nvPr>
            </p:nvSpPr>
            <p:spPr>
              <a:xfrm>
                <a:off x="5408535" y="26631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71" name="PA-椭圆 870">
                <a:extLst>
                  <a:ext uri="{FF2B5EF4-FFF2-40B4-BE49-F238E27FC236}">
                    <a16:creationId xmlns:a16="http://schemas.microsoft.com/office/drawing/2014/main" id="{21E4EC7C-F8FD-450A-A2D2-D9C4874B182E}"/>
                  </a:ext>
                </a:extLst>
              </p:cNvPr>
              <p:cNvSpPr/>
              <p:nvPr>
                <p:custDataLst>
                  <p:tags r:id="rId1480"/>
                </p:custDataLst>
              </p:nvPr>
            </p:nvSpPr>
            <p:spPr>
              <a:xfrm>
                <a:off x="5510135" y="26631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72" name="PA-椭圆 871">
                <a:extLst>
                  <a:ext uri="{FF2B5EF4-FFF2-40B4-BE49-F238E27FC236}">
                    <a16:creationId xmlns:a16="http://schemas.microsoft.com/office/drawing/2014/main" id="{BD6CB2C5-76D9-4614-8ED8-CD4401B9364B}"/>
                  </a:ext>
                </a:extLst>
              </p:cNvPr>
              <p:cNvSpPr/>
              <p:nvPr>
                <p:custDataLst>
                  <p:tags r:id="rId1481"/>
                </p:custDataLst>
              </p:nvPr>
            </p:nvSpPr>
            <p:spPr>
              <a:xfrm>
                <a:off x="5611735" y="26631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73" name="PA-椭圆 872">
                <a:extLst>
                  <a:ext uri="{FF2B5EF4-FFF2-40B4-BE49-F238E27FC236}">
                    <a16:creationId xmlns:a16="http://schemas.microsoft.com/office/drawing/2014/main" id="{6A9F379A-2AE7-4A4D-AE47-7E6160B59F7A}"/>
                  </a:ext>
                </a:extLst>
              </p:cNvPr>
              <p:cNvSpPr/>
              <p:nvPr>
                <p:custDataLst>
                  <p:tags r:id="rId1482"/>
                </p:custDataLst>
              </p:nvPr>
            </p:nvSpPr>
            <p:spPr>
              <a:xfrm>
                <a:off x="5713335" y="26631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74" name="PA-椭圆 873">
                <a:extLst>
                  <a:ext uri="{FF2B5EF4-FFF2-40B4-BE49-F238E27FC236}">
                    <a16:creationId xmlns:a16="http://schemas.microsoft.com/office/drawing/2014/main" id="{367A2856-4383-43B6-890D-0AB30B2CC6C4}"/>
                  </a:ext>
                </a:extLst>
              </p:cNvPr>
              <p:cNvSpPr/>
              <p:nvPr>
                <p:custDataLst>
                  <p:tags r:id="rId1483"/>
                </p:custDataLst>
              </p:nvPr>
            </p:nvSpPr>
            <p:spPr>
              <a:xfrm>
                <a:off x="5814935" y="26631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75" name="PA-椭圆 874">
                <a:extLst>
                  <a:ext uri="{FF2B5EF4-FFF2-40B4-BE49-F238E27FC236}">
                    <a16:creationId xmlns:a16="http://schemas.microsoft.com/office/drawing/2014/main" id="{E19DCA5C-CFD9-43E6-97E6-1BD101F115C5}"/>
                  </a:ext>
                </a:extLst>
              </p:cNvPr>
              <p:cNvSpPr/>
              <p:nvPr>
                <p:custDataLst>
                  <p:tags r:id="rId1484"/>
                </p:custDataLst>
              </p:nvPr>
            </p:nvSpPr>
            <p:spPr>
              <a:xfrm>
                <a:off x="5916535" y="26631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76" name="PA-椭圆 875">
                <a:extLst>
                  <a:ext uri="{FF2B5EF4-FFF2-40B4-BE49-F238E27FC236}">
                    <a16:creationId xmlns:a16="http://schemas.microsoft.com/office/drawing/2014/main" id="{707E46C9-92A4-4FA5-B192-7C0CD2BA877E}"/>
                  </a:ext>
                </a:extLst>
              </p:cNvPr>
              <p:cNvSpPr/>
              <p:nvPr>
                <p:custDataLst>
                  <p:tags r:id="rId1485"/>
                </p:custDataLst>
              </p:nvPr>
            </p:nvSpPr>
            <p:spPr>
              <a:xfrm>
                <a:off x="3884535" y="27647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77" name="PA-椭圆 876">
                <a:extLst>
                  <a:ext uri="{FF2B5EF4-FFF2-40B4-BE49-F238E27FC236}">
                    <a16:creationId xmlns:a16="http://schemas.microsoft.com/office/drawing/2014/main" id="{42C25712-B9FC-40FA-A368-3550C74F061B}"/>
                  </a:ext>
                </a:extLst>
              </p:cNvPr>
              <p:cNvSpPr/>
              <p:nvPr>
                <p:custDataLst>
                  <p:tags r:id="rId1486"/>
                </p:custDataLst>
              </p:nvPr>
            </p:nvSpPr>
            <p:spPr>
              <a:xfrm>
                <a:off x="3986135" y="27647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78" name="PA-椭圆 877">
                <a:extLst>
                  <a:ext uri="{FF2B5EF4-FFF2-40B4-BE49-F238E27FC236}">
                    <a16:creationId xmlns:a16="http://schemas.microsoft.com/office/drawing/2014/main" id="{5A272207-0EB6-4DDA-A82E-493686F0A569}"/>
                  </a:ext>
                </a:extLst>
              </p:cNvPr>
              <p:cNvSpPr/>
              <p:nvPr>
                <p:custDataLst>
                  <p:tags r:id="rId1487"/>
                </p:custDataLst>
              </p:nvPr>
            </p:nvSpPr>
            <p:spPr>
              <a:xfrm>
                <a:off x="4087735" y="27647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79" name="PA-椭圆 878">
                <a:extLst>
                  <a:ext uri="{FF2B5EF4-FFF2-40B4-BE49-F238E27FC236}">
                    <a16:creationId xmlns:a16="http://schemas.microsoft.com/office/drawing/2014/main" id="{BE2EED80-1A39-4266-ADFF-2082C0E3B08E}"/>
                  </a:ext>
                </a:extLst>
              </p:cNvPr>
              <p:cNvSpPr/>
              <p:nvPr>
                <p:custDataLst>
                  <p:tags r:id="rId1488"/>
                </p:custDataLst>
              </p:nvPr>
            </p:nvSpPr>
            <p:spPr>
              <a:xfrm>
                <a:off x="4189335" y="27647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80" name="PA-椭圆 879">
                <a:extLst>
                  <a:ext uri="{FF2B5EF4-FFF2-40B4-BE49-F238E27FC236}">
                    <a16:creationId xmlns:a16="http://schemas.microsoft.com/office/drawing/2014/main" id="{C7F31D7D-4FB2-4626-B58E-0050FCE4C1F8}"/>
                  </a:ext>
                </a:extLst>
              </p:cNvPr>
              <p:cNvSpPr/>
              <p:nvPr>
                <p:custDataLst>
                  <p:tags r:id="rId1489"/>
                </p:custDataLst>
              </p:nvPr>
            </p:nvSpPr>
            <p:spPr>
              <a:xfrm>
                <a:off x="4290935" y="27647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81" name="PA-椭圆 880">
                <a:extLst>
                  <a:ext uri="{FF2B5EF4-FFF2-40B4-BE49-F238E27FC236}">
                    <a16:creationId xmlns:a16="http://schemas.microsoft.com/office/drawing/2014/main" id="{CDF909B3-B8C9-438C-BAE4-1A6ACF164AAF}"/>
                  </a:ext>
                </a:extLst>
              </p:cNvPr>
              <p:cNvSpPr/>
              <p:nvPr>
                <p:custDataLst>
                  <p:tags r:id="rId1490"/>
                </p:custDataLst>
              </p:nvPr>
            </p:nvSpPr>
            <p:spPr>
              <a:xfrm>
                <a:off x="4392535" y="27647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82" name="PA-椭圆 881">
                <a:extLst>
                  <a:ext uri="{FF2B5EF4-FFF2-40B4-BE49-F238E27FC236}">
                    <a16:creationId xmlns:a16="http://schemas.microsoft.com/office/drawing/2014/main" id="{29E21967-BA19-4A3B-8F80-0DAA0F731126}"/>
                  </a:ext>
                </a:extLst>
              </p:cNvPr>
              <p:cNvSpPr/>
              <p:nvPr>
                <p:custDataLst>
                  <p:tags r:id="rId1491"/>
                </p:custDataLst>
              </p:nvPr>
            </p:nvSpPr>
            <p:spPr>
              <a:xfrm>
                <a:off x="4494135" y="27647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83" name="PA-椭圆 882">
                <a:extLst>
                  <a:ext uri="{FF2B5EF4-FFF2-40B4-BE49-F238E27FC236}">
                    <a16:creationId xmlns:a16="http://schemas.microsoft.com/office/drawing/2014/main" id="{52AFEE39-BA26-4A74-9251-F2317824C672}"/>
                  </a:ext>
                </a:extLst>
              </p:cNvPr>
              <p:cNvSpPr/>
              <p:nvPr>
                <p:custDataLst>
                  <p:tags r:id="rId1492"/>
                </p:custDataLst>
              </p:nvPr>
            </p:nvSpPr>
            <p:spPr>
              <a:xfrm>
                <a:off x="4595735" y="27647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84" name="PA-椭圆 883">
                <a:extLst>
                  <a:ext uri="{FF2B5EF4-FFF2-40B4-BE49-F238E27FC236}">
                    <a16:creationId xmlns:a16="http://schemas.microsoft.com/office/drawing/2014/main" id="{A7B90274-DEDD-450E-AD1A-5FED678E2826}"/>
                  </a:ext>
                </a:extLst>
              </p:cNvPr>
              <p:cNvSpPr/>
              <p:nvPr>
                <p:custDataLst>
                  <p:tags r:id="rId1493"/>
                </p:custDataLst>
              </p:nvPr>
            </p:nvSpPr>
            <p:spPr>
              <a:xfrm>
                <a:off x="4697335" y="27647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85" name="PA-椭圆 884">
                <a:extLst>
                  <a:ext uri="{FF2B5EF4-FFF2-40B4-BE49-F238E27FC236}">
                    <a16:creationId xmlns:a16="http://schemas.microsoft.com/office/drawing/2014/main" id="{6F091664-CBC2-4A04-9B18-B702EFC19AE8}"/>
                  </a:ext>
                </a:extLst>
              </p:cNvPr>
              <p:cNvSpPr/>
              <p:nvPr>
                <p:custDataLst>
                  <p:tags r:id="rId1494"/>
                </p:custDataLst>
              </p:nvPr>
            </p:nvSpPr>
            <p:spPr>
              <a:xfrm>
                <a:off x="4798935" y="27647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86" name="PA-椭圆 885">
                <a:extLst>
                  <a:ext uri="{FF2B5EF4-FFF2-40B4-BE49-F238E27FC236}">
                    <a16:creationId xmlns:a16="http://schemas.microsoft.com/office/drawing/2014/main" id="{935DE19A-030B-4293-BF89-ACB83B511846}"/>
                  </a:ext>
                </a:extLst>
              </p:cNvPr>
              <p:cNvSpPr/>
              <p:nvPr>
                <p:custDataLst>
                  <p:tags r:id="rId1495"/>
                </p:custDataLst>
              </p:nvPr>
            </p:nvSpPr>
            <p:spPr>
              <a:xfrm>
                <a:off x="4900535" y="27647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87" name="PA-椭圆 886">
                <a:extLst>
                  <a:ext uri="{FF2B5EF4-FFF2-40B4-BE49-F238E27FC236}">
                    <a16:creationId xmlns:a16="http://schemas.microsoft.com/office/drawing/2014/main" id="{8AF46235-93C4-4D49-86A9-0BEACB0FA789}"/>
                  </a:ext>
                </a:extLst>
              </p:cNvPr>
              <p:cNvSpPr/>
              <p:nvPr>
                <p:custDataLst>
                  <p:tags r:id="rId1496"/>
                </p:custDataLst>
              </p:nvPr>
            </p:nvSpPr>
            <p:spPr>
              <a:xfrm>
                <a:off x="5002135" y="27647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88" name="PA-椭圆 887">
                <a:extLst>
                  <a:ext uri="{FF2B5EF4-FFF2-40B4-BE49-F238E27FC236}">
                    <a16:creationId xmlns:a16="http://schemas.microsoft.com/office/drawing/2014/main" id="{EF050BEF-A3B2-4254-9C24-30768210B33E}"/>
                  </a:ext>
                </a:extLst>
              </p:cNvPr>
              <p:cNvSpPr/>
              <p:nvPr>
                <p:custDataLst>
                  <p:tags r:id="rId1497"/>
                </p:custDataLst>
              </p:nvPr>
            </p:nvSpPr>
            <p:spPr>
              <a:xfrm>
                <a:off x="5103735" y="27647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89" name="PA-椭圆 888">
                <a:extLst>
                  <a:ext uri="{FF2B5EF4-FFF2-40B4-BE49-F238E27FC236}">
                    <a16:creationId xmlns:a16="http://schemas.microsoft.com/office/drawing/2014/main" id="{92AC4D5F-0F71-42CF-87A5-E7F80F163627}"/>
                  </a:ext>
                </a:extLst>
              </p:cNvPr>
              <p:cNvSpPr/>
              <p:nvPr>
                <p:custDataLst>
                  <p:tags r:id="rId1498"/>
                </p:custDataLst>
              </p:nvPr>
            </p:nvSpPr>
            <p:spPr>
              <a:xfrm>
                <a:off x="5205335" y="27647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90" name="PA-椭圆 889">
                <a:extLst>
                  <a:ext uri="{FF2B5EF4-FFF2-40B4-BE49-F238E27FC236}">
                    <a16:creationId xmlns:a16="http://schemas.microsoft.com/office/drawing/2014/main" id="{6D2DDE74-1175-48A1-9A4C-DE99822318D5}"/>
                  </a:ext>
                </a:extLst>
              </p:cNvPr>
              <p:cNvSpPr/>
              <p:nvPr>
                <p:custDataLst>
                  <p:tags r:id="rId1499"/>
                </p:custDataLst>
              </p:nvPr>
            </p:nvSpPr>
            <p:spPr>
              <a:xfrm>
                <a:off x="5306935" y="27647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91" name="PA-椭圆 890">
                <a:extLst>
                  <a:ext uri="{FF2B5EF4-FFF2-40B4-BE49-F238E27FC236}">
                    <a16:creationId xmlns:a16="http://schemas.microsoft.com/office/drawing/2014/main" id="{F821CEA4-61D9-46FB-930A-C063C61EF85B}"/>
                  </a:ext>
                </a:extLst>
              </p:cNvPr>
              <p:cNvSpPr/>
              <p:nvPr>
                <p:custDataLst>
                  <p:tags r:id="rId1500"/>
                </p:custDataLst>
              </p:nvPr>
            </p:nvSpPr>
            <p:spPr>
              <a:xfrm>
                <a:off x="5408535" y="27647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92" name="PA-椭圆 891">
                <a:extLst>
                  <a:ext uri="{FF2B5EF4-FFF2-40B4-BE49-F238E27FC236}">
                    <a16:creationId xmlns:a16="http://schemas.microsoft.com/office/drawing/2014/main" id="{9AD2CBB6-6366-4D05-9D24-790027D4F616}"/>
                  </a:ext>
                </a:extLst>
              </p:cNvPr>
              <p:cNvSpPr/>
              <p:nvPr>
                <p:custDataLst>
                  <p:tags r:id="rId1501"/>
                </p:custDataLst>
              </p:nvPr>
            </p:nvSpPr>
            <p:spPr>
              <a:xfrm>
                <a:off x="5510135" y="27647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93" name="PA-椭圆 892">
                <a:extLst>
                  <a:ext uri="{FF2B5EF4-FFF2-40B4-BE49-F238E27FC236}">
                    <a16:creationId xmlns:a16="http://schemas.microsoft.com/office/drawing/2014/main" id="{5860E31C-28D4-45BD-B362-E81B964A59B4}"/>
                  </a:ext>
                </a:extLst>
              </p:cNvPr>
              <p:cNvSpPr/>
              <p:nvPr>
                <p:custDataLst>
                  <p:tags r:id="rId1502"/>
                </p:custDataLst>
              </p:nvPr>
            </p:nvSpPr>
            <p:spPr>
              <a:xfrm>
                <a:off x="5611735" y="27647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94" name="PA-椭圆 893">
                <a:extLst>
                  <a:ext uri="{FF2B5EF4-FFF2-40B4-BE49-F238E27FC236}">
                    <a16:creationId xmlns:a16="http://schemas.microsoft.com/office/drawing/2014/main" id="{86B6C515-A0F4-4F93-A366-DECCDAA12662}"/>
                  </a:ext>
                </a:extLst>
              </p:cNvPr>
              <p:cNvSpPr/>
              <p:nvPr>
                <p:custDataLst>
                  <p:tags r:id="rId1503"/>
                </p:custDataLst>
              </p:nvPr>
            </p:nvSpPr>
            <p:spPr>
              <a:xfrm>
                <a:off x="5713335" y="27647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95" name="PA-椭圆 894">
                <a:extLst>
                  <a:ext uri="{FF2B5EF4-FFF2-40B4-BE49-F238E27FC236}">
                    <a16:creationId xmlns:a16="http://schemas.microsoft.com/office/drawing/2014/main" id="{D5383684-31A0-4BA7-9905-8BBE88EBD920}"/>
                  </a:ext>
                </a:extLst>
              </p:cNvPr>
              <p:cNvSpPr/>
              <p:nvPr>
                <p:custDataLst>
                  <p:tags r:id="rId1504"/>
                </p:custDataLst>
              </p:nvPr>
            </p:nvSpPr>
            <p:spPr>
              <a:xfrm>
                <a:off x="5814935" y="27647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96" name="PA-椭圆 895">
                <a:extLst>
                  <a:ext uri="{FF2B5EF4-FFF2-40B4-BE49-F238E27FC236}">
                    <a16:creationId xmlns:a16="http://schemas.microsoft.com/office/drawing/2014/main" id="{6FC9DA1B-4918-42B7-ADB0-FDD3E53531A9}"/>
                  </a:ext>
                </a:extLst>
              </p:cNvPr>
              <p:cNvSpPr/>
              <p:nvPr>
                <p:custDataLst>
                  <p:tags r:id="rId1505"/>
                </p:custDataLst>
              </p:nvPr>
            </p:nvSpPr>
            <p:spPr>
              <a:xfrm>
                <a:off x="5916535" y="27647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97" name="PA-椭圆 896">
                <a:extLst>
                  <a:ext uri="{FF2B5EF4-FFF2-40B4-BE49-F238E27FC236}">
                    <a16:creationId xmlns:a16="http://schemas.microsoft.com/office/drawing/2014/main" id="{D08E7013-536D-4323-B6E5-DE62F206ED73}"/>
                  </a:ext>
                </a:extLst>
              </p:cNvPr>
              <p:cNvSpPr/>
              <p:nvPr>
                <p:custDataLst>
                  <p:tags r:id="rId1506"/>
                </p:custDataLst>
              </p:nvPr>
            </p:nvSpPr>
            <p:spPr>
              <a:xfrm>
                <a:off x="3884535" y="28663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98" name="PA-椭圆 897">
                <a:extLst>
                  <a:ext uri="{FF2B5EF4-FFF2-40B4-BE49-F238E27FC236}">
                    <a16:creationId xmlns:a16="http://schemas.microsoft.com/office/drawing/2014/main" id="{C7626A39-8D16-48EA-810C-979C35E98C1B}"/>
                  </a:ext>
                </a:extLst>
              </p:cNvPr>
              <p:cNvSpPr/>
              <p:nvPr>
                <p:custDataLst>
                  <p:tags r:id="rId1507"/>
                </p:custDataLst>
              </p:nvPr>
            </p:nvSpPr>
            <p:spPr>
              <a:xfrm>
                <a:off x="3986135" y="28663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99" name="PA-椭圆 898">
                <a:extLst>
                  <a:ext uri="{FF2B5EF4-FFF2-40B4-BE49-F238E27FC236}">
                    <a16:creationId xmlns:a16="http://schemas.microsoft.com/office/drawing/2014/main" id="{39EEBC5F-22CC-4AEC-9434-9470D50E03C6}"/>
                  </a:ext>
                </a:extLst>
              </p:cNvPr>
              <p:cNvSpPr/>
              <p:nvPr>
                <p:custDataLst>
                  <p:tags r:id="rId1508"/>
                </p:custDataLst>
              </p:nvPr>
            </p:nvSpPr>
            <p:spPr>
              <a:xfrm>
                <a:off x="4087735" y="28663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00" name="PA-椭圆 899">
                <a:extLst>
                  <a:ext uri="{FF2B5EF4-FFF2-40B4-BE49-F238E27FC236}">
                    <a16:creationId xmlns:a16="http://schemas.microsoft.com/office/drawing/2014/main" id="{0208F593-B629-44FB-9738-0B37C9B5F149}"/>
                  </a:ext>
                </a:extLst>
              </p:cNvPr>
              <p:cNvSpPr/>
              <p:nvPr>
                <p:custDataLst>
                  <p:tags r:id="rId1509"/>
                </p:custDataLst>
              </p:nvPr>
            </p:nvSpPr>
            <p:spPr>
              <a:xfrm>
                <a:off x="4189335" y="28663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01" name="PA-椭圆 900">
                <a:extLst>
                  <a:ext uri="{FF2B5EF4-FFF2-40B4-BE49-F238E27FC236}">
                    <a16:creationId xmlns:a16="http://schemas.microsoft.com/office/drawing/2014/main" id="{5C2B5056-66E7-41F5-81D2-E4219E8D7F63}"/>
                  </a:ext>
                </a:extLst>
              </p:cNvPr>
              <p:cNvSpPr/>
              <p:nvPr>
                <p:custDataLst>
                  <p:tags r:id="rId1510"/>
                </p:custDataLst>
              </p:nvPr>
            </p:nvSpPr>
            <p:spPr>
              <a:xfrm>
                <a:off x="4290935" y="28663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02" name="PA-椭圆 901">
                <a:extLst>
                  <a:ext uri="{FF2B5EF4-FFF2-40B4-BE49-F238E27FC236}">
                    <a16:creationId xmlns:a16="http://schemas.microsoft.com/office/drawing/2014/main" id="{EA963890-4225-432D-93AA-4514A38331DF}"/>
                  </a:ext>
                </a:extLst>
              </p:cNvPr>
              <p:cNvSpPr/>
              <p:nvPr>
                <p:custDataLst>
                  <p:tags r:id="rId1511"/>
                </p:custDataLst>
              </p:nvPr>
            </p:nvSpPr>
            <p:spPr>
              <a:xfrm>
                <a:off x="4392535" y="28663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03" name="PA-椭圆 902">
                <a:extLst>
                  <a:ext uri="{FF2B5EF4-FFF2-40B4-BE49-F238E27FC236}">
                    <a16:creationId xmlns:a16="http://schemas.microsoft.com/office/drawing/2014/main" id="{414DB7BB-264B-49C9-BB65-8CEB352C8C7C}"/>
                  </a:ext>
                </a:extLst>
              </p:cNvPr>
              <p:cNvSpPr/>
              <p:nvPr>
                <p:custDataLst>
                  <p:tags r:id="rId1512"/>
                </p:custDataLst>
              </p:nvPr>
            </p:nvSpPr>
            <p:spPr>
              <a:xfrm>
                <a:off x="4494135" y="28663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04" name="PA-椭圆 903">
                <a:extLst>
                  <a:ext uri="{FF2B5EF4-FFF2-40B4-BE49-F238E27FC236}">
                    <a16:creationId xmlns:a16="http://schemas.microsoft.com/office/drawing/2014/main" id="{620409BF-E738-45EE-8AFC-87EE12345259}"/>
                  </a:ext>
                </a:extLst>
              </p:cNvPr>
              <p:cNvSpPr/>
              <p:nvPr>
                <p:custDataLst>
                  <p:tags r:id="rId1513"/>
                </p:custDataLst>
              </p:nvPr>
            </p:nvSpPr>
            <p:spPr>
              <a:xfrm>
                <a:off x="4595735" y="28663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05" name="PA-椭圆 904">
                <a:extLst>
                  <a:ext uri="{FF2B5EF4-FFF2-40B4-BE49-F238E27FC236}">
                    <a16:creationId xmlns:a16="http://schemas.microsoft.com/office/drawing/2014/main" id="{EA3A2612-CDB6-4846-B222-9AE2E0072DAC}"/>
                  </a:ext>
                </a:extLst>
              </p:cNvPr>
              <p:cNvSpPr/>
              <p:nvPr>
                <p:custDataLst>
                  <p:tags r:id="rId1514"/>
                </p:custDataLst>
              </p:nvPr>
            </p:nvSpPr>
            <p:spPr>
              <a:xfrm>
                <a:off x="4697335" y="28663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06" name="PA-椭圆 905">
                <a:extLst>
                  <a:ext uri="{FF2B5EF4-FFF2-40B4-BE49-F238E27FC236}">
                    <a16:creationId xmlns:a16="http://schemas.microsoft.com/office/drawing/2014/main" id="{B5EEA6A5-6B4F-489A-9B26-48DBD78FAACB}"/>
                  </a:ext>
                </a:extLst>
              </p:cNvPr>
              <p:cNvSpPr/>
              <p:nvPr>
                <p:custDataLst>
                  <p:tags r:id="rId1515"/>
                </p:custDataLst>
              </p:nvPr>
            </p:nvSpPr>
            <p:spPr>
              <a:xfrm>
                <a:off x="4798935" y="28663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07" name="PA-椭圆 906">
                <a:extLst>
                  <a:ext uri="{FF2B5EF4-FFF2-40B4-BE49-F238E27FC236}">
                    <a16:creationId xmlns:a16="http://schemas.microsoft.com/office/drawing/2014/main" id="{A6B0D94B-0124-453A-B184-EE4F4389F21C}"/>
                  </a:ext>
                </a:extLst>
              </p:cNvPr>
              <p:cNvSpPr/>
              <p:nvPr>
                <p:custDataLst>
                  <p:tags r:id="rId1516"/>
                </p:custDataLst>
              </p:nvPr>
            </p:nvSpPr>
            <p:spPr>
              <a:xfrm>
                <a:off x="4900535" y="28663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08" name="PA-椭圆 907">
                <a:extLst>
                  <a:ext uri="{FF2B5EF4-FFF2-40B4-BE49-F238E27FC236}">
                    <a16:creationId xmlns:a16="http://schemas.microsoft.com/office/drawing/2014/main" id="{CA08A49F-8B70-4A64-9A38-6BC9D01B3409}"/>
                  </a:ext>
                </a:extLst>
              </p:cNvPr>
              <p:cNvSpPr/>
              <p:nvPr>
                <p:custDataLst>
                  <p:tags r:id="rId1517"/>
                </p:custDataLst>
              </p:nvPr>
            </p:nvSpPr>
            <p:spPr>
              <a:xfrm>
                <a:off x="5002135" y="28663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09" name="PA-椭圆 908">
                <a:extLst>
                  <a:ext uri="{FF2B5EF4-FFF2-40B4-BE49-F238E27FC236}">
                    <a16:creationId xmlns:a16="http://schemas.microsoft.com/office/drawing/2014/main" id="{86AEC928-27B7-4D2C-B37B-4A0D7D504E06}"/>
                  </a:ext>
                </a:extLst>
              </p:cNvPr>
              <p:cNvSpPr/>
              <p:nvPr>
                <p:custDataLst>
                  <p:tags r:id="rId1518"/>
                </p:custDataLst>
              </p:nvPr>
            </p:nvSpPr>
            <p:spPr>
              <a:xfrm>
                <a:off x="5103735" y="28663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10" name="PA-椭圆 909">
                <a:extLst>
                  <a:ext uri="{FF2B5EF4-FFF2-40B4-BE49-F238E27FC236}">
                    <a16:creationId xmlns:a16="http://schemas.microsoft.com/office/drawing/2014/main" id="{8D76F8F8-10E0-4CFB-8C8B-0B409A180CDE}"/>
                  </a:ext>
                </a:extLst>
              </p:cNvPr>
              <p:cNvSpPr/>
              <p:nvPr>
                <p:custDataLst>
                  <p:tags r:id="rId1519"/>
                </p:custDataLst>
              </p:nvPr>
            </p:nvSpPr>
            <p:spPr>
              <a:xfrm>
                <a:off x="5205335" y="28663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11" name="PA-椭圆 910">
                <a:extLst>
                  <a:ext uri="{FF2B5EF4-FFF2-40B4-BE49-F238E27FC236}">
                    <a16:creationId xmlns:a16="http://schemas.microsoft.com/office/drawing/2014/main" id="{14B8230F-0CD8-4927-91A0-F693B7D38518}"/>
                  </a:ext>
                </a:extLst>
              </p:cNvPr>
              <p:cNvSpPr/>
              <p:nvPr>
                <p:custDataLst>
                  <p:tags r:id="rId1520"/>
                </p:custDataLst>
              </p:nvPr>
            </p:nvSpPr>
            <p:spPr>
              <a:xfrm>
                <a:off x="5306935" y="28663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12" name="PA-椭圆 911">
                <a:extLst>
                  <a:ext uri="{FF2B5EF4-FFF2-40B4-BE49-F238E27FC236}">
                    <a16:creationId xmlns:a16="http://schemas.microsoft.com/office/drawing/2014/main" id="{6C0D243F-0F5F-4BEA-8B6E-6A2954FE2996}"/>
                  </a:ext>
                </a:extLst>
              </p:cNvPr>
              <p:cNvSpPr/>
              <p:nvPr>
                <p:custDataLst>
                  <p:tags r:id="rId1521"/>
                </p:custDataLst>
              </p:nvPr>
            </p:nvSpPr>
            <p:spPr>
              <a:xfrm>
                <a:off x="5408535" y="28663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13" name="PA-椭圆 912">
                <a:extLst>
                  <a:ext uri="{FF2B5EF4-FFF2-40B4-BE49-F238E27FC236}">
                    <a16:creationId xmlns:a16="http://schemas.microsoft.com/office/drawing/2014/main" id="{1EDA138B-E77F-4580-818C-522CC011199F}"/>
                  </a:ext>
                </a:extLst>
              </p:cNvPr>
              <p:cNvSpPr/>
              <p:nvPr>
                <p:custDataLst>
                  <p:tags r:id="rId1522"/>
                </p:custDataLst>
              </p:nvPr>
            </p:nvSpPr>
            <p:spPr>
              <a:xfrm>
                <a:off x="5510135" y="28663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14" name="PA-椭圆 913">
                <a:extLst>
                  <a:ext uri="{FF2B5EF4-FFF2-40B4-BE49-F238E27FC236}">
                    <a16:creationId xmlns:a16="http://schemas.microsoft.com/office/drawing/2014/main" id="{77E649B9-D8DD-4B74-B079-4958E6CBBC20}"/>
                  </a:ext>
                </a:extLst>
              </p:cNvPr>
              <p:cNvSpPr/>
              <p:nvPr>
                <p:custDataLst>
                  <p:tags r:id="rId1523"/>
                </p:custDataLst>
              </p:nvPr>
            </p:nvSpPr>
            <p:spPr>
              <a:xfrm>
                <a:off x="5611735" y="28663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15" name="PA-椭圆 914">
                <a:extLst>
                  <a:ext uri="{FF2B5EF4-FFF2-40B4-BE49-F238E27FC236}">
                    <a16:creationId xmlns:a16="http://schemas.microsoft.com/office/drawing/2014/main" id="{6636BAC2-AA31-4790-9FD4-9AFA83DA95C3}"/>
                  </a:ext>
                </a:extLst>
              </p:cNvPr>
              <p:cNvSpPr/>
              <p:nvPr>
                <p:custDataLst>
                  <p:tags r:id="rId1524"/>
                </p:custDataLst>
              </p:nvPr>
            </p:nvSpPr>
            <p:spPr>
              <a:xfrm>
                <a:off x="5713335" y="28663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16" name="PA-椭圆 915">
                <a:extLst>
                  <a:ext uri="{FF2B5EF4-FFF2-40B4-BE49-F238E27FC236}">
                    <a16:creationId xmlns:a16="http://schemas.microsoft.com/office/drawing/2014/main" id="{ABD54EBA-C0A3-4988-AE76-604D0CA1EDA5}"/>
                  </a:ext>
                </a:extLst>
              </p:cNvPr>
              <p:cNvSpPr/>
              <p:nvPr>
                <p:custDataLst>
                  <p:tags r:id="rId1525"/>
                </p:custDataLst>
              </p:nvPr>
            </p:nvSpPr>
            <p:spPr>
              <a:xfrm>
                <a:off x="5814935" y="28663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17" name="PA-椭圆 916">
                <a:extLst>
                  <a:ext uri="{FF2B5EF4-FFF2-40B4-BE49-F238E27FC236}">
                    <a16:creationId xmlns:a16="http://schemas.microsoft.com/office/drawing/2014/main" id="{7490C711-FDF4-4F29-9547-36CF0C5769EA}"/>
                  </a:ext>
                </a:extLst>
              </p:cNvPr>
              <p:cNvSpPr/>
              <p:nvPr>
                <p:custDataLst>
                  <p:tags r:id="rId1526"/>
                </p:custDataLst>
              </p:nvPr>
            </p:nvSpPr>
            <p:spPr>
              <a:xfrm>
                <a:off x="5916535" y="28663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18" name="PA-椭圆 917">
                <a:extLst>
                  <a:ext uri="{FF2B5EF4-FFF2-40B4-BE49-F238E27FC236}">
                    <a16:creationId xmlns:a16="http://schemas.microsoft.com/office/drawing/2014/main" id="{A158EDC8-EE3B-4AFA-AD36-322768399E89}"/>
                  </a:ext>
                </a:extLst>
              </p:cNvPr>
              <p:cNvSpPr/>
              <p:nvPr>
                <p:custDataLst>
                  <p:tags r:id="rId1527"/>
                </p:custDataLst>
              </p:nvPr>
            </p:nvSpPr>
            <p:spPr>
              <a:xfrm>
                <a:off x="3884535" y="29679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19" name="PA-椭圆 918">
                <a:extLst>
                  <a:ext uri="{FF2B5EF4-FFF2-40B4-BE49-F238E27FC236}">
                    <a16:creationId xmlns:a16="http://schemas.microsoft.com/office/drawing/2014/main" id="{A6F1005C-C2BB-4EFB-91CE-B55512C72749}"/>
                  </a:ext>
                </a:extLst>
              </p:cNvPr>
              <p:cNvSpPr/>
              <p:nvPr>
                <p:custDataLst>
                  <p:tags r:id="rId1528"/>
                </p:custDataLst>
              </p:nvPr>
            </p:nvSpPr>
            <p:spPr>
              <a:xfrm>
                <a:off x="3986135" y="29679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20" name="PA-椭圆 919">
                <a:extLst>
                  <a:ext uri="{FF2B5EF4-FFF2-40B4-BE49-F238E27FC236}">
                    <a16:creationId xmlns:a16="http://schemas.microsoft.com/office/drawing/2014/main" id="{3DA84D70-78D3-4E96-A79D-7C69482FD7CD}"/>
                  </a:ext>
                </a:extLst>
              </p:cNvPr>
              <p:cNvSpPr/>
              <p:nvPr>
                <p:custDataLst>
                  <p:tags r:id="rId1529"/>
                </p:custDataLst>
              </p:nvPr>
            </p:nvSpPr>
            <p:spPr>
              <a:xfrm>
                <a:off x="4087735" y="29679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21" name="PA-椭圆 920">
                <a:extLst>
                  <a:ext uri="{FF2B5EF4-FFF2-40B4-BE49-F238E27FC236}">
                    <a16:creationId xmlns:a16="http://schemas.microsoft.com/office/drawing/2014/main" id="{B3EFF59F-7005-4234-84FD-B4BB36B3317B}"/>
                  </a:ext>
                </a:extLst>
              </p:cNvPr>
              <p:cNvSpPr/>
              <p:nvPr>
                <p:custDataLst>
                  <p:tags r:id="rId1530"/>
                </p:custDataLst>
              </p:nvPr>
            </p:nvSpPr>
            <p:spPr>
              <a:xfrm>
                <a:off x="4189335" y="29679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22" name="PA-椭圆 921">
                <a:extLst>
                  <a:ext uri="{FF2B5EF4-FFF2-40B4-BE49-F238E27FC236}">
                    <a16:creationId xmlns:a16="http://schemas.microsoft.com/office/drawing/2014/main" id="{A62A99A5-8A7D-402D-B8C5-D14A0278437F}"/>
                  </a:ext>
                </a:extLst>
              </p:cNvPr>
              <p:cNvSpPr/>
              <p:nvPr>
                <p:custDataLst>
                  <p:tags r:id="rId1531"/>
                </p:custDataLst>
              </p:nvPr>
            </p:nvSpPr>
            <p:spPr>
              <a:xfrm>
                <a:off x="4290935" y="29679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23" name="PA-椭圆 922">
                <a:extLst>
                  <a:ext uri="{FF2B5EF4-FFF2-40B4-BE49-F238E27FC236}">
                    <a16:creationId xmlns:a16="http://schemas.microsoft.com/office/drawing/2014/main" id="{307FEF77-9161-4926-A7EF-576AE35AFE18}"/>
                  </a:ext>
                </a:extLst>
              </p:cNvPr>
              <p:cNvSpPr/>
              <p:nvPr>
                <p:custDataLst>
                  <p:tags r:id="rId1532"/>
                </p:custDataLst>
              </p:nvPr>
            </p:nvSpPr>
            <p:spPr>
              <a:xfrm>
                <a:off x="4392535" y="29679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24" name="PA-椭圆 923">
                <a:extLst>
                  <a:ext uri="{FF2B5EF4-FFF2-40B4-BE49-F238E27FC236}">
                    <a16:creationId xmlns:a16="http://schemas.microsoft.com/office/drawing/2014/main" id="{D74C1935-56A8-4260-A7CC-B7DB4BC6E6A0}"/>
                  </a:ext>
                </a:extLst>
              </p:cNvPr>
              <p:cNvSpPr/>
              <p:nvPr>
                <p:custDataLst>
                  <p:tags r:id="rId1533"/>
                </p:custDataLst>
              </p:nvPr>
            </p:nvSpPr>
            <p:spPr>
              <a:xfrm>
                <a:off x="4494135" y="29679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25" name="PA-椭圆 924">
                <a:extLst>
                  <a:ext uri="{FF2B5EF4-FFF2-40B4-BE49-F238E27FC236}">
                    <a16:creationId xmlns:a16="http://schemas.microsoft.com/office/drawing/2014/main" id="{974ED76C-EAA0-4ECF-94B9-BC07673E9330}"/>
                  </a:ext>
                </a:extLst>
              </p:cNvPr>
              <p:cNvSpPr/>
              <p:nvPr>
                <p:custDataLst>
                  <p:tags r:id="rId1534"/>
                </p:custDataLst>
              </p:nvPr>
            </p:nvSpPr>
            <p:spPr>
              <a:xfrm>
                <a:off x="4595735" y="29679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26" name="PA-椭圆 925">
                <a:extLst>
                  <a:ext uri="{FF2B5EF4-FFF2-40B4-BE49-F238E27FC236}">
                    <a16:creationId xmlns:a16="http://schemas.microsoft.com/office/drawing/2014/main" id="{B765FB8E-B88E-48FF-8984-1F3C9E421B77}"/>
                  </a:ext>
                </a:extLst>
              </p:cNvPr>
              <p:cNvSpPr/>
              <p:nvPr>
                <p:custDataLst>
                  <p:tags r:id="rId1535"/>
                </p:custDataLst>
              </p:nvPr>
            </p:nvSpPr>
            <p:spPr>
              <a:xfrm>
                <a:off x="4697335" y="29679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27" name="PA-椭圆 926">
                <a:extLst>
                  <a:ext uri="{FF2B5EF4-FFF2-40B4-BE49-F238E27FC236}">
                    <a16:creationId xmlns:a16="http://schemas.microsoft.com/office/drawing/2014/main" id="{E3CFC2BE-FA17-4431-BD22-5E1DA152A23D}"/>
                  </a:ext>
                </a:extLst>
              </p:cNvPr>
              <p:cNvSpPr/>
              <p:nvPr>
                <p:custDataLst>
                  <p:tags r:id="rId1536"/>
                </p:custDataLst>
              </p:nvPr>
            </p:nvSpPr>
            <p:spPr>
              <a:xfrm>
                <a:off x="4798935" y="29679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28" name="PA-椭圆 927">
                <a:extLst>
                  <a:ext uri="{FF2B5EF4-FFF2-40B4-BE49-F238E27FC236}">
                    <a16:creationId xmlns:a16="http://schemas.microsoft.com/office/drawing/2014/main" id="{2A80911E-CC48-4175-9752-745637C1750D}"/>
                  </a:ext>
                </a:extLst>
              </p:cNvPr>
              <p:cNvSpPr/>
              <p:nvPr>
                <p:custDataLst>
                  <p:tags r:id="rId1537"/>
                </p:custDataLst>
              </p:nvPr>
            </p:nvSpPr>
            <p:spPr>
              <a:xfrm>
                <a:off x="4900535" y="29679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29" name="PA-椭圆 928">
                <a:extLst>
                  <a:ext uri="{FF2B5EF4-FFF2-40B4-BE49-F238E27FC236}">
                    <a16:creationId xmlns:a16="http://schemas.microsoft.com/office/drawing/2014/main" id="{92E75359-C025-4893-AF8C-09949A0AA6FD}"/>
                  </a:ext>
                </a:extLst>
              </p:cNvPr>
              <p:cNvSpPr/>
              <p:nvPr>
                <p:custDataLst>
                  <p:tags r:id="rId1538"/>
                </p:custDataLst>
              </p:nvPr>
            </p:nvSpPr>
            <p:spPr>
              <a:xfrm>
                <a:off x="5002135" y="29679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30" name="PA-椭圆 929">
                <a:extLst>
                  <a:ext uri="{FF2B5EF4-FFF2-40B4-BE49-F238E27FC236}">
                    <a16:creationId xmlns:a16="http://schemas.microsoft.com/office/drawing/2014/main" id="{E148D38F-0E97-425B-8555-6A27A0EF2769}"/>
                  </a:ext>
                </a:extLst>
              </p:cNvPr>
              <p:cNvSpPr/>
              <p:nvPr>
                <p:custDataLst>
                  <p:tags r:id="rId1539"/>
                </p:custDataLst>
              </p:nvPr>
            </p:nvSpPr>
            <p:spPr>
              <a:xfrm>
                <a:off x="5103735" y="29679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31" name="PA-椭圆 930">
                <a:extLst>
                  <a:ext uri="{FF2B5EF4-FFF2-40B4-BE49-F238E27FC236}">
                    <a16:creationId xmlns:a16="http://schemas.microsoft.com/office/drawing/2014/main" id="{DBDCC22D-2DC2-48CB-B8C0-C41DBCE92479}"/>
                  </a:ext>
                </a:extLst>
              </p:cNvPr>
              <p:cNvSpPr/>
              <p:nvPr>
                <p:custDataLst>
                  <p:tags r:id="rId1540"/>
                </p:custDataLst>
              </p:nvPr>
            </p:nvSpPr>
            <p:spPr>
              <a:xfrm>
                <a:off x="5205335" y="29679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32" name="PA-椭圆 931">
                <a:extLst>
                  <a:ext uri="{FF2B5EF4-FFF2-40B4-BE49-F238E27FC236}">
                    <a16:creationId xmlns:a16="http://schemas.microsoft.com/office/drawing/2014/main" id="{6F822D67-A8DF-4051-9206-184CB938079B}"/>
                  </a:ext>
                </a:extLst>
              </p:cNvPr>
              <p:cNvSpPr/>
              <p:nvPr>
                <p:custDataLst>
                  <p:tags r:id="rId1541"/>
                </p:custDataLst>
              </p:nvPr>
            </p:nvSpPr>
            <p:spPr>
              <a:xfrm>
                <a:off x="5306935" y="29679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33" name="PA-椭圆 932">
                <a:extLst>
                  <a:ext uri="{FF2B5EF4-FFF2-40B4-BE49-F238E27FC236}">
                    <a16:creationId xmlns:a16="http://schemas.microsoft.com/office/drawing/2014/main" id="{E4A436F6-01EC-40A2-8141-E0C59189548C}"/>
                  </a:ext>
                </a:extLst>
              </p:cNvPr>
              <p:cNvSpPr/>
              <p:nvPr>
                <p:custDataLst>
                  <p:tags r:id="rId1542"/>
                </p:custDataLst>
              </p:nvPr>
            </p:nvSpPr>
            <p:spPr>
              <a:xfrm>
                <a:off x="5408535" y="29679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34" name="PA-椭圆 933">
                <a:extLst>
                  <a:ext uri="{FF2B5EF4-FFF2-40B4-BE49-F238E27FC236}">
                    <a16:creationId xmlns:a16="http://schemas.microsoft.com/office/drawing/2014/main" id="{75DE89EC-126B-424A-B92C-764C9371C55B}"/>
                  </a:ext>
                </a:extLst>
              </p:cNvPr>
              <p:cNvSpPr/>
              <p:nvPr>
                <p:custDataLst>
                  <p:tags r:id="rId1543"/>
                </p:custDataLst>
              </p:nvPr>
            </p:nvSpPr>
            <p:spPr>
              <a:xfrm>
                <a:off x="5510135" y="29679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35" name="PA-椭圆 934">
                <a:extLst>
                  <a:ext uri="{FF2B5EF4-FFF2-40B4-BE49-F238E27FC236}">
                    <a16:creationId xmlns:a16="http://schemas.microsoft.com/office/drawing/2014/main" id="{F66809AF-5679-4CD3-9767-456FE2D83089}"/>
                  </a:ext>
                </a:extLst>
              </p:cNvPr>
              <p:cNvSpPr/>
              <p:nvPr>
                <p:custDataLst>
                  <p:tags r:id="rId1544"/>
                </p:custDataLst>
              </p:nvPr>
            </p:nvSpPr>
            <p:spPr>
              <a:xfrm>
                <a:off x="5611735" y="29679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36" name="PA-椭圆 935">
                <a:extLst>
                  <a:ext uri="{FF2B5EF4-FFF2-40B4-BE49-F238E27FC236}">
                    <a16:creationId xmlns:a16="http://schemas.microsoft.com/office/drawing/2014/main" id="{F20D8407-E44C-4D77-83B8-56598D5A2B90}"/>
                  </a:ext>
                </a:extLst>
              </p:cNvPr>
              <p:cNvSpPr/>
              <p:nvPr>
                <p:custDataLst>
                  <p:tags r:id="rId1545"/>
                </p:custDataLst>
              </p:nvPr>
            </p:nvSpPr>
            <p:spPr>
              <a:xfrm>
                <a:off x="5713335" y="29679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37" name="PA-椭圆 936">
                <a:extLst>
                  <a:ext uri="{FF2B5EF4-FFF2-40B4-BE49-F238E27FC236}">
                    <a16:creationId xmlns:a16="http://schemas.microsoft.com/office/drawing/2014/main" id="{535F62CD-BEE1-487F-9398-CC204E7EA79E}"/>
                  </a:ext>
                </a:extLst>
              </p:cNvPr>
              <p:cNvSpPr/>
              <p:nvPr>
                <p:custDataLst>
                  <p:tags r:id="rId1546"/>
                </p:custDataLst>
              </p:nvPr>
            </p:nvSpPr>
            <p:spPr>
              <a:xfrm>
                <a:off x="5814935" y="29679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38" name="PA-椭圆 937">
                <a:extLst>
                  <a:ext uri="{FF2B5EF4-FFF2-40B4-BE49-F238E27FC236}">
                    <a16:creationId xmlns:a16="http://schemas.microsoft.com/office/drawing/2014/main" id="{EA217D6D-0A46-4833-8126-23DD9D5CDF4C}"/>
                  </a:ext>
                </a:extLst>
              </p:cNvPr>
              <p:cNvSpPr/>
              <p:nvPr>
                <p:custDataLst>
                  <p:tags r:id="rId1547"/>
                </p:custDataLst>
              </p:nvPr>
            </p:nvSpPr>
            <p:spPr>
              <a:xfrm>
                <a:off x="5916535" y="29679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39" name="PA-椭圆 938">
                <a:extLst>
                  <a:ext uri="{FF2B5EF4-FFF2-40B4-BE49-F238E27FC236}">
                    <a16:creationId xmlns:a16="http://schemas.microsoft.com/office/drawing/2014/main" id="{5FCEEEE2-420D-4396-B013-0D5D38486B4E}"/>
                  </a:ext>
                </a:extLst>
              </p:cNvPr>
              <p:cNvSpPr/>
              <p:nvPr>
                <p:custDataLst>
                  <p:tags r:id="rId1548"/>
                </p:custDataLst>
              </p:nvPr>
            </p:nvSpPr>
            <p:spPr>
              <a:xfrm>
                <a:off x="3986135" y="30695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40" name="PA-椭圆 939">
                <a:extLst>
                  <a:ext uri="{FF2B5EF4-FFF2-40B4-BE49-F238E27FC236}">
                    <a16:creationId xmlns:a16="http://schemas.microsoft.com/office/drawing/2014/main" id="{E207ED33-A527-4741-8BE1-A6A2869AEFA3}"/>
                  </a:ext>
                </a:extLst>
              </p:cNvPr>
              <p:cNvSpPr/>
              <p:nvPr>
                <p:custDataLst>
                  <p:tags r:id="rId1549"/>
                </p:custDataLst>
              </p:nvPr>
            </p:nvSpPr>
            <p:spPr>
              <a:xfrm>
                <a:off x="4087735" y="30695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41" name="PA-椭圆 940">
                <a:extLst>
                  <a:ext uri="{FF2B5EF4-FFF2-40B4-BE49-F238E27FC236}">
                    <a16:creationId xmlns:a16="http://schemas.microsoft.com/office/drawing/2014/main" id="{30121DE6-8158-4584-B29A-F12B406EF751}"/>
                  </a:ext>
                </a:extLst>
              </p:cNvPr>
              <p:cNvSpPr/>
              <p:nvPr>
                <p:custDataLst>
                  <p:tags r:id="rId1550"/>
                </p:custDataLst>
              </p:nvPr>
            </p:nvSpPr>
            <p:spPr>
              <a:xfrm>
                <a:off x="4189335" y="30695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42" name="PA-椭圆 941">
                <a:extLst>
                  <a:ext uri="{FF2B5EF4-FFF2-40B4-BE49-F238E27FC236}">
                    <a16:creationId xmlns:a16="http://schemas.microsoft.com/office/drawing/2014/main" id="{01E9A706-C814-4B12-98B9-45964A31BF38}"/>
                  </a:ext>
                </a:extLst>
              </p:cNvPr>
              <p:cNvSpPr/>
              <p:nvPr>
                <p:custDataLst>
                  <p:tags r:id="rId1551"/>
                </p:custDataLst>
              </p:nvPr>
            </p:nvSpPr>
            <p:spPr>
              <a:xfrm>
                <a:off x="4290935" y="30695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43" name="PA-椭圆 942">
                <a:extLst>
                  <a:ext uri="{FF2B5EF4-FFF2-40B4-BE49-F238E27FC236}">
                    <a16:creationId xmlns:a16="http://schemas.microsoft.com/office/drawing/2014/main" id="{02B3A1DF-6577-4544-ABD9-FB66FEC6E17B}"/>
                  </a:ext>
                </a:extLst>
              </p:cNvPr>
              <p:cNvSpPr/>
              <p:nvPr>
                <p:custDataLst>
                  <p:tags r:id="rId1552"/>
                </p:custDataLst>
              </p:nvPr>
            </p:nvSpPr>
            <p:spPr>
              <a:xfrm>
                <a:off x="4392535" y="30695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44" name="PA-椭圆 943">
                <a:extLst>
                  <a:ext uri="{FF2B5EF4-FFF2-40B4-BE49-F238E27FC236}">
                    <a16:creationId xmlns:a16="http://schemas.microsoft.com/office/drawing/2014/main" id="{F305B00E-F699-4DCD-B122-6ED361DB9FB1}"/>
                  </a:ext>
                </a:extLst>
              </p:cNvPr>
              <p:cNvSpPr/>
              <p:nvPr>
                <p:custDataLst>
                  <p:tags r:id="rId1553"/>
                </p:custDataLst>
              </p:nvPr>
            </p:nvSpPr>
            <p:spPr>
              <a:xfrm>
                <a:off x="4494135" y="30695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45" name="PA-椭圆 944">
                <a:extLst>
                  <a:ext uri="{FF2B5EF4-FFF2-40B4-BE49-F238E27FC236}">
                    <a16:creationId xmlns:a16="http://schemas.microsoft.com/office/drawing/2014/main" id="{B5725E46-9CE9-4559-BCFB-654B590CBBB1}"/>
                  </a:ext>
                </a:extLst>
              </p:cNvPr>
              <p:cNvSpPr/>
              <p:nvPr>
                <p:custDataLst>
                  <p:tags r:id="rId1554"/>
                </p:custDataLst>
              </p:nvPr>
            </p:nvSpPr>
            <p:spPr>
              <a:xfrm>
                <a:off x="4595735" y="30695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46" name="PA-椭圆 945">
                <a:extLst>
                  <a:ext uri="{FF2B5EF4-FFF2-40B4-BE49-F238E27FC236}">
                    <a16:creationId xmlns:a16="http://schemas.microsoft.com/office/drawing/2014/main" id="{07471AEE-7FA7-4EA8-B72F-5ABD09165BD9}"/>
                  </a:ext>
                </a:extLst>
              </p:cNvPr>
              <p:cNvSpPr/>
              <p:nvPr>
                <p:custDataLst>
                  <p:tags r:id="rId1555"/>
                </p:custDataLst>
              </p:nvPr>
            </p:nvSpPr>
            <p:spPr>
              <a:xfrm>
                <a:off x="4697335" y="30695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47" name="PA-椭圆 946">
                <a:extLst>
                  <a:ext uri="{FF2B5EF4-FFF2-40B4-BE49-F238E27FC236}">
                    <a16:creationId xmlns:a16="http://schemas.microsoft.com/office/drawing/2014/main" id="{822953C3-6892-40D4-A191-DCADA7827721}"/>
                  </a:ext>
                </a:extLst>
              </p:cNvPr>
              <p:cNvSpPr/>
              <p:nvPr>
                <p:custDataLst>
                  <p:tags r:id="rId1556"/>
                </p:custDataLst>
              </p:nvPr>
            </p:nvSpPr>
            <p:spPr>
              <a:xfrm>
                <a:off x="4798935" y="30695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48" name="PA-椭圆 947">
                <a:extLst>
                  <a:ext uri="{FF2B5EF4-FFF2-40B4-BE49-F238E27FC236}">
                    <a16:creationId xmlns:a16="http://schemas.microsoft.com/office/drawing/2014/main" id="{1BADA160-CC92-4D9C-BDAB-30911501EB1E}"/>
                  </a:ext>
                </a:extLst>
              </p:cNvPr>
              <p:cNvSpPr/>
              <p:nvPr>
                <p:custDataLst>
                  <p:tags r:id="rId1557"/>
                </p:custDataLst>
              </p:nvPr>
            </p:nvSpPr>
            <p:spPr>
              <a:xfrm>
                <a:off x="4900535" y="30695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49" name="PA-椭圆 948">
                <a:extLst>
                  <a:ext uri="{FF2B5EF4-FFF2-40B4-BE49-F238E27FC236}">
                    <a16:creationId xmlns:a16="http://schemas.microsoft.com/office/drawing/2014/main" id="{C90E96EB-F8A8-4501-8B7C-AD26E5E9D247}"/>
                  </a:ext>
                </a:extLst>
              </p:cNvPr>
              <p:cNvSpPr/>
              <p:nvPr>
                <p:custDataLst>
                  <p:tags r:id="rId1558"/>
                </p:custDataLst>
              </p:nvPr>
            </p:nvSpPr>
            <p:spPr>
              <a:xfrm>
                <a:off x="5002135" y="30695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50" name="PA-椭圆 949">
                <a:extLst>
                  <a:ext uri="{FF2B5EF4-FFF2-40B4-BE49-F238E27FC236}">
                    <a16:creationId xmlns:a16="http://schemas.microsoft.com/office/drawing/2014/main" id="{1954DCD8-62A7-48ED-AEA5-A49E224A5CB0}"/>
                  </a:ext>
                </a:extLst>
              </p:cNvPr>
              <p:cNvSpPr/>
              <p:nvPr>
                <p:custDataLst>
                  <p:tags r:id="rId1559"/>
                </p:custDataLst>
              </p:nvPr>
            </p:nvSpPr>
            <p:spPr>
              <a:xfrm>
                <a:off x="5103735" y="30695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51" name="PA-椭圆 950">
                <a:extLst>
                  <a:ext uri="{FF2B5EF4-FFF2-40B4-BE49-F238E27FC236}">
                    <a16:creationId xmlns:a16="http://schemas.microsoft.com/office/drawing/2014/main" id="{364F3E40-CA38-41ED-A260-C5E2687BD7BE}"/>
                  </a:ext>
                </a:extLst>
              </p:cNvPr>
              <p:cNvSpPr/>
              <p:nvPr>
                <p:custDataLst>
                  <p:tags r:id="rId1560"/>
                </p:custDataLst>
              </p:nvPr>
            </p:nvSpPr>
            <p:spPr>
              <a:xfrm>
                <a:off x="5205335" y="30695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52" name="PA-椭圆 951">
                <a:extLst>
                  <a:ext uri="{FF2B5EF4-FFF2-40B4-BE49-F238E27FC236}">
                    <a16:creationId xmlns:a16="http://schemas.microsoft.com/office/drawing/2014/main" id="{03EC9AD5-6072-439E-B907-D74EA24E1DCD}"/>
                  </a:ext>
                </a:extLst>
              </p:cNvPr>
              <p:cNvSpPr/>
              <p:nvPr>
                <p:custDataLst>
                  <p:tags r:id="rId1561"/>
                </p:custDataLst>
              </p:nvPr>
            </p:nvSpPr>
            <p:spPr>
              <a:xfrm>
                <a:off x="5306935" y="30695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53" name="PA-椭圆 952">
                <a:extLst>
                  <a:ext uri="{FF2B5EF4-FFF2-40B4-BE49-F238E27FC236}">
                    <a16:creationId xmlns:a16="http://schemas.microsoft.com/office/drawing/2014/main" id="{7C2B8654-EDC7-40A9-BBF0-32314887CBA8}"/>
                  </a:ext>
                </a:extLst>
              </p:cNvPr>
              <p:cNvSpPr/>
              <p:nvPr>
                <p:custDataLst>
                  <p:tags r:id="rId1562"/>
                </p:custDataLst>
              </p:nvPr>
            </p:nvSpPr>
            <p:spPr>
              <a:xfrm>
                <a:off x="5408535" y="30695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54" name="PA-椭圆 953">
                <a:extLst>
                  <a:ext uri="{FF2B5EF4-FFF2-40B4-BE49-F238E27FC236}">
                    <a16:creationId xmlns:a16="http://schemas.microsoft.com/office/drawing/2014/main" id="{36F29FF3-9FA3-470D-A703-8E98E2E174D0}"/>
                  </a:ext>
                </a:extLst>
              </p:cNvPr>
              <p:cNvSpPr/>
              <p:nvPr>
                <p:custDataLst>
                  <p:tags r:id="rId1563"/>
                </p:custDataLst>
              </p:nvPr>
            </p:nvSpPr>
            <p:spPr>
              <a:xfrm>
                <a:off x="5510135" y="30695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55" name="PA-椭圆 954">
                <a:extLst>
                  <a:ext uri="{FF2B5EF4-FFF2-40B4-BE49-F238E27FC236}">
                    <a16:creationId xmlns:a16="http://schemas.microsoft.com/office/drawing/2014/main" id="{ECC404BF-B9B5-41A3-BA35-40529AA03122}"/>
                  </a:ext>
                </a:extLst>
              </p:cNvPr>
              <p:cNvSpPr/>
              <p:nvPr>
                <p:custDataLst>
                  <p:tags r:id="rId1564"/>
                </p:custDataLst>
              </p:nvPr>
            </p:nvSpPr>
            <p:spPr>
              <a:xfrm>
                <a:off x="5611735" y="30695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56" name="PA-椭圆 955">
                <a:extLst>
                  <a:ext uri="{FF2B5EF4-FFF2-40B4-BE49-F238E27FC236}">
                    <a16:creationId xmlns:a16="http://schemas.microsoft.com/office/drawing/2014/main" id="{899565E1-0F89-449F-9B88-0F940BC29AA3}"/>
                  </a:ext>
                </a:extLst>
              </p:cNvPr>
              <p:cNvSpPr/>
              <p:nvPr>
                <p:custDataLst>
                  <p:tags r:id="rId1565"/>
                </p:custDataLst>
              </p:nvPr>
            </p:nvSpPr>
            <p:spPr>
              <a:xfrm>
                <a:off x="5713335" y="30695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57" name="PA-椭圆 956">
                <a:extLst>
                  <a:ext uri="{FF2B5EF4-FFF2-40B4-BE49-F238E27FC236}">
                    <a16:creationId xmlns:a16="http://schemas.microsoft.com/office/drawing/2014/main" id="{DF684F2E-DC70-4A91-BF67-7A938BE84AF1}"/>
                  </a:ext>
                </a:extLst>
              </p:cNvPr>
              <p:cNvSpPr/>
              <p:nvPr>
                <p:custDataLst>
                  <p:tags r:id="rId1566"/>
                </p:custDataLst>
              </p:nvPr>
            </p:nvSpPr>
            <p:spPr>
              <a:xfrm>
                <a:off x="5814935" y="30695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58" name="PA-椭圆 957">
                <a:extLst>
                  <a:ext uri="{FF2B5EF4-FFF2-40B4-BE49-F238E27FC236}">
                    <a16:creationId xmlns:a16="http://schemas.microsoft.com/office/drawing/2014/main" id="{1B2C8432-E7F9-4931-BDA8-38C99CF228F1}"/>
                  </a:ext>
                </a:extLst>
              </p:cNvPr>
              <p:cNvSpPr/>
              <p:nvPr>
                <p:custDataLst>
                  <p:tags r:id="rId1567"/>
                </p:custDataLst>
              </p:nvPr>
            </p:nvSpPr>
            <p:spPr>
              <a:xfrm>
                <a:off x="5916535" y="30695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59" name="PA-椭圆 958">
                <a:extLst>
                  <a:ext uri="{FF2B5EF4-FFF2-40B4-BE49-F238E27FC236}">
                    <a16:creationId xmlns:a16="http://schemas.microsoft.com/office/drawing/2014/main" id="{D310DF28-82EF-4089-8716-74C30EE7DFB0}"/>
                  </a:ext>
                </a:extLst>
              </p:cNvPr>
              <p:cNvSpPr/>
              <p:nvPr>
                <p:custDataLst>
                  <p:tags r:id="rId1568"/>
                </p:custDataLst>
              </p:nvPr>
            </p:nvSpPr>
            <p:spPr>
              <a:xfrm>
                <a:off x="4189335" y="31711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60" name="PA-椭圆 959">
                <a:extLst>
                  <a:ext uri="{FF2B5EF4-FFF2-40B4-BE49-F238E27FC236}">
                    <a16:creationId xmlns:a16="http://schemas.microsoft.com/office/drawing/2014/main" id="{283DB514-68DB-4638-B6FB-F7A732B55FCD}"/>
                  </a:ext>
                </a:extLst>
              </p:cNvPr>
              <p:cNvSpPr/>
              <p:nvPr>
                <p:custDataLst>
                  <p:tags r:id="rId1569"/>
                </p:custDataLst>
              </p:nvPr>
            </p:nvSpPr>
            <p:spPr>
              <a:xfrm>
                <a:off x="4290935" y="31711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61" name="PA-椭圆 960">
                <a:extLst>
                  <a:ext uri="{FF2B5EF4-FFF2-40B4-BE49-F238E27FC236}">
                    <a16:creationId xmlns:a16="http://schemas.microsoft.com/office/drawing/2014/main" id="{7790076E-83BD-4AD8-8134-C9B8CDC3CA1A}"/>
                  </a:ext>
                </a:extLst>
              </p:cNvPr>
              <p:cNvSpPr/>
              <p:nvPr>
                <p:custDataLst>
                  <p:tags r:id="rId1570"/>
                </p:custDataLst>
              </p:nvPr>
            </p:nvSpPr>
            <p:spPr>
              <a:xfrm>
                <a:off x="4392535" y="31711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62" name="PA-椭圆 961">
                <a:extLst>
                  <a:ext uri="{FF2B5EF4-FFF2-40B4-BE49-F238E27FC236}">
                    <a16:creationId xmlns:a16="http://schemas.microsoft.com/office/drawing/2014/main" id="{4E4F26D7-3ED4-4616-A056-878D7675932C}"/>
                  </a:ext>
                </a:extLst>
              </p:cNvPr>
              <p:cNvSpPr/>
              <p:nvPr>
                <p:custDataLst>
                  <p:tags r:id="rId1571"/>
                </p:custDataLst>
              </p:nvPr>
            </p:nvSpPr>
            <p:spPr>
              <a:xfrm>
                <a:off x="4494135" y="31711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63" name="PA-椭圆 962">
                <a:extLst>
                  <a:ext uri="{FF2B5EF4-FFF2-40B4-BE49-F238E27FC236}">
                    <a16:creationId xmlns:a16="http://schemas.microsoft.com/office/drawing/2014/main" id="{8A3DD9B8-3C6D-4324-8426-3A28B7D73A47}"/>
                  </a:ext>
                </a:extLst>
              </p:cNvPr>
              <p:cNvSpPr/>
              <p:nvPr>
                <p:custDataLst>
                  <p:tags r:id="rId1572"/>
                </p:custDataLst>
              </p:nvPr>
            </p:nvSpPr>
            <p:spPr>
              <a:xfrm>
                <a:off x="4595735" y="31711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64" name="PA-椭圆 963">
                <a:extLst>
                  <a:ext uri="{FF2B5EF4-FFF2-40B4-BE49-F238E27FC236}">
                    <a16:creationId xmlns:a16="http://schemas.microsoft.com/office/drawing/2014/main" id="{34585E46-1831-435C-A31D-25B4CDD26CD4}"/>
                  </a:ext>
                </a:extLst>
              </p:cNvPr>
              <p:cNvSpPr/>
              <p:nvPr>
                <p:custDataLst>
                  <p:tags r:id="rId1573"/>
                </p:custDataLst>
              </p:nvPr>
            </p:nvSpPr>
            <p:spPr>
              <a:xfrm>
                <a:off x="4697335" y="31711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65" name="PA-椭圆 964">
                <a:extLst>
                  <a:ext uri="{FF2B5EF4-FFF2-40B4-BE49-F238E27FC236}">
                    <a16:creationId xmlns:a16="http://schemas.microsoft.com/office/drawing/2014/main" id="{7DF57F9A-1AD0-469C-832F-4EA7E3581C2A}"/>
                  </a:ext>
                </a:extLst>
              </p:cNvPr>
              <p:cNvSpPr/>
              <p:nvPr>
                <p:custDataLst>
                  <p:tags r:id="rId1574"/>
                </p:custDataLst>
              </p:nvPr>
            </p:nvSpPr>
            <p:spPr>
              <a:xfrm>
                <a:off x="4798935" y="31711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66" name="PA-椭圆 965">
                <a:extLst>
                  <a:ext uri="{FF2B5EF4-FFF2-40B4-BE49-F238E27FC236}">
                    <a16:creationId xmlns:a16="http://schemas.microsoft.com/office/drawing/2014/main" id="{6626D33C-EE78-45B7-9C6C-F7F5DD2A5022}"/>
                  </a:ext>
                </a:extLst>
              </p:cNvPr>
              <p:cNvSpPr/>
              <p:nvPr>
                <p:custDataLst>
                  <p:tags r:id="rId1575"/>
                </p:custDataLst>
              </p:nvPr>
            </p:nvSpPr>
            <p:spPr>
              <a:xfrm>
                <a:off x="4900535" y="31711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67" name="PA-椭圆 966">
                <a:extLst>
                  <a:ext uri="{FF2B5EF4-FFF2-40B4-BE49-F238E27FC236}">
                    <a16:creationId xmlns:a16="http://schemas.microsoft.com/office/drawing/2014/main" id="{9F5BB9E1-AA85-4057-89FD-656336B5A6FA}"/>
                  </a:ext>
                </a:extLst>
              </p:cNvPr>
              <p:cNvSpPr/>
              <p:nvPr>
                <p:custDataLst>
                  <p:tags r:id="rId1576"/>
                </p:custDataLst>
              </p:nvPr>
            </p:nvSpPr>
            <p:spPr>
              <a:xfrm>
                <a:off x="5002135" y="31711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68" name="PA-椭圆 967">
                <a:extLst>
                  <a:ext uri="{FF2B5EF4-FFF2-40B4-BE49-F238E27FC236}">
                    <a16:creationId xmlns:a16="http://schemas.microsoft.com/office/drawing/2014/main" id="{82D187D1-8A0A-4EE6-9D54-78498FC67683}"/>
                  </a:ext>
                </a:extLst>
              </p:cNvPr>
              <p:cNvSpPr/>
              <p:nvPr>
                <p:custDataLst>
                  <p:tags r:id="rId1577"/>
                </p:custDataLst>
              </p:nvPr>
            </p:nvSpPr>
            <p:spPr>
              <a:xfrm>
                <a:off x="5103735" y="31711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69" name="PA-椭圆 968">
                <a:extLst>
                  <a:ext uri="{FF2B5EF4-FFF2-40B4-BE49-F238E27FC236}">
                    <a16:creationId xmlns:a16="http://schemas.microsoft.com/office/drawing/2014/main" id="{908F8146-1355-40EF-8E4B-A5A96293CA70}"/>
                  </a:ext>
                </a:extLst>
              </p:cNvPr>
              <p:cNvSpPr/>
              <p:nvPr>
                <p:custDataLst>
                  <p:tags r:id="rId1578"/>
                </p:custDataLst>
              </p:nvPr>
            </p:nvSpPr>
            <p:spPr>
              <a:xfrm>
                <a:off x="5205335" y="31711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70" name="PA-椭圆 969">
                <a:extLst>
                  <a:ext uri="{FF2B5EF4-FFF2-40B4-BE49-F238E27FC236}">
                    <a16:creationId xmlns:a16="http://schemas.microsoft.com/office/drawing/2014/main" id="{ED62905E-C2B9-4AB3-A6A7-4F1C5B3DFE98}"/>
                  </a:ext>
                </a:extLst>
              </p:cNvPr>
              <p:cNvSpPr/>
              <p:nvPr>
                <p:custDataLst>
                  <p:tags r:id="rId1579"/>
                </p:custDataLst>
              </p:nvPr>
            </p:nvSpPr>
            <p:spPr>
              <a:xfrm>
                <a:off x="5306935" y="31711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71" name="PA-椭圆 970">
                <a:extLst>
                  <a:ext uri="{FF2B5EF4-FFF2-40B4-BE49-F238E27FC236}">
                    <a16:creationId xmlns:a16="http://schemas.microsoft.com/office/drawing/2014/main" id="{1D2B081B-832C-4F77-AC60-E70FC3AD670A}"/>
                  </a:ext>
                </a:extLst>
              </p:cNvPr>
              <p:cNvSpPr/>
              <p:nvPr>
                <p:custDataLst>
                  <p:tags r:id="rId1580"/>
                </p:custDataLst>
              </p:nvPr>
            </p:nvSpPr>
            <p:spPr>
              <a:xfrm>
                <a:off x="5408535" y="31711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72" name="PA-椭圆 971">
                <a:extLst>
                  <a:ext uri="{FF2B5EF4-FFF2-40B4-BE49-F238E27FC236}">
                    <a16:creationId xmlns:a16="http://schemas.microsoft.com/office/drawing/2014/main" id="{5C06C763-1A2E-4DD5-B9F2-AB9B9CB3951B}"/>
                  </a:ext>
                </a:extLst>
              </p:cNvPr>
              <p:cNvSpPr/>
              <p:nvPr>
                <p:custDataLst>
                  <p:tags r:id="rId1581"/>
                </p:custDataLst>
              </p:nvPr>
            </p:nvSpPr>
            <p:spPr>
              <a:xfrm>
                <a:off x="5510135" y="31711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73" name="PA-椭圆 972">
                <a:extLst>
                  <a:ext uri="{FF2B5EF4-FFF2-40B4-BE49-F238E27FC236}">
                    <a16:creationId xmlns:a16="http://schemas.microsoft.com/office/drawing/2014/main" id="{AD1714C7-F814-409A-A194-89F387769BE3}"/>
                  </a:ext>
                </a:extLst>
              </p:cNvPr>
              <p:cNvSpPr/>
              <p:nvPr>
                <p:custDataLst>
                  <p:tags r:id="rId1582"/>
                </p:custDataLst>
              </p:nvPr>
            </p:nvSpPr>
            <p:spPr>
              <a:xfrm>
                <a:off x="5611735" y="31711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74" name="PA-椭圆 973">
                <a:extLst>
                  <a:ext uri="{FF2B5EF4-FFF2-40B4-BE49-F238E27FC236}">
                    <a16:creationId xmlns:a16="http://schemas.microsoft.com/office/drawing/2014/main" id="{FBA53DFC-C8D6-49D5-AF3D-5AFE1E804896}"/>
                  </a:ext>
                </a:extLst>
              </p:cNvPr>
              <p:cNvSpPr/>
              <p:nvPr>
                <p:custDataLst>
                  <p:tags r:id="rId1583"/>
                </p:custDataLst>
              </p:nvPr>
            </p:nvSpPr>
            <p:spPr>
              <a:xfrm>
                <a:off x="5713335" y="31711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75" name="PA-椭圆 974">
                <a:extLst>
                  <a:ext uri="{FF2B5EF4-FFF2-40B4-BE49-F238E27FC236}">
                    <a16:creationId xmlns:a16="http://schemas.microsoft.com/office/drawing/2014/main" id="{3293D098-0895-4789-9573-34B1B461FBA2}"/>
                  </a:ext>
                </a:extLst>
              </p:cNvPr>
              <p:cNvSpPr/>
              <p:nvPr>
                <p:custDataLst>
                  <p:tags r:id="rId1584"/>
                </p:custDataLst>
              </p:nvPr>
            </p:nvSpPr>
            <p:spPr>
              <a:xfrm>
                <a:off x="5814935" y="31711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76" name="PA-椭圆 975">
                <a:extLst>
                  <a:ext uri="{FF2B5EF4-FFF2-40B4-BE49-F238E27FC236}">
                    <a16:creationId xmlns:a16="http://schemas.microsoft.com/office/drawing/2014/main" id="{A840E125-6F44-40F2-A122-8BC13A10B77E}"/>
                  </a:ext>
                </a:extLst>
              </p:cNvPr>
              <p:cNvSpPr/>
              <p:nvPr>
                <p:custDataLst>
                  <p:tags r:id="rId1585"/>
                </p:custDataLst>
              </p:nvPr>
            </p:nvSpPr>
            <p:spPr>
              <a:xfrm>
                <a:off x="5916535" y="31711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77" name="PA-椭圆 976">
                <a:extLst>
                  <a:ext uri="{FF2B5EF4-FFF2-40B4-BE49-F238E27FC236}">
                    <a16:creationId xmlns:a16="http://schemas.microsoft.com/office/drawing/2014/main" id="{E3C76C76-4B6A-4321-8F88-FF010E0843EB}"/>
                  </a:ext>
                </a:extLst>
              </p:cNvPr>
              <p:cNvSpPr/>
              <p:nvPr>
                <p:custDataLst>
                  <p:tags r:id="rId1586"/>
                </p:custDataLst>
              </p:nvPr>
            </p:nvSpPr>
            <p:spPr>
              <a:xfrm>
                <a:off x="4392535" y="32727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78" name="PA-椭圆 977">
                <a:extLst>
                  <a:ext uri="{FF2B5EF4-FFF2-40B4-BE49-F238E27FC236}">
                    <a16:creationId xmlns:a16="http://schemas.microsoft.com/office/drawing/2014/main" id="{CF5A2679-B2B3-480B-A0D5-E6F73D28CC4C}"/>
                  </a:ext>
                </a:extLst>
              </p:cNvPr>
              <p:cNvSpPr/>
              <p:nvPr>
                <p:custDataLst>
                  <p:tags r:id="rId1587"/>
                </p:custDataLst>
              </p:nvPr>
            </p:nvSpPr>
            <p:spPr>
              <a:xfrm>
                <a:off x="4494135" y="32727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79" name="PA-椭圆 978">
                <a:extLst>
                  <a:ext uri="{FF2B5EF4-FFF2-40B4-BE49-F238E27FC236}">
                    <a16:creationId xmlns:a16="http://schemas.microsoft.com/office/drawing/2014/main" id="{BC39BF83-014B-4B43-AD95-B58181AA1BC7}"/>
                  </a:ext>
                </a:extLst>
              </p:cNvPr>
              <p:cNvSpPr/>
              <p:nvPr>
                <p:custDataLst>
                  <p:tags r:id="rId1588"/>
                </p:custDataLst>
              </p:nvPr>
            </p:nvSpPr>
            <p:spPr>
              <a:xfrm>
                <a:off x="4595735" y="32727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80" name="PA-椭圆 979">
                <a:extLst>
                  <a:ext uri="{FF2B5EF4-FFF2-40B4-BE49-F238E27FC236}">
                    <a16:creationId xmlns:a16="http://schemas.microsoft.com/office/drawing/2014/main" id="{27BEF2E4-59F6-4D01-AE90-A14251B1EAD4}"/>
                  </a:ext>
                </a:extLst>
              </p:cNvPr>
              <p:cNvSpPr/>
              <p:nvPr>
                <p:custDataLst>
                  <p:tags r:id="rId1589"/>
                </p:custDataLst>
              </p:nvPr>
            </p:nvSpPr>
            <p:spPr>
              <a:xfrm>
                <a:off x="4697335" y="32727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81" name="PA-椭圆 980">
                <a:extLst>
                  <a:ext uri="{FF2B5EF4-FFF2-40B4-BE49-F238E27FC236}">
                    <a16:creationId xmlns:a16="http://schemas.microsoft.com/office/drawing/2014/main" id="{52AA69FF-9397-4F89-9B07-5D4B9A22A9B4}"/>
                  </a:ext>
                </a:extLst>
              </p:cNvPr>
              <p:cNvSpPr/>
              <p:nvPr>
                <p:custDataLst>
                  <p:tags r:id="rId1590"/>
                </p:custDataLst>
              </p:nvPr>
            </p:nvSpPr>
            <p:spPr>
              <a:xfrm>
                <a:off x="4798935" y="32727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82" name="PA-椭圆 981">
                <a:extLst>
                  <a:ext uri="{FF2B5EF4-FFF2-40B4-BE49-F238E27FC236}">
                    <a16:creationId xmlns:a16="http://schemas.microsoft.com/office/drawing/2014/main" id="{6A7E69E8-8C96-479D-94DD-B969176F09F1}"/>
                  </a:ext>
                </a:extLst>
              </p:cNvPr>
              <p:cNvSpPr/>
              <p:nvPr>
                <p:custDataLst>
                  <p:tags r:id="rId1591"/>
                </p:custDataLst>
              </p:nvPr>
            </p:nvSpPr>
            <p:spPr>
              <a:xfrm>
                <a:off x="4900535" y="32727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83" name="PA-椭圆 982">
                <a:extLst>
                  <a:ext uri="{FF2B5EF4-FFF2-40B4-BE49-F238E27FC236}">
                    <a16:creationId xmlns:a16="http://schemas.microsoft.com/office/drawing/2014/main" id="{4466EADC-2C49-4919-B231-FC2A5E42E808}"/>
                  </a:ext>
                </a:extLst>
              </p:cNvPr>
              <p:cNvSpPr/>
              <p:nvPr>
                <p:custDataLst>
                  <p:tags r:id="rId1592"/>
                </p:custDataLst>
              </p:nvPr>
            </p:nvSpPr>
            <p:spPr>
              <a:xfrm>
                <a:off x="5002135" y="32727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84" name="PA-椭圆 983">
                <a:extLst>
                  <a:ext uri="{FF2B5EF4-FFF2-40B4-BE49-F238E27FC236}">
                    <a16:creationId xmlns:a16="http://schemas.microsoft.com/office/drawing/2014/main" id="{EA0D5768-711C-4078-A372-BDF61D41C256}"/>
                  </a:ext>
                </a:extLst>
              </p:cNvPr>
              <p:cNvSpPr/>
              <p:nvPr>
                <p:custDataLst>
                  <p:tags r:id="rId1593"/>
                </p:custDataLst>
              </p:nvPr>
            </p:nvSpPr>
            <p:spPr>
              <a:xfrm>
                <a:off x="5103735" y="32727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85" name="PA-椭圆 984">
                <a:extLst>
                  <a:ext uri="{FF2B5EF4-FFF2-40B4-BE49-F238E27FC236}">
                    <a16:creationId xmlns:a16="http://schemas.microsoft.com/office/drawing/2014/main" id="{3D75DC69-A24F-4A13-9154-E0FAA05B71FA}"/>
                  </a:ext>
                </a:extLst>
              </p:cNvPr>
              <p:cNvSpPr/>
              <p:nvPr>
                <p:custDataLst>
                  <p:tags r:id="rId1594"/>
                </p:custDataLst>
              </p:nvPr>
            </p:nvSpPr>
            <p:spPr>
              <a:xfrm>
                <a:off x="5205335" y="32727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86" name="PA-椭圆 985">
                <a:extLst>
                  <a:ext uri="{FF2B5EF4-FFF2-40B4-BE49-F238E27FC236}">
                    <a16:creationId xmlns:a16="http://schemas.microsoft.com/office/drawing/2014/main" id="{CB476B6E-E97A-4657-B16E-65ACDB392299}"/>
                  </a:ext>
                </a:extLst>
              </p:cNvPr>
              <p:cNvSpPr/>
              <p:nvPr>
                <p:custDataLst>
                  <p:tags r:id="rId1595"/>
                </p:custDataLst>
              </p:nvPr>
            </p:nvSpPr>
            <p:spPr>
              <a:xfrm>
                <a:off x="5306935" y="32727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87" name="PA-椭圆 986">
                <a:extLst>
                  <a:ext uri="{FF2B5EF4-FFF2-40B4-BE49-F238E27FC236}">
                    <a16:creationId xmlns:a16="http://schemas.microsoft.com/office/drawing/2014/main" id="{097019A5-5F6C-45D4-9047-66766FF0A832}"/>
                  </a:ext>
                </a:extLst>
              </p:cNvPr>
              <p:cNvSpPr/>
              <p:nvPr>
                <p:custDataLst>
                  <p:tags r:id="rId1596"/>
                </p:custDataLst>
              </p:nvPr>
            </p:nvSpPr>
            <p:spPr>
              <a:xfrm>
                <a:off x="5408535" y="32727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88" name="PA-椭圆 987">
                <a:extLst>
                  <a:ext uri="{FF2B5EF4-FFF2-40B4-BE49-F238E27FC236}">
                    <a16:creationId xmlns:a16="http://schemas.microsoft.com/office/drawing/2014/main" id="{F3B372E2-9B03-4508-BB0A-829741860625}"/>
                  </a:ext>
                </a:extLst>
              </p:cNvPr>
              <p:cNvSpPr/>
              <p:nvPr>
                <p:custDataLst>
                  <p:tags r:id="rId1597"/>
                </p:custDataLst>
              </p:nvPr>
            </p:nvSpPr>
            <p:spPr>
              <a:xfrm>
                <a:off x="5510135" y="32727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89" name="PA-椭圆 988">
                <a:extLst>
                  <a:ext uri="{FF2B5EF4-FFF2-40B4-BE49-F238E27FC236}">
                    <a16:creationId xmlns:a16="http://schemas.microsoft.com/office/drawing/2014/main" id="{BF1FF6AE-20AB-4EA5-85D2-F1A2CE47F82C}"/>
                  </a:ext>
                </a:extLst>
              </p:cNvPr>
              <p:cNvSpPr/>
              <p:nvPr>
                <p:custDataLst>
                  <p:tags r:id="rId1598"/>
                </p:custDataLst>
              </p:nvPr>
            </p:nvSpPr>
            <p:spPr>
              <a:xfrm>
                <a:off x="5611735" y="32727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90" name="PA-椭圆 989">
                <a:extLst>
                  <a:ext uri="{FF2B5EF4-FFF2-40B4-BE49-F238E27FC236}">
                    <a16:creationId xmlns:a16="http://schemas.microsoft.com/office/drawing/2014/main" id="{6D52B061-AA69-462C-B504-661FFD747621}"/>
                  </a:ext>
                </a:extLst>
              </p:cNvPr>
              <p:cNvSpPr/>
              <p:nvPr>
                <p:custDataLst>
                  <p:tags r:id="rId1599"/>
                </p:custDataLst>
              </p:nvPr>
            </p:nvSpPr>
            <p:spPr>
              <a:xfrm>
                <a:off x="5713335" y="32727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91" name="PA-椭圆 990">
                <a:extLst>
                  <a:ext uri="{FF2B5EF4-FFF2-40B4-BE49-F238E27FC236}">
                    <a16:creationId xmlns:a16="http://schemas.microsoft.com/office/drawing/2014/main" id="{BAC100A3-60D1-422C-98F4-BED9E3E142B5}"/>
                  </a:ext>
                </a:extLst>
              </p:cNvPr>
              <p:cNvSpPr/>
              <p:nvPr>
                <p:custDataLst>
                  <p:tags r:id="rId1600"/>
                </p:custDataLst>
              </p:nvPr>
            </p:nvSpPr>
            <p:spPr>
              <a:xfrm>
                <a:off x="5814935" y="32727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92" name="PA-椭圆 991">
                <a:extLst>
                  <a:ext uri="{FF2B5EF4-FFF2-40B4-BE49-F238E27FC236}">
                    <a16:creationId xmlns:a16="http://schemas.microsoft.com/office/drawing/2014/main" id="{4D688A59-4646-4FDC-BA6F-B5924028A036}"/>
                  </a:ext>
                </a:extLst>
              </p:cNvPr>
              <p:cNvSpPr/>
              <p:nvPr>
                <p:custDataLst>
                  <p:tags r:id="rId1601"/>
                </p:custDataLst>
              </p:nvPr>
            </p:nvSpPr>
            <p:spPr>
              <a:xfrm>
                <a:off x="5916535" y="32727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93" name="PA-椭圆 992">
                <a:extLst>
                  <a:ext uri="{FF2B5EF4-FFF2-40B4-BE49-F238E27FC236}">
                    <a16:creationId xmlns:a16="http://schemas.microsoft.com/office/drawing/2014/main" id="{1F886C0D-5B47-40F6-8060-68C2A3BF5C9D}"/>
                  </a:ext>
                </a:extLst>
              </p:cNvPr>
              <p:cNvSpPr/>
              <p:nvPr>
                <p:custDataLst>
                  <p:tags r:id="rId1602"/>
                </p:custDataLst>
              </p:nvPr>
            </p:nvSpPr>
            <p:spPr>
              <a:xfrm>
                <a:off x="4494135" y="33743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94" name="PA-椭圆 993">
                <a:extLst>
                  <a:ext uri="{FF2B5EF4-FFF2-40B4-BE49-F238E27FC236}">
                    <a16:creationId xmlns:a16="http://schemas.microsoft.com/office/drawing/2014/main" id="{8B25B803-4DDD-461F-8EBB-D4E90DBEAF25}"/>
                  </a:ext>
                </a:extLst>
              </p:cNvPr>
              <p:cNvSpPr/>
              <p:nvPr>
                <p:custDataLst>
                  <p:tags r:id="rId1603"/>
                </p:custDataLst>
              </p:nvPr>
            </p:nvSpPr>
            <p:spPr>
              <a:xfrm>
                <a:off x="4595735" y="33743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95" name="PA-椭圆 994">
                <a:extLst>
                  <a:ext uri="{FF2B5EF4-FFF2-40B4-BE49-F238E27FC236}">
                    <a16:creationId xmlns:a16="http://schemas.microsoft.com/office/drawing/2014/main" id="{588BBC9E-9199-4B74-81B8-17F4DA7BDB32}"/>
                  </a:ext>
                </a:extLst>
              </p:cNvPr>
              <p:cNvSpPr/>
              <p:nvPr>
                <p:custDataLst>
                  <p:tags r:id="rId1604"/>
                </p:custDataLst>
              </p:nvPr>
            </p:nvSpPr>
            <p:spPr>
              <a:xfrm>
                <a:off x="4697335" y="33743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96" name="PA-椭圆 995">
                <a:extLst>
                  <a:ext uri="{FF2B5EF4-FFF2-40B4-BE49-F238E27FC236}">
                    <a16:creationId xmlns:a16="http://schemas.microsoft.com/office/drawing/2014/main" id="{886342EA-6293-4EE4-B32F-0561104D78D3}"/>
                  </a:ext>
                </a:extLst>
              </p:cNvPr>
              <p:cNvSpPr/>
              <p:nvPr>
                <p:custDataLst>
                  <p:tags r:id="rId1605"/>
                </p:custDataLst>
              </p:nvPr>
            </p:nvSpPr>
            <p:spPr>
              <a:xfrm>
                <a:off x="4798935" y="33743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97" name="PA-椭圆 996">
                <a:extLst>
                  <a:ext uri="{FF2B5EF4-FFF2-40B4-BE49-F238E27FC236}">
                    <a16:creationId xmlns:a16="http://schemas.microsoft.com/office/drawing/2014/main" id="{7F784825-A795-436F-84DF-71EFFA64E66A}"/>
                  </a:ext>
                </a:extLst>
              </p:cNvPr>
              <p:cNvSpPr/>
              <p:nvPr>
                <p:custDataLst>
                  <p:tags r:id="rId1606"/>
                </p:custDataLst>
              </p:nvPr>
            </p:nvSpPr>
            <p:spPr>
              <a:xfrm>
                <a:off x="4900535" y="33743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98" name="PA-椭圆 997">
                <a:extLst>
                  <a:ext uri="{FF2B5EF4-FFF2-40B4-BE49-F238E27FC236}">
                    <a16:creationId xmlns:a16="http://schemas.microsoft.com/office/drawing/2014/main" id="{6FC74474-9020-49F2-822E-0BAD0E230EEE}"/>
                  </a:ext>
                </a:extLst>
              </p:cNvPr>
              <p:cNvSpPr/>
              <p:nvPr>
                <p:custDataLst>
                  <p:tags r:id="rId1607"/>
                </p:custDataLst>
              </p:nvPr>
            </p:nvSpPr>
            <p:spPr>
              <a:xfrm>
                <a:off x="5002135" y="33743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99" name="PA-椭圆 998">
                <a:extLst>
                  <a:ext uri="{FF2B5EF4-FFF2-40B4-BE49-F238E27FC236}">
                    <a16:creationId xmlns:a16="http://schemas.microsoft.com/office/drawing/2014/main" id="{F43EC7C6-9C1E-4D80-B4C5-7D88CBEA1C11}"/>
                  </a:ext>
                </a:extLst>
              </p:cNvPr>
              <p:cNvSpPr/>
              <p:nvPr>
                <p:custDataLst>
                  <p:tags r:id="rId1608"/>
                </p:custDataLst>
              </p:nvPr>
            </p:nvSpPr>
            <p:spPr>
              <a:xfrm>
                <a:off x="5103735" y="33743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00" name="PA-椭圆 999">
                <a:extLst>
                  <a:ext uri="{FF2B5EF4-FFF2-40B4-BE49-F238E27FC236}">
                    <a16:creationId xmlns:a16="http://schemas.microsoft.com/office/drawing/2014/main" id="{ACFE0227-CB8E-4FB2-919D-B58B39E18602}"/>
                  </a:ext>
                </a:extLst>
              </p:cNvPr>
              <p:cNvSpPr/>
              <p:nvPr>
                <p:custDataLst>
                  <p:tags r:id="rId1609"/>
                </p:custDataLst>
              </p:nvPr>
            </p:nvSpPr>
            <p:spPr>
              <a:xfrm>
                <a:off x="5205335" y="33743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01" name="PA-椭圆 1000">
                <a:extLst>
                  <a:ext uri="{FF2B5EF4-FFF2-40B4-BE49-F238E27FC236}">
                    <a16:creationId xmlns:a16="http://schemas.microsoft.com/office/drawing/2014/main" id="{411B402F-4216-40E5-B8E8-EDB6A1577E11}"/>
                  </a:ext>
                </a:extLst>
              </p:cNvPr>
              <p:cNvSpPr/>
              <p:nvPr>
                <p:custDataLst>
                  <p:tags r:id="rId1610"/>
                </p:custDataLst>
              </p:nvPr>
            </p:nvSpPr>
            <p:spPr>
              <a:xfrm>
                <a:off x="5306935" y="33743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02" name="PA-椭圆 1001">
                <a:extLst>
                  <a:ext uri="{FF2B5EF4-FFF2-40B4-BE49-F238E27FC236}">
                    <a16:creationId xmlns:a16="http://schemas.microsoft.com/office/drawing/2014/main" id="{DD6445D4-F92E-452B-BC6D-37BA9256F461}"/>
                  </a:ext>
                </a:extLst>
              </p:cNvPr>
              <p:cNvSpPr/>
              <p:nvPr>
                <p:custDataLst>
                  <p:tags r:id="rId1611"/>
                </p:custDataLst>
              </p:nvPr>
            </p:nvSpPr>
            <p:spPr>
              <a:xfrm>
                <a:off x="5408535" y="33743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03" name="PA-椭圆 1002">
                <a:extLst>
                  <a:ext uri="{FF2B5EF4-FFF2-40B4-BE49-F238E27FC236}">
                    <a16:creationId xmlns:a16="http://schemas.microsoft.com/office/drawing/2014/main" id="{B35A47C0-7CE2-4E92-AE6C-FE75BE30B7C5}"/>
                  </a:ext>
                </a:extLst>
              </p:cNvPr>
              <p:cNvSpPr/>
              <p:nvPr>
                <p:custDataLst>
                  <p:tags r:id="rId1612"/>
                </p:custDataLst>
              </p:nvPr>
            </p:nvSpPr>
            <p:spPr>
              <a:xfrm>
                <a:off x="5510135" y="33743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04" name="PA-椭圆 1003">
                <a:extLst>
                  <a:ext uri="{FF2B5EF4-FFF2-40B4-BE49-F238E27FC236}">
                    <a16:creationId xmlns:a16="http://schemas.microsoft.com/office/drawing/2014/main" id="{275DA46B-D73A-4E08-BB81-0F28778E312D}"/>
                  </a:ext>
                </a:extLst>
              </p:cNvPr>
              <p:cNvSpPr/>
              <p:nvPr>
                <p:custDataLst>
                  <p:tags r:id="rId1613"/>
                </p:custDataLst>
              </p:nvPr>
            </p:nvSpPr>
            <p:spPr>
              <a:xfrm>
                <a:off x="5611735" y="33743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05" name="PA-椭圆 1004">
                <a:extLst>
                  <a:ext uri="{FF2B5EF4-FFF2-40B4-BE49-F238E27FC236}">
                    <a16:creationId xmlns:a16="http://schemas.microsoft.com/office/drawing/2014/main" id="{240A6209-4662-451B-8CDB-AA7D22638E2C}"/>
                  </a:ext>
                </a:extLst>
              </p:cNvPr>
              <p:cNvSpPr/>
              <p:nvPr>
                <p:custDataLst>
                  <p:tags r:id="rId1614"/>
                </p:custDataLst>
              </p:nvPr>
            </p:nvSpPr>
            <p:spPr>
              <a:xfrm>
                <a:off x="5713335" y="33743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06" name="PA-椭圆 1005">
                <a:extLst>
                  <a:ext uri="{FF2B5EF4-FFF2-40B4-BE49-F238E27FC236}">
                    <a16:creationId xmlns:a16="http://schemas.microsoft.com/office/drawing/2014/main" id="{97655B28-7722-40C2-AF70-86F67118AFD8}"/>
                  </a:ext>
                </a:extLst>
              </p:cNvPr>
              <p:cNvSpPr/>
              <p:nvPr>
                <p:custDataLst>
                  <p:tags r:id="rId1615"/>
                </p:custDataLst>
              </p:nvPr>
            </p:nvSpPr>
            <p:spPr>
              <a:xfrm>
                <a:off x="5814935" y="33743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07" name="PA-椭圆 1006">
                <a:extLst>
                  <a:ext uri="{FF2B5EF4-FFF2-40B4-BE49-F238E27FC236}">
                    <a16:creationId xmlns:a16="http://schemas.microsoft.com/office/drawing/2014/main" id="{52A9A842-7365-412C-A093-73C0E8F0F430}"/>
                  </a:ext>
                </a:extLst>
              </p:cNvPr>
              <p:cNvSpPr/>
              <p:nvPr>
                <p:custDataLst>
                  <p:tags r:id="rId1616"/>
                </p:custDataLst>
              </p:nvPr>
            </p:nvSpPr>
            <p:spPr>
              <a:xfrm>
                <a:off x="5916535" y="33743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08" name="PA-椭圆 1007">
                <a:extLst>
                  <a:ext uri="{FF2B5EF4-FFF2-40B4-BE49-F238E27FC236}">
                    <a16:creationId xmlns:a16="http://schemas.microsoft.com/office/drawing/2014/main" id="{2446866D-2AB2-4BE0-B27A-1B3075124057}"/>
                  </a:ext>
                </a:extLst>
              </p:cNvPr>
              <p:cNvSpPr/>
              <p:nvPr>
                <p:custDataLst>
                  <p:tags r:id="rId1617"/>
                </p:custDataLst>
              </p:nvPr>
            </p:nvSpPr>
            <p:spPr>
              <a:xfrm>
                <a:off x="4697335" y="34759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09" name="PA-椭圆 1008">
                <a:extLst>
                  <a:ext uri="{FF2B5EF4-FFF2-40B4-BE49-F238E27FC236}">
                    <a16:creationId xmlns:a16="http://schemas.microsoft.com/office/drawing/2014/main" id="{AF891E70-A621-4379-9A1D-7DEE16A54046}"/>
                  </a:ext>
                </a:extLst>
              </p:cNvPr>
              <p:cNvSpPr/>
              <p:nvPr>
                <p:custDataLst>
                  <p:tags r:id="rId1618"/>
                </p:custDataLst>
              </p:nvPr>
            </p:nvSpPr>
            <p:spPr>
              <a:xfrm>
                <a:off x="4798935" y="34759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10" name="PA-椭圆 1009">
                <a:extLst>
                  <a:ext uri="{FF2B5EF4-FFF2-40B4-BE49-F238E27FC236}">
                    <a16:creationId xmlns:a16="http://schemas.microsoft.com/office/drawing/2014/main" id="{CE5BF02E-DCAE-422E-A97B-125A71812523}"/>
                  </a:ext>
                </a:extLst>
              </p:cNvPr>
              <p:cNvSpPr/>
              <p:nvPr>
                <p:custDataLst>
                  <p:tags r:id="rId1619"/>
                </p:custDataLst>
              </p:nvPr>
            </p:nvSpPr>
            <p:spPr>
              <a:xfrm>
                <a:off x="4900535" y="34759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11" name="PA-椭圆 1010">
                <a:extLst>
                  <a:ext uri="{FF2B5EF4-FFF2-40B4-BE49-F238E27FC236}">
                    <a16:creationId xmlns:a16="http://schemas.microsoft.com/office/drawing/2014/main" id="{8656CE04-AAB2-4CCB-9E49-567C26F475AA}"/>
                  </a:ext>
                </a:extLst>
              </p:cNvPr>
              <p:cNvSpPr/>
              <p:nvPr>
                <p:custDataLst>
                  <p:tags r:id="rId1620"/>
                </p:custDataLst>
              </p:nvPr>
            </p:nvSpPr>
            <p:spPr>
              <a:xfrm>
                <a:off x="5002135" y="34759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12" name="PA-椭圆 1011">
                <a:extLst>
                  <a:ext uri="{FF2B5EF4-FFF2-40B4-BE49-F238E27FC236}">
                    <a16:creationId xmlns:a16="http://schemas.microsoft.com/office/drawing/2014/main" id="{3C0980C8-AAD2-43C1-A75B-4AC10B2EA3E5}"/>
                  </a:ext>
                </a:extLst>
              </p:cNvPr>
              <p:cNvSpPr/>
              <p:nvPr>
                <p:custDataLst>
                  <p:tags r:id="rId1621"/>
                </p:custDataLst>
              </p:nvPr>
            </p:nvSpPr>
            <p:spPr>
              <a:xfrm>
                <a:off x="5103735" y="34759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13" name="PA-椭圆 1012">
                <a:extLst>
                  <a:ext uri="{FF2B5EF4-FFF2-40B4-BE49-F238E27FC236}">
                    <a16:creationId xmlns:a16="http://schemas.microsoft.com/office/drawing/2014/main" id="{2E462FB0-B40C-4E20-A2E7-DB67E0795216}"/>
                  </a:ext>
                </a:extLst>
              </p:cNvPr>
              <p:cNvSpPr/>
              <p:nvPr>
                <p:custDataLst>
                  <p:tags r:id="rId1622"/>
                </p:custDataLst>
              </p:nvPr>
            </p:nvSpPr>
            <p:spPr>
              <a:xfrm>
                <a:off x="5205335" y="34759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14" name="PA-椭圆 1013">
                <a:extLst>
                  <a:ext uri="{FF2B5EF4-FFF2-40B4-BE49-F238E27FC236}">
                    <a16:creationId xmlns:a16="http://schemas.microsoft.com/office/drawing/2014/main" id="{445E06B8-2570-4A45-91E6-D3A012FCE18C}"/>
                  </a:ext>
                </a:extLst>
              </p:cNvPr>
              <p:cNvSpPr/>
              <p:nvPr>
                <p:custDataLst>
                  <p:tags r:id="rId1623"/>
                </p:custDataLst>
              </p:nvPr>
            </p:nvSpPr>
            <p:spPr>
              <a:xfrm>
                <a:off x="5306935" y="34759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15" name="PA-椭圆 1014">
                <a:extLst>
                  <a:ext uri="{FF2B5EF4-FFF2-40B4-BE49-F238E27FC236}">
                    <a16:creationId xmlns:a16="http://schemas.microsoft.com/office/drawing/2014/main" id="{C29EEF7C-308E-478F-B3A9-90B955863DF3}"/>
                  </a:ext>
                </a:extLst>
              </p:cNvPr>
              <p:cNvSpPr/>
              <p:nvPr>
                <p:custDataLst>
                  <p:tags r:id="rId1624"/>
                </p:custDataLst>
              </p:nvPr>
            </p:nvSpPr>
            <p:spPr>
              <a:xfrm>
                <a:off x="5408535" y="34759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16" name="PA-椭圆 1015">
                <a:extLst>
                  <a:ext uri="{FF2B5EF4-FFF2-40B4-BE49-F238E27FC236}">
                    <a16:creationId xmlns:a16="http://schemas.microsoft.com/office/drawing/2014/main" id="{86BCE843-9E01-4AEB-ABED-75FC7C68AEF7}"/>
                  </a:ext>
                </a:extLst>
              </p:cNvPr>
              <p:cNvSpPr/>
              <p:nvPr>
                <p:custDataLst>
                  <p:tags r:id="rId1625"/>
                </p:custDataLst>
              </p:nvPr>
            </p:nvSpPr>
            <p:spPr>
              <a:xfrm>
                <a:off x="5510135" y="34759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17" name="PA-椭圆 1016">
                <a:extLst>
                  <a:ext uri="{FF2B5EF4-FFF2-40B4-BE49-F238E27FC236}">
                    <a16:creationId xmlns:a16="http://schemas.microsoft.com/office/drawing/2014/main" id="{1F20AC4E-FA3D-41F4-A9CA-A992822CA472}"/>
                  </a:ext>
                </a:extLst>
              </p:cNvPr>
              <p:cNvSpPr/>
              <p:nvPr>
                <p:custDataLst>
                  <p:tags r:id="rId1626"/>
                </p:custDataLst>
              </p:nvPr>
            </p:nvSpPr>
            <p:spPr>
              <a:xfrm>
                <a:off x="5611735" y="34759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18" name="PA-椭圆 1017">
                <a:extLst>
                  <a:ext uri="{FF2B5EF4-FFF2-40B4-BE49-F238E27FC236}">
                    <a16:creationId xmlns:a16="http://schemas.microsoft.com/office/drawing/2014/main" id="{440BD059-AEDF-4E4A-B62F-58F4F1586AE9}"/>
                  </a:ext>
                </a:extLst>
              </p:cNvPr>
              <p:cNvSpPr/>
              <p:nvPr>
                <p:custDataLst>
                  <p:tags r:id="rId1627"/>
                </p:custDataLst>
              </p:nvPr>
            </p:nvSpPr>
            <p:spPr>
              <a:xfrm>
                <a:off x="5713335" y="34759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19" name="PA-椭圆 1018">
                <a:extLst>
                  <a:ext uri="{FF2B5EF4-FFF2-40B4-BE49-F238E27FC236}">
                    <a16:creationId xmlns:a16="http://schemas.microsoft.com/office/drawing/2014/main" id="{BA23978E-0EE8-41AE-BD6E-A56AA260B72A}"/>
                  </a:ext>
                </a:extLst>
              </p:cNvPr>
              <p:cNvSpPr/>
              <p:nvPr>
                <p:custDataLst>
                  <p:tags r:id="rId1628"/>
                </p:custDataLst>
              </p:nvPr>
            </p:nvSpPr>
            <p:spPr>
              <a:xfrm>
                <a:off x="5814935" y="34759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20" name="PA-椭圆 1019">
                <a:extLst>
                  <a:ext uri="{FF2B5EF4-FFF2-40B4-BE49-F238E27FC236}">
                    <a16:creationId xmlns:a16="http://schemas.microsoft.com/office/drawing/2014/main" id="{4C84A501-9FB5-434F-A85B-591FA8D953C3}"/>
                  </a:ext>
                </a:extLst>
              </p:cNvPr>
              <p:cNvSpPr/>
              <p:nvPr>
                <p:custDataLst>
                  <p:tags r:id="rId1629"/>
                </p:custDataLst>
              </p:nvPr>
            </p:nvSpPr>
            <p:spPr>
              <a:xfrm>
                <a:off x="5916535" y="34759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21" name="PA-椭圆 1020">
                <a:extLst>
                  <a:ext uri="{FF2B5EF4-FFF2-40B4-BE49-F238E27FC236}">
                    <a16:creationId xmlns:a16="http://schemas.microsoft.com/office/drawing/2014/main" id="{525FD46C-E24B-47C9-B78F-13829CC58786}"/>
                  </a:ext>
                </a:extLst>
              </p:cNvPr>
              <p:cNvSpPr/>
              <p:nvPr>
                <p:custDataLst>
                  <p:tags r:id="rId1630"/>
                </p:custDataLst>
              </p:nvPr>
            </p:nvSpPr>
            <p:spPr>
              <a:xfrm>
                <a:off x="4900535" y="35775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22" name="PA-椭圆 1021">
                <a:extLst>
                  <a:ext uri="{FF2B5EF4-FFF2-40B4-BE49-F238E27FC236}">
                    <a16:creationId xmlns:a16="http://schemas.microsoft.com/office/drawing/2014/main" id="{E5A4EFE8-674D-453C-9675-FE3DA2A02D9B}"/>
                  </a:ext>
                </a:extLst>
              </p:cNvPr>
              <p:cNvSpPr/>
              <p:nvPr>
                <p:custDataLst>
                  <p:tags r:id="rId1631"/>
                </p:custDataLst>
              </p:nvPr>
            </p:nvSpPr>
            <p:spPr>
              <a:xfrm>
                <a:off x="5002135" y="35775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23" name="PA-椭圆 1022">
                <a:extLst>
                  <a:ext uri="{FF2B5EF4-FFF2-40B4-BE49-F238E27FC236}">
                    <a16:creationId xmlns:a16="http://schemas.microsoft.com/office/drawing/2014/main" id="{C331B13C-AAFA-4F25-A23D-56D7B9AA0B3F}"/>
                  </a:ext>
                </a:extLst>
              </p:cNvPr>
              <p:cNvSpPr/>
              <p:nvPr>
                <p:custDataLst>
                  <p:tags r:id="rId1632"/>
                </p:custDataLst>
              </p:nvPr>
            </p:nvSpPr>
            <p:spPr>
              <a:xfrm>
                <a:off x="5103735" y="35775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24" name="PA-椭圆 1023">
                <a:extLst>
                  <a:ext uri="{FF2B5EF4-FFF2-40B4-BE49-F238E27FC236}">
                    <a16:creationId xmlns:a16="http://schemas.microsoft.com/office/drawing/2014/main" id="{8F789F62-A566-4789-A733-1F09C817F868}"/>
                  </a:ext>
                </a:extLst>
              </p:cNvPr>
              <p:cNvSpPr/>
              <p:nvPr>
                <p:custDataLst>
                  <p:tags r:id="rId1633"/>
                </p:custDataLst>
              </p:nvPr>
            </p:nvSpPr>
            <p:spPr>
              <a:xfrm>
                <a:off x="5205335" y="35775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25" name="PA-椭圆 1024">
                <a:extLst>
                  <a:ext uri="{FF2B5EF4-FFF2-40B4-BE49-F238E27FC236}">
                    <a16:creationId xmlns:a16="http://schemas.microsoft.com/office/drawing/2014/main" id="{A3F0FEC5-22BF-4A7F-99DF-A43825399072}"/>
                  </a:ext>
                </a:extLst>
              </p:cNvPr>
              <p:cNvSpPr/>
              <p:nvPr>
                <p:custDataLst>
                  <p:tags r:id="rId1634"/>
                </p:custDataLst>
              </p:nvPr>
            </p:nvSpPr>
            <p:spPr>
              <a:xfrm>
                <a:off x="5306935" y="35775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26" name="PA-椭圆 1025">
                <a:extLst>
                  <a:ext uri="{FF2B5EF4-FFF2-40B4-BE49-F238E27FC236}">
                    <a16:creationId xmlns:a16="http://schemas.microsoft.com/office/drawing/2014/main" id="{E6E1CC43-AFBF-48DC-BB4F-5CC68DC76EFD}"/>
                  </a:ext>
                </a:extLst>
              </p:cNvPr>
              <p:cNvSpPr/>
              <p:nvPr>
                <p:custDataLst>
                  <p:tags r:id="rId1635"/>
                </p:custDataLst>
              </p:nvPr>
            </p:nvSpPr>
            <p:spPr>
              <a:xfrm>
                <a:off x="5408535" y="35775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27" name="PA-椭圆 1026">
                <a:extLst>
                  <a:ext uri="{FF2B5EF4-FFF2-40B4-BE49-F238E27FC236}">
                    <a16:creationId xmlns:a16="http://schemas.microsoft.com/office/drawing/2014/main" id="{BA1BE35D-7394-4BED-B99E-AFE419B5D61F}"/>
                  </a:ext>
                </a:extLst>
              </p:cNvPr>
              <p:cNvSpPr/>
              <p:nvPr>
                <p:custDataLst>
                  <p:tags r:id="rId1636"/>
                </p:custDataLst>
              </p:nvPr>
            </p:nvSpPr>
            <p:spPr>
              <a:xfrm>
                <a:off x="5510135" y="35775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28" name="PA-椭圆 1027">
                <a:extLst>
                  <a:ext uri="{FF2B5EF4-FFF2-40B4-BE49-F238E27FC236}">
                    <a16:creationId xmlns:a16="http://schemas.microsoft.com/office/drawing/2014/main" id="{831E62D2-BC3B-410A-8B28-2B482DD6F1A3}"/>
                  </a:ext>
                </a:extLst>
              </p:cNvPr>
              <p:cNvSpPr/>
              <p:nvPr>
                <p:custDataLst>
                  <p:tags r:id="rId1637"/>
                </p:custDataLst>
              </p:nvPr>
            </p:nvSpPr>
            <p:spPr>
              <a:xfrm>
                <a:off x="5611735" y="35775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29" name="PA-椭圆 1028">
                <a:extLst>
                  <a:ext uri="{FF2B5EF4-FFF2-40B4-BE49-F238E27FC236}">
                    <a16:creationId xmlns:a16="http://schemas.microsoft.com/office/drawing/2014/main" id="{6CAC6917-26BD-40AB-957C-0486937B10A0}"/>
                  </a:ext>
                </a:extLst>
              </p:cNvPr>
              <p:cNvSpPr/>
              <p:nvPr>
                <p:custDataLst>
                  <p:tags r:id="rId1638"/>
                </p:custDataLst>
              </p:nvPr>
            </p:nvSpPr>
            <p:spPr>
              <a:xfrm>
                <a:off x="5713335" y="35775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30" name="PA-椭圆 1029">
                <a:extLst>
                  <a:ext uri="{FF2B5EF4-FFF2-40B4-BE49-F238E27FC236}">
                    <a16:creationId xmlns:a16="http://schemas.microsoft.com/office/drawing/2014/main" id="{B706E16E-3F2F-4DCB-9B4F-DC69D02C2CE9}"/>
                  </a:ext>
                </a:extLst>
              </p:cNvPr>
              <p:cNvSpPr/>
              <p:nvPr>
                <p:custDataLst>
                  <p:tags r:id="rId1639"/>
                </p:custDataLst>
              </p:nvPr>
            </p:nvSpPr>
            <p:spPr>
              <a:xfrm>
                <a:off x="5814935" y="35775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8" name="组合 47">
              <a:extLst>
                <a:ext uri="{FF2B5EF4-FFF2-40B4-BE49-F238E27FC236}">
                  <a16:creationId xmlns:a16="http://schemas.microsoft.com/office/drawing/2014/main" id="{0C81021C-2CE2-4C21-AE3C-F91FD8C0061F}"/>
                </a:ext>
              </a:extLst>
            </p:cNvPr>
            <p:cNvGrpSpPr/>
            <p:nvPr/>
          </p:nvGrpSpPr>
          <p:grpSpPr>
            <a:xfrm>
              <a:off x="797840" y="1272667"/>
              <a:ext cx="3692468" cy="3623484"/>
              <a:chOff x="797840" y="1272667"/>
              <a:chExt cx="3692468" cy="3623484"/>
            </a:xfrm>
          </p:grpSpPr>
          <p:pic>
            <p:nvPicPr>
              <p:cNvPr id="1044" name="图片 1043">
                <a:extLst>
                  <a:ext uri="{FF2B5EF4-FFF2-40B4-BE49-F238E27FC236}">
                    <a16:creationId xmlns:a16="http://schemas.microsoft.com/office/drawing/2014/main" id="{531522E1-4945-4BC9-9AD1-77539623F0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43"/>
              <a:srcRect t="25295" r="23053"/>
              <a:stretch>
                <a:fillRect/>
              </a:stretch>
            </p:blipFill>
            <p:spPr>
              <a:xfrm>
                <a:off x="809130" y="2180787"/>
                <a:ext cx="2841253" cy="2715364"/>
              </a:xfrm>
              <a:custGeom>
                <a:avLst/>
                <a:gdLst>
                  <a:gd name="connsiteX0" fmla="*/ 0 w 2841253"/>
                  <a:gd name="connsiteY0" fmla="*/ 0 h 2715364"/>
                  <a:gd name="connsiteX1" fmla="*/ 1193794 w 2841253"/>
                  <a:gd name="connsiteY1" fmla="*/ 0 h 2715364"/>
                  <a:gd name="connsiteX2" fmla="*/ 2841253 w 2841253"/>
                  <a:gd name="connsiteY2" fmla="*/ 543563 h 2715364"/>
                  <a:gd name="connsiteX3" fmla="*/ 2841253 w 2841253"/>
                  <a:gd name="connsiteY3" fmla="*/ 2715364 h 2715364"/>
                  <a:gd name="connsiteX4" fmla="*/ 2286269 w 2841253"/>
                  <a:gd name="connsiteY4" fmla="*/ 2715364 h 2715364"/>
                  <a:gd name="connsiteX5" fmla="*/ 0 w 2841253"/>
                  <a:gd name="connsiteY5" fmla="*/ 1383853 h 2715364"/>
                  <a:gd name="connsiteX6" fmla="*/ 0 w 2841253"/>
                  <a:gd name="connsiteY6" fmla="*/ 0 h 27153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841253" h="2715364">
                    <a:moveTo>
                      <a:pt x="0" y="0"/>
                    </a:moveTo>
                    <a:lnTo>
                      <a:pt x="1193794" y="0"/>
                    </a:lnTo>
                    <a:lnTo>
                      <a:pt x="2841253" y="543563"/>
                    </a:lnTo>
                    <a:lnTo>
                      <a:pt x="2841253" y="2715364"/>
                    </a:lnTo>
                    <a:lnTo>
                      <a:pt x="2286269" y="2715364"/>
                    </a:lnTo>
                    <a:lnTo>
                      <a:pt x="0" y="1383853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</p:pic>
          <p:pic>
            <p:nvPicPr>
              <p:cNvPr id="1049" name="图片 1048">
                <a:extLst>
                  <a:ext uri="{FF2B5EF4-FFF2-40B4-BE49-F238E27FC236}">
                    <a16:creationId xmlns:a16="http://schemas.microsoft.com/office/drawing/2014/main" id="{467E7902-C508-4946-B855-C21F08C672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43"/>
              <a:srcRect b="63779"/>
              <a:stretch>
                <a:fillRect/>
              </a:stretch>
            </p:blipFill>
            <p:spPr>
              <a:xfrm>
                <a:off x="797840" y="1272667"/>
                <a:ext cx="3692468" cy="1316544"/>
              </a:xfrm>
              <a:custGeom>
                <a:avLst/>
                <a:gdLst>
                  <a:gd name="connsiteX0" fmla="*/ 3502735 w 3692468"/>
                  <a:gd name="connsiteY0" fmla="*/ 0 h 1316544"/>
                  <a:gd name="connsiteX1" fmla="*/ 3692468 w 3692468"/>
                  <a:gd name="connsiteY1" fmla="*/ 0 h 1316544"/>
                  <a:gd name="connsiteX2" fmla="*/ 3692468 w 3692468"/>
                  <a:gd name="connsiteY2" fmla="*/ 231072 h 1316544"/>
                  <a:gd name="connsiteX3" fmla="*/ 3587707 w 3692468"/>
                  <a:gd name="connsiteY3" fmla="*/ 183408 h 1316544"/>
                  <a:gd name="connsiteX4" fmla="*/ 3548382 w 3692468"/>
                  <a:gd name="connsiteY4" fmla="*/ 2977 h 1316544"/>
                  <a:gd name="connsiteX5" fmla="*/ 0 w 3692468"/>
                  <a:gd name="connsiteY5" fmla="*/ 0 h 1316544"/>
                  <a:gd name="connsiteX6" fmla="*/ 2504537 w 3692468"/>
                  <a:gd name="connsiteY6" fmla="*/ 0 h 1316544"/>
                  <a:gd name="connsiteX7" fmla="*/ 2397450 w 3692468"/>
                  <a:gd name="connsiteY7" fmla="*/ 1316544 h 1316544"/>
                  <a:gd name="connsiteX8" fmla="*/ 1193794 w 3692468"/>
                  <a:gd name="connsiteY8" fmla="*/ 919409 h 1316544"/>
                  <a:gd name="connsiteX9" fmla="*/ 0 w 3692468"/>
                  <a:gd name="connsiteY9" fmla="*/ 919409 h 13165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692468" h="1316544">
                    <a:moveTo>
                      <a:pt x="3502735" y="0"/>
                    </a:moveTo>
                    <a:lnTo>
                      <a:pt x="3692468" y="0"/>
                    </a:lnTo>
                    <a:lnTo>
                      <a:pt x="3692468" y="231072"/>
                    </a:lnTo>
                    <a:lnTo>
                      <a:pt x="3587707" y="183408"/>
                    </a:lnTo>
                    <a:lnTo>
                      <a:pt x="3548382" y="2977"/>
                    </a:lnTo>
                    <a:close/>
                    <a:moveTo>
                      <a:pt x="0" y="0"/>
                    </a:moveTo>
                    <a:lnTo>
                      <a:pt x="2504537" y="0"/>
                    </a:lnTo>
                    <a:lnTo>
                      <a:pt x="2397450" y="1316544"/>
                    </a:lnTo>
                    <a:lnTo>
                      <a:pt x="1193794" y="919409"/>
                    </a:lnTo>
                    <a:lnTo>
                      <a:pt x="0" y="919409"/>
                    </a:lnTo>
                    <a:close/>
                  </a:path>
                </a:pathLst>
              </a:custGeom>
            </p:spPr>
          </p:pic>
        </p:grpSp>
        <p:pic>
          <p:nvPicPr>
            <p:cNvPr id="1039" name="图片 1038">
              <a:extLst>
                <a:ext uri="{FF2B5EF4-FFF2-40B4-BE49-F238E27FC236}">
                  <a16:creationId xmlns:a16="http://schemas.microsoft.com/office/drawing/2014/main" id="{DE7E5D27-BF8A-45D6-AE5D-4B3291AD2C42}"/>
                </a:ext>
              </a:extLst>
            </p:cNvPr>
            <p:cNvPicPr>
              <a:picLocks noChangeAspect="1"/>
            </p:cNvPicPr>
            <p:nvPr/>
          </p:nvPicPr>
          <p:blipFill>
            <a:blip r:embed="rId1643"/>
            <a:srcRect l="-11673" t="25295" r="100000" b="36633"/>
            <a:stretch>
              <a:fillRect/>
            </a:stretch>
          </p:blipFill>
          <p:spPr>
            <a:xfrm>
              <a:off x="378091" y="2180787"/>
              <a:ext cx="431038" cy="1383853"/>
            </a:xfrm>
            <a:custGeom>
              <a:avLst/>
              <a:gdLst>
                <a:gd name="connsiteX0" fmla="*/ 0 w 431038"/>
                <a:gd name="connsiteY0" fmla="*/ 0 h 1383853"/>
                <a:gd name="connsiteX1" fmla="*/ 431038 w 431038"/>
                <a:gd name="connsiteY1" fmla="*/ 0 h 1383853"/>
                <a:gd name="connsiteX2" fmla="*/ 431038 w 431038"/>
                <a:gd name="connsiteY2" fmla="*/ 1383853 h 1383853"/>
                <a:gd name="connsiteX3" fmla="*/ 0 w 431038"/>
                <a:gd name="connsiteY3" fmla="*/ 1132819 h 1383853"/>
                <a:gd name="connsiteX4" fmla="*/ 0 w 431038"/>
                <a:gd name="connsiteY4" fmla="*/ 0 h 1383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1038" h="1383853">
                  <a:moveTo>
                    <a:pt x="0" y="0"/>
                  </a:moveTo>
                  <a:lnTo>
                    <a:pt x="431038" y="0"/>
                  </a:lnTo>
                  <a:lnTo>
                    <a:pt x="431038" y="1383853"/>
                  </a:lnTo>
                  <a:lnTo>
                    <a:pt x="0" y="1132819"/>
                  </a:lnTo>
                  <a:lnTo>
                    <a:pt x="0" y="0"/>
                  </a:lnTo>
                  <a:close/>
                </a:path>
              </a:pathLst>
            </a:custGeom>
          </p:spPr>
        </p:pic>
        <p:pic>
          <p:nvPicPr>
            <p:cNvPr id="1034" name="图片 1033">
              <a:extLst>
                <a:ext uri="{FF2B5EF4-FFF2-40B4-BE49-F238E27FC236}">
                  <a16:creationId xmlns:a16="http://schemas.microsoft.com/office/drawing/2014/main" id="{6719DDDB-163E-4D79-81DA-DED016FA89F7}"/>
                </a:ext>
              </a:extLst>
            </p:cNvPr>
            <p:cNvPicPr>
              <a:picLocks noChangeAspect="1"/>
            </p:cNvPicPr>
            <p:nvPr/>
          </p:nvPicPr>
          <p:blipFill>
            <a:blip r:embed="rId1643"/>
            <a:srcRect l="61917" t="100000" r="23053" b="-8892"/>
            <a:stretch>
              <a:fillRect/>
            </a:stretch>
          </p:blipFill>
          <p:spPr>
            <a:xfrm>
              <a:off x="3095398" y="4896151"/>
              <a:ext cx="554984" cy="323220"/>
            </a:xfrm>
            <a:custGeom>
              <a:avLst/>
              <a:gdLst>
                <a:gd name="connsiteX0" fmla="*/ 0 w 554984"/>
                <a:gd name="connsiteY0" fmla="*/ 0 h 323220"/>
                <a:gd name="connsiteX1" fmla="*/ 554984 w 554984"/>
                <a:gd name="connsiteY1" fmla="*/ 0 h 323220"/>
                <a:gd name="connsiteX2" fmla="*/ 554984 w 554984"/>
                <a:gd name="connsiteY2" fmla="*/ 323220 h 323220"/>
                <a:gd name="connsiteX3" fmla="*/ 0 w 554984"/>
                <a:gd name="connsiteY3" fmla="*/ 0 h 323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4984" h="323220">
                  <a:moveTo>
                    <a:pt x="0" y="0"/>
                  </a:moveTo>
                  <a:lnTo>
                    <a:pt x="554984" y="0"/>
                  </a:lnTo>
                  <a:lnTo>
                    <a:pt x="554984" y="323220"/>
                  </a:lnTo>
                  <a:lnTo>
                    <a:pt x="0" y="0"/>
                  </a:lnTo>
                  <a:close/>
                </a:path>
              </a:pathLst>
            </a:custGeom>
          </p:spPr>
        </p:pic>
        <p:cxnSp>
          <p:nvCxnSpPr>
            <p:cNvPr id="1033" name="直接连接符 1032">
              <a:extLst>
                <a:ext uri="{FF2B5EF4-FFF2-40B4-BE49-F238E27FC236}">
                  <a16:creationId xmlns:a16="http://schemas.microsoft.com/office/drawing/2014/main" id="{2199E8AA-F23C-41F0-9B18-A1783DBEE6BE}"/>
                </a:ext>
              </a:extLst>
            </p:cNvPr>
            <p:cNvCxnSpPr>
              <a:stCxn id="85" idx="4"/>
            </p:cNvCxnSpPr>
            <p:nvPr/>
          </p:nvCxnSpPr>
          <p:spPr>
            <a:xfrm flipH="1">
              <a:off x="378090" y="3313606"/>
              <a:ext cx="1" cy="976505"/>
            </a:xfrm>
            <a:prstGeom prst="line">
              <a:avLst/>
            </a:prstGeom>
            <a:ln w="57150" cap="rnd"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5" name="直接连接符 1034">
              <a:extLst>
                <a:ext uri="{FF2B5EF4-FFF2-40B4-BE49-F238E27FC236}">
                  <a16:creationId xmlns:a16="http://schemas.microsoft.com/office/drawing/2014/main" id="{DD26D213-B74D-4108-A063-B54AD80C98A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8091" y="4594489"/>
              <a:ext cx="1" cy="115212"/>
            </a:xfrm>
            <a:prstGeom prst="line">
              <a:avLst/>
            </a:prstGeom>
            <a:ln w="57150" cap="rnd"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7" name="直接连接符 1036">
              <a:extLst>
                <a:ext uri="{FF2B5EF4-FFF2-40B4-BE49-F238E27FC236}">
                  <a16:creationId xmlns:a16="http://schemas.microsoft.com/office/drawing/2014/main" id="{33D101BA-4C3A-4865-9094-52FDD0F1E91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8091" y="4411245"/>
              <a:ext cx="1" cy="115212"/>
            </a:xfrm>
            <a:prstGeom prst="line">
              <a:avLst/>
            </a:prstGeom>
            <a:ln w="57150" cap="rnd"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8" name="直接连接符 1037">
              <a:extLst>
                <a:ext uri="{FF2B5EF4-FFF2-40B4-BE49-F238E27FC236}">
                  <a16:creationId xmlns:a16="http://schemas.microsoft.com/office/drawing/2014/main" id="{5AA8C7EB-B3EF-4E12-88DC-D52547171E5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2657" y="4832830"/>
              <a:ext cx="5436" cy="362951"/>
            </a:xfrm>
            <a:prstGeom prst="line">
              <a:avLst/>
            </a:prstGeom>
            <a:ln w="57150" cap="rnd"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0" name="直接连接符 1039">
              <a:extLst>
                <a:ext uri="{FF2B5EF4-FFF2-40B4-BE49-F238E27FC236}">
                  <a16:creationId xmlns:a16="http://schemas.microsoft.com/office/drawing/2014/main" id="{3AA17D55-62F3-4D0D-B1B1-EC5EECC013D2}"/>
                </a:ext>
              </a:extLst>
            </p:cNvPr>
            <p:cNvCxnSpPr>
              <a:cxnSpLocks/>
            </p:cNvCxnSpPr>
            <p:nvPr/>
          </p:nvCxnSpPr>
          <p:spPr>
            <a:xfrm>
              <a:off x="378093" y="5347939"/>
              <a:ext cx="0" cy="30201"/>
            </a:xfrm>
            <a:prstGeom prst="line">
              <a:avLst/>
            </a:prstGeom>
            <a:ln w="57150" cap="rnd"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2" name="文本框 1041">
              <a:extLst>
                <a:ext uri="{FF2B5EF4-FFF2-40B4-BE49-F238E27FC236}">
                  <a16:creationId xmlns:a16="http://schemas.microsoft.com/office/drawing/2014/main" id="{7FA5FF9F-EA07-4ACD-B589-F71C6D0AEFA1}"/>
                </a:ext>
              </a:extLst>
            </p:cNvPr>
            <p:cNvSpPr txBox="1"/>
            <p:nvPr/>
          </p:nvSpPr>
          <p:spPr>
            <a:xfrm>
              <a:off x="898150" y="4351091"/>
              <a:ext cx="1351570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>
                  <a:ln w="25400">
                    <a:solidFill>
                      <a:schemeClr val="accent2"/>
                    </a:solidFill>
                  </a:ln>
                  <a:noFill/>
                </a:rPr>
                <a:t>CONG</a:t>
              </a:r>
            </a:p>
            <a:p>
              <a:r>
                <a:rPr lang="en-US" altLang="zh-CN" sz="3200" dirty="0">
                  <a:ln w="25400">
                    <a:solidFill>
                      <a:schemeClr val="accent2"/>
                    </a:solidFill>
                  </a:ln>
                  <a:noFill/>
                </a:rPr>
                <a:t>CONG</a:t>
              </a:r>
              <a:endParaRPr lang="zh-CN" altLang="en-US" sz="3200" dirty="0">
                <a:ln w="25400">
                  <a:solidFill>
                    <a:schemeClr val="accent2"/>
                  </a:solidFill>
                </a:ln>
                <a:noFill/>
              </a:endParaRPr>
            </a:p>
          </p:txBody>
        </p:sp>
        <p:sp>
          <p:nvSpPr>
            <p:cNvPr id="1043" name="文本框 1042">
              <a:extLst>
                <a:ext uri="{FF2B5EF4-FFF2-40B4-BE49-F238E27FC236}">
                  <a16:creationId xmlns:a16="http://schemas.microsoft.com/office/drawing/2014/main" id="{4344309F-9E19-419F-A31F-D3C49983936C}"/>
                </a:ext>
              </a:extLst>
            </p:cNvPr>
            <p:cNvSpPr txBox="1"/>
            <p:nvPr/>
          </p:nvSpPr>
          <p:spPr>
            <a:xfrm>
              <a:off x="875290" y="4335851"/>
              <a:ext cx="1351570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>
                  <a:ln w="25400">
                    <a:solidFill>
                      <a:schemeClr val="accent1"/>
                    </a:solidFill>
                  </a:ln>
                  <a:noFill/>
                </a:rPr>
                <a:t>CONG</a:t>
              </a:r>
            </a:p>
            <a:p>
              <a:r>
                <a:rPr lang="en-US" altLang="zh-CN" sz="3200" dirty="0">
                  <a:ln w="25400">
                    <a:solidFill>
                      <a:schemeClr val="accent1"/>
                    </a:solidFill>
                  </a:ln>
                  <a:noFill/>
                </a:rPr>
                <a:t>CONG</a:t>
              </a:r>
              <a:endParaRPr lang="zh-CN" altLang="en-US" sz="3200" dirty="0">
                <a:ln w="25400">
                  <a:solidFill>
                    <a:schemeClr val="accent1"/>
                  </a:solidFill>
                </a:ln>
                <a:noFill/>
              </a:endParaRPr>
            </a:p>
          </p:txBody>
        </p:sp>
      </p:grpSp>
      <p:grpSp>
        <p:nvGrpSpPr>
          <p:cNvPr id="2294" name="Group 38_1">
            <a:extLst>
              <a:ext uri="{FF2B5EF4-FFF2-40B4-BE49-F238E27FC236}">
                <a16:creationId xmlns:a16="http://schemas.microsoft.com/office/drawing/2014/main" id="{52BA53B7-FC40-4563-A185-2FC4A2D3A00C}"/>
              </a:ext>
            </a:extLst>
          </p:cNvPr>
          <p:cNvGrpSpPr/>
          <p:nvPr/>
        </p:nvGrpSpPr>
        <p:grpSpPr>
          <a:xfrm>
            <a:off x="-1726072" y="671622"/>
            <a:ext cx="3300872" cy="854770"/>
            <a:chOff x="-1726072" y="671622"/>
            <a:chExt cx="3300872" cy="854770"/>
          </a:xfrm>
        </p:grpSpPr>
        <p:grpSp>
          <p:nvGrpSpPr>
            <p:cNvPr id="2296" name="组合 2295">
              <a:extLst>
                <a:ext uri="{FF2B5EF4-FFF2-40B4-BE49-F238E27FC236}">
                  <a16:creationId xmlns:a16="http://schemas.microsoft.com/office/drawing/2014/main" id="{B8BC5347-45C1-4800-AE02-2BB57A3745B4}"/>
                </a:ext>
              </a:extLst>
            </p:cNvPr>
            <p:cNvGrpSpPr/>
            <p:nvPr/>
          </p:nvGrpSpPr>
          <p:grpSpPr>
            <a:xfrm>
              <a:off x="-1726072" y="671622"/>
              <a:ext cx="3300872" cy="854770"/>
              <a:chOff x="-1726072" y="671622"/>
              <a:chExt cx="3300872" cy="854770"/>
            </a:xfrm>
          </p:grpSpPr>
          <p:sp>
            <p:nvSpPr>
              <p:cNvPr id="2301" name="矩形: 圆角 2300">
                <a:extLst>
                  <a:ext uri="{FF2B5EF4-FFF2-40B4-BE49-F238E27FC236}">
                    <a16:creationId xmlns:a16="http://schemas.microsoft.com/office/drawing/2014/main" id="{B5814E01-031F-4812-B42D-632F102415A5}"/>
                  </a:ext>
                </a:extLst>
              </p:cNvPr>
              <p:cNvSpPr/>
              <p:nvPr/>
            </p:nvSpPr>
            <p:spPr>
              <a:xfrm>
                <a:off x="-1573672" y="824022"/>
                <a:ext cx="3148472" cy="702370"/>
              </a:xfrm>
              <a:prstGeom prst="roundRect">
                <a:avLst>
                  <a:gd name="adj" fmla="val 50000"/>
                </a:avLst>
              </a:prstGeom>
              <a:pattFill prst="wdDnDiag">
                <a:fgClr>
                  <a:schemeClr val="accent1">
                    <a:lumMod val="60000"/>
                    <a:lumOff val="40000"/>
                  </a:schemeClr>
                </a:fgClr>
                <a:bgClr>
                  <a:schemeClr val="accent1">
                    <a:lumMod val="75000"/>
                  </a:schemeClr>
                </a:bgClr>
              </a:pattFill>
              <a:ln w="793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2302" name="矩形: 圆角 2301">
                <a:extLst>
                  <a:ext uri="{FF2B5EF4-FFF2-40B4-BE49-F238E27FC236}">
                    <a16:creationId xmlns:a16="http://schemas.microsoft.com/office/drawing/2014/main" id="{724CB2AE-6514-4893-B21A-F0D07C2F4233}"/>
                  </a:ext>
                </a:extLst>
              </p:cNvPr>
              <p:cNvSpPr/>
              <p:nvPr/>
            </p:nvSpPr>
            <p:spPr>
              <a:xfrm>
                <a:off x="-1726072" y="671622"/>
                <a:ext cx="3148472" cy="702370"/>
              </a:xfrm>
              <a:prstGeom prst="roundRect">
                <a:avLst>
                  <a:gd name="adj" fmla="val 50000"/>
                </a:avLst>
              </a:prstGeom>
              <a:pattFill prst="lgGrid">
                <a:fgClr>
                  <a:schemeClr val="accent2"/>
                </a:fgClr>
                <a:bgClr>
                  <a:schemeClr val="bg1"/>
                </a:bgClr>
              </a:pattFill>
              <a:ln w="571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297" name="组合 2296">
              <a:extLst>
                <a:ext uri="{FF2B5EF4-FFF2-40B4-BE49-F238E27FC236}">
                  <a16:creationId xmlns:a16="http://schemas.microsoft.com/office/drawing/2014/main" id="{4757F103-60F7-409E-ABDB-869D1842DFBC}"/>
                </a:ext>
              </a:extLst>
            </p:cNvPr>
            <p:cNvGrpSpPr/>
            <p:nvPr/>
          </p:nvGrpSpPr>
          <p:grpSpPr>
            <a:xfrm>
              <a:off x="368300" y="778203"/>
              <a:ext cx="819695" cy="549593"/>
              <a:chOff x="1300132" y="1445277"/>
              <a:chExt cx="819695" cy="549593"/>
            </a:xfrm>
          </p:grpSpPr>
          <p:sp>
            <p:nvSpPr>
              <p:cNvPr id="2298" name="文本框 2297">
                <a:extLst>
                  <a:ext uri="{FF2B5EF4-FFF2-40B4-BE49-F238E27FC236}">
                    <a16:creationId xmlns:a16="http://schemas.microsoft.com/office/drawing/2014/main" id="{E2B0C5A2-E434-47E0-BDDE-E496FC8F64F9}"/>
                  </a:ext>
                </a:extLst>
              </p:cNvPr>
              <p:cNvSpPr txBox="1"/>
              <p:nvPr/>
            </p:nvSpPr>
            <p:spPr>
              <a:xfrm>
                <a:off x="1300132" y="1445277"/>
                <a:ext cx="819695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zh-CN" altLang="en-US" sz="3200" dirty="0">
                    <a:solidFill>
                      <a:schemeClr val="accent3"/>
                    </a:solidFill>
                    <a:latin typeface="优设标题黑" panose="00000500000000000000" pitchFamily="2" charset="-122"/>
                    <a:ea typeface="优设标题黑" panose="00000500000000000000" pitchFamily="2" charset="-122"/>
                  </a:rPr>
                  <a:t>嘉宾</a:t>
                </a:r>
              </a:p>
            </p:txBody>
          </p:sp>
          <p:sp>
            <p:nvSpPr>
              <p:cNvPr id="2299" name="文本框 2298">
                <a:extLst>
                  <a:ext uri="{FF2B5EF4-FFF2-40B4-BE49-F238E27FC236}">
                    <a16:creationId xmlns:a16="http://schemas.microsoft.com/office/drawing/2014/main" id="{CF4CE8CC-8B10-4277-8D2A-ECF67A581B3B}"/>
                  </a:ext>
                </a:extLst>
              </p:cNvPr>
              <p:cNvSpPr txBox="1"/>
              <p:nvPr/>
            </p:nvSpPr>
            <p:spPr>
              <a:xfrm>
                <a:off x="1319183" y="1502427"/>
                <a:ext cx="800644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zh-CN" altLang="en-US" sz="3200" dirty="0">
                    <a:solidFill>
                      <a:schemeClr val="accent2"/>
                    </a:solidFill>
                    <a:latin typeface="优设标题黑" panose="00000500000000000000" pitchFamily="2" charset="-122"/>
                    <a:ea typeface="优设标题黑" panose="00000500000000000000" pitchFamily="2" charset="-122"/>
                  </a:rPr>
                  <a:t>嘉宾</a:t>
                </a:r>
              </a:p>
            </p:txBody>
          </p:sp>
          <p:sp>
            <p:nvSpPr>
              <p:cNvPr id="2300" name="文本框 2299">
                <a:extLst>
                  <a:ext uri="{FF2B5EF4-FFF2-40B4-BE49-F238E27FC236}">
                    <a16:creationId xmlns:a16="http://schemas.microsoft.com/office/drawing/2014/main" id="{B7B1AD81-7627-4625-BE09-BD4461E832FC}"/>
                  </a:ext>
                </a:extLst>
              </p:cNvPr>
              <p:cNvSpPr txBox="1"/>
              <p:nvPr/>
            </p:nvSpPr>
            <p:spPr>
              <a:xfrm>
                <a:off x="1300133" y="1483377"/>
                <a:ext cx="800644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zh-CN" altLang="en-US" sz="3200" dirty="0">
                    <a:latin typeface="优设标题黑" panose="00000500000000000000" pitchFamily="2" charset="-122"/>
                    <a:ea typeface="优设标题黑" panose="00000500000000000000" pitchFamily="2" charset="-122"/>
                  </a:rPr>
                  <a:t>嘉宾</a:t>
                </a:r>
              </a:p>
            </p:txBody>
          </p:sp>
        </p:grpSp>
      </p:grpSp>
      <p:grpSp>
        <p:nvGrpSpPr>
          <p:cNvPr id="2303" name="Group 71_1">
            <a:extLst>
              <a:ext uri="{FF2B5EF4-FFF2-40B4-BE49-F238E27FC236}">
                <a16:creationId xmlns:a16="http://schemas.microsoft.com/office/drawing/2014/main" id="{324F5595-FBC8-4A5F-AC9D-B964387377BC}"/>
              </a:ext>
            </a:extLst>
          </p:cNvPr>
          <p:cNvGrpSpPr/>
          <p:nvPr/>
        </p:nvGrpSpPr>
        <p:grpSpPr>
          <a:xfrm>
            <a:off x="-3220714" y="-4940399"/>
            <a:ext cx="19527514" cy="15617491"/>
            <a:chOff x="-3220714" y="-4940399"/>
            <a:chExt cx="19527514" cy="15617491"/>
          </a:xfrm>
          <a:solidFill>
            <a:srgbClr val="E6E6E6"/>
          </a:solidFill>
        </p:grpSpPr>
        <p:sp>
          <p:nvSpPr>
            <p:cNvPr id="2304" name="矩形 2303">
              <a:extLst>
                <a:ext uri="{FF2B5EF4-FFF2-40B4-BE49-F238E27FC236}">
                  <a16:creationId xmlns:a16="http://schemas.microsoft.com/office/drawing/2014/main" id="{81841783-2067-4E72-9D7A-E02F977233C5}"/>
                </a:ext>
              </a:extLst>
            </p:cNvPr>
            <p:cNvSpPr/>
            <p:nvPr userDrawn="1"/>
          </p:nvSpPr>
          <p:spPr>
            <a:xfrm>
              <a:off x="0" y="-4940399"/>
              <a:ext cx="12192000" cy="49403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05" name="矩形 2304">
              <a:extLst>
                <a:ext uri="{FF2B5EF4-FFF2-40B4-BE49-F238E27FC236}">
                  <a16:creationId xmlns:a16="http://schemas.microsoft.com/office/drawing/2014/main" id="{9C9528F3-CDD5-4FCC-AB50-7113673D66AC}"/>
                </a:ext>
              </a:extLst>
            </p:cNvPr>
            <p:cNvSpPr/>
            <p:nvPr userDrawn="1"/>
          </p:nvSpPr>
          <p:spPr>
            <a:xfrm>
              <a:off x="0" y="6866204"/>
              <a:ext cx="12192000" cy="381088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06" name="矩形 2305">
              <a:extLst>
                <a:ext uri="{FF2B5EF4-FFF2-40B4-BE49-F238E27FC236}">
                  <a16:creationId xmlns:a16="http://schemas.microsoft.com/office/drawing/2014/main" id="{C0AF8D4B-1720-45DD-AE90-7DB5D54D83CA}"/>
                </a:ext>
              </a:extLst>
            </p:cNvPr>
            <p:cNvSpPr/>
            <p:nvPr userDrawn="1"/>
          </p:nvSpPr>
          <p:spPr>
            <a:xfrm>
              <a:off x="-3220714" y="-4940399"/>
              <a:ext cx="3220714" cy="1561749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07" name="矩形 2306">
              <a:extLst>
                <a:ext uri="{FF2B5EF4-FFF2-40B4-BE49-F238E27FC236}">
                  <a16:creationId xmlns:a16="http://schemas.microsoft.com/office/drawing/2014/main" id="{72F6ED8E-FE62-4644-9FC9-9FDB6D988D64}"/>
                </a:ext>
              </a:extLst>
            </p:cNvPr>
            <p:cNvSpPr/>
            <p:nvPr userDrawn="1"/>
          </p:nvSpPr>
          <p:spPr>
            <a:xfrm>
              <a:off x="12192000" y="-4940399"/>
              <a:ext cx="4114800" cy="1561749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050" name="组合 1049">
            <a:extLst>
              <a:ext uri="{FF2B5EF4-FFF2-40B4-BE49-F238E27FC236}">
                <a16:creationId xmlns:a16="http://schemas.microsoft.com/office/drawing/2014/main" id="{02D7A576-7754-4854-A5D0-D88C5AFA85E3}"/>
              </a:ext>
            </a:extLst>
          </p:cNvPr>
          <p:cNvGrpSpPr/>
          <p:nvPr/>
        </p:nvGrpSpPr>
        <p:grpSpPr>
          <a:xfrm>
            <a:off x="4376987" y="1272667"/>
            <a:ext cx="4117651" cy="4645913"/>
            <a:chOff x="372657" y="1272667"/>
            <a:chExt cx="4117651" cy="4645913"/>
          </a:xfrm>
        </p:grpSpPr>
        <p:sp>
          <p:nvSpPr>
            <p:cNvPr id="1051" name="任意多边形: 形状 1050">
              <a:extLst>
                <a:ext uri="{FF2B5EF4-FFF2-40B4-BE49-F238E27FC236}">
                  <a16:creationId xmlns:a16="http://schemas.microsoft.com/office/drawing/2014/main" id="{3C39B9F2-FCFD-4ECF-A92C-DFF309C23391}"/>
                </a:ext>
              </a:extLst>
            </p:cNvPr>
            <p:cNvSpPr/>
            <p:nvPr/>
          </p:nvSpPr>
          <p:spPr>
            <a:xfrm rot="5400000">
              <a:off x="707776" y="2173016"/>
              <a:ext cx="2965917" cy="3194035"/>
            </a:xfrm>
            <a:custGeom>
              <a:avLst/>
              <a:gdLst>
                <a:gd name="connsiteX0" fmla="*/ 0 w 3038584"/>
                <a:gd name="connsiteY0" fmla="*/ 3272291 h 3272291"/>
                <a:gd name="connsiteX1" fmla="*/ 0 w 3038584"/>
                <a:gd name="connsiteY1" fmla="*/ 1647459 h 3272291"/>
                <a:gd name="connsiteX2" fmla="*/ 543563 w 3038584"/>
                <a:gd name="connsiteY2" fmla="*/ 0 h 3272291"/>
                <a:gd name="connsiteX3" fmla="*/ 3038584 w 3038584"/>
                <a:gd name="connsiteY3" fmla="*/ 0 h 3272291"/>
                <a:gd name="connsiteX4" fmla="*/ 1132819 w 3038584"/>
                <a:gd name="connsiteY4" fmla="*/ 3272291 h 3272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38584" h="3272291">
                  <a:moveTo>
                    <a:pt x="0" y="3272291"/>
                  </a:moveTo>
                  <a:lnTo>
                    <a:pt x="0" y="1647459"/>
                  </a:lnTo>
                  <a:lnTo>
                    <a:pt x="543563" y="0"/>
                  </a:lnTo>
                  <a:lnTo>
                    <a:pt x="3038584" y="0"/>
                  </a:lnTo>
                  <a:lnTo>
                    <a:pt x="1132819" y="3272291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793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052" name="任意多边形: 形状 1051">
              <a:extLst>
                <a:ext uri="{FF2B5EF4-FFF2-40B4-BE49-F238E27FC236}">
                  <a16:creationId xmlns:a16="http://schemas.microsoft.com/office/drawing/2014/main" id="{847FE7AE-93AA-4DB7-9064-3C112A1EB950}"/>
                </a:ext>
              </a:extLst>
            </p:cNvPr>
            <p:cNvSpPr/>
            <p:nvPr/>
          </p:nvSpPr>
          <p:spPr>
            <a:xfrm rot="5400000">
              <a:off x="982561" y="3113389"/>
              <a:ext cx="2455316" cy="3155066"/>
            </a:xfrm>
            <a:custGeom>
              <a:avLst/>
              <a:gdLst>
                <a:gd name="connsiteX0" fmla="*/ 0 w 2450184"/>
                <a:gd name="connsiteY0" fmla="*/ 3148472 h 3148472"/>
                <a:gd name="connsiteX1" fmla="*/ 1833653 w 2450184"/>
                <a:gd name="connsiteY1" fmla="*/ 0 h 3148472"/>
                <a:gd name="connsiteX2" fmla="*/ 2450184 w 2450184"/>
                <a:gd name="connsiteY2" fmla="*/ 0 h 3148472"/>
                <a:gd name="connsiteX3" fmla="*/ 2450184 w 2450184"/>
                <a:gd name="connsiteY3" fmla="*/ 1563348 h 3148472"/>
                <a:gd name="connsiteX4" fmla="*/ 1927188 w 2450184"/>
                <a:gd name="connsiteY4" fmla="*/ 3148472 h 3148472"/>
                <a:gd name="connsiteX5" fmla="*/ 0 w 2450184"/>
                <a:gd name="connsiteY5" fmla="*/ 3148472 h 3148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0184" h="3148472">
                  <a:moveTo>
                    <a:pt x="0" y="3148472"/>
                  </a:moveTo>
                  <a:lnTo>
                    <a:pt x="1833653" y="0"/>
                  </a:lnTo>
                  <a:lnTo>
                    <a:pt x="2450184" y="0"/>
                  </a:lnTo>
                  <a:lnTo>
                    <a:pt x="2450184" y="1563348"/>
                  </a:lnTo>
                  <a:lnTo>
                    <a:pt x="1927188" y="3148472"/>
                  </a:lnTo>
                  <a:lnTo>
                    <a:pt x="0" y="3148472"/>
                  </a:lnTo>
                  <a:close/>
                </a:path>
              </a:pathLst>
            </a:custGeom>
            <a:pattFill prst="divot">
              <a:fgClr>
                <a:schemeClr val="accent2"/>
              </a:fgClr>
              <a:bgClr>
                <a:schemeClr val="bg1"/>
              </a:bgClr>
            </a:pattFill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053" name="任意多边形: 形状 1052">
              <a:extLst>
                <a:ext uri="{FF2B5EF4-FFF2-40B4-BE49-F238E27FC236}">
                  <a16:creationId xmlns:a16="http://schemas.microsoft.com/office/drawing/2014/main" id="{EDCE5D80-5B9E-4D81-9C68-57264DA41E1A}"/>
                </a:ext>
              </a:extLst>
            </p:cNvPr>
            <p:cNvSpPr/>
            <p:nvPr/>
          </p:nvSpPr>
          <p:spPr>
            <a:xfrm rot="5400000">
              <a:off x="494944" y="2063933"/>
              <a:ext cx="3038584" cy="3272291"/>
            </a:xfrm>
            <a:custGeom>
              <a:avLst/>
              <a:gdLst>
                <a:gd name="connsiteX0" fmla="*/ 0 w 3038584"/>
                <a:gd name="connsiteY0" fmla="*/ 3272291 h 3272291"/>
                <a:gd name="connsiteX1" fmla="*/ 0 w 3038584"/>
                <a:gd name="connsiteY1" fmla="*/ 1647459 h 3272291"/>
                <a:gd name="connsiteX2" fmla="*/ 543563 w 3038584"/>
                <a:gd name="connsiteY2" fmla="*/ 0 h 3272291"/>
                <a:gd name="connsiteX3" fmla="*/ 3038584 w 3038584"/>
                <a:gd name="connsiteY3" fmla="*/ 0 h 3272291"/>
                <a:gd name="connsiteX4" fmla="*/ 1132819 w 3038584"/>
                <a:gd name="connsiteY4" fmla="*/ 3272291 h 3272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38584" h="3272291">
                  <a:moveTo>
                    <a:pt x="0" y="3272291"/>
                  </a:moveTo>
                  <a:lnTo>
                    <a:pt x="0" y="1647459"/>
                  </a:lnTo>
                  <a:lnTo>
                    <a:pt x="543563" y="0"/>
                  </a:lnTo>
                  <a:lnTo>
                    <a:pt x="3038584" y="0"/>
                  </a:lnTo>
                  <a:lnTo>
                    <a:pt x="1132819" y="3272291"/>
                  </a:lnTo>
                  <a:close/>
                </a:path>
              </a:pathLst>
            </a:custGeom>
            <a:pattFill prst="lgGrid">
              <a:fgClr>
                <a:schemeClr val="bg1"/>
              </a:fgClr>
              <a:bgClr>
                <a:schemeClr val="bg1"/>
              </a:bgClr>
            </a:pattFill>
            <a:ln w="57150">
              <a:solidFill>
                <a:schemeClr val="accent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054" name="zigzag-lines-in-side-view-position_31924">
              <a:extLst>
                <a:ext uri="{FF2B5EF4-FFF2-40B4-BE49-F238E27FC236}">
                  <a16:creationId xmlns:a16="http://schemas.microsoft.com/office/drawing/2014/main" id="{785E78F0-701B-4FBE-BA44-8230CFC7172C}"/>
                </a:ext>
              </a:extLst>
            </p:cNvPr>
            <p:cNvSpPr>
              <a:spLocks noChangeAspect="1"/>
            </p:cNvSpPr>
            <p:nvPr/>
          </p:nvSpPr>
          <p:spPr bwMode="auto">
            <a:xfrm rot="16200000">
              <a:off x="2996504" y="5334088"/>
              <a:ext cx="324604" cy="609685"/>
            </a:xfrm>
            <a:custGeom>
              <a:avLst/>
              <a:gdLst>
                <a:gd name="connsiteX0" fmla="*/ 243276 w 323214"/>
                <a:gd name="connsiteY0" fmla="*/ 1272 h 607074"/>
                <a:gd name="connsiteX1" fmla="*/ 249275 w 323214"/>
                <a:gd name="connsiteY1" fmla="*/ 1272 h 607074"/>
                <a:gd name="connsiteX2" fmla="*/ 321941 w 323214"/>
                <a:gd name="connsiteY2" fmla="*/ 73833 h 607074"/>
                <a:gd name="connsiteX3" fmla="*/ 321941 w 323214"/>
                <a:gd name="connsiteY3" fmla="*/ 79823 h 607074"/>
                <a:gd name="connsiteX4" fmla="*/ 248369 w 323214"/>
                <a:gd name="connsiteY4" fmla="*/ 153288 h 607074"/>
                <a:gd name="connsiteX5" fmla="*/ 318885 w 323214"/>
                <a:gd name="connsiteY5" fmla="*/ 223701 h 607074"/>
                <a:gd name="connsiteX6" fmla="*/ 318885 w 323214"/>
                <a:gd name="connsiteY6" fmla="*/ 229691 h 607074"/>
                <a:gd name="connsiteX7" fmla="*/ 244973 w 323214"/>
                <a:gd name="connsiteY7" fmla="*/ 303495 h 607074"/>
                <a:gd name="connsiteX8" fmla="*/ 315150 w 323214"/>
                <a:gd name="connsiteY8" fmla="*/ 373569 h 607074"/>
                <a:gd name="connsiteX9" fmla="*/ 315150 w 323214"/>
                <a:gd name="connsiteY9" fmla="*/ 379559 h 607074"/>
                <a:gd name="connsiteX10" fmla="*/ 241578 w 323214"/>
                <a:gd name="connsiteY10" fmla="*/ 453024 h 607074"/>
                <a:gd name="connsiteX11" fmla="*/ 312094 w 323214"/>
                <a:gd name="connsiteY11" fmla="*/ 523437 h 607074"/>
                <a:gd name="connsiteX12" fmla="*/ 312094 w 323214"/>
                <a:gd name="connsiteY12" fmla="*/ 529427 h 607074"/>
                <a:gd name="connsiteX13" fmla="*/ 235579 w 323214"/>
                <a:gd name="connsiteY13" fmla="*/ 605831 h 607074"/>
                <a:gd name="connsiteX14" fmla="*/ 232523 w 323214"/>
                <a:gd name="connsiteY14" fmla="*/ 607074 h 607074"/>
                <a:gd name="connsiteX15" fmla="*/ 229580 w 323214"/>
                <a:gd name="connsiteY15" fmla="*/ 605831 h 607074"/>
                <a:gd name="connsiteX16" fmla="*/ 229580 w 323214"/>
                <a:gd name="connsiteY16" fmla="*/ 599841 h 607074"/>
                <a:gd name="connsiteX17" fmla="*/ 303152 w 323214"/>
                <a:gd name="connsiteY17" fmla="*/ 526376 h 607074"/>
                <a:gd name="connsiteX18" fmla="*/ 233428 w 323214"/>
                <a:gd name="connsiteY18" fmla="*/ 456867 h 607074"/>
                <a:gd name="connsiteX19" fmla="*/ 232975 w 323214"/>
                <a:gd name="connsiteY19" fmla="*/ 456302 h 607074"/>
                <a:gd name="connsiteX20" fmla="*/ 232636 w 323214"/>
                <a:gd name="connsiteY20" fmla="*/ 455963 h 607074"/>
                <a:gd name="connsiteX21" fmla="*/ 232636 w 323214"/>
                <a:gd name="connsiteY21" fmla="*/ 450085 h 607074"/>
                <a:gd name="connsiteX22" fmla="*/ 306208 w 323214"/>
                <a:gd name="connsiteY22" fmla="*/ 376621 h 607074"/>
                <a:gd name="connsiteX23" fmla="*/ 236484 w 323214"/>
                <a:gd name="connsiteY23" fmla="*/ 306999 h 607074"/>
                <a:gd name="connsiteX24" fmla="*/ 235239 w 323214"/>
                <a:gd name="connsiteY24" fmla="*/ 303947 h 607074"/>
                <a:gd name="connsiteX25" fmla="*/ 236371 w 323214"/>
                <a:gd name="connsiteY25" fmla="*/ 300104 h 607074"/>
                <a:gd name="connsiteX26" fmla="*/ 309943 w 323214"/>
                <a:gd name="connsiteY26" fmla="*/ 226640 h 607074"/>
                <a:gd name="connsiteX27" fmla="*/ 240219 w 323214"/>
                <a:gd name="connsiteY27" fmla="*/ 157131 h 607074"/>
                <a:gd name="connsiteX28" fmla="*/ 239880 w 323214"/>
                <a:gd name="connsiteY28" fmla="*/ 156453 h 607074"/>
                <a:gd name="connsiteX29" fmla="*/ 239427 w 323214"/>
                <a:gd name="connsiteY29" fmla="*/ 156226 h 607074"/>
                <a:gd name="connsiteX30" fmla="*/ 239427 w 323214"/>
                <a:gd name="connsiteY30" fmla="*/ 150236 h 607074"/>
                <a:gd name="connsiteX31" fmla="*/ 312999 w 323214"/>
                <a:gd name="connsiteY31" fmla="*/ 76771 h 607074"/>
                <a:gd name="connsiteX32" fmla="*/ 243276 w 323214"/>
                <a:gd name="connsiteY32" fmla="*/ 7263 h 607074"/>
                <a:gd name="connsiteX33" fmla="*/ 243276 w 323214"/>
                <a:gd name="connsiteY33" fmla="*/ 1272 h 607074"/>
                <a:gd name="connsiteX34" fmla="*/ 15004 w 323214"/>
                <a:gd name="connsiteY34" fmla="*/ 1272 h 607074"/>
                <a:gd name="connsiteX35" fmla="*/ 21005 w 323214"/>
                <a:gd name="connsiteY35" fmla="*/ 1272 h 607074"/>
                <a:gd name="connsiteX36" fmla="*/ 93705 w 323214"/>
                <a:gd name="connsiteY36" fmla="*/ 73833 h 607074"/>
                <a:gd name="connsiteX37" fmla="*/ 93705 w 323214"/>
                <a:gd name="connsiteY37" fmla="*/ 79823 h 607074"/>
                <a:gd name="connsiteX38" fmla="*/ 19986 w 323214"/>
                <a:gd name="connsiteY38" fmla="*/ 153288 h 607074"/>
                <a:gd name="connsiteX39" fmla="*/ 90534 w 323214"/>
                <a:gd name="connsiteY39" fmla="*/ 223701 h 607074"/>
                <a:gd name="connsiteX40" fmla="*/ 90534 w 323214"/>
                <a:gd name="connsiteY40" fmla="*/ 229691 h 607074"/>
                <a:gd name="connsiteX41" fmla="*/ 16589 w 323214"/>
                <a:gd name="connsiteY41" fmla="*/ 303495 h 607074"/>
                <a:gd name="connsiteX42" fmla="*/ 86797 w 323214"/>
                <a:gd name="connsiteY42" fmla="*/ 373569 h 607074"/>
                <a:gd name="connsiteX43" fmla="*/ 86797 w 323214"/>
                <a:gd name="connsiteY43" fmla="*/ 379559 h 607074"/>
                <a:gd name="connsiteX44" fmla="*/ 13192 w 323214"/>
                <a:gd name="connsiteY44" fmla="*/ 453024 h 607074"/>
                <a:gd name="connsiteX45" fmla="*/ 83740 w 323214"/>
                <a:gd name="connsiteY45" fmla="*/ 523437 h 607074"/>
                <a:gd name="connsiteX46" fmla="*/ 83740 w 323214"/>
                <a:gd name="connsiteY46" fmla="*/ 529427 h 607074"/>
                <a:gd name="connsiteX47" fmla="*/ 7190 w 323214"/>
                <a:gd name="connsiteY47" fmla="*/ 605831 h 607074"/>
                <a:gd name="connsiteX48" fmla="*/ 4133 w 323214"/>
                <a:gd name="connsiteY48" fmla="*/ 607074 h 607074"/>
                <a:gd name="connsiteX49" fmla="*/ 1188 w 323214"/>
                <a:gd name="connsiteY49" fmla="*/ 605831 h 607074"/>
                <a:gd name="connsiteX50" fmla="*/ 1188 w 323214"/>
                <a:gd name="connsiteY50" fmla="*/ 599841 h 607074"/>
                <a:gd name="connsiteX51" fmla="*/ 74794 w 323214"/>
                <a:gd name="connsiteY51" fmla="*/ 526376 h 607074"/>
                <a:gd name="connsiteX52" fmla="*/ 5038 w 323214"/>
                <a:gd name="connsiteY52" fmla="*/ 456867 h 607074"/>
                <a:gd name="connsiteX53" fmla="*/ 4699 w 323214"/>
                <a:gd name="connsiteY53" fmla="*/ 456302 h 607074"/>
                <a:gd name="connsiteX54" fmla="*/ 4246 w 323214"/>
                <a:gd name="connsiteY54" fmla="*/ 455963 h 607074"/>
                <a:gd name="connsiteX55" fmla="*/ 4246 w 323214"/>
                <a:gd name="connsiteY55" fmla="*/ 450085 h 607074"/>
                <a:gd name="connsiteX56" fmla="*/ 77851 w 323214"/>
                <a:gd name="connsiteY56" fmla="*/ 376621 h 607074"/>
                <a:gd name="connsiteX57" fmla="*/ 8209 w 323214"/>
                <a:gd name="connsiteY57" fmla="*/ 306999 h 607074"/>
                <a:gd name="connsiteX58" fmla="*/ 6964 w 323214"/>
                <a:gd name="connsiteY58" fmla="*/ 303947 h 607074"/>
                <a:gd name="connsiteX59" fmla="*/ 7983 w 323214"/>
                <a:gd name="connsiteY59" fmla="*/ 300104 h 607074"/>
                <a:gd name="connsiteX60" fmla="*/ 81588 w 323214"/>
                <a:gd name="connsiteY60" fmla="*/ 226640 h 607074"/>
                <a:gd name="connsiteX61" fmla="*/ 11946 w 323214"/>
                <a:gd name="connsiteY61" fmla="*/ 157131 h 607074"/>
                <a:gd name="connsiteX62" fmla="*/ 11493 w 323214"/>
                <a:gd name="connsiteY62" fmla="*/ 156453 h 607074"/>
                <a:gd name="connsiteX63" fmla="*/ 11153 w 323214"/>
                <a:gd name="connsiteY63" fmla="*/ 156226 h 607074"/>
                <a:gd name="connsiteX64" fmla="*/ 11153 w 323214"/>
                <a:gd name="connsiteY64" fmla="*/ 150236 h 607074"/>
                <a:gd name="connsiteX65" fmla="*/ 84646 w 323214"/>
                <a:gd name="connsiteY65" fmla="*/ 76771 h 607074"/>
                <a:gd name="connsiteX66" fmla="*/ 15004 w 323214"/>
                <a:gd name="connsiteY66" fmla="*/ 7263 h 607074"/>
                <a:gd name="connsiteX67" fmla="*/ 15004 w 323214"/>
                <a:gd name="connsiteY67" fmla="*/ 1272 h 607074"/>
                <a:gd name="connsiteX68" fmla="*/ 129172 w 323214"/>
                <a:gd name="connsiteY68" fmla="*/ 1230 h 607074"/>
                <a:gd name="connsiteX69" fmla="*/ 135171 w 323214"/>
                <a:gd name="connsiteY69" fmla="*/ 1230 h 607074"/>
                <a:gd name="connsiteX70" fmla="*/ 207837 w 323214"/>
                <a:gd name="connsiteY70" fmla="*/ 73796 h 607074"/>
                <a:gd name="connsiteX71" fmla="*/ 207837 w 323214"/>
                <a:gd name="connsiteY71" fmla="*/ 79787 h 607074"/>
                <a:gd name="connsiteX72" fmla="*/ 134265 w 323214"/>
                <a:gd name="connsiteY72" fmla="*/ 153256 h 607074"/>
                <a:gd name="connsiteX73" fmla="*/ 204781 w 323214"/>
                <a:gd name="connsiteY73" fmla="*/ 223674 h 607074"/>
                <a:gd name="connsiteX74" fmla="*/ 204781 w 323214"/>
                <a:gd name="connsiteY74" fmla="*/ 229665 h 607074"/>
                <a:gd name="connsiteX75" fmla="*/ 130756 w 323214"/>
                <a:gd name="connsiteY75" fmla="*/ 303474 h 607074"/>
                <a:gd name="connsiteX76" fmla="*/ 201046 w 323214"/>
                <a:gd name="connsiteY76" fmla="*/ 373553 h 607074"/>
                <a:gd name="connsiteX77" fmla="*/ 201046 w 323214"/>
                <a:gd name="connsiteY77" fmla="*/ 379544 h 607074"/>
                <a:gd name="connsiteX78" fmla="*/ 127474 w 323214"/>
                <a:gd name="connsiteY78" fmla="*/ 453013 h 607074"/>
                <a:gd name="connsiteX79" fmla="*/ 197877 w 323214"/>
                <a:gd name="connsiteY79" fmla="*/ 523431 h 607074"/>
                <a:gd name="connsiteX80" fmla="*/ 197877 w 323214"/>
                <a:gd name="connsiteY80" fmla="*/ 529422 h 607074"/>
                <a:gd name="connsiteX81" fmla="*/ 121362 w 323214"/>
                <a:gd name="connsiteY81" fmla="*/ 605831 h 607074"/>
                <a:gd name="connsiteX82" fmla="*/ 118419 w 323214"/>
                <a:gd name="connsiteY82" fmla="*/ 607074 h 607074"/>
                <a:gd name="connsiteX83" fmla="*/ 115363 w 323214"/>
                <a:gd name="connsiteY83" fmla="*/ 605831 h 607074"/>
                <a:gd name="connsiteX84" fmla="*/ 115363 w 323214"/>
                <a:gd name="connsiteY84" fmla="*/ 599840 h 607074"/>
                <a:gd name="connsiteX85" fmla="*/ 188935 w 323214"/>
                <a:gd name="connsiteY85" fmla="*/ 526483 h 607074"/>
                <a:gd name="connsiteX86" fmla="*/ 119324 w 323214"/>
                <a:gd name="connsiteY86" fmla="*/ 456856 h 607074"/>
                <a:gd name="connsiteX87" fmla="*/ 118871 w 323214"/>
                <a:gd name="connsiteY87" fmla="*/ 456291 h 607074"/>
                <a:gd name="connsiteX88" fmla="*/ 118532 w 323214"/>
                <a:gd name="connsiteY88" fmla="*/ 456065 h 607074"/>
                <a:gd name="connsiteX89" fmla="*/ 118532 w 323214"/>
                <a:gd name="connsiteY89" fmla="*/ 450075 h 607074"/>
                <a:gd name="connsiteX90" fmla="*/ 192104 w 323214"/>
                <a:gd name="connsiteY90" fmla="*/ 376605 h 607074"/>
                <a:gd name="connsiteX91" fmla="*/ 122380 w 323214"/>
                <a:gd name="connsiteY91" fmla="*/ 306978 h 607074"/>
                <a:gd name="connsiteX92" fmla="*/ 121135 w 323214"/>
                <a:gd name="connsiteY92" fmla="*/ 303926 h 607074"/>
                <a:gd name="connsiteX93" fmla="*/ 122267 w 323214"/>
                <a:gd name="connsiteY93" fmla="*/ 300083 h 607074"/>
                <a:gd name="connsiteX94" fmla="*/ 195839 w 323214"/>
                <a:gd name="connsiteY94" fmla="*/ 226613 h 607074"/>
                <a:gd name="connsiteX95" fmla="*/ 126115 w 323214"/>
                <a:gd name="connsiteY95" fmla="*/ 157100 h 607074"/>
                <a:gd name="connsiteX96" fmla="*/ 125663 w 323214"/>
                <a:gd name="connsiteY96" fmla="*/ 156421 h 607074"/>
                <a:gd name="connsiteX97" fmla="*/ 125323 w 323214"/>
                <a:gd name="connsiteY97" fmla="*/ 156195 h 607074"/>
                <a:gd name="connsiteX98" fmla="*/ 125323 w 323214"/>
                <a:gd name="connsiteY98" fmla="*/ 150205 h 607074"/>
                <a:gd name="connsiteX99" fmla="*/ 198895 w 323214"/>
                <a:gd name="connsiteY99" fmla="*/ 76735 h 607074"/>
                <a:gd name="connsiteX100" fmla="*/ 129172 w 323214"/>
                <a:gd name="connsiteY100" fmla="*/ 7221 h 607074"/>
                <a:gd name="connsiteX101" fmla="*/ 129172 w 323214"/>
                <a:gd name="connsiteY101" fmla="*/ 1230 h 607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323214" h="607074">
                  <a:moveTo>
                    <a:pt x="243276" y="1272"/>
                  </a:moveTo>
                  <a:cubicBezTo>
                    <a:pt x="244973" y="-423"/>
                    <a:pt x="247690" y="-423"/>
                    <a:pt x="249275" y="1272"/>
                  </a:cubicBezTo>
                  <a:lnTo>
                    <a:pt x="321941" y="73833"/>
                  </a:lnTo>
                  <a:cubicBezTo>
                    <a:pt x="323639" y="75415"/>
                    <a:pt x="323639" y="78128"/>
                    <a:pt x="321941" y="79823"/>
                  </a:cubicBezTo>
                  <a:lnTo>
                    <a:pt x="248369" y="153288"/>
                  </a:lnTo>
                  <a:lnTo>
                    <a:pt x="318885" y="223701"/>
                  </a:lnTo>
                  <a:cubicBezTo>
                    <a:pt x="320470" y="225283"/>
                    <a:pt x="320470" y="227996"/>
                    <a:pt x="318885" y="229691"/>
                  </a:cubicBezTo>
                  <a:lnTo>
                    <a:pt x="244973" y="303495"/>
                  </a:lnTo>
                  <a:lnTo>
                    <a:pt x="315150" y="373569"/>
                  </a:lnTo>
                  <a:cubicBezTo>
                    <a:pt x="316848" y="375264"/>
                    <a:pt x="316848" y="377977"/>
                    <a:pt x="315150" y="379559"/>
                  </a:cubicBezTo>
                  <a:lnTo>
                    <a:pt x="241578" y="453024"/>
                  </a:lnTo>
                  <a:lnTo>
                    <a:pt x="312094" y="523437"/>
                  </a:lnTo>
                  <a:cubicBezTo>
                    <a:pt x="313678" y="525133"/>
                    <a:pt x="313678" y="527845"/>
                    <a:pt x="312094" y="529427"/>
                  </a:cubicBezTo>
                  <a:lnTo>
                    <a:pt x="235579" y="605831"/>
                  </a:lnTo>
                  <a:cubicBezTo>
                    <a:pt x="234673" y="606735"/>
                    <a:pt x="233655" y="607074"/>
                    <a:pt x="232523" y="607074"/>
                  </a:cubicBezTo>
                  <a:cubicBezTo>
                    <a:pt x="231504" y="607074"/>
                    <a:pt x="230372" y="606735"/>
                    <a:pt x="229580" y="605831"/>
                  </a:cubicBezTo>
                  <a:cubicBezTo>
                    <a:pt x="227882" y="604248"/>
                    <a:pt x="227882" y="601536"/>
                    <a:pt x="229580" y="599841"/>
                  </a:cubicBezTo>
                  <a:lnTo>
                    <a:pt x="303152" y="526376"/>
                  </a:lnTo>
                  <a:lnTo>
                    <a:pt x="233428" y="456867"/>
                  </a:lnTo>
                  <a:cubicBezTo>
                    <a:pt x="233202" y="456641"/>
                    <a:pt x="233202" y="456415"/>
                    <a:pt x="232975" y="456302"/>
                  </a:cubicBezTo>
                  <a:cubicBezTo>
                    <a:pt x="232862" y="456189"/>
                    <a:pt x="232749" y="456189"/>
                    <a:pt x="232636" y="455963"/>
                  </a:cubicBezTo>
                  <a:cubicBezTo>
                    <a:pt x="231051" y="454380"/>
                    <a:pt x="231051" y="451668"/>
                    <a:pt x="232636" y="450085"/>
                  </a:cubicBezTo>
                  <a:lnTo>
                    <a:pt x="306208" y="376621"/>
                  </a:lnTo>
                  <a:lnTo>
                    <a:pt x="236484" y="306999"/>
                  </a:lnTo>
                  <a:cubicBezTo>
                    <a:pt x="235692" y="306208"/>
                    <a:pt x="235239" y="305077"/>
                    <a:pt x="235239" y="303947"/>
                  </a:cubicBezTo>
                  <a:cubicBezTo>
                    <a:pt x="235013" y="302591"/>
                    <a:pt x="235352" y="301122"/>
                    <a:pt x="236371" y="300104"/>
                  </a:cubicBezTo>
                  <a:lnTo>
                    <a:pt x="309943" y="226640"/>
                  </a:lnTo>
                  <a:lnTo>
                    <a:pt x="240219" y="157131"/>
                  </a:lnTo>
                  <a:cubicBezTo>
                    <a:pt x="239993" y="156905"/>
                    <a:pt x="239993" y="156679"/>
                    <a:pt x="239880" y="156453"/>
                  </a:cubicBezTo>
                  <a:cubicBezTo>
                    <a:pt x="239654" y="156339"/>
                    <a:pt x="239540" y="156339"/>
                    <a:pt x="239427" y="156226"/>
                  </a:cubicBezTo>
                  <a:cubicBezTo>
                    <a:pt x="237843" y="154531"/>
                    <a:pt x="237843" y="151932"/>
                    <a:pt x="239427" y="150236"/>
                  </a:cubicBezTo>
                  <a:lnTo>
                    <a:pt x="312999" y="76771"/>
                  </a:lnTo>
                  <a:lnTo>
                    <a:pt x="243276" y="7263"/>
                  </a:lnTo>
                  <a:cubicBezTo>
                    <a:pt x="241691" y="5567"/>
                    <a:pt x="241691" y="2855"/>
                    <a:pt x="243276" y="1272"/>
                  </a:cubicBezTo>
                  <a:close/>
                  <a:moveTo>
                    <a:pt x="15004" y="1272"/>
                  </a:moveTo>
                  <a:cubicBezTo>
                    <a:pt x="16589" y="-423"/>
                    <a:pt x="19307" y="-423"/>
                    <a:pt x="21005" y="1272"/>
                  </a:cubicBezTo>
                  <a:lnTo>
                    <a:pt x="93705" y="73833"/>
                  </a:lnTo>
                  <a:cubicBezTo>
                    <a:pt x="95290" y="75415"/>
                    <a:pt x="95290" y="78128"/>
                    <a:pt x="93705" y="79823"/>
                  </a:cubicBezTo>
                  <a:lnTo>
                    <a:pt x="19986" y="153288"/>
                  </a:lnTo>
                  <a:lnTo>
                    <a:pt x="90534" y="223701"/>
                  </a:lnTo>
                  <a:cubicBezTo>
                    <a:pt x="92233" y="225283"/>
                    <a:pt x="92233" y="227996"/>
                    <a:pt x="90534" y="229691"/>
                  </a:cubicBezTo>
                  <a:lnTo>
                    <a:pt x="16589" y="303495"/>
                  </a:lnTo>
                  <a:lnTo>
                    <a:pt x="86797" y="373569"/>
                  </a:lnTo>
                  <a:cubicBezTo>
                    <a:pt x="88496" y="375264"/>
                    <a:pt x="88496" y="377977"/>
                    <a:pt x="86797" y="379559"/>
                  </a:cubicBezTo>
                  <a:lnTo>
                    <a:pt x="13192" y="453024"/>
                  </a:lnTo>
                  <a:lnTo>
                    <a:pt x="83740" y="523437"/>
                  </a:lnTo>
                  <a:cubicBezTo>
                    <a:pt x="85438" y="525133"/>
                    <a:pt x="85438" y="527845"/>
                    <a:pt x="83740" y="529427"/>
                  </a:cubicBezTo>
                  <a:lnTo>
                    <a:pt x="7190" y="605831"/>
                  </a:lnTo>
                  <a:cubicBezTo>
                    <a:pt x="6397" y="606735"/>
                    <a:pt x="5265" y="607074"/>
                    <a:pt x="4133" y="607074"/>
                  </a:cubicBezTo>
                  <a:cubicBezTo>
                    <a:pt x="3113" y="607074"/>
                    <a:pt x="1981" y="606735"/>
                    <a:pt x="1188" y="605831"/>
                  </a:cubicBezTo>
                  <a:cubicBezTo>
                    <a:pt x="-397" y="604248"/>
                    <a:pt x="-397" y="601536"/>
                    <a:pt x="1188" y="599841"/>
                  </a:cubicBezTo>
                  <a:lnTo>
                    <a:pt x="74794" y="526376"/>
                  </a:lnTo>
                  <a:lnTo>
                    <a:pt x="5038" y="456867"/>
                  </a:lnTo>
                  <a:cubicBezTo>
                    <a:pt x="4925" y="456641"/>
                    <a:pt x="4812" y="456415"/>
                    <a:pt x="4699" y="456302"/>
                  </a:cubicBezTo>
                  <a:cubicBezTo>
                    <a:pt x="4586" y="456189"/>
                    <a:pt x="4359" y="456189"/>
                    <a:pt x="4246" y="455963"/>
                  </a:cubicBezTo>
                  <a:cubicBezTo>
                    <a:pt x="2660" y="454380"/>
                    <a:pt x="2660" y="451668"/>
                    <a:pt x="4246" y="450085"/>
                  </a:cubicBezTo>
                  <a:lnTo>
                    <a:pt x="77851" y="376621"/>
                  </a:lnTo>
                  <a:lnTo>
                    <a:pt x="8209" y="306999"/>
                  </a:lnTo>
                  <a:cubicBezTo>
                    <a:pt x="7303" y="306208"/>
                    <a:pt x="6964" y="305077"/>
                    <a:pt x="6964" y="303947"/>
                  </a:cubicBezTo>
                  <a:cubicBezTo>
                    <a:pt x="6624" y="302591"/>
                    <a:pt x="6964" y="301122"/>
                    <a:pt x="7983" y="300104"/>
                  </a:cubicBezTo>
                  <a:lnTo>
                    <a:pt x="81588" y="226640"/>
                  </a:lnTo>
                  <a:lnTo>
                    <a:pt x="11946" y="157131"/>
                  </a:lnTo>
                  <a:cubicBezTo>
                    <a:pt x="11720" y="156905"/>
                    <a:pt x="11606" y="156679"/>
                    <a:pt x="11493" y="156453"/>
                  </a:cubicBezTo>
                  <a:cubicBezTo>
                    <a:pt x="11380" y="156339"/>
                    <a:pt x="11267" y="156339"/>
                    <a:pt x="11153" y="156226"/>
                  </a:cubicBezTo>
                  <a:cubicBezTo>
                    <a:pt x="9455" y="154531"/>
                    <a:pt x="9455" y="151932"/>
                    <a:pt x="11153" y="150236"/>
                  </a:cubicBezTo>
                  <a:lnTo>
                    <a:pt x="84646" y="76771"/>
                  </a:lnTo>
                  <a:lnTo>
                    <a:pt x="15004" y="7263"/>
                  </a:lnTo>
                  <a:cubicBezTo>
                    <a:pt x="13305" y="5567"/>
                    <a:pt x="13305" y="2855"/>
                    <a:pt x="15004" y="1272"/>
                  </a:cubicBezTo>
                  <a:close/>
                  <a:moveTo>
                    <a:pt x="129172" y="1230"/>
                  </a:moveTo>
                  <a:cubicBezTo>
                    <a:pt x="130869" y="-352"/>
                    <a:pt x="133586" y="-352"/>
                    <a:pt x="135171" y="1230"/>
                  </a:cubicBezTo>
                  <a:lnTo>
                    <a:pt x="207837" y="73796"/>
                  </a:lnTo>
                  <a:cubicBezTo>
                    <a:pt x="209535" y="75491"/>
                    <a:pt x="209535" y="78091"/>
                    <a:pt x="207837" y="79787"/>
                  </a:cubicBezTo>
                  <a:lnTo>
                    <a:pt x="134265" y="153256"/>
                  </a:lnTo>
                  <a:lnTo>
                    <a:pt x="204781" y="223674"/>
                  </a:lnTo>
                  <a:cubicBezTo>
                    <a:pt x="206366" y="225257"/>
                    <a:pt x="206366" y="227970"/>
                    <a:pt x="204781" y="229665"/>
                  </a:cubicBezTo>
                  <a:lnTo>
                    <a:pt x="130756" y="303474"/>
                  </a:lnTo>
                  <a:lnTo>
                    <a:pt x="201046" y="373553"/>
                  </a:lnTo>
                  <a:cubicBezTo>
                    <a:pt x="202631" y="375248"/>
                    <a:pt x="202631" y="377961"/>
                    <a:pt x="201046" y="379544"/>
                  </a:cubicBezTo>
                  <a:lnTo>
                    <a:pt x="127474" y="453013"/>
                  </a:lnTo>
                  <a:lnTo>
                    <a:pt x="197877" y="523431"/>
                  </a:lnTo>
                  <a:cubicBezTo>
                    <a:pt x="199574" y="525127"/>
                    <a:pt x="199574" y="527840"/>
                    <a:pt x="197877" y="529422"/>
                  </a:cubicBezTo>
                  <a:lnTo>
                    <a:pt x="121362" y="605831"/>
                  </a:lnTo>
                  <a:cubicBezTo>
                    <a:pt x="120569" y="606735"/>
                    <a:pt x="119437" y="607074"/>
                    <a:pt x="118419" y="607074"/>
                  </a:cubicBezTo>
                  <a:cubicBezTo>
                    <a:pt x="117287" y="607074"/>
                    <a:pt x="116268" y="606735"/>
                    <a:pt x="115363" y="605831"/>
                  </a:cubicBezTo>
                  <a:cubicBezTo>
                    <a:pt x="113778" y="604248"/>
                    <a:pt x="113778" y="601535"/>
                    <a:pt x="115363" y="599840"/>
                  </a:cubicBezTo>
                  <a:lnTo>
                    <a:pt x="188935" y="526483"/>
                  </a:lnTo>
                  <a:lnTo>
                    <a:pt x="119324" y="456856"/>
                  </a:lnTo>
                  <a:cubicBezTo>
                    <a:pt x="119098" y="456743"/>
                    <a:pt x="118985" y="456404"/>
                    <a:pt x="118871" y="456291"/>
                  </a:cubicBezTo>
                  <a:cubicBezTo>
                    <a:pt x="118758" y="456178"/>
                    <a:pt x="118645" y="456178"/>
                    <a:pt x="118532" y="456065"/>
                  </a:cubicBezTo>
                  <a:cubicBezTo>
                    <a:pt x="116834" y="454370"/>
                    <a:pt x="116834" y="451657"/>
                    <a:pt x="118532" y="450075"/>
                  </a:cubicBezTo>
                  <a:lnTo>
                    <a:pt x="192104" y="376605"/>
                  </a:lnTo>
                  <a:lnTo>
                    <a:pt x="122380" y="306978"/>
                  </a:lnTo>
                  <a:cubicBezTo>
                    <a:pt x="121588" y="306187"/>
                    <a:pt x="121135" y="305056"/>
                    <a:pt x="121135" y="303926"/>
                  </a:cubicBezTo>
                  <a:cubicBezTo>
                    <a:pt x="120909" y="302570"/>
                    <a:pt x="121248" y="301100"/>
                    <a:pt x="122267" y="300083"/>
                  </a:cubicBezTo>
                  <a:lnTo>
                    <a:pt x="195839" y="226613"/>
                  </a:lnTo>
                  <a:lnTo>
                    <a:pt x="126115" y="157100"/>
                  </a:lnTo>
                  <a:cubicBezTo>
                    <a:pt x="125889" y="156873"/>
                    <a:pt x="125889" y="156647"/>
                    <a:pt x="125663" y="156421"/>
                  </a:cubicBezTo>
                  <a:cubicBezTo>
                    <a:pt x="125550" y="156308"/>
                    <a:pt x="125436" y="156308"/>
                    <a:pt x="125323" y="156195"/>
                  </a:cubicBezTo>
                  <a:cubicBezTo>
                    <a:pt x="123739" y="154613"/>
                    <a:pt x="123739" y="151900"/>
                    <a:pt x="125323" y="150205"/>
                  </a:cubicBezTo>
                  <a:lnTo>
                    <a:pt x="198895" y="76735"/>
                  </a:lnTo>
                  <a:lnTo>
                    <a:pt x="129172" y="7221"/>
                  </a:lnTo>
                  <a:cubicBezTo>
                    <a:pt x="127587" y="5526"/>
                    <a:pt x="127587" y="2926"/>
                    <a:pt x="129172" y="1230"/>
                  </a:cubicBezTo>
                  <a:close/>
                </a:path>
              </a:pathLst>
            </a:custGeom>
            <a:solidFill>
              <a:schemeClr val="accent1"/>
            </a:solidFill>
            <a:ln w="19050">
              <a:solidFill>
                <a:schemeClr val="accent1"/>
              </a:solidFill>
            </a:ln>
          </p:spPr>
        </p:sp>
        <p:sp>
          <p:nvSpPr>
            <p:cNvPr id="1055" name="任意多边形: 形状 1054">
              <a:extLst>
                <a:ext uri="{FF2B5EF4-FFF2-40B4-BE49-F238E27FC236}">
                  <a16:creationId xmlns:a16="http://schemas.microsoft.com/office/drawing/2014/main" id="{D3C75B91-2DD3-4A4A-B9C6-FDC655334F66}"/>
                </a:ext>
              </a:extLst>
            </p:cNvPr>
            <p:cNvSpPr/>
            <p:nvPr/>
          </p:nvSpPr>
          <p:spPr>
            <a:xfrm>
              <a:off x="809272" y="1418612"/>
              <a:ext cx="2631247" cy="3164154"/>
            </a:xfrm>
            <a:custGeom>
              <a:avLst/>
              <a:gdLst/>
              <a:ahLst/>
              <a:cxnLst/>
              <a:rect l="0" t="0" r="0" b="0"/>
              <a:pathLst>
                <a:path w="2631247" h="3164154">
                  <a:moveTo>
                    <a:pt x="1312596" y="38002"/>
                  </a:moveTo>
                  <a:cubicBezTo>
                    <a:pt x="1259651" y="76356"/>
                    <a:pt x="1247935" y="91746"/>
                    <a:pt x="1120495" y="290343"/>
                  </a:cubicBezTo>
                  <a:lnTo>
                    <a:pt x="1050096" y="400050"/>
                  </a:lnTo>
                  <a:lnTo>
                    <a:pt x="929446" y="407688"/>
                  </a:lnTo>
                  <a:cubicBezTo>
                    <a:pt x="836524" y="413571"/>
                    <a:pt x="788365" y="410198"/>
                    <a:pt x="719896" y="393013"/>
                  </a:cubicBezTo>
                  <a:cubicBezTo>
                    <a:pt x="640263" y="373026"/>
                    <a:pt x="622109" y="362151"/>
                    <a:pt x="545738" y="288689"/>
                  </a:cubicBezTo>
                  <a:cubicBezTo>
                    <a:pt x="498846" y="243583"/>
                    <a:pt x="420131" y="182299"/>
                    <a:pt x="370817" y="152503"/>
                  </a:cubicBezTo>
                  <a:cubicBezTo>
                    <a:pt x="224870" y="64321"/>
                    <a:pt x="144141" y="79669"/>
                    <a:pt x="121588" y="199887"/>
                  </a:cubicBezTo>
                  <a:cubicBezTo>
                    <a:pt x="108371" y="270342"/>
                    <a:pt x="163122" y="510750"/>
                    <a:pt x="214093" y="606063"/>
                  </a:cubicBezTo>
                  <a:cubicBezTo>
                    <a:pt x="271478" y="713371"/>
                    <a:pt x="272718" y="788706"/>
                    <a:pt x="217887" y="836457"/>
                  </a:cubicBezTo>
                  <a:cubicBezTo>
                    <a:pt x="179424" y="869954"/>
                    <a:pt x="115115" y="964288"/>
                    <a:pt x="39956" y="1097462"/>
                  </a:cubicBezTo>
                  <a:lnTo>
                    <a:pt x="0" y="1168260"/>
                  </a:lnTo>
                  <a:lnTo>
                    <a:pt x="13146" y="1289236"/>
                  </a:lnTo>
                  <a:cubicBezTo>
                    <a:pt x="26771" y="1414618"/>
                    <a:pt x="33895" y="1431578"/>
                    <a:pt x="127173" y="1560697"/>
                  </a:cubicBezTo>
                  <a:cubicBezTo>
                    <a:pt x="157414" y="1602559"/>
                    <a:pt x="167446" y="1629954"/>
                    <a:pt x="167446" y="1670682"/>
                  </a:cubicBezTo>
                  <a:cubicBezTo>
                    <a:pt x="167446" y="1714295"/>
                    <a:pt x="176775" y="1736593"/>
                    <a:pt x="215071" y="1784513"/>
                  </a:cubicBezTo>
                  <a:cubicBezTo>
                    <a:pt x="241265" y="1817290"/>
                    <a:pt x="277743" y="1867005"/>
                    <a:pt x="296134" y="1894990"/>
                  </a:cubicBezTo>
                  <a:cubicBezTo>
                    <a:pt x="347868" y="1973713"/>
                    <a:pt x="403403" y="2027148"/>
                    <a:pt x="463948" y="2056457"/>
                  </a:cubicBezTo>
                  <a:cubicBezTo>
                    <a:pt x="498578" y="2073221"/>
                    <a:pt x="528088" y="2099590"/>
                    <a:pt x="542807" y="2126922"/>
                  </a:cubicBezTo>
                  <a:cubicBezTo>
                    <a:pt x="565944" y="2169883"/>
                    <a:pt x="565872" y="2171904"/>
                    <a:pt x="538417" y="2250524"/>
                  </a:cubicBezTo>
                  <a:cubicBezTo>
                    <a:pt x="523066" y="2294483"/>
                    <a:pt x="507213" y="2359025"/>
                    <a:pt x="503187" y="2393950"/>
                  </a:cubicBezTo>
                  <a:cubicBezTo>
                    <a:pt x="496087" y="2455551"/>
                    <a:pt x="497129" y="2458170"/>
                    <a:pt x="538032" y="2481535"/>
                  </a:cubicBezTo>
                  <a:cubicBezTo>
                    <a:pt x="609943" y="2522613"/>
                    <a:pt x="1146783" y="2836627"/>
                    <a:pt x="1505982" y="3047719"/>
                  </a:cubicBezTo>
                  <a:cubicBezTo>
                    <a:pt x="1686712" y="3153930"/>
                    <a:pt x="1709482" y="3164153"/>
                    <a:pt x="1723281" y="3145281"/>
                  </a:cubicBezTo>
                  <a:cubicBezTo>
                    <a:pt x="1733397" y="3131447"/>
                    <a:pt x="1756988" y="3124200"/>
                    <a:pt x="1791902" y="3124200"/>
                  </a:cubicBezTo>
                  <a:cubicBezTo>
                    <a:pt x="1821165" y="3124200"/>
                    <a:pt x="1861939" y="3115496"/>
                    <a:pt x="1882511" y="3104858"/>
                  </a:cubicBezTo>
                  <a:cubicBezTo>
                    <a:pt x="1916979" y="3087034"/>
                    <a:pt x="1923865" y="3087532"/>
                    <a:pt x="1970274" y="3111208"/>
                  </a:cubicBezTo>
                  <a:cubicBezTo>
                    <a:pt x="2025619" y="3139443"/>
                    <a:pt x="2092638" y="3137167"/>
                    <a:pt x="2148646" y="3105150"/>
                  </a:cubicBezTo>
                  <a:cubicBezTo>
                    <a:pt x="2186501" y="3083510"/>
                    <a:pt x="2274832" y="3089239"/>
                    <a:pt x="2371069" y="3119575"/>
                  </a:cubicBezTo>
                  <a:cubicBezTo>
                    <a:pt x="2448292" y="3143917"/>
                    <a:pt x="2528504" y="3136254"/>
                    <a:pt x="2590385" y="3098622"/>
                  </a:cubicBezTo>
                  <a:lnTo>
                    <a:pt x="2631246" y="3073773"/>
                  </a:lnTo>
                  <a:lnTo>
                    <a:pt x="2631246" y="1879652"/>
                  </a:lnTo>
                  <a:lnTo>
                    <a:pt x="2567614" y="1800251"/>
                  </a:lnTo>
                  <a:cubicBezTo>
                    <a:pt x="2532617" y="1756580"/>
                    <a:pt x="2479024" y="1683702"/>
                    <a:pt x="2448520" y="1638300"/>
                  </a:cubicBezTo>
                  <a:cubicBezTo>
                    <a:pt x="2418016" y="1592898"/>
                    <a:pt x="2340677" y="1501458"/>
                    <a:pt x="2276656" y="1435100"/>
                  </a:cubicBezTo>
                  <a:cubicBezTo>
                    <a:pt x="2157749" y="1311853"/>
                    <a:pt x="1969338" y="1070505"/>
                    <a:pt x="1929652" y="990600"/>
                  </a:cubicBezTo>
                  <a:cubicBezTo>
                    <a:pt x="1917510" y="966152"/>
                    <a:pt x="1902597" y="900430"/>
                    <a:pt x="1896512" y="844550"/>
                  </a:cubicBezTo>
                  <a:cubicBezTo>
                    <a:pt x="1888708" y="772875"/>
                    <a:pt x="1875861" y="726760"/>
                    <a:pt x="1852895" y="687983"/>
                  </a:cubicBezTo>
                  <a:cubicBezTo>
                    <a:pt x="1834991" y="657751"/>
                    <a:pt x="1793253" y="574883"/>
                    <a:pt x="1760145" y="503833"/>
                  </a:cubicBezTo>
                  <a:cubicBezTo>
                    <a:pt x="1727037" y="432782"/>
                    <a:pt x="1678727" y="343218"/>
                    <a:pt x="1652790" y="304800"/>
                  </a:cubicBezTo>
                  <a:cubicBezTo>
                    <a:pt x="1626853" y="266382"/>
                    <a:pt x="1595626" y="214947"/>
                    <a:pt x="1583396" y="190500"/>
                  </a:cubicBezTo>
                  <a:cubicBezTo>
                    <a:pt x="1523322" y="70413"/>
                    <a:pt x="1451536" y="0"/>
                    <a:pt x="1389182" y="0"/>
                  </a:cubicBezTo>
                  <a:cubicBezTo>
                    <a:pt x="1375913" y="0"/>
                    <a:pt x="1341450" y="17101"/>
                    <a:pt x="1312596" y="38002"/>
                  </a:cubicBezTo>
                  <a:close/>
                </a:path>
              </a:pathLst>
            </a:custGeom>
            <a:solidFill>
              <a:schemeClr val="tx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056" name="组合 1055">
              <a:extLst>
                <a:ext uri="{FF2B5EF4-FFF2-40B4-BE49-F238E27FC236}">
                  <a16:creationId xmlns:a16="http://schemas.microsoft.com/office/drawing/2014/main" id="{1326EE00-9DFE-43C6-A099-D6B18A1428CB}"/>
                </a:ext>
              </a:extLst>
            </p:cNvPr>
            <p:cNvGrpSpPr/>
            <p:nvPr/>
          </p:nvGrpSpPr>
          <p:grpSpPr>
            <a:xfrm>
              <a:off x="859626" y="1497061"/>
              <a:ext cx="2631248" cy="2937518"/>
              <a:chOff x="3274935" y="529582"/>
              <a:chExt cx="2692400" cy="3098800"/>
            </a:xfrm>
            <a:solidFill>
              <a:schemeClr val="tx1"/>
            </a:solidFill>
          </p:grpSpPr>
          <p:sp>
            <p:nvSpPr>
              <p:cNvPr id="1069" name="PA-椭圆 25">
                <a:extLst>
                  <a:ext uri="{FF2B5EF4-FFF2-40B4-BE49-F238E27FC236}">
                    <a16:creationId xmlns:a16="http://schemas.microsoft.com/office/drawing/2014/main" id="{DE9D8746-76A2-4E84-88E3-366F0C771C93}"/>
                  </a:ext>
                </a:extLst>
              </p:cNvPr>
              <p:cNvSpPr/>
              <p:nvPr>
                <p:custDataLst>
                  <p:tags r:id="rId548"/>
                </p:custDataLst>
              </p:nvPr>
            </p:nvSpPr>
            <p:spPr>
              <a:xfrm>
                <a:off x="4595735" y="5295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70" name="PA-椭圆 37">
                <a:extLst>
                  <a:ext uri="{FF2B5EF4-FFF2-40B4-BE49-F238E27FC236}">
                    <a16:creationId xmlns:a16="http://schemas.microsoft.com/office/drawing/2014/main" id="{3E4141A0-780C-4E8D-9E2D-BFC98FC63EE4}"/>
                  </a:ext>
                </a:extLst>
              </p:cNvPr>
              <p:cNvSpPr/>
              <p:nvPr>
                <p:custDataLst>
                  <p:tags r:id="rId549"/>
                </p:custDataLst>
              </p:nvPr>
            </p:nvSpPr>
            <p:spPr>
              <a:xfrm>
                <a:off x="4697335" y="5295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71" name="PA-椭圆 39">
                <a:extLst>
                  <a:ext uri="{FF2B5EF4-FFF2-40B4-BE49-F238E27FC236}">
                    <a16:creationId xmlns:a16="http://schemas.microsoft.com/office/drawing/2014/main" id="{5365B59C-7243-4260-9D81-4FB05F9BB750}"/>
                  </a:ext>
                </a:extLst>
              </p:cNvPr>
              <p:cNvSpPr/>
              <p:nvPr>
                <p:custDataLst>
                  <p:tags r:id="rId550"/>
                </p:custDataLst>
              </p:nvPr>
            </p:nvSpPr>
            <p:spPr>
              <a:xfrm>
                <a:off x="3478135" y="6311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72" name="PA-椭圆 40">
                <a:extLst>
                  <a:ext uri="{FF2B5EF4-FFF2-40B4-BE49-F238E27FC236}">
                    <a16:creationId xmlns:a16="http://schemas.microsoft.com/office/drawing/2014/main" id="{14B872A0-8948-4326-B26D-520AAC2EE63F}"/>
                  </a:ext>
                </a:extLst>
              </p:cNvPr>
              <p:cNvSpPr/>
              <p:nvPr>
                <p:custDataLst>
                  <p:tags r:id="rId551"/>
                </p:custDataLst>
              </p:nvPr>
            </p:nvSpPr>
            <p:spPr>
              <a:xfrm>
                <a:off x="3579735" y="6311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73" name="PA-椭圆 41">
                <a:extLst>
                  <a:ext uri="{FF2B5EF4-FFF2-40B4-BE49-F238E27FC236}">
                    <a16:creationId xmlns:a16="http://schemas.microsoft.com/office/drawing/2014/main" id="{753E7A6C-4A22-41FF-9F97-195BE0A450ED}"/>
                  </a:ext>
                </a:extLst>
              </p:cNvPr>
              <p:cNvSpPr/>
              <p:nvPr>
                <p:custDataLst>
                  <p:tags r:id="rId552"/>
                </p:custDataLst>
              </p:nvPr>
            </p:nvSpPr>
            <p:spPr>
              <a:xfrm>
                <a:off x="4494135" y="6311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74" name="PA-椭圆 44">
                <a:extLst>
                  <a:ext uri="{FF2B5EF4-FFF2-40B4-BE49-F238E27FC236}">
                    <a16:creationId xmlns:a16="http://schemas.microsoft.com/office/drawing/2014/main" id="{E4BC4349-0DD9-4D23-AD03-39215F22F085}"/>
                  </a:ext>
                </a:extLst>
              </p:cNvPr>
              <p:cNvSpPr/>
              <p:nvPr>
                <p:custDataLst>
                  <p:tags r:id="rId553"/>
                </p:custDataLst>
              </p:nvPr>
            </p:nvSpPr>
            <p:spPr>
              <a:xfrm>
                <a:off x="4595735" y="6311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75" name="PA-椭圆 48">
                <a:extLst>
                  <a:ext uri="{FF2B5EF4-FFF2-40B4-BE49-F238E27FC236}">
                    <a16:creationId xmlns:a16="http://schemas.microsoft.com/office/drawing/2014/main" id="{EF51E0B3-1E36-4601-AA64-522041E8CA67}"/>
                  </a:ext>
                </a:extLst>
              </p:cNvPr>
              <p:cNvSpPr/>
              <p:nvPr>
                <p:custDataLst>
                  <p:tags r:id="rId554"/>
                </p:custDataLst>
              </p:nvPr>
            </p:nvSpPr>
            <p:spPr>
              <a:xfrm>
                <a:off x="4697335" y="6311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76" name="PA-椭圆 49">
                <a:extLst>
                  <a:ext uri="{FF2B5EF4-FFF2-40B4-BE49-F238E27FC236}">
                    <a16:creationId xmlns:a16="http://schemas.microsoft.com/office/drawing/2014/main" id="{96AC6574-13F2-4142-9AEC-1030556BF354}"/>
                  </a:ext>
                </a:extLst>
              </p:cNvPr>
              <p:cNvSpPr/>
              <p:nvPr>
                <p:custDataLst>
                  <p:tags r:id="rId555"/>
                </p:custDataLst>
              </p:nvPr>
            </p:nvSpPr>
            <p:spPr>
              <a:xfrm>
                <a:off x="4798935" y="6311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77" name="PA-椭圆 52">
                <a:extLst>
                  <a:ext uri="{FF2B5EF4-FFF2-40B4-BE49-F238E27FC236}">
                    <a16:creationId xmlns:a16="http://schemas.microsoft.com/office/drawing/2014/main" id="{F303D557-4430-4E91-9DA4-564C38B45F25}"/>
                  </a:ext>
                </a:extLst>
              </p:cNvPr>
              <p:cNvSpPr/>
              <p:nvPr>
                <p:custDataLst>
                  <p:tags r:id="rId556"/>
                </p:custDataLst>
              </p:nvPr>
            </p:nvSpPr>
            <p:spPr>
              <a:xfrm>
                <a:off x="3478135" y="7327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78" name="PA-椭圆 55">
                <a:extLst>
                  <a:ext uri="{FF2B5EF4-FFF2-40B4-BE49-F238E27FC236}">
                    <a16:creationId xmlns:a16="http://schemas.microsoft.com/office/drawing/2014/main" id="{2A82122B-8A32-4068-A7E9-DBD617668F56}"/>
                  </a:ext>
                </a:extLst>
              </p:cNvPr>
              <p:cNvSpPr/>
              <p:nvPr>
                <p:custDataLst>
                  <p:tags r:id="rId557"/>
                </p:custDataLst>
              </p:nvPr>
            </p:nvSpPr>
            <p:spPr>
              <a:xfrm>
                <a:off x="3579735" y="7327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79" name="PA-椭圆 56">
                <a:extLst>
                  <a:ext uri="{FF2B5EF4-FFF2-40B4-BE49-F238E27FC236}">
                    <a16:creationId xmlns:a16="http://schemas.microsoft.com/office/drawing/2014/main" id="{8947A0DC-DC61-4266-B4D2-03739F70F017}"/>
                  </a:ext>
                </a:extLst>
              </p:cNvPr>
              <p:cNvSpPr/>
              <p:nvPr>
                <p:custDataLst>
                  <p:tags r:id="rId558"/>
                </p:custDataLst>
              </p:nvPr>
            </p:nvSpPr>
            <p:spPr>
              <a:xfrm>
                <a:off x="3681335" y="7327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80" name="PA-椭圆 62">
                <a:extLst>
                  <a:ext uri="{FF2B5EF4-FFF2-40B4-BE49-F238E27FC236}">
                    <a16:creationId xmlns:a16="http://schemas.microsoft.com/office/drawing/2014/main" id="{250BAAA0-2EA7-4B85-9F56-1F90CAD04E58}"/>
                  </a:ext>
                </a:extLst>
              </p:cNvPr>
              <p:cNvSpPr/>
              <p:nvPr>
                <p:custDataLst>
                  <p:tags r:id="rId559"/>
                </p:custDataLst>
              </p:nvPr>
            </p:nvSpPr>
            <p:spPr>
              <a:xfrm>
                <a:off x="3782935" y="7327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81" name="PA-椭圆 63">
                <a:extLst>
                  <a:ext uri="{FF2B5EF4-FFF2-40B4-BE49-F238E27FC236}">
                    <a16:creationId xmlns:a16="http://schemas.microsoft.com/office/drawing/2014/main" id="{5305658A-6FAF-4F6D-B0D4-87F8EAB9C11B}"/>
                  </a:ext>
                </a:extLst>
              </p:cNvPr>
              <p:cNvSpPr/>
              <p:nvPr>
                <p:custDataLst>
                  <p:tags r:id="rId560"/>
                </p:custDataLst>
              </p:nvPr>
            </p:nvSpPr>
            <p:spPr>
              <a:xfrm>
                <a:off x="4494135" y="7327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82" name="PA-椭圆 64">
                <a:extLst>
                  <a:ext uri="{FF2B5EF4-FFF2-40B4-BE49-F238E27FC236}">
                    <a16:creationId xmlns:a16="http://schemas.microsoft.com/office/drawing/2014/main" id="{484B0105-6DD1-4EE8-A515-3F9EB8A54ECC}"/>
                  </a:ext>
                </a:extLst>
              </p:cNvPr>
              <p:cNvSpPr/>
              <p:nvPr>
                <p:custDataLst>
                  <p:tags r:id="rId561"/>
                </p:custDataLst>
              </p:nvPr>
            </p:nvSpPr>
            <p:spPr>
              <a:xfrm>
                <a:off x="4595735" y="7327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83" name="PA-椭圆 68">
                <a:extLst>
                  <a:ext uri="{FF2B5EF4-FFF2-40B4-BE49-F238E27FC236}">
                    <a16:creationId xmlns:a16="http://schemas.microsoft.com/office/drawing/2014/main" id="{8AF6B7FB-ECD2-4522-A299-608514F69787}"/>
                  </a:ext>
                </a:extLst>
              </p:cNvPr>
              <p:cNvSpPr/>
              <p:nvPr>
                <p:custDataLst>
                  <p:tags r:id="rId562"/>
                </p:custDataLst>
              </p:nvPr>
            </p:nvSpPr>
            <p:spPr>
              <a:xfrm>
                <a:off x="4697335" y="7327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84" name="PA-椭圆 69">
                <a:extLst>
                  <a:ext uri="{FF2B5EF4-FFF2-40B4-BE49-F238E27FC236}">
                    <a16:creationId xmlns:a16="http://schemas.microsoft.com/office/drawing/2014/main" id="{E5C11238-6E8E-4AFF-8188-EA257500887E}"/>
                  </a:ext>
                </a:extLst>
              </p:cNvPr>
              <p:cNvSpPr/>
              <p:nvPr>
                <p:custDataLst>
                  <p:tags r:id="rId563"/>
                </p:custDataLst>
              </p:nvPr>
            </p:nvSpPr>
            <p:spPr>
              <a:xfrm>
                <a:off x="4798935" y="7327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85" name="PA-椭圆 70">
                <a:extLst>
                  <a:ext uri="{FF2B5EF4-FFF2-40B4-BE49-F238E27FC236}">
                    <a16:creationId xmlns:a16="http://schemas.microsoft.com/office/drawing/2014/main" id="{86CD6562-519F-47E0-8E82-D8231CC4C6F6}"/>
                  </a:ext>
                </a:extLst>
              </p:cNvPr>
              <p:cNvSpPr/>
              <p:nvPr>
                <p:custDataLst>
                  <p:tags r:id="rId564"/>
                </p:custDataLst>
              </p:nvPr>
            </p:nvSpPr>
            <p:spPr>
              <a:xfrm>
                <a:off x="4900535" y="7327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86" name="PA-椭圆 71">
                <a:extLst>
                  <a:ext uri="{FF2B5EF4-FFF2-40B4-BE49-F238E27FC236}">
                    <a16:creationId xmlns:a16="http://schemas.microsoft.com/office/drawing/2014/main" id="{AC570DBE-1301-4D8D-B84D-F487CDA73E06}"/>
                  </a:ext>
                </a:extLst>
              </p:cNvPr>
              <p:cNvSpPr/>
              <p:nvPr>
                <p:custDataLst>
                  <p:tags r:id="rId565"/>
                </p:custDataLst>
              </p:nvPr>
            </p:nvSpPr>
            <p:spPr>
              <a:xfrm>
                <a:off x="3478135" y="8343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87" name="PA-椭圆 72">
                <a:extLst>
                  <a:ext uri="{FF2B5EF4-FFF2-40B4-BE49-F238E27FC236}">
                    <a16:creationId xmlns:a16="http://schemas.microsoft.com/office/drawing/2014/main" id="{927B66F9-767C-4B0B-9188-4676622CE8B7}"/>
                  </a:ext>
                </a:extLst>
              </p:cNvPr>
              <p:cNvSpPr/>
              <p:nvPr>
                <p:custDataLst>
                  <p:tags r:id="rId566"/>
                </p:custDataLst>
              </p:nvPr>
            </p:nvSpPr>
            <p:spPr>
              <a:xfrm>
                <a:off x="3579735" y="8343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88" name="PA-椭圆 73">
                <a:extLst>
                  <a:ext uri="{FF2B5EF4-FFF2-40B4-BE49-F238E27FC236}">
                    <a16:creationId xmlns:a16="http://schemas.microsoft.com/office/drawing/2014/main" id="{C1767A2B-1F86-45BC-B3CC-1AA7FE3AECF9}"/>
                  </a:ext>
                </a:extLst>
              </p:cNvPr>
              <p:cNvSpPr/>
              <p:nvPr>
                <p:custDataLst>
                  <p:tags r:id="rId567"/>
                </p:custDataLst>
              </p:nvPr>
            </p:nvSpPr>
            <p:spPr>
              <a:xfrm>
                <a:off x="3681335" y="8343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89" name="PA-椭圆 75">
                <a:extLst>
                  <a:ext uri="{FF2B5EF4-FFF2-40B4-BE49-F238E27FC236}">
                    <a16:creationId xmlns:a16="http://schemas.microsoft.com/office/drawing/2014/main" id="{3DC8B27A-0A2D-4294-A551-DFDC7A5CBFFE}"/>
                  </a:ext>
                </a:extLst>
              </p:cNvPr>
              <p:cNvSpPr/>
              <p:nvPr>
                <p:custDataLst>
                  <p:tags r:id="rId568"/>
                </p:custDataLst>
              </p:nvPr>
            </p:nvSpPr>
            <p:spPr>
              <a:xfrm>
                <a:off x="3782935" y="8343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90" name="PA-椭圆 76">
                <a:extLst>
                  <a:ext uri="{FF2B5EF4-FFF2-40B4-BE49-F238E27FC236}">
                    <a16:creationId xmlns:a16="http://schemas.microsoft.com/office/drawing/2014/main" id="{BD8F882C-C452-4745-94D5-978DE606CFBF}"/>
                  </a:ext>
                </a:extLst>
              </p:cNvPr>
              <p:cNvSpPr/>
              <p:nvPr>
                <p:custDataLst>
                  <p:tags r:id="rId569"/>
                </p:custDataLst>
              </p:nvPr>
            </p:nvSpPr>
            <p:spPr>
              <a:xfrm>
                <a:off x="3884535" y="8343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91" name="PA-椭圆 77">
                <a:extLst>
                  <a:ext uri="{FF2B5EF4-FFF2-40B4-BE49-F238E27FC236}">
                    <a16:creationId xmlns:a16="http://schemas.microsoft.com/office/drawing/2014/main" id="{D79FD20D-1F98-4B2E-BBB7-6335B35AA664}"/>
                  </a:ext>
                </a:extLst>
              </p:cNvPr>
              <p:cNvSpPr/>
              <p:nvPr>
                <p:custDataLst>
                  <p:tags r:id="rId570"/>
                </p:custDataLst>
              </p:nvPr>
            </p:nvSpPr>
            <p:spPr>
              <a:xfrm>
                <a:off x="4392535" y="8343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92" name="PA-椭圆 78">
                <a:extLst>
                  <a:ext uri="{FF2B5EF4-FFF2-40B4-BE49-F238E27FC236}">
                    <a16:creationId xmlns:a16="http://schemas.microsoft.com/office/drawing/2014/main" id="{0F52FB5D-623B-43F9-B2CE-8564450A81FC}"/>
                  </a:ext>
                </a:extLst>
              </p:cNvPr>
              <p:cNvSpPr/>
              <p:nvPr>
                <p:custDataLst>
                  <p:tags r:id="rId571"/>
                </p:custDataLst>
              </p:nvPr>
            </p:nvSpPr>
            <p:spPr>
              <a:xfrm>
                <a:off x="4494135" y="8343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93" name="PA-椭圆 80">
                <a:extLst>
                  <a:ext uri="{FF2B5EF4-FFF2-40B4-BE49-F238E27FC236}">
                    <a16:creationId xmlns:a16="http://schemas.microsoft.com/office/drawing/2014/main" id="{8A4A5A87-752A-49DC-97C7-D92D0D90773F}"/>
                  </a:ext>
                </a:extLst>
              </p:cNvPr>
              <p:cNvSpPr/>
              <p:nvPr>
                <p:custDataLst>
                  <p:tags r:id="rId572"/>
                </p:custDataLst>
              </p:nvPr>
            </p:nvSpPr>
            <p:spPr>
              <a:xfrm>
                <a:off x="4595735" y="8343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94" name="PA-椭圆 81">
                <a:extLst>
                  <a:ext uri="{FF2B5EF4-FFF2-40B4-BE49-F238E27FC236}">
                    <a16:creationId xmlns:a16="http://schemas.microsoft.com/office/drawing/2014/main" id="{CE418594-410B-436E-B59E-CBD289853EB5}"/>
                  </a:ext>
                </a:extLst>
              </p:cNvPr>
              <p:cNvSpPr/>
              <p:nvPr>
                <p:custDataLst>
                  <p:tags r:id="rId573"/>
                </p:custDataLst>
              </p:nvPr>
            </p:nvSpPr>
            <p:spPr>
              <a:xfrm>
                <a:off x="4697335" y="8343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95" name="PA-椭圆 82">
                <a:extLst>
                  <a:ext uri="{FF2B5EF4-FFF2-40B4-BE49-F238E27FC236}">
                    <a16:creationId xmlns:a16="http://schemas.microsoft.com/office/drawing/2014/main" id="{CA923E9E-AB4B-4A0C-A8D6-9F901DD17A1D}"/>
                  </a:ext>
                </a:extLst>
              </p:cNvPr>
              <p:cNvSpPr/>
              <p:nvPr>
                <p:custDataLst>
                  <p:tags r:id="rId574"/>
                </p:custDataLst>
              </p:nvPr>
            </p:nvSpPr>
            <p:spPr>
              <a:xfrm>
                <a:off x="4798935" y="8343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96" name="PA-椭圆 86">
                <a:extLst>
                  <a:ext uri="{FF2B5EF4-FFF2-40B4-BE49-F238E27FC236}">
                    <a16:creationId xmlns:a16="http://schemas.microsoft.com/office/drawing/2014/main" id="{63119FF4-1BA3-46E3-A0FF-10CF690DF508}"/>
                  </a:ext>
                </a:extLst>
              </p:cNvPr>
              <p:cNvSpPr/>
              <p:nvPr>
                <p:custDataLst>
                  <p:tags r:id="rId575"/>
                </p:custDataLst>
              </p:nvPr>
            </p:nvSpPr>
            <p:spPr>
              <a:xfrm>
                <a:off x="4900535" y="8343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97" name="PA-椭圆 88">
                <a:extLst>
                  <a:ext uri="{FF2B5EF4-FFF2-40B4-BE49-F238E27FC236}">
                    <a16:creationId xmlns:a16="http://schemas.microsoft.com/office/drawing/2014/main" id="{E2F51391-CB4C-4C17-9D99-C0C41FBD8670}"/>
                  </a:ext>
                </a:extLst>
              </p:cNvPr>
              <p:cNvSpPr/>
              <p:nvPr>
                <p:custDataLst>
                  <p:tags r:id="rId576"/>
                </p:custDataLst>
              </p:nvPr>
            </p:nvSpPr>
            <p:spPr>
              <a:xfrm>
                <a:off x="3478135" y="9359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98" name="PA-椭圆 90">
                <a:extLst>
                  <a:ext uri="{FF2B5EF4-FFF2-40B4-BE49-F238E27FC236}">
                    <a16:creationId xmlns:a16="http://schemas.microsoft.com/office/drawing/2014/main" id="{0FD0F376-F6AB-49FA-96E8-7F194737AB03}"/>
                  </a:ext>
                </a:extLst>
              </p:cNvPr>
              <p:cNvSpPr/>
              <p:nvPr>
                <p:custDataLst>
                  <p:tags r:id="rId577"/>
                </p:custDataLst>
              </p:nvPr>
            </p:nvSpPr>
            <p:spPr>
              <a:xfrm>
                <a:off x="3579735" y="9359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99" name="PA-椭圆 92">
                <a:extLst>
                  <a:ext uri="{FF2B5EF4-FFF2-40B4-BE49-F238E27FC236}">
                    <a16:creationId xmlns:a16="http://schemas.microsoft.com/office/drawing/2014/main" id="{533E20A6-5C63-4406-A03B-A50BD3BEB8AB}"/>
                  </a:ext>
                </a:extLst>
              </p:cNvPr>
              <p:cNvSpPr/>
              <p:nvPr>
                <p:custDataLst>
                  <p:tags r:id="rId578"/>
                </p:custDataLst>
              </p:nvPr>
            </p:nvSpPr>
            <p:spPr>
              <a:xfrm>
                <a:off x="3681335" y="9359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00" name="PA-椭圆 93">
                <a:extLst>
                  <a:ext uri="{FF2B5EF4-FFF2-40B4-BE49-F238E27FC236}">
                    <a16:creationId xmlns:a16="http://schemas.microsoft.com/office/drawing/2014/main" id="{19C7E4A8-BF72-45DE-8E73-057993F2D03F}"/>
                  </a:ext>
                </a:extLst>
              </p:cNvPr>
              <p:cNvSpPr/>
              <p:nvPr>
                <p:custDataLst>
                  <p:tags r:id="rId579"/>
                </p:custDataLst>
              </p:nvPr>
            </p:nvSpPr>
            <p:spPr>
              <a:xfrm>
                <a:off x="3782935" y="9359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01" name="PA-椭圆 97">
                <a:extLst>
                  <a:ext uri="{FF2B5EF4-FFF2-40B4-BE49-F238E27FC236}">
                    <a16:creationId xmlns:a16="http://schemas.microsoft.com/office/drawing/2014/main" id="{E739F116-5951-4FAF-828F-BE49A6080047}"/>
                  </a:ext>
                </a:extLst>
              </p:cNvPr>
              <p:cNvSpPr/>
              <p:nvPr>
                <p:custDataLst>
                  <p:tags r:id="rId580"/>
                </p:custDataLst>
              </p:nvPr>
            </p:nvSpPr>
            <p:spPr>
              <a:xfrm>
                <a:off x="3884535" y="9359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02" name="PA-椭圆 101">
                <a:extLst>
                  <a:ext uri="{FF2B5EF4-FFF2-40B4-BE49-F238E27FC236}">
                    <a16:creationId xmlns:a16="http://schemas.microsoft.com/office/drawing/2014/main" id="{7A03D5C4-2CE4-42EE-8D0E-60DF0654432E}"/>
                  </a:ext>
                </a:extLst>
              </p:cNvPr>
              <p:cNvSpPr/>
              <p:nvPr>
                <p:custDataLst>
                  <p:tags r:id="rId581"/>
                </p:custDataLst>
              </p:nvPr>
            </p:nvSpPr>
            <p:spPr>
              <a:xfrm>
                <a:off x="3986135" y="9359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03" name="PA-椭圆 102">
                <a:extLst>
                  <a:ext uri="{FF2B5EF4-FFF2-40B4-BE49-F238E27FC236}">
                    <a16:creationId xmlns:a16="http://schemas.microsoft.com/office/drawing/2014/main" id="{38BC608B-DAB1-4B12-B172-F8089B870840}"/>
                  </a:ext>
                </a:extLst>
              </p:cNvPr>
              <p:cNvSpPr/>
              <p:nvPr>
                <p:custDataLst>
                  <p:tags r:id="rId582"/>
                </p:custDataLst>
              </p:nvPr>
            </p:nvSpPr>
            <p:spPr>
              <a:xfrm>
                <a:off x="4087735" y="9359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04" name="PA-椭圆 103">
                <a:extLst>
                  <a:ext uri="{FF2B5EF4-FFF2-40B4-BE49-F238E27FC236}">
                    <a16:creationId xmlns:a16="http://schemas.microsoft.com/office/drawing/2014/main" id="{B214DC2A-2D8E-44C7-B2AE-F589A45B528E}"/>
                  </a:ext>
                </a:extLst>
              </p:cNvPr>
              <p:cNvSpPr/>
              <p:nvPr>
                <p:custDataLst>
                  <p:tags r:id="rId583"/>
                </p:custDataLst>
              </p:nvPr>
            </p:nvSpPr>
            <p:spPr>
              <a:xfrm>
                <a:off x="4189335" y="9359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05" name="PA-椭圆 104">
                <a:extLst>
                  <a:ext uri="{FF2B5EF4-FFF2-40B4-BE49-F238E27FC236}">
                    <a16:creationId xmlns:a16="http://schemas.microsoft.com/office/drawing/2014/main" id="{48C31663-A104-4AEE-9BAE-3FD1E1819119}"/>
                  </a:ext>
                </a:extLst>
              </p:cNvPr>
              <p:cNvSpPr/>
              <p:nvPr>
                <p:custDataLst>
                  <p:tags r:id="rId584"/>
                </p:custDataLst>
              </p:nvPr>
            </p:nvSpPr>
            <p:spPr>
              <a:xfrm>
                <a:off x="4290935" y="9359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06" name="PA-椭圆 105">
                <a:extLst>
                  <a:ext uri="{FF2B5EF4-FFF2-40B4-BE49-F238E27FC236}">
                    <a16:creationId xmlns:a16="http://schemas.microsoft.com/office/drawing/2014/main" id="{7B0A494C-67A8-4A11-8995-298A2DA62D84}"/>
                  </a:ext>
                </a:extLst>
              </p:cNvPr>
              <p:cNvSpPr/>
              <p:nvPr>
                <p:custDataLst>
                  <p:tags r:id="rId585"/>
                </p:custDataLst>
              </p:nvPr>
            </p:nvSpPr>
            <p:spPr>
              <a:xfrm>
                <a:off x="4392535" y="9359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07" name="PA-椭圆 522">
                <a:extLst>
                  <a:ext uri="{FF2B5EF4-FFF2-40B4-BE49-F238E27FC236}">
                    <a16:creationId xmlns:a16="http://schemas.microsoft.com/office/drawing/2014/main" id="{2940C153-BC93-4EB5-AD57-89A12CB24758}"/>
                  </a:ext>
                </a:extLst>
              </p:cNvPr>
              <p:cNvSpPr/>
              <p:nvPr>
                <p:custDataLst>
                  <p:tags r:id="rId586"/>
                </p:custDataLst>
              </p:nvPr>
            </p:nvSpPr>
            <p:spPr>
              <a:xfrm>
                <a:off x="4494135" y="9359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08" name="PA-椭圆 523">
                <a:extLst>
                  <a:ext uri="{FF2B5EF4-FFF2-40B4-BE49-F238E27FC236}">
                    <a16:creationId xmlns:a16="http://schemas.microsoft.com/office/drawing/2014/main" id="{989BA8E6-A84F-49C4-ABB2-E3464B1AF5F4}"/>
                  </a:ext>
                </a:extLst>
              </p:cNvPr>
              <p:cNvSpPr/>
              <p:nvPr>
                <p:custDataLst>
                  <p:tags r:id="rId587"/>
                </p:custDataLst>
              </p:nvPr>
            </p:nvSpPr>
            <p:spPr>
              <a:xfrm>
                <a:off x="4595735" y="9359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09" name="PA-椭圆 524">
                <a:extLst>
                  <a:ext uri="{FF2B5EF4-FFF2-40B4-BE49-F238E27FC236}">
                    <a16:creationId xmlns:a16="http://schemas.microsoft.com/office/drawing/2014/main" id="{DA7E31B2-36FC-4F7B-91D0-2DC55B1195AA}"/>
                  </a:ext>
                </a:extLst>
              </p:cNvPr>
              <p:cNvSpPr/>
              <p:nvPr>
                <p:custDataLst>
                  <p:tags r:id="rId588"/>
                </p:custDataLst>
              </p:nvPr>
            </p:nvSpPr>
            <p:spPr>
              <a:xfrm>
                <a:off x="4697335" y="9359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10" name="PA-椭圆 525">
                <a:extLst>
                  <a:ext uri="{FF2B5EF4-FFF2-40B4-BE49-F238E27FC236}">
                    <a16:creationId xmlns:a16="http://schemas.microsoft.com/office/drawing/2014/main" id="{1F6A1EFC-B5E7-40EF-98B4-F6C67DF73F9C}"/>
                  </a:ext>
                </a:extLst>
              </p:cNvPr>
              <p:cNvSpPr/>
              <p:nvPr>
                <p:custDataLst>
                  <p:tags r:id="rId589"/>
                </p:custDataLst>
              </p:nvPr>
            </p:nvSpPr>
            <p:spPr>
              <a:xfrm>
                <a:off x="4798935" y="9359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11" name="PA-椭圆 526">
                <a:extLst>
                  <a:ext uri="{FF2B5EF4-FFF2-40B4-BE49-F238E27FC236}">
                    <a16:creationId xmlns:a16="http://schemas.microsoft.com/office/drawing/2014/main" id="{82AE2BB7-BB89-4C9F-A083-BD26252A781C}"/>
                  </a:ext>
                </a:extLst>
              </p:cNvPr>
              <p:cNvSpPr/>
              <p:nvPr>
                <p:custDataLst>
                  <p:tags r:id="rId590"/>
                </p:custDataLst>
              </p:nvPr>
            </p:nvSpPr>
            <p:spPr>
              <a:xfrm>
                <a:off x="4900535" y="9359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12" name="PA-椭圆 527">
                <a:extLst>
                  <a:ext uri="{FF2B5EF4-FFF2-40B4-BE49-F238E27FC236}">
                    <a16:creationId xmlns:a16="http://schemas.microsoft.com/office/drawing/2014/main" id="{80BE84B7-0079-43C5-9234-182011421BA6}"/>
                  </a:ext>
                </a:extLst>
              </p:cNvPr>
              <p:cNvSpPr/>
              <p:nvPr>
                <p:custDataLst>
                  <p:tags r:id="rId591"/>
                </p:custDataLst>
              </p:nvPr>
            </p:nvSpPr>
            <p:spPr>
              <a:xfrm>
                <a:off x="5002135" y="9359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13" name="PA-椭圆 528">
                <a:extLst>
                  <a:ext uri="{FF2B5EF4-FFF2-40B4-BE49-F238E27FC236}">
                    <a16:creationId xmlns:a16="http://schemas.microsoft.com/office/drawing/2014/main" id="{8D3843D1-E6EB-47A9-BDE3-AD84DB6A07E1}"/>
                  </a:ext>
                </a:extLst>
              </p:cNvPr>
              <p:cNvSpPr/>
              <p:nvPr>
                <p:custDataLst>
                  <p:tags r:id="rId592"/>
                </p:custDataLst>
              </p:nvPr>
            </p:nvSpPr>
            <p:spPr>
              <a:xfrm>
                <a:off x="3478135" y="10375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14" name="PA-椭圆 529">
                <a:extLst>
                  <a:ext uri="{FF2B5EF4-FFF2-40B4-BE49-F238E27FC236}">
                    <a16:creationId xmlns:a16="http://schemas.microsoft.com/office/drawing/2014/main" id="{151E424E-3FAA-45E6-88B0-FEBC29CBA1F6}"/>
                  </a:ext>
                </a:extLst>
              </p:cNvPr>
              <p:cNvSpPr/>
              <p:nvPr>
                <p:custDataLst>
                  <p:tags r:id="rId593"/>
                </p:custDataLst>
              </p:nvPr>
            </p:nvSpPr>
            <p:spPr>
              <a:xfrm>
                <a:off x="3579735" y="10375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15" name="PA-椭圆 530">
                <a:extLst>
                  <a:ext uri="{FF2B5EF4-FFF2-40B4-BE49-F238E27FC236}">
                    <a16:creationId xmlns:a16="http://schemas.microsoft.com/office/drawing/2014/main" id="{0C93ADF4-EBEA-49EE-9525-8457B38E7229}"/>
                  </a:ext>
                </a:extLst>
              </p:cNvPr>
              <p:cNvSpPr/>
              <p:nvPr>
                <p:custDataLst>
                  <p:tags r:id="rId594"/>
                </p:custDataLst>
              </p:nvPr>
            </p:nvSpPr>
            <p:spPr>
              <a:xfrm>
                <a:off x="3681335" y="10375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16" name="PA-椭圆 531">
                <a:extLst>
                  <a:ext uri="{FF2B5EF4-FFF2-40B4-BE49-F238E27FC236}">
                    <a16:creationId xmlns:a16="http://schemas.microsoft.com/office/drawing/2014/main" id="{C0C05BB4-7B44-4A9B-9949-10AF22EA71E1}"/>
                  </a:ext>
                </a:extLst>
              </p:cNvPr>
              <p:cNvSpPr/>
              <p:nvPr>
                <p:custDataLst>
                  <p:tags r:id="rId595"/>
                </p:custDataLst>
              </p:nvPr>
            </p:nvSpPr>
            <p:spPr>
              <a:xfrm>
                <a:off x="3782935" y="10375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17" name="PA-椭圆 532">
                <a:extLst>
                  <a:ext uri="{FF2B5EF4-FFF2-40B4-BE49-F238E27FC236}">
                    <a16:creationId xmlns:a16="http://schemas.microsoft.com/office/drawing/2014/main" id="{FB428F19-1FA6-4827-B873-EA53BDE474A8}"/>
                  </a:ext>
                </a:extLst>
              </p:cNvPr>
              <p:cNvSpPr/>
              <p:nvPr>
                <p:custDataLst>
                  <p:tags r:id="rId596"/>
                </p:custDataLst>
              </p:nvPr>
            </p:nvSpPr>
            <p:spPr>
              <a:xfrm>
                <a:off x="3884535" y="10375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18" name="PA-椭圆 533">
                <a:extLst>
                  <a:ext uri="{FF2B5EF4-FFF2-40B4-BE49-F238E27FC236}">
                    <a16:creationId xmlns:a16="http://schemas.microsoft.com/office/drawing/2014/main" id="{DCBC0831-2F39-40CF-B961-D79EB307FD56}"/>
                  </a:ext>
                </a:extLst>
              </p:cNvPr>
              <p:cNvSpPr/>
              <p:nvPr>
                <p:custDataLst>
                  <p:tags r:id="rId597"/>
                </p:custDataLst>
              </p:nvPr>
            </p:nvSpPr>
            <p:spPr>
              <a:xfrm>
                <a:off x="3986135" y="10375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19" name="PA-椭圆 534">
                <a:extLst>
                  <a:ext uri="{FF2B5EF4-FFF2-40B4-BE49-F238E27FC236}">
                    <a16:creationId xmlns:a16="http://schemas.microsoft.com/office/drawing/2014/main" id="{2CCB1FCB-3903-453F-B67E-332FDC72560E}"/>
                  </a:ext>
                </a:extLst>
              </p:cNvPr>
              <p:cNvSpPr/>
              <p:nvPr>
                <p:custDataLst>
                  <p:tags r:id="rId598"/>
                </p:custDataLst>
              </p:nvPr>
            </p:nvSpPr>
            <p:spPr>
              <a:xfrm>
                <a:off x="4087735" y="10375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20" name="PA-椭圆 535">
                <a:extLst>
                  <a:ext uri="{FF2B5EF4-FFF2-40B4-BE49-F238E27FC236}">
                    <a16:creationId xmlns:a16="http://schemas.microsoft.com/office/drawing/2014/main" id="{F7473F0E-81C8-4EBB-82B4-2BAE7B7C7BA4}"/>
                  </a:ext>
                </a:extLst>
              </p:cNvPr>
              <p:cNvSpPr/>
              <p:nvPr>
                <p:custDataLst>
                  <p:tags r:id="rId599"/>
                </p:custDataLst>
              </p:nvPr>
            </p:nvSpPr>
            <p:spPr>
              <a:xfrm>
                <a:off x="4189335" y="10375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21" name="PA-椭圆 536">
                <a:extLst>
                  <a:ext uri="{FF2B5EF4-FFF2-40B4-BE49-F238E27FC236}">
                    <a16:creationId xmlns:a16="http://schemas.microsoft.com/office/drawing/2014/main" id="{E9C21564-01F2-4BB8-A4FF-6EE4A60AB48E}"/>
                  </a:ext>
                </a:extLst>
              </p:cNvPr>
              <p:cNvSpPr/>
              <p:nvPr>
                <p:custDataLst>
                  <p:tags r:id="rId600"/>
                </p:custDataLst>
              </p:nvPr>
            </p:nvSpPr>
            <p:spPr>
              <a:xfrm>
                <a:off x="4290935" y="10375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22" name="PA-椭圆 537">
                <a:extLst>
                  <a:ext uri="{FF2B5EF4-FFF2-40B4-BE49-F238E27FC236}">
                    <a16:creationId xmlns:a16="http://schemas.microsoft.com/office/drawing/2014/main" id="{114C77F5-0B50-4C0D-BE2E-60F8A50D7E37}"/>
                  </a:ext>
                </a:extLst>
              </p:cNvPr>
              <p:cNvSpPr/>
              <p:nvPr>
                <p:custDataLst>
                  <p:tags r:id="rId601"/>
                </p:custDataLst>
              </p:nvPr>
            </p:nvSpPr>
            <p:spPr>
              <a:xfrm>
                <a:off x="4392535" y="10375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23" name="PA-椭圆 538">
                <a:extLst>
                  <a:ext uri="{FF2B5EF4-FFF2-40B4-BE49-F238E27FC236}">
                    <a16:creationId xmlns:a16="http://schemas.microsoft.com/office/drawing/2014/main" id="{92F07D5F-C1DC-4CA9-83D2-DEEA258CB357}"/>
                  </a:ext>
                </a:extLst>
              </p:cNvPr>
              <p:cNvSpPr/>
              <p:nvPr>
                <p:custDataLst>
                  <p:tags r:id="rId602"/>
                </p:custDataLst>
              </p:nvPr>
            </p:nvSpPr>
            <p:spPr>
              <a:xfrm>
                <a:off x="4494135" y="10375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24" name="PA-椭圆 539">
                <a:extLst>
                  <a:ext uri="{FF2B5EF4-FFF2-40B4-BE49-F238E27FC236}">
                    <a16:creationId xmlns:a16="http://schemas.microsoft.com/office/drawing/2014/main" id="{CBBD926D-9FE0-4BBC-80F0-B81B0C5A4864}"/>
                  </a:ext>
                </a:extLst>
              </p:cNvPr>
              <p:cNvSpPr/>
              <p:nvPr>
                <p:custDataLst>
                  <p:tags r:id="rId603"/>
                </p:custDataLst>
              </p:nvPr>
            </p:nvSpPr>
            <p:spPr>
              <a:xfrm>
                <a:off x="4595735" y="10375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25" name="PA-椭圆 540">
                <a:extLst>
                  <a:ext uri="{FF2B5EF4-FFF2-40B4-BE49-F238E27FC236}">
                    <a16:creationId xmlns:a16="http://schemas.microsoft.com/office/drawing/2014/main" id="{D979DC0F-A871-447B-B180-CE7799F00904}"/>
                  </a:ext>
                </a:extLst>
              </p:cNvPr>
              <p:cNvSpPr/>
              <p:nvPr>
                <p:custDataLst>
                  <p:tags r:id="rId604"/>
                </p:custDataLst>
              </p:nvPr>
            </p:nvSpPr>
            <p:spPr>
              <a:xfrm>
                <a:off x="4697335" y="10375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26" name="PA-椭圆 541">
                <a:extLst>
                  <a:ext uri="{FF2B5EF4-FFF2-40B4-BE49-F238E27FC236}">
                    <a16:creationId xmlns:a16="http://schemas.microsoft.com/office/drawing/2014/main" id="{0B490EC6-B57B-45FB-B8FE-0809E1B98F13}"/>
                  </a:ext>
                </a:extLst>
              </p:cNvPr>
              <p:cNvSpPr/>
              <p:nvPr>
                <p:custDataLst>
                  <p:tags r:id="rId605"/>
                </p:custDataLst>
              </p:nvPr>
            </p:nvSpPr>
            <p:spPr>
              <a:xfrm>
                <a:off x="4798935" y="10375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27" name="PA-椭圆 542">
                <a:extLst>
                  <a:ext uri="{FF2B5EF4-FFF2-40B4-BE49-F238E27FC236}">
                    <a16:creationId xmlns:a16="http://schemas.microsoft.com/office/drawing/2014/main" id="{252E93F2-AFCF-4A00-810D-39A1D0332422}"/>
                  </a:ext>
                </a:extLst>
              </p:cNvPr>
              <p:cNvSpPr/>
              <p:nvPr>
                <p:custDataLst>
                  <p:tags r:id="rId606"/>
                </p:custDataLst>
              </p:nvPr>
            </p:nvSpPr>
            <p:spPr>
              <a:xfrm>
                <a:off x="4900535" y="10375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28" name="PA-椭圆 543">
                <a:extLst>
                  <a:ext uri="{FF2B5EF4-FFF2-40B4-BE49-F238E27FC236}">
                    <a16:creationId xmlns:a16="http://schemas.microsoft.com/office/drawing/2014/main" id="{C889D2A1-30A7-4E08-8524-6EC6E06027B7}"/>
                  </a:ext>
                </a:extLst>
              </p:cNvPr>
              <p:cNvSpPr/>
              <p:nvPr>
                <p:custDataLst>
                  <p:tags r:id="rId607"/>
                </p:custDataLst>
              </p:nvPr>
            </p:nvSpPr>
            <p:spPr>
              <a:xfrm>
                <a:off x="5002135" y="10375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29" name="PA-椭圆 544">
                <a:extLst>
                  <a:ext uri="{FF2B5EF4-FFF2-40B4-BE49-F238E27FC236}">
                    <a16:creationId xmlns:a16="http://schemas.microsoft.com/office/drawing/2014/main" id="{5830DDE1-4FE5-4886-9BBB-0E5AEBB2111A}"/>
                  </a:ext>
                </a:extLst>
              </p:cNvPr>
              <p:cNvSpPr/>
              <p:nvPr>
                <p:custDataLst>
                  <p:tags r:id="rId608"/>
                </p:custDataLst>
              </p:nvPr>
            </p:nvSpPr>
            <p:spPr>
              <a:xfrm>
                <a:off x="3579735" y="11391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30" name="PA-椭圆 545">
                <a:extLst>
                  <a:ext uri="{FF2B5EF4-FFF2-40B4-BE49-F238E27FC236}">
                    <a16:creationId xmlns:a16="http://schemas.microsoft.com/office/drawing/2014/main" id="{F4032DBB-2095-409D-92CA-E82035CD0B3B}"/>
                  </a:ext>
                </a:extLst>
              </p:cNvPr>
              <p:cNvSpPr/>
              <p:nvPr>
                <p:custDataLst>
                  <p:tags r:id="rId609"/>
                </p:custDataLst>
              </p:nvPr>
            </p:nvSpPr>
            <p:spPr>
              <a:xfrm>
                <a:off x="3681335" y="11391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31" name="PA-椭圆 546">
                <a:extLst>
                  <a:ext uri="{FF2B5EF4-FFF2-40B4-BE49-F238E27FC236}">
                    <a16:creationId xmlns:a16="http://schemas.microsoft.com/office/drawing/2014/main" id="{54AF99B2-FE93-407A-9306-D62F33F1541B}"/>
                  </a:ext>
                </a:extLst>
              </p:cNvPr>
              <p:cNvSpPr/>
              <p:nvPr>
                <p:custDataLst>
                  <p:tags r:id="rId610"/>
                </p:custDataLst>
              </p:nvPr>
            </p:nvSpPr>
            <p:spPr>
              <a:xfrm>
                <a:off x="3782935" y="11391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32" name="PA-椭圆 547">
                <a:extLst>
                  <a:ext uri="{FF2B5EF4-FFF2-40B4-BE49-F238E27FC236}">
                    <a16:creationId xmlns:a16="http://schemas.microsoft.com/office/drawing/2014/main" id="{1214195B-A436-4768-9F61-CA8184A1315A}"/>
                  </a:ext>
                </a:extLst>
              </p:cNvPr>
              <p:cNvSpPr/>
              <p:nvPr>
                <p:custDataLst>
                  <p:tags r:id="rId611"/>
                </p:custDataLst>
              </p:nvPr>
            </p:nvSpPr>
            <p:spPr>
              <a:xfrm>
                <a:off x="3884535" y="11391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33" name="PA-椭圆 548">
                <a:extLst>
                  <a:ext uri="{FF2B5EF4-FFF2-40B4-BE49-F238E27FC236}">
                    <a16:creationId xmlns:a16="http://schemas.microsoft.com/office/drawing/2014/main" id="{0754EA56-C082-4FC4-9325-2986EBEF3137}"/>
                  </a:ext>
                </a:extLst>
              </p:cNvPr>
              <p:cNvSpPr/>
              <p:nvPr>
                <p:custDataLst>
                  <p:tags r:id="rId612"/>
                </p:custDataLst>
              </p:nvPr>
            </p:nvSpPr>
            <p:spPr>
              <a:xfrm>
                <a:off x="3986135" y="11391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34" name="PA-椭圆 549">
                <a:extLst>
                  <a:ext uri="{FF2B5EF4-FFF2-40B4-BE49-F238E27FC236}">
                    <a16:creationId xmlns:a16="http://schemas.microsoft.com/office/drawing/2014/main" id="{C7948DB3-1578-461F-AE7C-F63D7781D669}"/>
                  </a:ext>
                </a:extLst>
              </p:cNvPr>
              <p:cNvSpPr/>
              <p:nvPr>
                <p:custDataLst>
                  <p:tags r:id="rId613"/>
                </p:custDataLst>
              </p:nvPr>
            </p:nvSpPr>
            <p:spPr>
              <a:xfrm>
                <a:off x="4087735" y="11391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35" name="PA-椭圆 550">
                <a:extLst>
                  <a:ext uri="{FF2B5EF4-FFF2-40B4-BE49-F238E27FC236}">
                    <a16:creationId xmlns:a16="http://schemas.microsoft.com/office/drawing/2014/main" id="{5860D083-E0EF-41F5-9AA5-ED7A4C5F0B0A}"/>
                  </a:ext>
                </a:extLst>
              </p:cNvPr>
              <p:cNvSpPr/>
              <p:nvPr>
                <p:custDataLst>
                  <p:tags r:id="rId614"/>
                </p:custDataLst>
              </p:nvPr>
            </p:nvSpPr>
            <p:spPr>
              <a:xfrm>
                <a:off x="4189335" y="11391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36" name="PA-椭圆 551">
                <a:extLst>
                  <a:ext uri="{FF2B5EF4-FFF2-40B4-BE49-F238E27FC236}">
                    <a16:creationId xmlns:a16="http://schemas.microsoft.com/office/drawing/2014/main" id="{AA869F57-11D9-410B-B809-FCCF9980E2F4}"/>
                  </a:ext>
                </a:extLst>
              </p:cNvPr>
              <p:cNvSpPr/>
              <p:nvPr>
                <p:custDataLst>
                  <p:tags r:id="rId615"/>
                </p:custDataLst>
              </p:nvPr>
            </p:nvSpPr>
            <p:spPr>
              <a:xfrm>
                <a:off x="4290935" y="11391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37" name="PA-椭圆 552">
                <a:extLst>
                  <a:ext uri="{FF2B5EF4-FFF2-40B4-BE49-F238E27FC236}">
                    <a16:creationId xmlns:a16="http://schemas.microsoft.com/office/drawing/2014/main" id="{5240AB9D-C947-4C77-BF5A-C10B1CD283F6}"/>
                  </a:ext>
                </a:extLst>
              </p:cNvPr>
              <p:cNvSpPr/>
              <p:nvPr>
                <p:custDataLst>
                  <p:tags r:id="rId616"/>
                </p:custDataLst>
              </p:nvPr>
            </p:nvSpPr>
            <p:spPr>
              <a:xfrm>
                <a:off x="4392535" y="11391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38" name="PA-椭圆 553">
                <a:extLst>
                  <a:ext uri="{FF2B5EF4-FFF2-40B4-BE49-F238E27FC236}">
                    <a16:creationId xmlns:a16="http://schemas.microsoft.com/office/drawing/2014/main" id="{2C0453D3-8C05-4A82-B107-60EAE7887ABF}"/>
                  </a:ext>
                </a:extLst>
              </p:cNvPr>
              <p:cNvSpPr/>
              <p:nvPr>
                <p:custDataLst>
                  <p:tags r:id="rId617"/>
                </p:custDataLst>
              </p:nvPr>
            </p:nvSpPr>
            <p:spPr>
              <a:xfrm>
                <a:off x="4494135" y="11391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39" name="PA-椭圆 554">
                <a:extLst>
                  <a:ext uri="{FF2B5EF4-FFF2-40B4-BE49-F238E27FC236}">
                    <a16:creationId xmlns:a16="http://schemas.microsoft.com/office/drawing/2014/main" id="{CDD37217-2493-4DEC-8EF7-3AA3B3DBCEAC}"/>
                  </a:ext>
                </a:extLst>
              </p:cNvPr>
              <p:cNvSpPr/>
              <p:nvPr>
                <p:custDataLst>
                  <p:tags r:id="rId618"/>
                </p:custDataLst>
              </p:nvPr>
            </p:nvSpPr>
            <p:spPr>
              <a:xfrm>
                <a:off x="4595735" y="11391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40" name="PA-椭圆 555">
                <a:extLst>
                  <a:ext uri="{FF2B5EF4-FFF2-40B4-BE49-F238E27FC236}">
                    <a16:creationId xmlns:a16="http://schemas.microsoft.com/office/drawing/2014/main" id="{5540D315-BA9C-4621-AD23-C76FBED6ED90}"/>
                  </a:ext>
                </a:extLst>
              </p:cNvPr>
              <p:cNvSpPr/>
              <p:nvPr>
                <p:custDataLst>
                  <p:tags r:id="rId619"/>
                </p:custDataLst>
              </p:nvPr>
            </p:nvSpPr>
            <p:spPr>
              <a:xfrm>
                <a:off x="4697335" y="11391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41" name="PA-椭圆 556">
                <a:extLst>
                  <a:ext uri="{FF2B5EF4-FFF2-40B4-BE49-F238E27FC236}">
                    <a16:creationId xmlns:a16="http://schemas.microsoft.com/office/drawing/2014/main" id="{E456A2CE-F74B-40B6-BEB5-E0D38D1F9BEF}"/>
                  </a:ext>
                </a:extLst>
              </p:cNvPr>
              <p:cNvSpPr/>
              <p:nvPr>
                <p:custDataLst>
                  <p:tags r:id="rId620"/>
                </p:custDataLst>
              </p:nvPr>
            </p:nvSpPr>
            <p:spPr>
              <a:xfrm>
                <a:off x="4798935" y="11391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42" name="PA-椭圆 557">
                <a:extLst>
                  <a:ext uri="{FF2B5EF4-FFF2-40B4-BE49-F238E27FC236}">
                    <a16:creationId xmlns:a16="http://schemas.microsoft.com/office/drawing/2014/main" id="{22436F37-61E9-42BE-BB58-F0EFD1F52C3D}"/>
                  </a:ext>
                </a:extLst>
              </p:cNvPr>
              <p:cNvSpPr/>
              <p:nvPr>
                <p:custDataLst>
                  <p:tags r:id="rId621"/>
                </p:custDataLst>
              </p:nvPr>
            </p:nvSpPr>
            <p:spPr>
              <a:xfrm>
                <a:off x="4900535" y="11391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43" name="PA-椭圆 558">
                <a:extLst>
                  <a:ext uri="{FF2B5EF4-FFF2-40B4-BE49-F238E27FC236}">
                    <a16:creationId xmlns:a16="http://schemas.microsoft.com/office/drawing/2014/main" id="{F3002279-7EA2-4982-BE64-2A6F8487DEF7}"/>
                  </a:ext>
                </a:extLst>
              </p:cNvPr>
              <p:cNvSpPr/>
              <p:nvPr>
                <p:custDataLst>
                  <p:tags r:id="rId622"/>
                </p:custDataLst>
              </p:nvPr>
            </p:nvSpPr>
            <p:spPr>
              <a:xfrm>
                <a:off x="5002135" y="11391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44" name="PA-椭圆 559">
                <a:extLst>
                  <a:ext uri="{FF2B5EF4-FFF2-40B4-BE49-F238E27FC236}">
                    <a16:creationId xmlns:a16="http://schemas.microsoft.com/office/drawing/2014/main" id="{27DDC3CC-3415-4EE0-897E-CCFA4834924C}"/>
                  </a:ext>
                </a:extLst>
              </p:cNvPr>
              <p:cNvSpPr/>
              <p:nvPr>
                <p:custDataLst>
                  <p:tags r:id="rId623"/>
                </p:custDataLst>
              </p:nvPr>
            </p:nvSpPr>
            <p:spPr>
              <a:xfrm>
                <a:off x="5103735" y="11391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45" name="PA-椭圆 560">
                <a:extLst>
                  <a:ext uri="{FF2B5EF4-FFF2-40B4-BE49-F238E27FC236}">
                    <a16:creationId xmlns:a16="http://schemas.microsoft.com/office/drawing/2014/main" id="{12F725A5-6C72-442C-BD90-A217CCE95310}"/>
                  </a:ext>
                </a:extLst>
              </p:cNvPr>
              <p:cNvSpPr/>
              <p:nvPr>
                <p:custDataLst>
                  <p:tags r:id="rId624"/>
                </p:custDataLst>
              </p:nvPr>
            </p:nvSpPr>
            <p:spPr>
              <a:xfrm>
                <a:off x="3579735" y="12407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46" name="PA-椭圆 561">
                <a:extLst>
                  <a:ext uri="{FF2B5EF4-FFF2-40B4-BE49-F238E27FC236}">
                    <a16:creationId xmlns:a16="http://schemas.microsoft.com/office/drawing/2014/main" id="{EC89AB95-7A81-4FB3-A38C-760369D91864}"/>
                  </a:ext>
                </a:extLst>
              </p:cNvPr>
              <p:cNvSpPr/>
              <p:nvPr>
                <p:custDataLst>
                  <p:tags r:id="rId625"/>
                </p:custDataLst>
              </p:nvPr>
            </p:nvSpPr>
            <p:spPr>
              <a:xfrm>
                <a:off x="3681335" y="12407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47" name="PA-椭圆 562">
                <a:extLst>
                  <a:ext uri="{FF2B5EF4-FFF2-40B4-BE49-F238E27FC236}">
                    <a16:creationId xmlns:a16="http://schemas.microsoft.com/office/drawing/2014/main" id="{152A5A08-FB20-4F77-A187-DCB31BB3BB43}"/>
                  </a:ext>
                </a:extLst>
              </p:cNvPr>
              <p:cNvSpPr/>
              <p:nvPr>
                <p:custDataLst>
                  <p:tags r:id="rId626"/>
                </p:custDataLst>
              </p:nvPr>
            </p:nvSpPr>
            <p:spPr>
              <a:xfrm>
                <a:off x="3782935" y="12407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48" name="PA-椭圆 563">
                <a:extLst>
                  <a:ext uri="{FF2B5EF4-FFF2-40B4-BE49-F238E27FC236}">
                    <a16:creationId xmlns:a16="http://schemas.microsoft.com/office/drawing/2014/main" id="{39FD9AB5-AF10-4144-9325-BF2D819E4AD5}"/>
                  </a:ext>
                </a:extLst>
              </p:cNvPr>
              <p:cNvSpPr/>
              <p:nvPr>
                <p:custDataLst>
                  <p:tags r:id="rId627"/>
                </p:custDataLst>
              </p:nvPr>
            </p:nvSpPr>
            <p:spPr>
              <a:xfrm>
                <a:off x="3884535" y="12407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49" name="PA-椭圆 564">
                <a:extLst>
                  <a:ext uri="{FF2B5EF4-FFF2-40B4-BE49-F238E27FC236}">
                    <a16:creationId xmlns:a16="http://schemas.microsoft.com/office/drawing/2014/main" id="{4DA704E2-7094-4D4B-8732-BEBBAA112522}"/>
                  </a:ext>
                </a:extLst>
              </p:cNvPr>
              <p:cNvSpPr/>
              <p:nvPr>
                <p:custDataLst>
                  <p:tags r:id="rId628"/>
                </p:custDataLst>
              </p:nvPr>
            </p:nvSpPr>
            <p:spPr>
              <a:xfrm>
                <a:off x="3986135" y="12407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50" name="PA-椭圆 565">
                <a:extLst>
                  <a:ext uri="{FF2B5EF4-FFF2-40B4-BE49-F238E27FC236}">
                    <a16:creationId xmlns:a16="http://schemas.microsoft.com/office/drawing/2014/main" id="{C239FB9B-DEC2-40A9-A5A1-8757C9570109}"/>
                  </a:ext>
                </a:extLst>
              </p:cNvPr>
              <p:cNvSpPr/>
              <p:nvPr>
                <p:custDataLst>
                  <p:tags r:id="rId629"/>
                </p:custDataLst>
              </p:nvPr>
            </p:nvSpPr>
            <p:spPr>
              <a:xfrm>
                <a:off x="4087735" y="12407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51" name="PA-椭圆 566">
                <a:extLst>
                  <a:ext uri="{FF2B5EF4-FFF2-40B4-BE49-F238E27FC236}">
                    <a16:creationId xmlns:a16="http://schemas.microsoft.com/office/drawing/2014/main" id="{B52744C4-22B8-4EC3-BC13-6D05A312D193}"/>
                  </a:ext>
                </a:extLst>
              </p:cNvPr>
              <p:cNvSpPr/>
              <p:nvPr>
                <p:custDataLst>
                  <p:tags r:id="rId630"/>
                </p:custDataLst>
              </p:nvPr>
            </p:nvSpPr>
            <p:spPr>
              <a:xfrm>
                <a:off x="4189335" y="12407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52" name="PA-椭圆 567">
                <a:extLst>
                  <a:ext uri="{FF2B5EF4-FFF2-40B4-BE49-F238E27FC236}">
                    <a16:creationId xmlns:a16="http://schemas.microsoft.com/office/drawing/2014/main" id="{4ECB821F-18B8-45FA-A6EC-087B817150CD}"/>
                  </a:ext>
                </a:extLst>
              </p:cNvPr>
              <p:cNvSpPr/>
              <p:nvPr>
                <p:custDataLst>
                  <p:tags r:id="rId631"/>
                </p:custDataLst>
              </p:nvPr>
            </p:nvSpPr>
            <p:spPr>
              <a:xfrm>
                <a:off x="4290935" y="12407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53" name="PA-椭圆 568">
                <a:extLst>
                  <a:ext uri="{FF2B5EF4-FFF2-40B4-BE49-F238E27FC236}">
                    <a16:creationId xmlns:a16="http://schemas.microsoft.com/office/drawing/2014/main" id="{D0272F49-0578-41F8-9861-ADC88F50185B}"/>
                  </a:ext>
                </a:extLst>
              </p:cNvPr>
              <p:cNvSpPr/>
              <p:nvPr>
                <p:custDataLst>
                  <p:tags r:id="rId632"/>
                </p:custDataLst>
              </p:nvPr>
            </p:nvSpPr>
            <p:spPr>
              <a:xfrm>
                <a:off x="4392535" y="12407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54" name="PA-椭圆 569">
                <a:extLst>
                  <a:ext uri="{FF2B5EF4-FFF2-40B4-BE49-F238E27FC236}">
                    <a16:creationId xmlns:a16="http://schemas.microsoft.com/office/drawing/2014/main" id="{6DAFC587-8800-492D-870C-D1C27F67209D}"/>
                  </a:ext>
                </a:extLst>
              </p:cNvPr>
              <p:cNvSpPr/>
              <p:nvPr>
                <p:custDataLst>
                  <p:tags r:id="rId633"/>
                </p:custDataLst>
              </p:nvPr>
            </p:nvSpPr>
            <p:spPr>
              <a:xfrm>
                <a:off x="4494135" y="12407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55" name="PA-椭圆 570">
                <a:extLst>
                  <a:ext uri="{FF2B5EF4-FFF2-40B4-BE49-F238E27FC236}">
                    <a16:creationId xmlns:a16="http://schemas.microsoft.com/office/drawing/2014/main" id="{76E0F3A5-5B55-4BCA-B38C-1114DDE04DFB}"/>
                  </a:ext>
                </a:extLst>
              </p:cNvPr>
              <p:cNvSpPr/>
              <p:nvPr>
                <p:custDataLst>
                  <p:tags r:id="rId634"/>
                </p:custDataLst>
              </p:nvPr>
            </p:nvSpPr>
            <p:spPr>
              <a:xfrm>
                <a:off x="4595735" y="12407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56" name="PA-椭圆 571">
                <a:extLst>
                  <a:ext uri="{FF2B5EF4-FFF2-40B4-BE49-F238E27FC236}">
                    <a16:creationId xmlns:a16="http://schemas.microsoft.com/office/drawing/2014/main" id="{D069623D-60FA-46AF-A2C1-BB4152D929D9}"/>
                  </a:ext>
                </a:extLst>
              </p:cNvPr>
              <p:cNvSpPr/>
              <p:nvPr>
                <p:custDataLst>
                  <p:tags r:id="rId635"/>
                </p:custDataLst>
              </p:nvPr>
            </p:nvSpPr>
            <p:spPr>
              <a:xfrm>
                <a:off x="4697335" y="12407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57" name="PA-椭圆 572">
                <a:extLst>
                  <a:ext uri="{FF2B5EF4-FFF2-40B4-BE49-F238E27FC236}">
                    <a16:creationId xmlns:a16="http://schemas.microsoft.com/office/drawing/2014/main" id="{5406D010-4953-4600-9A8B-75D3839DCA2E}"/>
                  </a:ext>
                </a:extLst>
              </p:cNvPr>
              <p:cNvSpPr/>
              <p:nvPr>
                <p:custDataLst>
                  <p:tags r:id="rId636"/>
                </p:custDataLst>
              </p:nvPr>
            </p:nvSpPr>
            <p:spPr>
              <a:xfrm>
                <a:off x="4798935" y="12407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58" name="PA-椭圆 573">
                <a:extLst>
                  <a:ext uri="{FF2B5EF4-FFF2-40B4-BE49-F238E27FC236}">
                    <a16:creationId xmlns:a16="http://schemas.microsoft.com/office/drawing/2014/main" id="{CE674302-5EA4-40E2-BA42-E02C172E11F3}"/>
                  </a:ext>
                </a:extLst>
              </p:cNvPr>
              <p:cNvSpPr/>
              <p:nvPr>
                <p:custDataLst>
                  <p:tags r:id="rId637"/>
                </p:custDataLst>
              </p:nvPr>
            </p:nvSpPr>
            <p:spPr>
              <a:xfrm>
                <a:off x="4900535" y="12407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59" name="PA-椭圆 574">
                <a:extLst>
                  <a:ext uri="{FF2B5EF4-FFF2-40B4-BE49-F238E27FC236}">
                    <a16:creationId xmlns:a16="http://schemas.microsoft.com/office/drawing/2014/main" id="{87B8DCBC-203A-49AC-A3EB-0985112F8214}"/>
                  </a:ext>
                </a:extLst>
              </p:cNvPr>
              <p:cNvSpPr/>
              <p:nvPr>
                <p:custDataLst>
                  <p:tags r:id="rId638"/>
                </p:custDataLst>
              </p:nvPr>
            </p:nvSpPr>
            <p:spPr>
              <a:xfrm>
                <a:off x="5002135" y="12407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60" name="PA-椭圆 575">
                <a:extLst>
                  <a:ext uri="{FF2B5EF4-FFF2-40B4-BE49-F238E27FC236}">
                    <a16:creationId xmlns:a16="http://schemas.microsoft.com/office/drawing/2014/main" id="{CFD9AB92-25D4-4D45-8748-D743F24D23FE}"/>
                  </a:ext>
                </a:extLst>
              </p:cNvPr>
              <p:cNvSpPr/>
              <p:nvPr>
                <p:custDataLst>
                  <p:tags r:id="rId639"/>
                </p:custDataLst>
              </p:nvPr>
            </p:nvSpPr>
            <p:spPr>
              <a:xfrm>
                <a:off x="5103735" y="12407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61" name="PA-椭圆 576">
                <a:extLst>
                  <a:ext uri="{FF2B5EF4-FFF2-40B4-BE49-F238E27FC236}">
                    <a16:creationId xmlns:a16="http://schemas.microsoft.com/office/drawing/2014/main" id="{B9C9131E-AD4B-4C9C-98DE-B67AB4538E27}"/>
                  </a:ext>
                </a:extLst>
              </p:cNvPr>
              <p:cNvSpPr/>
              <p:nvPr>
                <p:custDataLst>
                  <p:tags r:id="rId640"/>
                </p:custDataLst>
              </p:nvPr>
            </p:nvSpPr>
            <p:spPr>
              <a:xfrm>
                <a:off x="3478135" y="13423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62" name="PA-椭圆 577">
                <a:extLst>
                  <a:ext uri="{FF2B5EF4-FFF2-40B4-BE49-F238E27FC236}">
                    <a16:creationId xmlns:a16="http://schemas.microsoft.com/office/drawing/2014/main" id="{8B1649C3-8380-4CCE-80C7-AE9BC0AA8839}"/>
                  </a:ext>
                </a:extLst>
              </p:cNvPr>
              <p:cNvSpPr/>
              <p:nvPr>
                <p:custDataLst>
                  <p:tags r:id="rId641"/>
                </p:custDataLst>
              </p:nvPr>
            </p:nvSpPr>
            <p:spPr>
              <a:xfrm>
                <a:off x="3579735" y="13423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63" name="PA-椭圆 578">
                <a:extLst>
                  <a:ext uri="{FF2B5EF4-FFF2-40B4-BE49-F238E27FC236}">
                    <a16:creationId xmlns:a16="http://schemas.microsoft.com/office/drawing/2014/main" id="{52AD485E-C93B-4671-A18F-7D581C353DDF}"/>
                  </a:ext>
                </a:extLst>
              </p:cNvPr>
              <p:cNvSpPr/>
              <p:nvPr>
                <p:custDataLst>
                  <p:tags r:id="rId642"/>
                </p:custDataLst>
              </p:nvPr>
            </p:nvSpPr>
            <p:spPr>
              <a:xfrm>
                <a:off x="3681335" y="13423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64" name="PA-椭圆 579">
                <a:extLst>
                  <a:ext uri="{FF2B5EF4-FFF2-40B4-BE49-F238E27FC236}">
                    <a16:creationId xmlns:a16="http://schemas.microsoft.com/office/drawing/2014/main" id="{C6285A9D-C782-4E48-9B46-4BE1FA959EC5}"/>
                  </a:ext>
                </a:extLst>
              </p:cNvPr>
              <p:cNvSpPr/>
              <p:nvPr>
                <p:custDataLst>
                  <p:tags r:id="rId643"/>
                </p:custDataLst>
              </p:nvPr>
            </p:nvSpPr>
            <p:spPr>
              <a:xfrm>
                <a:off x="3782935" y="13423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65" name="PA-椭圆 580">
                <a:extLst>
                  <a:ext uri="{FF2B5EF4-FFF2-40B4-BE49-F238E27FC236}">
                    <a16:creationId xmlns:a16="http://schemas.microsoft.com/office/drawing/2014/main" id="{FBBFB680-3905-41BD-BA90-4099BCA8F1AB}"/>
                  </a:ext>
                </a:extLst>
              </p:cNvPr>
              <p:cNvSpPr/>
              <p:nvPr>
                <p:custDataLst>
                  <p:tags r:id="rId644"/>
                </p:custDataLst>
              </p:nvPr>
            </p:nvSpPr>
            <p:spPr>
              <a:xfrm>
                <a:off x="3884535" y="13423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66" name="PA-椭圆 581">
                <a:extLst>
                  <a:ext uri="{FF2B5EF4-FFF2-40B4-BE49-F238E27FC236}">
                    <a16:creationId xmlns:a16="http://schemas.microsoft.com/office/drawing/2014/main" id="{75FFCEA6-5DA5-4D64-9648-E1240B1BA95B}"/>
                  </a:ext>
                </a:extLst>
              </p:cNvPr>
              <p:cNvSpPr/>
              <p:nvPr>
                <p:custDataLst>
                  <p:tags r:id="rId645"/>
                </p:custDataLst>
              </p:nvPr>
            </p:nvSpPr>
            <p:spPr>
              <a:xfrm>
                <a:off x="3986135" y="13423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67" name="PA-椭圆 582">
                <a:extLst>
                  <a:ext uri="{FF2B5EF4-FFF2-40B4-BE49-F238E27FC236}">
                    <a16:creationId xmlns:a16="http://schemas.microsoft.com/office/drawing/2014/main" id="{158476AB-FA8B-4069-AC4E-F38AB4CEB129}"/>
                  </a:ext>
                </a:extLst>
              </p:cNvPr>
              <p:cNvSpPr/>
              <p:nvPr>
                <p:custDataLst>
                  <p:tags r:id="rId646"/>
                </p:custDataLst>
              </p:nvPr>
            </p:nvSpPr>
            <p:spPr>
              <a:xfrm>
                <a:off x="4087735" y="13423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68" name="PA-椭圆 583">
                <a:extLst>
                  <a:ext uri="{FF2B5EF4-FFF2-40B4-BE49-F238E27FC236}">
                    <a16:creationId xmlns:a16="http://schemas.microsoft.com/office/drawing/2014/main" id="{DA8E8BA1-A828-45DB-BAB0-398BD0CEC060}"/>
                  </a:ext>
                </a:extLst>
              </p:cNvPr>
              <p:cNvSpPr/>
              <p:nvPr>
                <p:custDataLst>
                  <p:tags r:id="rId647"/>
                </p:custDataLst>
              </p:nvPr>
            </p:nvSpPr>
            <p:spPr>
              <a:xfrm>
                <a:off x="4189335" y="13423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69" name="PA-椭圆 584">
                <a:extLst>
                  <a:ext uri="{FF2B5EF4-FFF2-40B4-BE49-F238E27FC236}">
                    <a16:creationId xmlns:a16="http://schemas.microsoft.com/office/drawing/2014/main" id="{38424715-C85E-4D81-B637-7D52CC53302C}"/>
                  </a:ext>
                </a:extLst>
              </p:cNvPr>
              <p:cNvSpPr/>
              <p:nvPr>
                <p:custDataLst>
                  <p:tags r:id="rId648"/>
                </p:custDataLst>
              </p:nvPr>
            </p:nvSpPr>
            <p:spPr>
              <a:xfrm>
                <a:off x="4290935" y="13423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70" name="PA-椭圆 585">
                <a:extLst>
                  <a:ext uri="{FF2B5EF4-FFF2-40B4-BE49-F238E27FC236}">
                    <a16:creationId xmlns:a16="http://schemas.microsoft.com/office/drawing/2014/main" id="{5A81BCEB-EC86-40F6-9BF6-44356429057C}"/>
                  </a:ext>
                </a:extLst>
              </p:cNvPr>
              <p:cNvSpPr/>
              <p:nvPr>
                <p:custDataLst>
                  <p:tags r:id="rId649"/>
                </p:custDataLst>
              </p:nvPr>
            </p:nvSpPr>
            <p:spPr>
              <a:xfrm>
                <a:off x="4392535" y="13423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71" name="PA-椭圆 586">
                <a:extLst>
                  <a:ext uri="{FF2B5EF4-FFF2-40B4-BE49-F238E27FC236}">
                    <a16:creationId xmlns:a16="http://schemas.microsoft.com/office/drawing/2014/main" id="{19272FDA-5417-42FD-B828-8E459D764899}"/>
                  </a:ext>
                </a:extLst>
              </p:cNvPr>
              <p:cNvSpPr/>
              <p:nvPr>
                <p:custDataLst>
                  <p:tags r:id="rId650"/>
                </p:custDataLst>
              </p:nvPr>
            </p:nvSpPr>
            <p:spPr>
              <a:xfrm>
                <a:off x="4494135" y="13423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72" name="PA-椭圆 587">
                <a:extLst>
                  <a:ext uri="{FF2B5EF4-FFF2-40B4-BE49-F238E27FC236}">
                    <a16:creationId xmlns:a16="http://schemas.microsoft.com/office/drawing/2014/main" id="{8341E98F-3D76-4393-9EF6-6065B7F6CDCB}"/>
                  </a:ext>
                </a:extLst>
              </p:cNvPr>
              <p:cNvSpPr/>
              <p:nvPr>
                <p:custDataLst>
                  <p:tags r:id="rId651"/>
                </p:custDataLst>
              </p:nvPr>
            </p:nvSpPr>
            <p:spPr>
              <a:xfrm>
                <a:off x="4595735" y="13423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73" name="PA-椭圆 588">
                <a:extLst>
                  <a:ext uri="{FF2B5EF4-FFF2-40B4-BE49-F238E27FC236}">
                    <a16:creationId xmlns:a16="http://schemas.microsoft.com/office/drawing/2014/main" id="{FC450B20-3CEE-435A-AE54-ABF6517B33C4}"/>
                  </a:ext>
                </a:extLst>
              </p:cNvPr>
              <p:cNvSpPr/>
              <p:nvPr>
                <p:custDataLst>
                  <p:tags r:id="rId652"/>
                </p:custDataLst>
              </p:nvPr>
            </p:nvSpPr>
            <p:spPr>
              <a:xfrm>
                <a:off x="4697335" y="13423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74" name="PA-椭圆 589">
                <a:extLst>
                  <a:ext uri="{FF2B5EF4-FFF2-40B4-BE49-F238E27FC236}">
                    <a16:creationId xmlns:a16="http://schemas.microsoft.com/office/drawing/2014/main" id="{10F9FF0E-FA7A-4178-A0C4-E9E8611D65CF}"/>
                  </a:ext>
                </a:extLst>
              </p:cNvPr>
              <p:cNvSpPr/>
              <p:nvPr>
                <p:custDataLst>
                  <p:tags r:id="rId653"/>
                </p:custDataLst>
              </p:nvPr>
            </p:nvSpPr>
            <p:spPr>
              <a:xfrm>
                <a:off x="4798935" y="13423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75" name="PA-椭圆 590">
                <a:extLst>
                  <a:ext uri="{FF2B5EF4-FFF2-40B4-BE49-F238E27FC236}">
                    <a16:creationId xmlns:a16="http://schemas.microsoft.com/office/drawing/2014/main" id="{3E857362-BC84-408A-8B8C-558CD26D78AE}"/>
                  </a:ext>
                </a:extLst>
              </p:cNvPr>
              <p:cNvSpPr/>
              <p:nvPr>
                <p:custDataLst>
                  <p:tags r:id="rId654"/>
                </p:custDataLst>
              </p:nvPr>
            </p:nvSpPr>
            <p:spPr>
              <a:xfrm>
                <a:off x="4900535" y="13423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76" name="PA-椭圆 591">
                <a:extLst>
                  <a:ext uri="{FF2B5EF4-FFF2-40B4-BE49-F238E27FC236}">
                    <a16:creationId xmlns:a16="http://schemas.microsoft.com/office/drawing/2014/main" id="{5A740C14-B8D9-4C21-BA7A-CB72750DBD10}"/>
                  </a:ext>
                </a:extLst>
              </p:cNvPr>
              <p:cNvSpPr/>
              <p:nvPr>
                <p:custDataLst>
                  <p:tags r:id="rId655"/>
                </p:custDataLst>
              </p:nvPr>
            </p:nvSpPr>
            <p:spPr>
              <a:xfrm>
                <a:off x="5002135" y="13423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77" name="PA-椭圆 592">
                <a:extLst>
                  <a:ext uri="{FF2B5EF4-FFF2-40B4-BE49-F238E27FC236}">
                    <a16:creationId xmlns:a16="http://schemas.microsoft.com/office/drawing/2014/main" id="{AD69BE26-4C74-42C0-BE89-13757E3A02D0}"/>
                  </a:ext>
                </a:extLst>
              </p:cNvPr>
              <p:cNvSpPr/>
              <p:nvPr>
                <p:custDataLst>
                  <p:tags r:id="rId656"/>
                </p:custDataLst>
              </p:nvPr>
            </p:nvSpPr>
            <p:spPr>
              <a:xfrm>
                <a:off x="5103735" y="13423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78" name="PA-椭圆 593">
                <a:extLst>
                  <a:ext uri="{FF2B5EF4-FFF2-40B4-BE49-F238E27FC236}">
                    <a16:creationId xmlns:a16="http://schemas.microsoft.com/office/drawing/2014/main" id="{3837592D-79D2-4F19-B1AA-5254CD25FFC4}"/>
                  </a:ext>
                </a:extLst>
              </p:cNvPr>
              <p:cNvSpPr/>
              <p:nvPr>
                <p:custDataLst>
                  <p:tags r:id="rId657"/>
                </p:custDataLst>
              </p:nvPr>
            </p:nvSpPr>
            <p:spPr>
              <a:xfrm>
                <a:off x="3478135" y="14439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79" name="PA-椭圆 594">
                <a:extLst>
                  <a:ext uri="{FF2B5EF4-FFF2-40B4-BE49-F238E27FC236}">
                    <a16:creationId xmlns:a16="http://schemas.microsoft.com/office/drawing/2014/main" id="{A7B84558-7213-4998-A1CA-9250970B32AF}"/>
                  </a:ext>
                </a:extLst>
              </p:cNvPr>
              <p:cNvSpPr/>
              <p:nvPr>
                <p:custDataLst>
                  <p:tags r:id="rId658"/>
                </p:custDataLst>
              </p:nvPr>
            </p:nvSpPr>
            <p:spPr>
              <a:xfrm>
                <a:off x="3579735" y="14439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80" name="PA-椭圆 595">
                <a:extLst>
                  <a:ext uri="{FF2B5EF4-FFF2-40B4-BE49-F238E27FC236}">
                    <a16:creationId xmlns:a16="http://schemas.microsoft.com/office/drawing/2014/main" id="{D0C07ACC-AE33-4FC6-9697-A239E57D8C4E}"/>
                  </a:ext>
                </a:extLst>
              </p:cNvPr>
              <p:cNvSpPr/>
              <p:nvPr>
                <p:custDataLst>
                  <p:tags r:id="rId659"/>
                </p:custDataLst>
              </p:nvPr>
            </p:nvSpPr>
            <p:spPr>
              <a:xfrm>
                <a:off x="3681335" y="14439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81" name="PA-椭圆 596">
                <a:extLst>
                  <a:ext uri="{FF2B5EF4-FFF2-40B4-BE49-F238E27FC236}">
                    <a16:creationId xmlns:a16="http://schemas.microsoft.com/office/drawing/2014/main" id="{34EC4841-226E-4951-8AD7-FBB8EA3A4F85}"/>
                  </a:ext>
                </a:extLst>
              </p:cNvPr>
              <p:cNvSpPr/>
              <p:nvPr>
                <p:custDataLst>
                  <p:tags r:id="rId660"/>
                </p:custDataLst>
              </p:nvPr>
            </p:nvSpPr>
            <p:spPr>
              <a:xfrm>
                <a:off x="3782935" y="14439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82" name="PA-椭圆 597">
                <a:extLst>
                  <a:ext uri="{FF2B5EF4-FFF2-40B4-BE49-F238E27FC236}">
                    <a16:creationId xmlns:a16="http://schemas.microsoft.com/office/drawing/2014/main" id="{B20BF1C9-9ECA-4148-97DE-11938C7AA526}"/>
                  </a:ext>
                </a:extLst>
              </p:cNvPr>
              <p:cNvSpPr/>
              <p:nvPr>
                <p:custDataLst>
                  <p:tags r:id="rId661"/>
                </p:custDataLst>
              </p:nvPr>
            </p:nvSpPr>
            <p:spPr>
              <a:xfrm>
                <a:off x="3884535" y="14439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83" name="PA-椭圆 598">
                <a:extLst>
                  <a:ext uri="{FF2B5EF4-FFF2-40B4-BE49-F238E27FC236}">
                    <a16:creationId xmlns:a16="http://schemas.microsoft.com/office/drawing/2014/main" id="{6F52B581-86B2-4312-A561-9EB162B29E2B}"/>
                  </a:ext>
                </a:extLst>
              </p:cNvPr>
              <p:cNvSpPr/>
              <p:nvPr>
                <p:custDataLst>
                  <p:tags r:id="rId662"/>
                </p:custDataLst>
              </p:nvPr>
            </p:nvSpPr>
            <p:spPr>
              <a:xfrm>
                <a:off x="3986135" y="14439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84" name="PA-椭圆 599">
                <a:extLst>
                  <a:ext uri="{FF2B5EF4-FFF2-40B4-BE49-F238E27FC236}">
                    <a16:creationId xmlns:a16="http://schemas.microsoft.com/office/drawing/2014/main" id="{0BF6D132-A4DA-4BFC-B4EF-EA55810C186E}"/>
                  </a:ext>
                </a:extLst>
              </p:cNvPr>
              <p:cNvSpPr/>
              <p:nvPr>
                <p:custDataLst>
                  <p:tags r:id="rId663"/>
                </p:custDataLst>
              </p:nvPr>
            </p:nvSpPr>
            <p:spPr>
              <a:xfrm>
                <a:off x="4087735" y="14439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85" name="PA-椭圆 600">
                <a:extLst>
                  <a:ext uri="{FF2B5EF4-FFF2-40B4-BE49-F238E27FC236}">
                    <a16:creationId xmlns:a16="http://schemas.microsoft.com/office/drawing/2014/main" id="{D325F07D-0A2D-472E-8525-DA9B507ACC22}"/>
                  </a:ext>
                </a:extLst>
              </p:cNvPr>
              <p:cNvSpPr/>
              <p:nvPr>
                <p:custDataLst>
                  <p:tags r:id="rId664"/>
                </p:custDataLst>
              </p:nvPr>
            </p:nvSpPr>
            <p:spPr>
              <a:xfrm>
                <a:off x="4189335" y="14439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86" name="PA-椭圆 601">
                <a:extLst>
                  <a:ext uri="{FF2B5EF4-FFF2-40B4-BE49-F238E27FC236}">
                    <a16:creationId xmlns:a16="http://schemas.microsoft.com/office/drawing/2014/main" id="{67CF1702-2105-44E0-846A-8A23E88E08B6}"/>
                  </a:ext>
                </a:extLst>
              </p:cNvPr>
              <p:cNvSpPr/>
              <p:nvPr>
                <p:custDataLst>
                  <p:tags r:id="rId665"/>
                </p:custDataLst>
              </p:nvPr>
            </p:nvSpPr>
            <p:spPr>
              <a:xfrm>
                <a:off x="4290935" y="14439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87" name="PA-椭圆 602">
                <a:extLst>
                  <a:ext uri="{FF2B5EF4-FFF2-40B4-BE49-F238E27FC236}">
                    <a16:creationId xmlns:a16="http://schemas.microsoft.com/office/drawing/2014/main" id="{4055B4E8-9AB8-4701-986D-567A6C025D6A}"/>
                  </a:ext>
                </a:extLst>
              </p:cNvPr>
              <p:cNvSpPr/>
              <p:nvPr>
                <p:custDataLst>
                  <p:tags r:id="rId666"/>
                </p:custDataLst>
              </p:nvPr>
            </p:nvSpPr>
            <p:spPr>
              <a:xfrm>
                <a:off x="4392535" y="14439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88" name="PA-椭圆 603">
                <a:extLst>
                  <a:ext uri="{FF2B5EF4-FFF2-40B4-BE49-F238E27FC236}">
                    <a16:creationId xmlns:a16="http://schemas.microsoft.com/office/drawing/2014/main" id="{4E8BF5D3-6283-4306-B278-2B90E9B32CDB}"/>
                  </a:ext>
                </a:extLst>
              </p:cNvPr>
              <p:cNvSpPr/>
              <p:nvPr>
                <p:custDataLst>
                  <p:tags r:id="rId667"/>
                </p:custDataLst>
              </p:nvPr>
            </p:nvSpPr>
            <p:spPr>
              <a:xfrm>
                <a:off x="4494135" y="14439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89" name="PA-椭圆 604">
                <a:extLst>
                  <a:ext uri="{FF2B5EF4-FFF2-40B4-BE49-F238E27FC236}">
                    <a16:creationId xmlns:a16="http://schemas.microsoft.com/office/drawing/2014/main" id="{217C2048-4AFE-4344-BB4C-B7B3B8230508}"/>
                  </a:ext>
                </a:extLst>
              </p:cNvPr>
              <p:cNvSpPr/>
              <p:nvPr>
                <p:custDataLst>
                  <p:tags r:id="rId668"/>
                </p:custDataLst>
              </p:nvPr>
            </p:nvSpPr>
            <p:spPr>
              <a:xfrm>
                <a:off x="4595735" y="14439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90" name="PA-椭圆 605">
                <a:extLst>
                  <a:ext uri="{FF2B5EF4-FFF2-40B4-BE49-F238E27FC236}">
                    <a16:creationId xmlns:a16="http://schemas.microsoft.com/office/drawing/2014/main" id="{F9086A48-5F42-4856-9E7E-23FD9BB931FA}"/>
                  </a:ext>
                </a:extLst>
              </p:cNvPr>
              <p:cNvSpPr/>
              <p:nvPr>
                <p:custDataLst>
                  <p:tags r:id="rId669"/>
                </p:custDataLst>
              </p:nvPr>
            </p:nvSpPr>
            <p:spPr>
              <a:xfrm>
                <a:off x="4697335" y="14439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91" name="PA-椭圆 606">
                <a:extLst>
                  <a:ext uri="{FF2B5EF4-FFF2-40B4-BE49-F238E27FC236}">
                    <a16:creationId xmlns:a16="http://schemas.microsoft.com/office/drawing/2014/main" id="{9D06F686-852F-45BD-B861-509E8D88D084}"/>
                  </a:ext>
                </a:extLst>
              </p:cNvPr>
              <p:cNvSpPr/>
              <p:nvPr>
                <p:custDataLst>
                  <p:tags r:id="rId670"/>
                </p:custDataLst>
              </p:nvPr>
            </p:nvSpPr>
            <p:spPr>
              <a:xfrm>
                <a:off x="4798935" y="14439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92" name="PA-椭圆 607">
                <a:extLst>
                  <a:ext uri="{FF2B5EF4-FFF2-40B4-BE49-F238E27FC236}">
                    <a16:creationId xmlns:a16="http://schemas.microsoft.com/office/drawing/2014/main" id="{18218D84-A936-434D-BAF5-01B226920D9E}"/>
                  </a:ext>
                </a:extLst>
              </p:cNvPr>
              <p:cNvSpPr/>
              <p:nvPr>
                <p:custDataLst>
                  <p:tags r:id="rId671"/>
                </p:custDataLst>
              </p:nvPr>
            </p:nvSpPr>
            <p:spPr>
              <a:xfrm>
                <a:off x="4900535" y="14439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93" name="PA-椭圆 608">
                <a:extLst>
                  <a:ext uri="{FF2B5EF4-FFF2-40B4-BE49-F238E27FC236}">
                    <a16:creationId xmlns:a16="http://schemas.microsoft.com/office/drawing/2014/main" id="{39F3D3A9-F9F2-4F89-B7FE-E4E63FF72708}"/>
                  </a:ext>
                </a:extLst>
              </p:cNvPr>
              <p:cNvSpPr/>
              <p:nvPr>
                <p:custDataLst>
                  <p:tags r:id="rId672"/>
                </p:custDataLst>
              </p:nvPr>
            </p:nvSpPr>
            <p:spPr>
              <a:xfrm>
                <a:off x="5002135" y="14439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94" name="PA-椭圆 609">
                <a:extLst>
                  <a:ext uri="{FF2B5EF4-FFF2-40B4-BE49-F238E27FC236}">
                    <a16:creationId xmlns:a16="http://schemas.microsoft.com/office/drawing/2014/main" id="{25207C09-4E76-4A80-A997-028D3BA26181}"/>
                  </a:ext>
                </a:extLst>
              </p:cNvPr>
              <p:cNvSpPr/>
              <p:nvPr>
                <p:custDataLst>
                  <p:tags r:id="rId673"/>
                </p:custDataLst>
              </p:nvPr>
            </p:nvSpPr>
            <p:spPr>
              <a:xfrm>
                <a:off x="5103735" y="14439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95" name="PA-椭圆 610">
                <a:extLst>
                  <a:ext uri="{FF2B5EF4-FFF2-40B4-BE49-F238E27FC236}">
                    <a16:creationId xmlns:a16="http://schemas.microsoft.com/office/drawing/2014/main" id="{599B6356-E9CD-4A45-9F5F-40AABD06AB6E}"/>
                  </a:ext>
                </a:extLst>
              </p:cNvPr>
              <p:cNvSpPr/>
              <p:nvPr>
                <p:custDataLst>
                  <p:tags r:id="rId674"/>
                </p:custDataLst>
              </p:nvPr>
            </p:nvSpPr>
            <p:spPr>
              <a:xfrm>
                <a:off x="5205335" y="14439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96" name="PA-椭圆 611">
                <a:extLst>
                  <a:ext uri="{FF2B5EF4-FFF2-40B4-BE49-F238E27FC236}">
                    <a16:creationId xmlns:a16="http://schemas.microsoft.com/office/drawing/2014/main" id="{25A266AC-29CD-4D32-8612-F2258F0AFDE3}"/>
                  </a:ext>
                </a:extLst>
              </p:cNvPr>
              <p:cNvSpPr/>
              <p:nvPr>
                <p:custDataLst>
                  <p:tags r:id="rId675"/>
                </p:custDataLst>
              </p:nvPr>
            </p:nvSpPr>
            <p:spPr>
              <a:xfrm>
                <a:off x="3376535" y="15455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97" name="PA-椭圆 612">
                <a:extLst>
                  <a:ext uri="{FF2B5EF4-FFF2-40B4-BE49-F238E27FC236}">
                    <a16:creationId xmlns:a16="http://schemas.microsoft.com/office/drawing/2014/main" id="{74DF79A6-A270-4EDF-86FC-44E72D46E6F5}"/>
                  </a:ext>
                </a:extLst>
              </p:cNvPr>
              <p:cNvSpPr/>
              <p:nvPr>
                <p:custDataLst>
                  <p:tags r:id="rId676"/>
                </p:custDataLst>
              </p:nvPr>
            </p:nvSpPr>
            <p:spPr>
              <a:xfrm>
                <a:off x="3478135" y="15455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98" name="PA-椭圆 613">
                <a:extLst>
                  <a:ext uri="{FF2B5EF4-FFF2-40B4-BE49-F238E27FC236}">
                    <a16:creationId xmlns:a16="http://schemas.microsoft.com/office/drawing/2014/main" id="{4C5E2B3E-ED5D-4D73-B69E-446813913C9B}"/>
                  </a:ext>
                </a:extLst>
              </p:cNvPr>
              <p:cNvSpPr/>
              <p:nvPr>
                <p:custDataLst>
                  <p:tags r:id="rId677"/>
                </p:custDataLst>
              </p:nvPr>
            </p:nvSpPr>
            <p:spPr>
              <a:xfrm>
                <a:off x="3579735" y="15455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99" name="PA-椭圆 614">
                <a:extLst>
                  <a:ext uri="{FF2B5EF4-FFF2-40B4-BE49-F238E27FC236}">
                    <a16:creationId xmlns:a16="http://schemas.microsoft.com/office/drawing/2014/main" id="{63754363-1E27-43F5-8A0A-465570DDD6E5}"/>
                  </a:ext>
                </a:extLst>
              </p:cNvPr>
              <p:cNvSpPr/>
              <p:nvPr>
                <p:custDataLst>
                  <p:tags r:id="rId678"/>
                </p:custDataLst>
              </p:nvPr>
            </p:nvSpPr>
            <p:spPr>
              <a:xfrm>
                <a:off x="3681335" y="15455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00" name="PA-椭圆 615">
                <a:extLst>
                  <a:ext uri="{FF2B5EF4-FFF2-40B4-BE49-F238E27FC236}">
                    <a16:creationId xmlns:a16="http://schemas.microsoft.com/office/drawing/2014/main" id="{48AAEEE8-9F14-4ACB-AE31-20AE574871D6}"/>
                  </a:ext>
                </a:extLst>
              </p:cNvPr>
              <p:cNvSpPr/>
              <p:nvPr>
                <p:custDataLst>
                  <p:tags r:id="rId679"/>
                </p:custDataLst>
              </p:nvPr>
            </p:nvSpPr>
            <p:spPr>
              <a:xfrm>
                <a:off x="3782935" y="15455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01" name="PA-椭圆 616">
                <a:extLst>
                  <a:ext uri="{FF2B5EF4-FFF2-40B4-BE49-F238E27FC236}">
                    <a16:creationId xmlns:a16="http://schemas.microsoft.com/office/drawing/2014/main" id="{19D33836-4171-459B-84C0-7A3D2BA005A6}"/>
                  </a:ext>
                </a:extLst>
              </p:cNvPr>
              <p:cNvSpPr/>
              <p:nvPr>
                <p:custDataLst>
                  <p:tags r:id="rId680"/>
                </p:custDataLst>
              </p:nvPr>
            </p:nvSpPr>
            <p:spPr>
              <a:xfrm>
                <a:off x="3884535" y="15455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02" name="PA-椭圆 617">
                <a:extLst>
                  <a:ext uri="{FF2B5EF4-FFF2-40B4-BE49-F238E27FC236}">
                    <a16:creationId xmlns:a16="http://schemas.microsoft.com/office/drawing/2014/main" id="{5BA12BE6-EF18-4ABF-A958-B36C77EE8337}"/>
                  </a:ext>
                </a:extLst>
              </p:cNvPr>
              <p:cNvSpPr/>
              <p:nvPr>
                <p:custDataLst>
                  <p:tags r:id="rId681"/>
                </p:custDataLst>
              </p:nvPr>
            </p:nvSpPr>
            <p:spPr>
              <a:xfrm>
                <a:off x="3986135" y="15455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03" name="PA-椭圆 618">
                <a:extLst>
                  <a:ext uri="{FF2B5EF4-FFF2-40B4-BE49-F238E27FC236}">
                    <a16:creationId xmlns:a16="http://schemas.microsoft.com/office/drawing/2014/main" id="{C7C10E50-0303-4896-9EE7-2970B60FEDA8}"/>
                  </a:ext>
                </a:extLst>
              </p:cNvPr>
              <p:cNvSpPr/>
              <p:nvPr>
                <p:custDataLst>
                  <p:tags r:id="rId682"/>
                </p:custDataLst>
              </p:nvPr>
            </p:nvSpPr>
            <p:spPr>
              <a:xfrm>
                <a:off x="4087735" y="15455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04" name="PA-椭圆 619">
                <a:extLst>
                  <a:ext uri="{FF2B5EF4-FFF2-40B4-BE49-F238E27FC236}">
                    <a16:creationId xmlns:a16="http://schemas.microsoft.com/office/drawing/2014/main" id="{6B09370E-585D-408C-BB7A-B9224B13AE7F}"/>
                  </a:ext>
                </a:extLst>
              </p:cNvPr>
              <p:cNvSpPr/>
              <p:nvPr>
                <p:custDataLst>
                  <p:tags r:id="rId683"/>
                </p:custDataLst>
              </p:nvPr>
            </p:nvSpPr>
            <p:spPr>
              <a:xfrm>
                <a:off x="4189335" y="15455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05" name="PA-椭圆 620">
                <a:extLst>
                  <a:ext uri="{FF2B5EF4-FFF2-40B4-BE49-F238E27FC236}">
                    <a16:creationId xmlns:a16="http://schemas.microsoft.com/office/drawing/2014/main" id="{18F0EB97-F076-49DC-8049-FD51906A186D}"/>
                  </a:ext>
                </a:extLst>
              </p:cNvPr>
              <p:cNvSpPr/>
              <p:nvPr>
                <p:custDataLst>
                  <p:tags r:id="rId684"/>
                </p:custDataLst>
              </p:nvPr>
            </p:nvSpPr>
            <p:spPr>
              <a:xfrm>
                <a:off x="4290935" y="15455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06" name="PA-椭圆 621">
                <a:extLst>
                  <a:ext uri="{FF2B5EF4-FFF2-40B4-BE49-F238E27FC236}">
                    <a16:creationId xmlns:a16="http://schemas.microsoft.com/office/drawing/2014/main" id="{6429B144-5644-4C36-93ED-FAEBB5FAA183}"/>
                  </a:ext>
                </a:extLst>
              </p:cNvPr>
              <p:cNvSpPr/>
              <p:nvPr>
                <p:custDataLst>
                  <p:tags r:id="rId685"/>
                </p:custDataLst>
              </p:nvPr>
            </p:nvSpPr>
            <p:spPr>
              <a:xfrm>
                <a:off x="4392535" y="15455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07" name="PA-椭圆 622">
                <a:extLst>
                  <a:ext uri="{FF2B5EF4-FFF2-40B4-BE49-F238E27FC236}">
                    <a16:creationId xmlns:a16="http://schemas.microsoft.com/office/drawing/2014/main" id="{FD83E0A1-E1C3-48D2-A62C-BA948F44818A}"/>
                  </a:ext>
                </a:extLst>
              </p:cNvPr>
              <p:cNvSpPr/>
              <p:nvPr>
                <p:custDataLst>
                  <p:tags r:id="rId686"/>
                </p:custDataLst>
              </p:nvPr>
            </p:nvSpPr>
            <p:spPr>
              <a:xfrm>
                <a:off x="4494135" y="15455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08" name="PA-椭圆 623">
                <a:extLst>
                  <a:ext uri="{FF2B5EF4-FFF2-40B4-BE49-F238E27FC236}">
                    <a16:creationId xmlns:a16="http://schemas.microsoft.com/office/drawing/2014/main" id="{2BB42457-EAD3-4F9A-B389-37DF7D365375}"/>
                  </a:ext>
                </a:extLst>
              </p:cNvPr>
              <p:cNvSpPr/>
              <p:nvPr>
                <p:custDataLst>
                  <p:tags r:id="rId687"/>
                </p:custDataLst>
              </p:nvPr>
            </p:nvSpPr>
            <p:spPr>
              <a:xfrm>
                <a:off x="4595735" y="15455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09" name="PA-椭圆 624">
                <a:extLst>
                  <a:ext uri="{FF2B5EF4-FFF2-40B4-BE49-F238E27FC236}">
                    <a16:creationId xmlns:a16="http://schemas.microsoft.com/office/drawing/2014/main" id="{A3DF50AC-84D0-4526-96C3-41A636C94C2F}"/>
                  </a:ext>
                </a:extLst>
              </p:cNvPr>
              <p:cNvSpPr/>
              <p:nvPr>
                <p:custDataLst>
                  <p:tags r:id="rId688"/>
                </p:custDataLst>
              </p:nvPr>
            </p:nvSpPr>
            <p:spPr>
              <a:xfrm>
                <a:off x="4697335" y="15455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10" name="PA-椭圆 625">
                <a:extLst>
                  <a:ext uri="{FF2B5EF4-FFF2-40B4-BE49-F238E27FC236}">
                    <a16:creationId xmlns:a16="http://schemas.microsoft.com/office/drawing/2014/main" id="{1B6D551C-90CB-439E-A3EC-9490DF38E5E0}"/>
                  </a:ext>
                </a:extLst>
              </p:cNvPr>
              <p:cNvSpPr/>
              <p:nvPr>
                <p:custDataLst>
                  <p:tags r:id="rId689"/>
                </p:custDataLst>
              </p:nvPr>
            </p:nvSpPr>
            <p:spPr>
              <a:xfrm>
                <a:off x="4798935" y="15455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11" name="PA-椭圆 626">
                <a:extLst>
                  <a:ext uri="{FF2B5EF4-FFF2-40B4-BE49-F238E27FC236}">
                    <a16:creationId xmlns:a16="http://schemas.microsoft.com/office/drawing/2014/main" id="{983AFBD6-99AF-44D8-AAFF-764A2A389550}"/>
                  </a:ext>
                </a:extLst>
              </p:cNvPr>
              <p:cNvSpPr/>
              <p:nvPr>
                <p:custDataLst>
                  <p:tags r:id="rId690"/>
                </p:custDataLst>
              </p:nvPr>
            </p:nvSpPr>
            <p:spPr>
              <a:xfrm>
                <a:off x="4900535" y="15455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12" name="PA-椭圆 627">
                <a:extLst>
                  <a:ext uri="{FF2B5EF4-FFF2-40B4-BE49-F238E27FC236}">
                    <a16:creationId xmlns:a16="http://schemas.microsoft.com/office/drawing/2014/main" id="{F25BBCF5-EBB4-4391-9E79-5CB788301EE4}"/>
                  </a:ext>
                </a:extLst>
              </p:cNvPr>
              <p:cNvSpPr/>
              <p:nvPr>
                <p:custDataLst>
                  <p:tags r:id="rId691"/>
                </p:custDataLst>
              </p:nvPr>
            </p:nvSpPr>
            <p:spPr>
              <a:xfrm>
                <a:off x="5002135" y="15455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13" name="PA-椭圆 628">
                <a:extLst>
                  <a:ext uri="{FF2B5EF4-FFF2-40B4-BE49-F238E27FC236}">
                    <a16:creationId xmlns:a16="http://schemas.microsoft.com/office/drawing/2014/main" id="{730F00E0-9B60-467C-94E0-FA461EA09DC3}"/>
                  </a:ext>
                </a:extLst>
              </p:cNvPr>
              <p:cNvSpPr/>
              <p:nvPr>
                <p:custDataLst>
                  <p:tags r:id="rId692"/>
                </p:custDataLst>
              </p:nvPr>
            </p:nvSpPr>
            <p:spPr>
              <a:xfrm>
                <a:off x="5103735" y="15455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14" name="PA-椭圆 629">
                <a:extLst>
                  <a:ext uri="{FF2B5EF4-FFF2-40B4-BE49-F238E27FC236}">
                    <a16:creationId xmlns:a16="http://schemas.microsoft.com/office/drawing/2014/main" id="{E88B5C2D-3F69-4129-A354-DF2661B49539}"/>
                  </a:ext>
                </a:extLst>
              </p:cNvPr>
              <p:cNvSpPr/>
              <p:nvPr>
                <p:custDataLst>
                  <p:tags r:id="rId693"/>
                </p:custDataLst>
              </p:nvPr>
            </p:nvSpPr>
            <p:spPr>
              <a:xfrm>
                <a:off x="5205335" y="15455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15" name="PA-椭圆 630">
                <a:extLst>
                  <a:ext uri="{FF2B5EF4-FFF2-40B4-BE49-F238E27FC236}">
                    <a16:creationId xmlns:a16="http://schemas.microsoft.com/office/drawing/2014/main" id="{C1B7CFDB-138C-4D59-87A8-EF3E39EB1D4E}"/>
                  </a:ext>
                </a:extLst>
              </p:cNvPr>
              <p:cNvSpPr/>
              <p:nvPr>
                <p:custDataLst>
                  <p:tags r:id="rId694"/>
                </p:custDataLst>
              </p:nvPr>
            </p:nvSpPr>
            <p:spPr>
              <a:xfrm>
                <a:off x="3274935" y="16471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16" name="PA-椭圆 631">
                <a:extLst>
                  <a:ext uri="{FF2B5EF4-FFF2-40B4-BE49-F238E27FC236}">
                    <a16:creationId xmlns:a16="http://schemas.microsoft.com/office/drawing/2014/main" id="{9DC5BCBD-6D06-490E-8140-D2971AD9BF4B}"/>
                  </a:ext>
                </a:extLst>
              </p:cNvPr>
              <p:cNvSpPr/>
              <p:nvPr>
                <p:custDataLst>
                  <p:tags r:id="rId695"/>
                </p:custDataLst>
              </p:nvPr>
            </p:nvSpPr>
            <p:spPr>
              <a:xfrm>
                <a:off x="3376535" y="16471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17" name="PA-椭圆 632">
                <a:extLst>
                  <a:ext uri="{FF2B5EF4-FFF2-40B4-BE49-F238E27FC236}">
                    <a16:creationId xmlns:a16="http://schemas.microsoft.com/office/drawing/2014/main" id="{AF34E9F7-342D-4B3C-9E91-A937D5C661C8}"/>
                  </a:ext>
                </a:extLst>
              </p:cNvPr>
              <p:cNvSpPr/>
              <p:nvPr>
                <p:custDataLst>
                  <p:tags r:id="rId696"/>
                </p:custDataLst>
              </p:nvPr>
            </p:nvSpPr>
            <p:spPr>
              <a:xfrm>
                <a:off x="3478135" y="16471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18" name="PA-椭圆 633">
                <a:extLst>
                  <a:ext uri="{FF2B5EF4-FFF2-40B4-BE49-F238E27FC236}">
                    <a16:creationId xmlns:a16="http://schemas.microsoft.com/office/drawing/2014/main" id="{4F9EF82C-DB62-438C-8575-F3B83929953B}"/>
                  </a:ext>
                </a:extLst>
              </p:cNvPr>
              <p:cNvSpPr/>
              <p:nvPr>
                <p:custDataLst>
                  <p:tags r:id="rId697"/>
                </p:custDataLst>
              </p:nvPr>
            </p:nvSpPr>
            <p:spPr>
              <a:xfrm>
                <a:off x="3579735" y="16471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19" name="PA-椭圆 634">
                <a:extLst>
                  <a:ext uri="{FF2B5EF4-FFF2-40B4-BE49-F238E27FC236}">
                    <a16:creationId xmlns:a16="http://schemas.microsoft.com/office/drawing/2014/main" id="{29961640-9806-41AA-8DEF-909B7EC898DB}"/>
                  </a:ext>
                </a:extLst>
              </p:cNvPr>
              <p:cNvSpPr/>
              <p:nvPr>
                <p:custDataLst>
                  <p:tags r:id="rId698"/>
                </p:custDataLst>
              </p:nvPr>
            </p:nvSpPr>
            <p:spPr>
              <a:xfrm>
                <a:off x="3681335" y="16471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20" name="PA-椭圆 635">
                <a:extLst>
                  <a:ext uri="{FF2B5EF4-FFF2-40B4-BE49-F238E27FC236}">
                    <a16:creationId xmlns:a16="http://schemas.microsoft.com/office/drawing/2014/main" id="{A7579054-444F-4F59-9B6E-66454588D5E4}"/>
                  </a:ext>
                </a:extLst>
              </p:cNvPr>
              <p:cNvSpPr/>
              <p:nvPr>
                <p:custDataLst>
                  <p:tags r:id="rId699"/>
                </p:custDataLst>
              </p:nvPr>
            </p:nvSpPr>
            <p:spPr>
              <a:xfrm>
                <a:off x="3782935" y="16471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21" name="PA-椭圆 636">
                <a:extLst>
                  <a:ext uri="{FF2B5EF4-FFF2-40B4-BE49-F238E27FC236}">
                    <a16:creationId xmlns:a16="http://schemas.microsoft.com/office/drawing/2014/main" id="{79BEF25A-C00D-4B57-AE8D-56EDC07FA864}"/>
                  </a:ext>
                </a:extLst>
              </p:cNvPr>
              <p:cNvSpPr/>
              <p:nvPr>
                <p:custDataLst>
                  <p:tags r:id="rId700"/>
                </p:custDataLst>
              </p:nvPr>
            </p:nvSpPr>
            <p:spPr>
              <a:xfrm>
                <a:off x="3884535" y="16471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22" name="PA-椭圆 637">
                <a:extLst>
                  <a:ext uri="{FF2B5EF4-FFF2-40B4-BE49-F238E27FC236}">
                    <a16:creationId xmlns:a16="http://schemas.microsoft.com/office/drawing/2014/main" id="{1FD0651A-5091-4294-9F12-B2185A7FECE2}"/>
                  </a:ext>
                </a:extLst>
              </p:cNvPr>
              <p:cNvSpPr/>
              <p:nvPr>
                <p:custDataLst>
                  <p:tags r:id="rId701"/>
                </p:custDataLst>
              </p:nvPr>
            </p:nvSpPr>
            <p:spPr>
              <a:xfrm>
                <a:off x="3986135" y="16471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23" name="PA-椭圆 638">
                <a:extLst>
                  <a:ext uri="{FF2B5EF4-FFF2-40B4-BE49-F238E27FC236}">
                    <a16:creationId xmlns:a16="http://schemas.microsoft.com/office/drawing/2014/main" id="{64F9035D-7A58-4084-B074-7A6652A4C5EF}"/>
                  </a:ext>
                </a:extLst>
              </p:cNvPr>
              <p:cNvSpPr/>
              <p:nvPr>
                <p:custDataLst>
                  <p:tags r:id="rId702"/>
                </p:custDataLst>
              </p:nvPr>
            </p:nvSpPr>
            <p:spPr>
              <a:xfrm>
                <a:off x="4087735" y="16471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24" name="PA-椭圆 639">
                <a:extLst>
                  <a:ext uri="{FF2B5EF4-FFF2-40B4-BE49-F238E27FC236}">
                    <a16:creationId xmlns:a16="http://schemas.microsoft.com/office/drawing/2014/main" id="{549333D4-063D-4755-BF20-0ECE2AD51D33}"/>
                  </a:ext>
                </a:extLst>
              </p:cNvPr>
              <p:cNvSpPr/>
              <p:nvPr>
                <p:custDataLst>
                  <p:tags r:id="rId703"/>
                </p:custDataLst>
              </p:nvPr>
            </p:nvSpPr>
            <p:spPr>
              <a:xfrm>
                <a:off x="4189335" y="16471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25" name="PA-椭圆 640">
                <a:extLst>
                  <a:ext uri="{FF2B5EF4-FFF2-40B4-BE49-F238E27FC236}">
                    <a16:creationId xmlns:a16="http://schemas.microsoft.com/office/drawing/2014/main" id="{9B642798-8B57-4EF7-8D40-E48BB9D739CA}"/>
                  </a:ext>
                </a:extLst>
              </p:cNvPr>
              <p:cNvSpPr/>
              <p:nvPr>
                <p:custDataLst>
                  <p:tags r:id="rId704"/>
                </p:custDataLst>
              </p:nvPr>
            </p:nvSpPr>
            <p:spPr>
              <a:xfrm>
                <a:off x="4290935" y="16471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26" name="PA-椭圆 641">
                <a:extLst>
                  <a:ext uri="{FF2B5EF4-FFF2-40B4-BE49-F238E27FC236}">
                    <a16:creationId xmlns:a16="http://schemas.microsoft.com/office/drawing/2014/main" id="{E6A312AE-388F-4AC3-8DB3-042FA03AEEFF}"/>
                  </a:ext>
                </a:extLst>
              </p:cNvPr>
              <p:cNvSpPr/>
              <p:nvPr>
                <p:custDataLst>
                  <p:tags r:id="rId705"/>
                </p:custDataLst>
              </p:nvPr>
            </p:nvSpPr>
            <p:spPr>
              <a:xfrm>
                <a:off x="4392535" y="16471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27" name="PA-椭圆 642">
                <a:extLst>
                  <a:ext uri="{FF2B5EF4-FFF2-40B4-BE49-F238E27FC236}">
                    <a16:creationId xmlns:a16="http://schemas.microsoft.com/office/drawing/2014/main" id="{EBA6E481-2C30-4D67-BE1D-754FFA870939}"/>
                  </a:ext>
                </a:extLst>
              </p:cNvPr>
              <p:cNvSpPr/>
              <p:nvPr>
                <p:custDataLst>
                  <p:tags r:id="rId706"/>
                </p:custDataLst>
              </p:nvPr>
            </p:nvSpPr>
            <p:spPr>
              <a:xfrm>
                <a:off x="4494135" y="16471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28" name="PA-椭圆 643">
                <a:extLst>
                  <a:ext uri="{FF2B5EF4-FFF2-40B4-BE49-F238E27FC236}">
                    <a16:creationId xmlns:a16="http://schemas.microsoft.com/office/drawing/2014/main" id="{71A0B74C-ADD4-454F-B05D-E9106D9BB020}"/>
                  </a:ext>
                </a:extLst>
              </p:cNvPr>
              <p:cNvSpPr/>
              <p:nvPr>
                <p:custDataLst>
                  <p:tags r:id="rId707"/>
                </p:custDataLst>
              </p:nvPr>
            </p:nvSpPr>
            <p:spPr>
              <a:xfrm>
                <a:off x="4595735" y="16471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29" name="PA-椭圆 644">
                <a:extLst>
                  <a:ext uri="{FF2B5EF4-FFF2-40B4-BE49-F238E27FC236}">
                    <a16:creationId xmlns:a16="http://schemas.microsoft.com/office/drawing/2014/main" id="{466AB06C-169D-4B10-AD46-530FBA46D1C2}"/>
                  </a:ext>
                </a:extLst>
              </p:cNvPr>
              <p:cNvSpPr/>
              <p:nvPr>
                <p:custDataLst>
                  <p:tags r:id="rId708"/>
                </p:custDataLst>
              </p:nvPr>
            </p:nvSpPr>
            <p:spPr>
              <a:xfrm>
                <a:off x="4697335" y="16471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30" name="PA-椭圆 645">
                <a:extLst>
                  <a:ext uri="{FF2B5EF4-FFF2-40B4-BE49-F238E27FC236}">
                    <a16:creationId xmlns:a16="http://schemas.microsoft.com/office/drawing/2014/main" id="{D362A88E-44B7-45BA-A413-0C75F075494D}"/>
                  </a:ext>
                </a:extLst>
              </p:cNvPr>
              <p:cNvSpPr/>
              <p:nvPr>
                <p:custDataLst>
                  <p:tags r:id="rId709"/>
                </p:custDataLst>
              </p:nvPr>
            </p:nvSpPr>
            <p:spPr>
              <a:xfrm>
                <a:off x="4798935" y="16471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31" name="PA-椭圆 646">
                <a:extLst>
                  <a:ext uri="{FF2B5EF4-FFF2-40B4-BE49-F238E27FC236}">
                    <a16:creationId xmlns:a16="http://schemas.microsoft.com/office/drawing/2014/main" id="{1B91A752-81D0-44CF-ADE1-9F40F369A84A}"/>
                  </a:ext>
                </a:extLst>
              </p:cNvPr>
              <p:cNvSpPr/>
              <p:nvPr>
                <p:custDataLst>
                  <p:tags r:id="rId710"/>
                </p:custDataLst>
              </p:nvPr>
            </p:nvSpPr>
            <p:spPr>
              <a:xfrm>
                <a:off x="4900535" y="16471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32" name="PA-椭圆 647">
                <a:extLst>
                  <a:ext uri="{FF2B5EF4-FFF2-40B4-BE49-F238E27FC236}">
                    <a16:creationId xmlns:a16="http://schemas.microsoft.com/office/drawing/2014/main" id="{6681F260-BC48-431B-B09D-E9DFE4D8CC5B}"/>
                  </a:ext>
                </a:extLst>
              </p:cNvPr>
              <p:cNvSpPr/>
              <p:nvPr>
                <p:custDataLst>
                  <p:tags r:id="rId711"/>
                </p:custDataLst>
              </p:nvPr>
            </p:nvSpPr>
            <p:spPr>
              <a:xfrm>
                <a:off x="5002135" y="16471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33" name="PA-椭圆 648">
                <a:extLst>
                  <a:ext uri="{FF2B5EF4-FFF2-40B4-BE49-F238E27FC236}">
                    <a16:creationId xmlns:a16="http://schemas.microsoft.com/office/drawing/2014/main" id="{C598C2BF-AF46-45B6-AB4D-B1ED1EA2D608}"/>
                  </a:ext>
                </a:extLst>
              </p:cNvPr>
              <p:cNvSpPr/>
              <p:nvPr>
                <p:custDataLst>
                  <p:tags r:id="rId712"/>
                </p:custDataLst>
              </p:nvPr>
            </p:nvSpPr>
            <p:spPr>
              <a:xfrm>
                <a:off x="5103735" y="16471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34" name="PA-椭圆 649">
                <a:extLst>
                  <a:ext uri="{FF2B5EF4-FFF2-40B4-BE49-F238E27FC236}">
                    <a16:creationId xmlns:a16="http://schemas.microsoft.com/office/drawing/2014/main" id="{D7869355-8361-4744-BB37-332FAA9B234B}"/>
                  </a:ext>
                </a:extLst>
              </p:cNvPr>
              <p:cNvSpPr/>
              <p:nvPr>
                <p:custDataLst>
                  <p:tags r:id="rId713"/>
                </p:custDataLst>
              </p:nvPr>
            </p:nvSpPr>
            <p:spPr>
              <a:xfrm>
                <a:off x="5205335" y="16471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35" name="PA-椭圆 650">
                <a:extLst>
                  <a:ext uri="{FF2B5EF4-FFF2-40B4-BE49-F238E27FC236}">
                    <a16:creationId xmlns:a16="http://schemas.microsoft.com/office/drawing/2014/main" id="{3A456669-73D5-4514-94BF-1F917358E409}"/>
                  </a:ext>
                </a:extLst>
              </p:cNvPr>
              <p:cNvSpPr/>
              <p:nvPr>
                <p:custDataLst>
                  <p:tags r:id="rId714"/>
                </p:custDataLst>
              </p:nvPr>
            </p:nvSpPr>
            <p:spPr>
              <a:xfrm>
                <a:off x="5306935" y="16471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36" name="PA-椭圆 651">
                <a:extLst>
                  <a:ext uri="{FF2B5EF4-FFF2-40B4-BE49-F238E27FC236}">
                    <a16:creationId xmlns:a16="http://schemas.microsoft.com/office/drawing/2014/main" id="{E68EEB70-F2CC-4C2C-AF02-B70D7EF89C2B}"/>
                  </a:ext>
                </a:extLst>
              </p:cNvPr>
              <p:cNvSpPr/>
              <p:nvPr>
                <p:custDataLst>
                  <p:tags r:id="rId715"/>
                </p:custDataLst>
              </p:nvPr>
            </p:nvSpPr>
            <p:spPr>
              <a:xfrm>
                <a:off x="3376535" y="17487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37" name="PA-椭圆 652">
                <a:extLst>
                  <a:ext uri="{FF2B5EF4-FFF2-40B4-BE49-F238E27FC236}">
                    <a16:creationId xmlns:a16="http://schemas.microsoft.com/office/drawing/2014/main" id="{7EF95F1C-EBF7-4461-918F-0BBDC6112EC2}"/>
                  </a:ext>
                </a:extLst>
              </p:cNvPr>
              <p:cNvSpPr/>
              <p:nvPr>
                <p:custDataLst>
                  <p:tags r:id="rId716"/>
                </p:custDataLst>
              </p:nvPr>
            </p:nvSpPr>
            <p:spPr>
              <a:xfrm>
                <a:off x="3478135" y="17487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38" name="PA-椭圆 653">
                <a:extLst>
                  <a:ext uri="{FF2B5EF4-FFF2-40B4-BE49-F238E27FC236}">
                    <a16:creationId xmlns:a16="http://schemas.microsoft.com/office/drawing/2014/main" id="{7EFB2EA0-FF0A-410C-B1C5-F1407F2A4E5D}"/>
                  </a:ext>
                </a:extLst>
              </p:cNvPr>
              <p:cNvSpPr/>
              <p:nvPr>
                <p:custDataLst>
                  <p:tags r:id="rId717"/>
                </p:custDataLst>
              </p:nvPr>
            </p:nvSpPr>
            <p:spPr>
              <a:xfrm>
                <a:off x="3579735" y="17487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39" name="PA-椭圆 654">
                <a:extLst>
                  <a:ext uri="{FF2B5EF4-FFF2-40B4-BE49-F238E27FC236}">
                    <a16:creationId xmlns:a16="http://schemas.microsoft.com/office/drawing/2014/main" id="{FAD9583F-C404-4221-85CD-772008B93DD6}"/>
                  </a:ext>
                </a:extLst>
              </p:cNvPr>
              <p:cNvSpPr/>
              <p:nvPr>
                <p:custDataLst>
                  <p:tags r:id="rId718"/>
                </p:custDataLst>
              </p:nvPr>
            </p:nvSpPr>
            <p:spPr>
              <a:xfrm>
                <a:off x="3681335" y="17487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40" name="PA-椭圆 655">
                <a:extLst>
                  <a:ext uri="{FF2B5EF4-FFF2-40B4-BE49-F238E27FC236}">
                    <a16:creationId xmlns:a16="http://schemas.microsoft.com/office/drawing/2014/main" id="{CB03C4D7-16B3-4A01-B2ED-9DD8D4C9504A}"/>
                  </a:ext>
                </a:extLst>
              </p:cNvPr>
              <p:cNvSpPr/>
              <p:nvPr>
                <p:custDataLst>
                  <p:tags r:id="rId719"/>
                </p:custDataLst>
              </p:nvPr>
            </p:nvSpPr>
            <p:spPr>
              <a:xfrm>
                <a:off x="3782935" y="17487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41" name="PA-椭圆 656">
                <a:extLst>
                  <a:ext uri="{FF2B5EF4-FFF2-40B4-BE49-F238E27FC236}">
                    <a16:creationId xmlns:a16="http://schemas.microsoft.com/office/drawing/2014/main" id="{837C7D1F-F7B8-4A7D-A1FE-12B17FAF9D4F}"/>
                  </a:ext>
                </a:extLst>
              </p:cNvPr>
              <p:cNvSpPr/>
              <p:nvPr>
                <p:custDataLst>
                  <p:tags r:id="rId720"/>
                </p:custDataLst>
              </p:nvPr>
            </p:nvSpPr>
            <p:spPr>
              <a:xfrm>
                <a:off x="3884535" y="17487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42" name="PA-椭圆 657">
                <a:extLst>
                  <a:ext uri="{FF2B5EF4-FFF2-40B4-BE49-F238E27FC236}">
                    <a16:creationId xmlns:a16="http://schemas.microsoft.com/office/drawing/2014/main" id="{8B1D52E9-7414-4B3B-8604-FCAD2EB015B8}"/>
                  </a:ext>
                </a:extLst>
              </p:cNvPr>
              <p:cNvSpPr/>
              <p:nvPr>
                <p:custDataLst>
                  <p:tags r:id="rId721"/>
                </p:custDataLst>
              </p:nvPr>
            </p:nvSpPr>
            <p:spPr>
              <a:xfrm>
                <a:off x="3986135" y="17487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43" name="PA-椭圆 658">
                <a:extLst>
                  <a:ext uri="{FF2B5EF4-FFF2-40B4-BE49-F238E27FC236}">
                    <a16:creationId xmlns:a16="http://schemas.microsoft.com/office/drawing/2014/main" id="{A5098D61-7618-4BE3-BD80-3DD8AE5F9EF3}"/>
                  </a:ext>
                </a:extLst>
              </p:cNvPr>
              <p:cNvSpPr/>
              <p:nvPr>
                <p:custDataLst>
                  <p:tags r:id="rId722"/>
                </p:custDataLst>
              </p:nvPr>
            </p:nvSpPr>
            <p:spPr>
              <a:xfrm>
                <a:off x="4087735" y="17487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44" name="PA-椭圆 659">
                <a:extLst>
                  <a:ext uri="{FF2B5EF4-FFF2-40B4-BE49-F238E27FC236}">
                    <a16:creationId xmlns:a16="http://schemas.microsoft.com/office/drawing/2014/main" id="{752F3233-96EE-4543-A203-6CB0A5B87D1A}"/>
                  </a:ext>
                </a:extLst>
              </p:cNvPr>
              <p:cNvSpPr/>
              <p:nvPr>
                <p:custDataLst>
                  <p:tags r:id="rId723"/>
                </p:custDataLst>
              </p:nvPr>
            </p:nvSpPr>
            <p:spPr>
              <a:xfrm>
                <a:off x="4189335" y="17487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45" name="PA-椭圆 660">
                <a:extLst>
                  <a:ext uri="{FF2B5EF4-FFF2-40B4-BE49-F238E27FC236}">
                    <a16:creationId xmlns:a16="http://schemas.microsoft.com/office/drawing/2014/main" id="{5AC9736F-09E9-4248-8FB3-2247778C2559}"/>
                  </a:ext>
                </a:extLst>
              </p:cNvPr>
              <p:cNvSpPr/>
              <p:nvPr>
                <p:custDataLst>
                  <p:tags r:id="rId724"/>
                </p:custDataLst>
              </p:nvPr>
            </p:nvSpPr>
            <p:spPr>
              <a:xfrm>
                <a:off x="4290935" y="17487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46" name="PA-椭圆 661">
                <a:extLst>
                  <a:ext uri="{FF2B5EF4-FFF2-40B4-BE49-F238E27FC236}">
                    <a16:creationId xmlns:a16="http://schemas.microsoft.com/office/drawing/2014/main" id="{9D4D4B8B-E043-41E7-B209-B1B30BDBEB9A}"/>
                  </a:ext>
                </a:extLst>
              </p:cNvPr>
              <p:cNvSpPr/>
              <p:nvPr>
                <p:custDataLst>
                  <p:tags r:id="rId725"/>
                </p:custDataLst>
              </p:nvPr>
            </p:nvSpPr>
            <p:spPr>
              <a:xfrm>
                <a:off x="4392535" y="17487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47" name="PA-椭圆 662">
                <a:extLst>
                  <a:ext uri="{FF2B5EF4-FFF2-40B4-BE49-F238E27FC236}">
                    <a16:creationId xmlns:a16="http://schemas.microsoft.com/office/drawing/2014/main" id="{D8456532-77F0-4E8E-BD3C-FB3DCA7C20D0}"/>
                  </a:ext>
                </a:extLst>
              </p:cNvPr>
              <p:cNvSpPr/>
              <p:nvPr>
                <p:custDataLst>
                  <p:tags r:id="rId726"/>
                </p:custDataLst>
              </p:nvPr>
            </p:nvSpPr>
            <p:spPr>
              <a:xfrm>
                <a:off x="4494135" y="17487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48" name="PA-椭圆 663">
                <a:extLst>
                  <a:ext uri="{FF2B5EF4-FFF2-40B4-BE49-F238E27FC236}">
                    <a16:creationId xmlns:a16="http://schemas.microsoft.com/office/drawing/2014/main" id="{6D402F64-874F-456E-B73B-885870E2A10B}"/>
                  </a:ext>
                </a:extLst>
              </p:cNvPr>
              <p:cNvSpPr/>
              <p:nvPr>
                <p:custDataLst>
                  <p:tags r:id="rId727"/>
                </p:custDataLst>
              </p:nvPr>
            </p:nvSpPr>
            <p:spPr>
              <a:xfrm>
                <a:off x="4595735" y="17487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49" name="PA-椭圆 664">
                <a:extLst>
                  <a:ext uri="{FF2B5EF4-FFF2-40B4-BE49-F238E27FC236}">
                    <a16:creationId xmlns:a16="http://schemas.microsoft.com/office/drawing/2014/main" id="{B3E28FC6-1136-4851-A5BB-9DDEC60331A9}"/>
                  </a:ext>
                </a:extLst>
              </p:cNvPr>
              <p:cNvSpPr/>
              <p:nvPr>
                <p:custDataLst>
                  <p:tags r:id="rId728"/>
                </p:custDataLst>
              </p:nvPr>
            </p:nvSpPr>
            <p:spPr>
              <a:xfrm>
                <a:off x="4697335" y="17487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50" name="PA-椭圆 665">
                <a:extLst>
                  <a:ext uri="{FF2B5EF4-FFF2-40B4-BE49-F238E27FC236}">
                    <a16:creationId xmlns:a16="http://schemas.microsoft.com/office/drawing/2014/main" id="{A973022C-2E54-4C3B-A1B3-8EAE59A79B62}"/>
                  </a:ext>
                </a:extLst>
              </p:cNvPr>
              <p:cNvSpPr/>
              <p:nvPr>
                <p:custDataLst>
                  <p:tags r:id="rId729"/>
                </p:custDataLst>
              </p:nvPr>
            </p:nvSpPr>
            <p:spPr>
              <a:xfrm>
                <a:off x="4798935" y="17487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51" name="PA-椭圆 666">
                <a:extLst>
                  <a:ext uri="{FF2B5EF4-FFF2-40B4-BE49-F238E27FC236}">
                    <a16:creationId xmlns:a16="http://schemas.microsoft.com/office/drawing/2014/main" id="{FF7B78FA-687F-45E0-B19A-9375BC6A178F}"/>
                  </a:ext>
                </a:extLst>
              </p:cNvPr>
              <p:cNvSpPr/>
              <p:nvPr>
                <p:custDataLst>
                  <p:tags r:id="rId730"/>
                </p:custDataLst>
              </p:nvPr>
            </p:nvSpPr>
            <p:spPr>
              <a:xfrm>
                <a:off x="4900535" y="17487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52" name="PA-椭圆 667">
                <a:extLst>
                  <a:ext uri="{FF2B5EF4-FFF2-40B4-BE49-F238E27FC236}">
                    <a16:creationId xmlns:a16="http://schemas.microsoft.com/office/drawing/2014/main" id="{C4637EA8-0242-4633-ABE9-DA4901964A41}"/>
                  </a:ext>
                </a:extLst>
              </p:cNvPr>
              <p:cNvSpPr/>
              <p:nvPr>
                <p:custDataLst>
                  <p:tags r:id="rId731"/>
                </p:custDataLst>
              </p:nvPr>
            </p:nvSpPr>
            <p:spPr>
              <a:xfrm>
                <a:off x="5002135" y="17487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53" name="PA-椭圆 668">
                <a:extLst>
                  <a:ext uri="{FF2B5EF4-FFF2-40B4-BE49-F238E27FC236}">
                    <a16:creationId xmlns:a16="http://schemas.microsoft.com/office/drawing/2014/main" id="{DDFF8283-9941-4E77-9DFC-7B7489090B86}"/>
                  </a:ext>
                </a:extLst>
              </p:cNvPr>
              <p:cNvSpPr/>
              <p:nvPr>
                <p:custDataLst>
                  <p:tags r:id="rId732"/>
                </p:custDataLst>
              </p:nvPr>
            </p:nvSpPr>
            <p:spPr>
              <a:xfrm>
                <a:off x="5103735" y="17487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54" name="PA-椭圆 669">
                <a:extLst>
                  <a:ext uri="{FF2B5EF4-FFF2-40B4-BE49-F238E27FC236}">
                    <a16:creationId xmlns:a16="http://schemas.microsoft.com/office/drawing/2014/main" id="{2E9396F5-FDD8-45F0-9291-28D7560510F6}"/>
                  </a:ext>
                </a:extLst>
              </p:cNvPr>
              <p:cNvSpPr/>
              <p:nvPr>
                <p:custDataLst>
                  <p:tags r:id="rId733"/>
                </p:custDataLst>
              </p:nvPr>
            </p:nvSpPr>
            <p:spPr>
              <a:xfrm>
                <a:off x="5205335" y="17487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55" name="PA-椭圆 670">
                <a:extLst>
                  <a:ext uri="{FF2B5EF4-FFF2-40B4-BE49-F238E27FC236}">
                    <a16:creationId xmlns:a16="http://schemas.microsoft.com/office/drawing/2014/main" id="{3FD75E17-0E2B-4780-87B8-B0B04A26B4FE}"/>
                  </a:ext>
                </a:extLst>
              </p:cNvPr>
              <p:cNvSpPr/>
              <p:nvPr>
                <p:custDataLst>
                  <p:tags r:id="rId734"/>
                </p:custDataLst>
              </p:nvPr>
            </p:nvSpPr>
            <p:spPr>
              <a:xfrm>
                <a:off x="5306935" y="17487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56" name="PA-椭圆 671">
                <a:extLst>
                  <a:ext uri="{FF2B5EF4-FFF2-40B4-BE49-F238E27FC236}">
                    <a16:creationId xmlns:a16="http://schemas.microsoft.com/office/drawing/2014/main" id="{8C3CB4F9-816C-4F8D-B01E-9F1B7233EFCE}"/>
                  </a:ext>
                </a:extLst>
              </p:cNvPr>
              <p:cNvSpPr/>
              <p:nvPr>
                <p:custDataLst>
                  <p:tags r:id="rId735"/>
                </p:custDataLst>
              </p:nvPr>
            </p:nvSpPr>
            <p:spPr>
              <a:xfrm>
                <a:off x="5408535" y="17487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57" name="PA-椭圆 672">
                <a:extLst>
                  <a:ext uri="{FF2B5EF4-FFF2-40B4-BE49-F238E27FC236}">
                    <a16:creationId xmlns:a16="http://schemas.microsoft.com/office/drawing/2014/main" id="{4F1AC3F6-6C13-4798-B123-1EB5E8BC66EC}"/>
                  </a:ext>
                </a:extLst>
              </p:cNvPr>
              <p:cNvSpPr/>
              <p:nvPr>
                <p:custDataLst>
                  <p:tags r:id="rId736"/>
                </p:custDataLst>
              </p:nvPr>
            </p:nvSpPr>
            <p:spPr>
              <a:xfrm>
                <a:off x="3376535" y="18503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58" name="PA-椭圆 673">
                <a:extLst>
                  <a:ext uri="{FF2B5EF4-FFF2-40B4-BE49-F238E27FC236}">
                    <a16:creationId xmlns:a16="http://schemas.microsoft.com/office/drawing/2014/main" id="{AC3BBA8A-29CF-4711-88D1-823B305DFBD3}"/>
                  </a:ext>
                </a:extLst>
              </p:cNvPr>
              <p:cNvSpPr/>
              <p:nvPr>
                <p:custDataLst>
                  <p:tags r:id="rId737"/>
                </p:custDataLst>
              </p:nvPr>
            </p:nvSpPr>
            <p:spPr>
              <a:xfrm>
                <a:off x="3478135" y="18503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59" name="PA-椭圆 674">
                <a:extLst>
                  <a:ext uri="{FF2B5EF4-FFF2-40B4-BE49-F238E27FC236}">
                    <a16:creationId xmlns:a16="http://schemas.microsoft.com/office/drawing/2014/main" id="{71D80866-20CB-42A1-9D1B-CF60D609B85D}"/>
                  </a:ext>
                </a:extLst>
              </p:cNvPr>
              <p:cNvSpPr/>
              <p:nvPr>
                <p:custDataLst>
                  <p:tags r:id="rId738"/>
                </p:custDataLst>
              </p:nvPr>
            </p:nvSpPr>
            <p:spPr>
              <a:xfrm>
                <a:off x="3579735" y="18503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60" name="PA-椭圆 675">
                <a:extLst>
                  <a:ext uri="{FF2B5EF4-FFF2-40B4-BE49-F238E27FC236}">
                    <a16:creationId xmlns:a16="http://schemas.microsoft.com/office/drawing/2014/main" id="{BA4275E4-48B7-4AB5-91D9-B645A302FEB6}"/>
                  </a:ext>
                </a:extLst>
              </p:cNvPr>
              <p:cNvSpPr/>
              <p:nvPr>
                <p:custDataLst>
                  <p:tags r:id="rId739"/>
                </p:custDataLst>
              </p:nvPr>
            </p:nvSpPr>
            <p:spPr>
              <a:xfrm>
                <a:off x="3681335" y="18503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61" name="PA-椭圆 676">
                <a:extLst>
                  <a:ext uri="{FF2B5EF4-FFF2-40B4-BE49-F238E27FC236}">
                    <a16:creationId xmlns:a16="http://schemas.microsoft.com/office/drawing/2014/main" id="{8C4B6F22-7A5D-4247-874B-9C60A059A613}"/>
                  </a:ext>
                </a:extLst>
              </p:cNvPr>
              <p:cNvSpPr/>
              <p:nvPr>
                <p:custDataLst>
                  <p:tags r:id="rId740"/>
                </p:custDataLst>
              </p:nvPr>
            </p:nvSpPr>
            <p:spPr>
              <a:xfrm>
                <a:off x="3782935" y="18503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62" name="PA-椭圆 677">
                <a:extLst>
                  <a:ext uri="{FF2B5EF4-FFF2-40B4-BE49-F238E27FC236}">
                    <a16:creationId xmlns:a16="http://schemas.microsoft.com/office/drawing/2014/main" id="{BF8DCE1C-D0A6-4574-B79D-CF49D986B4FB}"/>
                  </a:ext>
                </a:extLst>
              </p:cNvPr>
              <p:cNvSpPr/>
              <p:nvPr>
                <p:custDataLst>
                  <p:tags r:id="rId741"/>
                </p:custDataLst>
              </p:nvPr>
            </p:nvSpPr>
            <p:spPr>
              <a:xfrm>
                <a:off x="3884535" y="18503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63" name="PA-椭圆 678">
                <a:extLst>
                  <a:ext uri="{FF2B5EF4-FFF2-40B4-BE49-F238E27FC236}">
                    <a16:creationId xmlns:a16="http://schemas.microsoft.com/office/drawing/2014/main" id="{2DED04A1-F2EE-4EE2-9DA4-CF8811C94649}"/>
                  </a:ext>
                </a:extLst>
              </p:cNvPr>
              <p:cNvSpPr/>
              <p:nvPr>
                <p:custDataLst>
                  <p:tags r:id="rId742"/>
                </p:custDataLst>
              </p:nvPr>
            </p:nvSpPr>
            <p:spPr>
              <a:xfrm>
                <a:off x="3986135" y="18503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64" name="PA-椭圆 679">
                <a:extLst>
                  <a:ext uri="{FF2B5EF4-FFF2-40B4-BE49-F238E27FC236}">
                    <a16:creationId xmlns:a16="http://schemas.microsoft.com/office/drawing/2014/main" id="{A61AB4E5-DAF2-409B-BBF0-378D28D28430}"/>
                  </a:ext>
                </a:extLst>
              </p:cNvPr>
              <p:cNvSpPr/>
              <p:nvPr>
                <p:custDataLst>
                  <p:tags r:id="rId743"/>
                </p:custDataLst>
              </p:nvPr>
            </p:nvSpPr>
            <p:spPr>
              <a:xfrm>
                <a:off x="4087735" y="18503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65" name="PA-椭圆 680">
                <a:extLst>
                  <a:ext uri="{FF2B5EF4-FFF2-40B4-BE49-F238E27FC236}">
                    <a16:creationId xmlns:a16="http://schemas.microsoft.com/office/drawing/2014/main" id="{CB224A53-9373-42F2-990E-709C06D293B8}"/>
                  </a:ext>
                </a:extLst>
              </p:cNvPr>
              <p:cNvSpPr/>
              <p:nvPr>
                <p:custDataLst>
                  <p:tags r:id="rId744"/>
                </p:custDataLst>
              </p:nvPr>
            </p:nvSpPr>
            <p:spPr>
              <a:xfrm>
                <a:off x="4189335" y="18503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66" name="PA-椭圆 681">
                <a:extLst>
                  <a:ext uri="{FF2B5EF4-FFF2-40B4-BE49-F238E27FC236}">
                    <a16:creationId xmlns:a16="http://schemas.microsoft.com/office/drawing/2014/main" id="{E95A54A2-37B5-4737-A28C-E06277EEDB2A}"/>
                  </a:ext>
                </a:extLst>
              </p:cNvPr>
              <p:cNvSpPr/>
              <p:nvPr>
                <p:custDataLst>
                  <p:tags r:id="rId745"/>
                </p:custDataLst>
              </p:nvPr>
            </p:nvSpPr>
            <p:spPr>
              <a:xfrm>
                <a:off x="4290935" y="18503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67" name="PA-椭圆 682">
                <a:extLst>
                  <a:ext uri="{FF2B5EF4-FFF2-40B4-BE49-F238E27FC236}">
                    <a16:creationId xmlns:a16="http://schemas.microsoft.com/office/drawing/2014/main" id="{6D3B0F37-AA8E-44FC-90B7-663F6E51C477}"/>
                  </a:ext>
                </a:extLst>
              </p:cNvPr>
              <p:cNvSpPr/>
              <p:nvPr>
                <p:custDataLst>
                  <p:tags r:id="rId746"/>
                </p:custDataLst>
              </p:nvPr>
            </p:nvSpPr>
            <p:spPr>
              <a:xfrm>
                <a:off x="4392535" y="18503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68" name="PA-椭圆 683">
                <a:extLst>
                  <a:ext uri="{FF2B5EF4-FFF2-40B4-BE49-F238E27FC236}">
                    <a16:creationId xmlns:a16="http://schemas.microsoft.com/office/drawing/2014/main" id="{495E67D3-F2CD-4152-94A9-32999E63CC51}"/>
                  </a:ext>
                </a:extLst>
              </p:cNvPr>
              <p:cNvSpPr/>
              <p:nvPr>
                <p:custDataLst>
                  <p:tags r:id="rId747"/>
                </p:custDataLst>
              </p:nvPr>
            </p:nvSpPr>
            <p:spPr>
              <a:xfrm>
                <a:off x="4494135" y="18503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69" name="PA-椭圆 684">
                <a:extLst>
                  <a:ext uri="{FF2B5EF4-FFF2-40B4-BE49-F238E27FC236}">
                    <a16:creationId xmlns:a16="http://schemas.microsoft.com/office/drawing/2014/main" id="{A4AD6C9E-6EB9-4717-8E25-D57FD50076AC}"/>
                  </a:ext>
                </a:extLst>
              </p:cNvPr>
              <p:cNvSpPr/>
              <p:nvPr>
                <p:custDataLst>
                  <p:tags r:id="rId748"/>
                </p:custDataLst>
              </p:nvPr>
            </p:nvSpPr>
            <p:spPr>
              <a:xfrm>
                <a:off x="4595735" y="18503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70" name="PA-椭圆 685">
                <a:extLst>
                  <a:ext uri="{FF2B5EF4-FFF2-40B4-BE49-F238E27FC236}">
                    <a16:creationId xmlns:a16="http://schemas.microsoft.com/office/drawing/2014/main" id="{A7A333B0-E0D8-4B80-8977-857EFCD1D1F1}"/>
                  </a:ext>
                </a:extLst>
              </p:cNvPr>
              <p:cNvSpPr/>
              <p:nvPr>
                <p:custDataLst>
                  <p:tags r:id="rId749"/>
                </p:custDataLst>
              </p:nvPr>
            </p:nvSpPr>
            <p:spPr>
              <a:xfrm>
                <a:off x="4697335" y="18503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71" name="PA-椭圆 686">
                <a:extLst>
                  <a:ext uri="{FF2B5EF4-FFF2-40B4-BE49-F238E27FC236}">
                    <a16:creationId xmlns:a16="http://schemas.microsoft.com/office/drawing/2014/main" id="{25E58A23-0C83-41E3-B9FF-47C38F8D84EA}"/>
                  </a:ext>
                </a:extLst>
              </p:cNvPr>
              <p:cNvSpPr/>
              <p:nvPr>
                <p:custDataLst>
                  <p:tags r:id="rId750"/>
                </p:custDataLst>
              </p:nvPr>
            </p:nvSpPr>
            <p:spPr>
              <a:xfrm>
                <a:off x="4798935" y="18503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72" name="PA-椭圆 687">
                <a:extLst>
                  <a:ext uri="{FF2B5EF4-FFF2-40B4-BE49-F238E27FC236}">
                    <a16:creationId xmlns:a16="http://schemas.microsoft.com/office/drawing/2014/main" id="{F9930EA9-BF6A-4A9E-A809-C666805CC6D0}"/>
                  </a:ext>
                </a:extLst>
              </p:cNvPr>
              <p:cNvSpPr/>
              <p:nvPr>
                <p:custDataLst>
                  <p:tags r:id="rId751"/>
                </p:custDataLst>
              </p:nvPr>
            </p:nvSpPr>
            <p:spPr>
              <a:xfrm>
                <a:off x="4900535" y="18503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73" name="PA-椭圆 688">
                <a:extLst>
                  <a:ext uri="{FF2B5EF4-FFF2-40B4-BE49-F238E27FC236}">
                    <a16:creationId xmlns:a16="http://schemas.microsoft.com/office/drawing/2014/main" id="{4267F634-0D4A-424D-8DA9-0CFFAEC3B3C9}"/>
                  </a:ext>
                </a:extLst>
              </p:cNvPr>
              <p:cNvSpPr/>
              <p:nvPr>
                <p:custDataLst>
                  <p:tags r:id="rId752"/>
                </p:custDataLst>
              </p:nvPr>
            </p:nvSpPr>
            <p:spPr>
              <a:xfrm>
                <a:off x="5002135" y="18503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74" name="PA-椭圆 689">
                <a:extLst>
                  <a:ext uri="{FF2B5EF4-FFF2-40B4-BE49-F238E27FC236}">
                    <a16:creationId xmlns:a16="http://schemas.microsoft.com/office/drawing/2014/main" id="{5D345348-C7B3-4362-A58F-EB7CECA3CF48}"/>
                  </a:ext>
                </a:extLst>
              </p:cNvPr>
              <p:cNvSpPr/>
              <p:nvPr>
                <p:custDataLst>
                  <p:tags r:id="rId753"/>
                </p:custDataLst>
              </p:nvPr>
            </p:nvSpPr>
            <p:spPr>
              <a:xfrm>
                <a:off x="5103735" y="18503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75" name="PA-椭圆 690">
                <a:extLst>
                  <a:ext uri="{FF2B5EF4-FFF2-40B4-BE49-F238E27FC236}">
                    <a16:creationId xmlns:a16="http://schemas.microsoft.com/office/drawing/2014/main" id="{ECC4558A-C9DE-4D35-B9BC-42192FE1FE7E}"/>
                  </a:ext>
                </a:extLst>
              </p:cNvPr>
              <p:cNvSpPr/>
              <p:nvPr>
                <p:custDataLst>
                  <p:tags r:id="rId754"/>
                </p:custDataLst>
              </p:nvPr>
            </p:nvSpPr>
            <p:spPr>
              <a:xfrm>
                <a:off x="5205335" y="18503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76" name="PA-椭圆 691">
                <a:extLst>
                  <a:ext uri="{FF2B5EF4-FFF2-40B4-BE49-F238E27FC236}">
                    <a16:creationId xmlns:a16="http://schemas.microsoft.com/office/drawing/2014/main" id="{7AAEF536-704E-4D95-8E1A-BDF723AF3F2D}"/>
                  </a:ext>
                </a:extLst>
              </p:cNvPr>
              <p:cNvSpPr/>
              <p:nvPr>
                <p:custDataLst>
                  <p:tags r:id="rId755"/>
                </p:custDataLst>
              </p:nvPr>
            </p:nvSpPr>
            <p:spPr>
              <a:xfrm>
                <a:off x="5306935" y="18503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77" name="PA-椭圆 692">
                <a:extLst>
                  <a:ext uri="{FF2B5EF4-FFF2-40B4-BE49-F238E27FC236}">
                    <a16:creationId xmlns:a16="http://schemas.microsoft.com/office/drawing/2014/main" id="{A74D92FC-49F8-4BA8-B4A0-A3CAA3ACD09E}"/>
                  </a:ext>
                </a:extLst>
              </p:cNvPr>
              <p:cNvSpPr/>
              <p:nvPr>
                <p:custDataLst>
                  <p:tags r:id="rId756"/>
                </p:custDataLst>
              </p:nvPr>
            </p:nvSpPr>
            <p:spPr>
              <a:xfrm>
                <a:off x="5408535" y="18503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78" name="PA-椭圆 693">
                <a:extLst>
                  <a:ext uri="{FF2B5EF4-FFF2-40B4-BE49-F238E27FC236}">
                    <a16:creationId xmlns:a16="http://schemas.microsoft.com/office/drawing/2014/main" id="{A89FFBF2-3C23-49BD-81D9-8444539BA297}"/>
                  </a:ext>
                </a:extLst>
              </p:cNvPr>
              <p:cNvSpPr/>
              <p:nvPr>
                <p:custDataLst>
                  <p:tags r:id="rId757"/>
                </p:custDataLst>
              </p:nvPr>
            </p:nvSpPr>
            <p:spPr>
              <a:xfrm>
                <a:off x="5510135" y="18503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79" name="PA-椭圆 694">
                <a:extLst>
                  <a:ext uri="{FF2B5EF4-FFF2-40B4-BE49-F238E27FC236}">
                    <a16:creationId xmlns:a16="http://schemas.microsoft.com/office/drawing/2014/main" id="{28BF684E-CAA3-4EAD-A1C5-8B7C77533634}"/>
                  </a:ext>
                </a:extLst>
              </p:cNvPr>
              <p:cNvSpPr/>
              <p:nvPr>
                <p:custDataLst>
                  <p:tags r:id="rId758"/>
                </p:custDataLst>
              </p:nvPr>
            </p:nvSpPr>
            <p:spPr>
              <a:xfrm>
                <a:off x="3376535" y="19519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80" name="PA-椭圆 695">
                <a:extLst>
                  <a:ext uri="{FF2B5EF4-FFF2-40B4-BE49-F238E27FC236}">
                    <a16:creationId xmlns:a16="http://schemas.microsoft.com/office/drawing/2014/main" id="{2764DEB4-5DA3-4E11-9B75-E060F32D0200}"/>
                  </a:ext>
                </a:extLst>
              </p:cNvPr>
              <p:cNvSpPr/>
              <p:nvPr>
                <p:custDataLst>
                  <p:tags r:id="rId759"/>
                </p:custDataLst>
              </p:nvPr>
            </p:nvSpPr>
            <p:spPr>
              <a:xfrm>
                <a:off x="3478135" y="19519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81" name="PA-椭圆 696">
                <a:extLst>
                  <a:ext uri="{FF2B5EF4-FFF2-40B4-BE49-F238E27FC236}">
                    <a16:creationId xmlns:a16="http://schemas.microsoft.com/office/drawing/2014/main" id="{3D6B3445-2494-4E41-8110-5A9CBA56BF94}"/>
                  </a:ext>
                </a:extLst>
              </p:cNvPr>
              <p:cNvSpPr/>
              <p:nvPr>
                <p:custDataLst>
                  <p:tags r:id="rId760"/>
                </p:custDataLst>
              </p:nvPr>
            </p:nvSpPr>
            <p:spPr>
              <a:xfrm>
                <a:off x="3579735" y="19519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82" name="PA-椭圆 697">
                <a:extLst>
                  <a:ext uri="{FF2B5EF4-FFF2-40B4-BE49-F238E27FC236}">
                    <a16:creationId xmlns:a16="http://schemas.microsoft.com/office/drawing/2014/main" id="{0EC67048-ED75-443F-ACD5-A8E19E0957EF}"/>
                  </a:ext>
                </a:extLst>
              </p:cNvPr>
              <p:cNvSpPr/>
              <p:nvPr>
                <p:custDataLst>
                  <p:tags r:id="rId761"/>
                </p:custDataLst>
              </p:nvPr>
            </p:nvSpPr>
            <p:spPr>
              <a:xfrm>
                <a:off x="3681335" y="19519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83" name="PA-椭圆 698">
                <a:extLst>
                  <a:ext uri="{FF2B5EF4-FFF2-40B4-BE49-F238E27FC236}">
                    <a16:creationId xmlns:a16="http://schemas.microsoft.com/office/drawing/2014/main" id="{960135A3-9468-4232-9515-9DCAE3D46D07}"/>
                  </a:ext>
                </a:extLst>
              </p:cNvPr>
              <p:cNvSpPr/>
              <p:nvPr>
                <p:custDataLst>
                  <p:tags r:id="rId762"/>
                </p:custDataLst>
              </p:nvPr>
            </p:nvSpPr>
            <p:spPr>
              <a:xfrm>
                <a:off x="3782935" y="19519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84" name="PA-椭圆 699">
                <a:extLst>
                  <a:ext uri="{FF2B5EF4-FFF2-40B4-BE49-F238E27FC236}">
                    <a16:creationId xmlns:a16="http://schemas.microsoft.com/office/drawing/2014/main" id="{EBFC7F39-C045-4832-AB6D-BE77ED1CE715}"/>
                  </a:ext>
                </a:extLst>
              </p:cNvPr>
              <p:cNvSpPr/>
              <p:nvPr>
                <p:custDataLst>
                  <p:tags r:id="rId763"/>
                </p:custDataLst>
              </p:nvPr>
            </p:nvSpPr>
            <p:spPr>
              <a:xfrm>
                <a:off x="3884535" y="19519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85" name="PA-椭圆 700">
                <a:extLst>
                  <a:ext uri="{FF2B5EF4-FFF2-40B4-BE49-F238E27FC236}">
                    <a16:creationId xmlns:a16="http://schemas.microsoft.com/office/drawing/2014/main" id="{01730848-C22E-4699-9F70-9AFC99CE0327}"/>
                  </a:ext>
                </a:extLst>
              </p:cNvPr>
              <p:cNvSpPr/>
              <p:nvPr>
                <p:custDataLst>
                  <p:tags r:id="rId764"/>
                </p:custDataLst>
              </p:nvPr>
            </p:nvSpPr>
            <p:spPr>
              <a:xfrm>
                <a:off x="3986135" y="19519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86" name="PA-椭圆 701">
                <a:extLst>
                  <a:ext uri="{FF2B5EF4-FFF2-40B4-BE49-F238E27FC236}">
                    <a16:creationId xmlns:a16="http://schemas.microsoft.com/office/drawing/2014/main" id="{51D0BD8E-C8D3-45E5-AD68-AF6DE9AE17FB}"/>
                  </a:ext>
                </a:extLst>
              </p:cNvPr>
              <p:cNvSpPr/>
              <p:nvPr>
                <p:custDataLst>
                  <p:tags r:id="rId765"/>
                </p:custDataLst>
              </p:nvPr>
            </p:nvSpPr>
            <p:spPr>
              <a:xfrm>
                <a:off x="4087735" y="19519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87" name="PA-椭圆 702">
                <a:extLst>
                  <a:ext uri="{FF2B5EF4-FFF2-40B4-BE49-F238E27FC236}">
                    <a16:creationId xmlns:a16="http://schemas.microsoft.com/office/drawing/2014/main" id="{DDF89E20-B8B7-4AA2-858A-94C5DAA61939}"/>
                  </a:ext>
                </a:extLst>
              </p:cNvPr>
              <p:cNvSpPr/>
              <p:nvPr>
                <p:custDataLst>
                  <p:tags r:id="rId766"/>
                </p:custDataLst>
              </p:nvPr>
            </p:nvSpPr>
            <p:spPr>
              <a:xfrm>
                <a:off x="4189335" y="19519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88" name="PA-椭圆 703">
                <a:extLst>
                  <a:ext uri="{FF2B5EF4-FFF2-40B4-BE49-F238E27FC236}">
                    <a16:creationId xmlns:a16="http://schemas.microsoft.com/office/drawing/2014/main" id="{4A6B4D85-026C-41EB-A7AE-0677ED31B01A}"/>
                  </a:ext>
                </a:extLst>
              </p:cNvPr>
              <p:cNvSpPr/>
              <p:nvPr>
                <p:custDataLst>
                  <p:tags r:id="rId767"/>
                </p:custDataLst>
              </p:nvPr>
            </p:nvSpPr>
            <p:spPr>
              <a:xfrm>
                <a:off x="4290935" y="19519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89" name="PA-椭圆 704">
                <a:extLst>
                  <a:ext uri="{FF2B5EF4-FFF2-40B4-BE49-F238E27FC236}">
                    <a16:creationId xmlns:a16="http://schemas.microsoft.com/office/drawing/2014/main" id="{6CCAC43F-DD61-48B0-B9C8-748A66537260}"/>
                  </a:ext>
                </a:extLst>
              </p:cNvPr>
              <p:cNvSpPr/>
              <p:nvPr>
                <p:custDataLst>
                  <p:tags r:id="rId768"/>
                </p:custDataLst>
              </p:nvPr>
            </p:nvSpPr>
            <p:spPr>
              <a:xfrm>
                <a:off x="4392535" y="19519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90" name="PA-椭圆 705">
                <a:extLst>
                  <a:ext uri="{FF2B5EF4-FFF2-40B4-BE49-F238E27FC236}">
                    <a16:creationId xmlns:a16="http://schemas.microsoft.com/office/drawing/2014/main" id="{D14C4F40-0252-4BE5-A418-F064DE7E24D7}"/>
                  </a:ext>
                </a:extLst>
              </p:cNvPr>
              <p:cNvSpPr/>
              <p:nvPr>
                <p:custDataLst>
                  <p:tags r:id="rId769"/>
                </p:custDataLst>
              </p:nvPr>
            </p:nvSpPr>
            <p:spPr>
              <a:xfrm>
                <a:off x="4494135" y="19519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91" name="PA-椭圆 706">
                <a:extLst>
                  <a:ext uri="{FF2B5EF4-FFF2-40B4-BE49-F238E27FC236}">
                    <a16:creationId xmlns:a16="http://schemas.microsoft.com/office/drawing/2014/main" id="{06C6247D-E7DC-457A-AE5D-EA478923913A}"/>
                  </a:ext>
                </a:extLst>
              </p:cNvPr>
              <p:cNvSpPr/>
              <p:nvPr>
                <p:custDataLst>
                  <p:tags r:id="rId770"/>
                </p:custDataLst>
              </p:nvPr>
            </p:nvSpPr>
            <p:spPr>
              <a:xfrm>
                <a:off x="4595735" y="19519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92" name="PA-椭圆 707">
                <a:extLst>
                  <a:ext uri="{FF2B5EF4-FFF2-40B4-BE49-F238E27FC236}">
                    <a16:creationId xmlns:a16="http://schemas.microsoft.com/office/drawing/2014/main" id="{DC957AF6-CC75-401C-B868-2CC0EF300B7E}"/>
                  </a:ext>
                </a:extLst>
              </p:cNvPr>
              <p:cNvSpPr/>
              <p:nvPr>
                <p:custDataLst>
                  <p:tags r:id="rId771"/>
                </p:custDataLst>
              </p:nvPr>
            </p:nvSpPr>
            <p:spPr>
              <a:xfrm>
                <a:off x="4697335" y="19519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93" name="PA-椭圆 708">
                <a:extLst>
                  <a:ext uri="{FF2B5EF4-FFF2-40B4-BE49-F238E27FC236}">
                    <a16:creationId xmlns:a16="http://schemas.microsoft.com/office/drawing/2014/main" id="{51EC54C7-12F4-445E-95CA-FEBAC180DFF8}"/>
                  </a:ext>
                </a:extLst>
              </p:cNvPr>
              <p:cNvSpPr/>
              <p:nvPr>
                <p:custDataLst>
                  <p:tags r:id="rId772"/>
                </p:custDataLst>
              </p:nvPr>
            </p:nvSpPr>
            <p:spPr>
              <a:xfrm>
                <a:off x="4798935" y="19519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94" name="PA-椭圆 709">
                <a:extLst>
                  <a:ext uri="{FF2B5EF4-FFF2-40B4-BE49-F238E27FC236}">
                    <a16:creationId xmlns:a16="http://schemas.microsoft.com/office/drawing/2014/main" id="{055BC86F-4C9E-444B-A382-430F784B178F}"/>
                  </a:ext>
                </a:extLst>
              </p:cNvPr>
              <p:cNvSpPr/>
              <p:nvPr>
                <p:custDataLst>
                  <p:tags r:id="rId773"/>
                </p:custDataLst>
              </p:nvPr>
            </p:nvSpPr>
            <p:spPr>
              <a:xfrm>
                <a:off x="4900535" y="19519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95" name="PA-椭圆 710">
                <a:extLst>
                  <a:ext uri="{FF2B5EF4-FFF2-40B4-BE49-F238E27FC236}">
                    <a16:creationId xmlns:a16="http://schemas.microsoft.com/office/drawing/2014/main" id="{CFB982BE-8182-48FF-98FD-2BF16FE7958C}"/>
                  </a:ext>
                </a:extLst>
              </p:cNvPr>
              <p:cNvSpPr/>
              <p:nvPr>
                <p:custDataLst>
                  <p:tags r:id="rId774"/>
                </p:custDataLst>
              </p:nvPr>
            </p:nvSpPr>
            <p:spPr>
              <a:xfrm>
                <a:off x="5002135" y="19519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96" name="PA-椭圆 711">
                <a:extLst>
                  <a:ext uri="{FF2B5EF4-FFF2-40B4-BE49-F238E27FC236}">
                    <a16:creationId xmlns:a16="http://schemas.microsoft.com/office/drawing/2014/main" id="{868A8B84-95B4-4EE6-9EBA-175F5ADFC64C}"/>
                  </a:ext>
                </a:extLst>
              </p:cNvPr>
              <p:cNvSpPr/>
              <p:nvPr>
                <p:custDataLst>
                  <p:tags r:id="rId775"/>
                </p:custDataLst>
              </p:nvPr>
            </p:nvSpPr>
            <p:spPr>
              <a:xfrm>
                <a:off x="5103735" y="19519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97" name="PA-椭圆 712">
                <a:extLst>
                  <a:ext uri="{FF2B5EF4-FFF2-40B4-BE49-F238E27FC236}">
                    <a16:creationId xmlns:a16="http://schemas.microsoft.com/office/drawing/2014/main" id="{6201BF4F-851A-493F-BCC2-1E987773FF96}"/>
                  </a:ext>
                </a:extLst>
              </p:cNvPr>
              <p:cNvSpPr/>
              <p:nvPr>
                <p:custDataLst>
                  <p:tags r:id="rId776"/>
                </p:custDataLst>
              </p:nvPr>
            </p:nvSpPr>
            <p:spPr>
              <a:xfrm>
                <a:off x="5205335" y="19519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98" name="PA-椭圆 713">
                <a:extLst>
                  <a:ext uri="{FF2B5EF4-FFF2-40B4-BE49-F238E27FC236}">
                    <a16:creationId xmlns:a16="http://schemas.microsoft.com/office/drawing/2014/main" id="{01B1E586-0F73-46D5-8312-3FAAEB44C266}"/>
                  </a:ext>
                </a:extLst>
              </p:cNvPr>
              <p:cNvSpPr/>
              <p:nvPr>
                <p:custDataLst>
                  <p:tags r:id="rId777"/>
                </p:custDataLst>
              </p:nvPr>
            </p:nvSpPr>
            <p:spPr>
              <a:xfrm>
                <a:off x="5306935" y="19519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99" name="PA-椭圆 714">
                <a:extLst>
                  <a:ext uri="{FF2B5EF4-FFF2-40B4-BE49-F238E27FC236}">
                    <a16:creationId xmlns:a16="http://schemas.microsoft.com/office/drawing/2014/main" id="{8D4A3929-CD23-420B-9FCA-C73D60B52C41}"/>
                  </a:ext>
                </a:extLst>
              </p:cNvPr>
              <p:cNvSpPr/>
              <p:nvPr>
                <p:custDataLst>
                  <p:tags r:id="rId778"/>
                </p:custDataLst>
              </p:nvPr>
            </p:nvSpPr>
            <p:spPr>
              <a:xfrm>
                <a:off x="5408535" y="19519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00" name="PA-椭圆 715">
                <a:extLst>
                  <a:ext uri="{FF2B5EF4-FFF2-40B4-BE49-F238E27FC236}">
                    <a16:creationId xmlns:a16="http://schemas.microsoft.com/office/drawing/2014/main" id="{CA1AFB89-189F-4584-B215-68BD6AA4DDEF}"/>
                  </a:ext>
                </a:extLst>
              </p:cNvPr>
              <p:cNvSpPr/>
              <p:nvPr>
                <p:custDataLst>
                  <p:tags r:id="rId779"/>
                </p:custDataLst>
              </p:nvPr>
            </p:nvSpPr>
            <p:spPr>
              <a:xfrm>
                <a:off x="5510135" y="19519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01" name="PA-椭圆 716">
                <a:extLst>
                  <a:ext uri="{FF2B5EF4-FFF2-40B4-BE49-F238E27FC236}">
                    <a16:creationId xmlns:a16="http://schemas.microsoft.com/office/drawing/2014/main" id="{1B0B2B6D-A410-42E4-9F4A-316C40CAE6DB}"/>
                  </a:ext>
                </a:extLst>
              </p:cNvPr>
              <p:cNvSpPr/>
              <p:nvPr>
                <p:custDataLst>
                  <p:tags r:id="rId780"/>
                </p:custDataLst>
              </p:nvPr>
            </p:nvSpPr>
            <p:spPr>
              <a:xfrm>
                <a:off x="3478135" y="20535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02" name="PA-椭圆 717">
                <a:extLst>
                  <a:ext uri="{FF2B5EF4-FFF2-40B4-BE49-F238E27FC236}">
                    <a16:creationId xmlns:a16="http://schemas.microsoft.com/office/drawing/2014/main" id="{89C0DC0F-C41A-484B-AAA2-AA08F17084E4}"/>
                  </a:ext>
                </a:extLst>
              </p:cNvPr>
              <p:cNvSpPr/>
              <p:nvPr>
                <p:custDataLst>
                  <p:tags r:id="rId781"/>
                </p:custDataLst>
              </p:nvPr>
            </p:nvSpPr>
            <p:spPr>
              <a:xfrm>
                <a:off x="3579735" y="20535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03" name="PA-椭圆 718">
                <a:extLst>
                  <a:ext uri="{FF2B5EF4-FFF2-40B4-BE49-F238E27FC236}">
                    <a16:creationId xmlns:a16="http://schemas.microsoft.com/office/drawing/2014/main" id="{53D30A06-5E28-42B5-B9AD-AF91DC76D425}"/>
                  </a:ext>
                </a:extLst>
              </p:cNvPr>
              <p:cNvSpPr/>
              <p:nvPr>
                <p:custDataLst>
                  <p:tags r:id="rId782"/>
                </p:custDataLst>
              </p:nvPr>
            </p:nvSpPr>
            <p:spPr>
              <a:xfrm>
                <a:off x="3681335" y="20535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04" name="PA-椭圆 719">
                <a:extLst>
                  <a:ext uri="{FF2B5EF4-FFF2-40B4-BE49-F238E27FC236}">
                    <a16:creationId xmlns:a16="http://schemas.microsoft.com/office/drawing/2014/main" id="{927369E3-E013-468F-A87A-C63D1BC874DF}"/>
                  </a:ext>
                </a:extLst>
              </p:cNvPr>
              <p:cNvSpPr/>
              <p:nvPr>
                <p:custDataLst>
                  <p:tags r:id="rId783"/>
                </p:custDataLst>
              </p:nvPr>
            </p:nvSpPr>
            <p:spPr>
              <a:xfrm>
                <a:off x="3782935" y="20535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05" name="PA-椭圆 720">
                <a:extLst>
                  <a:ext uri="{FF2B5EF4-FFF2-40B4-BE49-F238E27FC236}">
                    <a16:creationId xmlns:a16="http://schemas.microsoft.com/office/drawing/2014/main" id="{4E69E660-5509-4227-9926-FB66578C0A5E}"/>
                  </a:ext>
                </a:extLst>
              </p:cNvPr>
              <p:cNvSpPr/>
              <p:nvPr>
                <p:custDataLst>
                  <p:tags r:id="rId784"/>
                </p:custDataLst>
              </p:nvPr>
            </p:nvSpPr>
            <p:spPr>
              <a:xfrm>
                <a:off x="3884535" y="20535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06" name="PA-椭圆 721">
                <a:extLst>
                  <a:ext uri="{FF2B5EF4-FFF2-40B4-BE49-F238E27FC236}">
                    <a16:creationId xmlns:a16="http://schemas.microsoft.com/office/drawing/2014/main" id="{9F237136-41CB-43CC-93E4-25BC156EA09B}"/>
                  </a:ext>
                </a:extLst>
              </p:cNvPr>
              <p:cNvSpPr/>
              <p:nvPr>
                <p:custDataLst>
                  <p:tags r:id="rId785"/>
                </p:custDataLst>
              </p:nvPr>
            </p:nvSpPr>
            <p:spPr>
              <a:xfrm>
                <a:off x="3986135" y="20535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07" name="PA-椭圆 722">
                <a:extLst>
                  <a:ext uri="{FF2B5EF4-FFF2-40B4-BE49-F238E27FC236}">
                    <a16:creationId xmlns:a16="http://schemas.microsoft.com/office/drawing/2014/main" id="{CD957B80-FF01-41D7-AADE-EC39D7EA1A8B}"/>
                  </a:ext>
                </a:extLst>
              </p:cNvPr>
              <p:cNvSpPr/>
              <p:nvPr>
                <p:custDataLst>
                  <p:tags r:id="rId786"/>
                </p:custDataLst>
              </p:nvPr>
            </p:nvSpPr>
            <p:spPr>
              <a:xfrm>
                <a:off x="4087735" y="20535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08" name="PA-椭圆 723">
                <a:extLst>
                  <a:ext uri="{FF2B5EF4-FFF2-40B4-BE49-F238E27FC236}">
                    <a16:creationId xmlns:a16="http://schemas.microsoft.com/office/drawing/2014/main" id="{88D5B605-08EF-43E4-8744-5158CD2BDBCE}"/>
                  </a:ext>
                </a:extLst>
              </p:cNvPr>
              <p:cNvSpPr/>
              <p:nvPr>
                <p:custDataLst>
                  <p:tags r:id="rId787"/>
                </p:custDataLst>
              </p:nvPr>
            </p:nvSpPr>
            <p:spPr>
              <a:xfrm>
                <a:off x="4189335" y="20535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09" name="PA-椭圆 724">
                <a:extLst>
                  <a:ext uri="{FF2B5EF4-FFF2-40B4-BE49-F238E27FC236}">
                    <a16:creationId xmlns:a16="http://schemas.microsoft.com/office/drawing/2014/main" id="{79DC1F85-5F5B-4B71-A73D-3A6026F28761}"/>
                  </a:ext>
                </a:extLst>
              </p:cNvPr>
              <p:cNvSpPr/>
              <p:nvPr>
                <p:custDataLst>
                  <p:tags r:id="rId788"/>
                </p:custDataLst>
              </p:nvPr>
            </p:nvSpPr>
            <p:spPr>
              <a:xfrm>
                <a:off x="4290935" y="20535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10" name="PA-椭圆 725">
                <a:extLst>
                  <a:ext uri="{FF2B5EF4-FFF2-40B4-BE49-F238E27FC236}">
                    <a16:creationId xmlns:a16="http://schemas.microsoft.com/office/drawing/2014/main" id="{D4A2697E-8EA4-41CE-A4B0-7EC50E1F17B2}"/>
                  </a:ext>
                </a:extLst>
              </p:cNvPr>
              <p:cNvSpPr/>
              <p:nvPr>
                <p:custDataLst>
                  <p:tags r:id="rId789"/>
                </p:custDataLst>
              </p:nvPr>
            </p:nvSpPr>
            <p:spPr>
              <a:xfrm>
                <a:off x="4392535" y="20535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11" name="PA-椭圆 726">
                <a:extLst>
                  <a:ext uri="{FF2B5EF4-FFF2-40B4-BE49-F238E27FC236}">
                    <a16:creationId xmlns:a16="http://schemas.microsoft.com/office/drawing/2014/main" id="{708FD614-69D7-497B-9AD0-83110E19BA4B}"/>
                  </a:ext>
                </a:extLst>
              </p:cNvPr>
              <p:cNvSpPr/>
              <p:nvPr>
                <p:custDataLst>
                  <p:tags r:id="rId790"/>
                </p:custDataLst>
              </p:nvPr>
            </p:nvSpPr>
            <p:spPr>
              <a:xfrm>
                <a:off x="4494135" y="20535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12" name="PA-椭圆 727">
                <a:extLst>
                  <a:ext uri="{FF2B5EF4-FFF2-40B4-BE49-F238E27FC236}">
                    <a16:creationId xmlns:a16="http://schemas.microsoft.com/office/drawing/2014/main" id="{966E1E30-F912-43FF-9D05-204FD8C47323}"/>
                  </a:ext>
                </a:extLst>
              </p:cNvPr>
              <p:cNvSpPr/>
              <p:nvPr>
                <p:custDataLst>
                  <p:tags r:id="rId791"/>
                </p:custDataLst>
              </p:nvPr>
            </p:nvSpPr>
            <p:spPr>
              <a:xfrm>
                <a:off x="4595735" y="20535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13" name="PA-椭圆 728">
                <a:extLst>
                  <a:ext uri="{FF2B5EF4-FFF2-40B4-BE49-F238E27FC236}">
                    <a16:creationId xmlns:a16="http://schemas.microsoft.com/office/drawing/2014/main" id="{42046ABE-1E46-4963-8DF7-D882D274DBBA}"/>
                  </a:ext>
                </a:extLst>
              </p:cNvPr>
              <p:cNvSpPr/>
              <p:nvPr>
                <p:custDataLst>
                  <p:tags r:id="rId792"/>
                </p:custDataLst>
              </p:nvPr>
            </p:nvSpPr>
            <p:spPr>
              <a:xfrm>
                <a:off x="4697335" y="20535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14" name="PA-椭圆 729">
                <a:extLst>
                  <a:ext uri="{FF2B5EF4-FFF2-40B4-BE49-F238E27FC236}">
                    <a16:creationId xmlns:a16="http://schemas.microsoft.com/office/drawing/2014/main" id="{2A55FCEA-ECCA-4A35-A896-D43192D4A068}"/>
                  </a:ext>
                </a:extLst>
              </p:cNvPr>
              <p:cNvSpPr/>
              <p:nvPr>
                <p:custDataLst>
                  <p:tags r:id="rId793"/>
                </p:custDataLst>
              </p:nvPr>
            </p:nvSpPr>
            <p:spPr>
              <a:xfrm>
                <a:off x="4798935" y="20535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15" name="PA-椭圆 730">
                <a:extLst>
                  <a:ext uri="{FF2B5EF4-FFF2-40B4-BE49-F238E27FC236}">
                    <a16:creationId xmlns:a16="http://schemas.microsoft.com/office/drawing/2014/main" id="{3AA11276-FBF3-4BC7-A991-670EE7BB3E8B}"/>
                  </a:ext>
                </a:extLst>
              </p:cNvPr>
              <p:cNvSpPr/>
              <p:nvPr>
                <p:custDataLst>
                  <p:tags r:id="rId794"/>
                </p:custDataLst>
              </p:nvPr>
            </p:nvSpPr>
            <p:spPr>
              <a:xfrm>
                <a:off x="4900535" y="20535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16" name="PA-椭圆 731">
                <a:extLst>
                  <a:ext uri="{FF2B5EF4-FFF2-40B4-BE49-F238E27FC236}">
                    <a16:creationId xmlns:a16="http://schemas.microsoft.com/office/drawing/2014/main" id="{2388E4F4-8C7D-4FF1-A79E-E26CED3247FD}"/>
                  </a:ext>
                </a:extLst>
              </p:cNvPr>
              <p:cNvSpPr/>
              <p:nvPr>
                <p:custDataLst>
                  <p:tags r:id="rId795"/>
                </p:custDataLst>
              </p:nvPr>
            </p:nvSpPr>
            <p:spPr>
              <a:xfrm>
                <a:off x="5002135" y="20535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17" name="PA-椭圆 732">
                <a:extLst>
                  <a:ext uri="{FF2B5EF4-FFF2-40B4-BE49-F238E27FC236}">
                    <a16:creationId xmlns:a16="http://schemas.microsoft.com/office/drawing/2014/main" id="{569DA86D-0313-451C-A529-19295B555F52}"/>
                  </a:ext>
                </a:extLst>
              </p:cNvPr>
              <p:cNvSpPr/>
              <p:nvPr>
                <p:custDataLst>
                  <p:tags r:id="rId796"/>
                </p:custDataLst>
              </p:nvPr>
            </p:nvSpPr>
            <p:spPr>
              <a:xfrm>
                <a:off x="5103735" y="20535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18" name="PA-椭圆 733">
                <a:extLst>
                  <a:ext uri="{FF2B5EF4-FFF2-40B4-BE49-F238E27FC236}">
                    <a16:creationId xmlns:a16="http://schemas.microsoft.com/office/drawing/2014/main" id="{07530386-8D7A-4025-9BE4-37CF571AC9A8}"/>
                  </a:ext>
                </a:extLst>
              </p:cNvPr>
              <p:cNvSpPr/>
              <p:nvPr>
                <p:custDataLst>
                  <p:tags r:id="rId797"/>
                </p:custDataLst>
              </p:nvPr>
            </p:nvSpPr>
            <p:spPr>
              <a:xfrm>
                <a:off x="5205335" y="20535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19" name="PA-椭圆 734">
                <a:extLst>
                  <a:ext uri="{FF2B5EF4-FFF2-40B4-BE49-F238E27FC236}">
                    <a16:creationId xmlns:a16="http://schemas.microsoft.com/office/drawing/2014/main" id="{150B8875-6DDB-4FF0-9F84-368C3604E5D8}"/>
                  </a:ext>
                </a:extLst>
              </p:cNvPr>
              <p:cNvSpPr/>
              <p:nvPr>
                <p:custDataLst>
                  <p:tags r:id="rId798"/>
                </p:custDataLst>
              </p:nvPr>
            </p:nvSpPr>
            <p:spPr>
              <a:xfrm>
                <a:off x="5306935" y="20535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20" name="PA-椭圆 735">
                <a:extLst>
                  <a:ext uri="{FF2B5EF4-FFF2-40B4-BE49-F238E27FC236}">
                    <a16:creationId xmlns:a16="http://schemas.microsoft.com/office/drawing/2014/main" id="{D11A0310-469F-4BDC-838B-AFDE7E5D0CDA}"/>
                  </a:ext>
                </a:extLst>
              </p:cNvPr>
              <p:cNvSpPr/>
              <p:nvPr>
                <p:custDataLst>
                  <p:tags r:id="rId799"/>
                </p:custDataLst>
              </p:nvPr>
            </p:nvSpPr>
            <p:spPr>
              <a:xfrm>
                <a:off x="5408535" y="20535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21" name="PA-椭圆 736">
                <a:extLst>
                  <a:ext uri="{FF2B5EF4-FFF2-40B4-BE49-F238E27FC236}">
                    <a16:creationId xmlns:a16="http://schemas.microsoft.com/office/drawing/2014/main" id="{0FD866D8-50E9-4C0E-9356-F624EB76422A}"/>
                  </a:ext>
                </a:extLst>
              </p:cNvPr>
              <p:cNvSpPr/>
              <p:nvPr>
                <p:custDataLst>
                  <p:tags r:id="rId800"/>
                </p:custDataLst>
              </p:nvPr>
            </p:nvSpPr>
            <p:spPr>
              <a:xfrm>
                <a:off x="5510135" y="20535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22" name="PA-椭圆 737">
                <a:extLst>
                  <a:ext uri="{FF2B5EF4-FFF2-40B4-BE49-F238E27FC236}">
                    <a16:creationId xmlns:a16="http://schemas.microsoft.com/office/drawing/2014/main" id="{1722B6EB-F183-49CF-9B33-E80F6401CAAE}"/>
                  </a:ext>
                </a:extLst>
              </p:cNvPr>
              <p:cNvSpPr/>
              <p:nvPr>
                <p:custDataLst>
                  <p:tags r:id="rId801"/>
                </p:custDataLst>
              </p:nvPr>
            </p:nvSpPr>
            <p:spPr>
              <a:xfrm>
                <a:off x="5611735" y="20535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23" name="PA-椭圆 738">
                <a:extLst>
                  <a:ext uri="{FF2B5EF4-FFF2-40B4-BE49-F238E27FC236}">
                    <a16:creationId xmlns:a16="http://schemas.microsoft.com/office/drawing/2014/main" id="{70AB71AA-000F-4593-AA7D-27F6559FBD48}"/>
                  </a:ext>
                </a:extLst>
              </p:cNvPr>
              <p:cNvSpPr/>
              <p:nvPr>
                <p:custDataLst>
                  <p:tags r:id="rId802"/>
                </p:custDataLst>
              </p:nvPr>
            </p:nvSpPr>
            <p:spPr>
              <a:xfrm>
                <a:off x="3478135" y="21551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24" name="PA-椭圆 739">
                <a:extLst>
                  <a:ext uri="{FF2B5EF4-FFF2-40B4-BE49-F238E27FC236}">
                    <a16:creationId xmlns:a16="http://schemas.microsoft.com/office/drawing/2014/main" id="{96C853DC-6A03-4CCE-B413-78C41783A2EE}"/>
                  </a:ext>
                </a:extLst>
              </p:cNvPr>
              <p:cNvSpPr/>
              <p:nvPr>
                <p:custDataLst>
                  <p:tags r:id="rId803"/>
                </p:custDataLst>
              </p:nvPr>
            </p:nvSpPr>
            <p:spPr>
              <a:xfrm>
                <a:off x="3579735" y="21551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25" name="PA-椭圆 740">
                <a:extLst>
                  <a:ext uri="{FF2B5EF4-FFF2-40B4-BE49-F238E27FC236}">
                    <a16:creationId xmlns:a16="http://schemas.microsoft.com/office/drawing/2014/main" id="{417D2B4B-DAE8-46C6-ABA0-FAB06794EF48}"/>
                  </a:ext>
                </a:extLst>
              </p:cNvPr>
              <p:cNvSpPr/>
              <p:nvPr>
                <p:custDataLst>
                  <p:tags r:id="rId804"/>
                </p:custDataLst>
              </p:nvPr>
            </p:nvSpPr>
            <p:spPr>
              <a:xfrm>
                <a:off x="3681335" y="21551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26" name="PA-椭圆 741">
                <a:extLst>
                  <a:ext uri="{FF2B5EF4-FFF2-40B4-BE49-F238E27FC236}">
                    <a16:creationId xmlns:a16="http://schemas.microsoft.com/office/drawing/2014/main" id="{14C3A13E-2130-4A75-B765-0B8A85E93AEE}"/>
                  </a:ext>
                </a:extLst>
              </p:cNvPr>
              <p:cNvSpPr/>
              <p:nvPr>
                <p:custDataLst>
                  <p:tags r:id="rId805"/>
                </p:custDataLst>
              </p:nvPr>
            </p:nvSpPr>
            <p:spPr>
              <a:xfrm>
                <a:off x="3782935" y="21551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27" name="PA-椭圆 742">
                <a:extLst>
                  <a:ext uri="{FF2B5EF4-FFF2-40B4-BE49-F238E27FC236}">
                    <a16:creationId xmlns:a16="http://schemas.microsoft.com/office/drawing/2014/main" id="{89B18BA9-DB5C-48CE-AA7B-A6122FC132F7}"/>
                  </a:ext>
                </a:extLst>
              </p:cNvPr>
              <p:cNvSpPr/>
              <p:nvPr>
                <p:custDataLst>
                  <p:tags r:id="rId806"/>
                </p:custDataLst>
              </p:nvPr>
            </p:nvSpPr>
            <p:spPr>
              <a:xfrm>
                <a:off x="3884535" y="21551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28" name="PA-椭圆 743">
                <a:extLst>
                  <a:ext uri="{FF2B5EF4-FFF2-40B4-BE49-F238E27FC236}">
                    <a16:creationId xmlns:a16="http://schemas.microsoft.com/office/drawing/2014/main" id="{A59EBB9D-8AFE-480A-BE8D-B37E984FE3CF}"/>
                  </a:ext>
                </a:extLst>
              </p:cNvPr>
              <p:cNvSpPr/>
              <p:nvPr>
                <p:custDataLst>
                  <p:tags r:id="rId807"/>
                </p:custDataLst>
              </p:nvPr>
            </p:nvSpPr>
            <p:spPr>
              <a:xfrm>
                <a:off x="3986135" y="21551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29" name="PA-椭圆 744">
                <a:extLst>
                  <a:ext uri="{FF2B5EF4-FFF2-40B4-BE49-F238E27FC236}">
                    <a16:creationId xmlns:a16="http://schemas.microsoft.com/office/drawing/2014/main" id="{A98883FA-2578-46A8-88CD-183C51B0568B}"/>
                  </a:ext>
                </a:extLst>
              </p:cNvPr>
              <p:cNvSpPr/>
              <p:nvPr>
                <p:custDataLst>
                  <p:tags r:id="rId808"/>
                </p:custDataLst>
              </p:nvPr>
            </p:nvSpPr>
            <p:spPr>
              <a:xfrm>
                <a:off x="4087735" y="21551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30" name="PA-椭圆 745">
                <a:extLst>
                  <a:ext uri="{FF2B5EF4-FFF2-40B4-BE49-F238E27FC236}">
                    <a16:creationId xmlns:a16="http://schemas.microsoft.com/office/drawing/2014/main" id="{33FDCF5B-06C9-430A-9819-0CA3F93B97E0}"/>
                  </a:ext>
                </a:extLst>
              </p:cNvPr>
              <p:cNvSpPr/>
              <p:nvPr>
                <p:custDataLst>
                  <p:tags r:id="rId809"/>
                </p:custDataLst>
              </p:nvPr>
            </p:nvSpPr>
            <p:spPr>
              <a:xfrm>
                <a:off x="4189335" y="21551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31" name="PA-椭圆 746">
                <a:extLst>
                  <a:ext uri="{FF2B5EF4-FFF2-40B4-BE49-F238E27FC236}">
                    <a16:creationId xmlns:a16="http://schemas.microsoft.com/office/drawing/2014/main" id="{E0BFCB83-0D81-4568-A5AE-352A17EC2212}"/>
                  </a:ext>
                </a:extLst>
              </p:cNvPr>
              <p:cNvSpPr/>
              <p:nvPr>
                <p:custDataLst>
                  <p:tags r:id="rId810"/>
                </p:custDataLst>
              </p:nvPr>
            </p:nvSpPr>
            <p:spPr>
              <a:xfrm>
                <a:off x="4290935" y="21551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32" name="PA-椭圆 747">
                <a:extLst>
                  <a:ext uri="{FF2B5EF4-FFF2-40B4-BE49-F238E27FC236}">
                    <a16:creationId xmlns:a16="http://schemas.microsoft.com/office/drawing/2014/main" id="{C60A7BDA-8A70-415D-8B7E-5E1A76DDBC05}"/>
                  </a:ext>
                </a:extLst>
              </p:cNvPr>
              <p:cNvSpPr/>
              <p:nvPr>
                <p:custDataLst>
                  <p:tags r:id="rId811"/>
                </p:custDataLst>
              </p:nvPr>
            </p:nvSpPr>
            <p:spPr>
              <a:xfrm>
                <a:off x="4392535" y="21551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33" name="PA-椭圆 748">
                <a:extLst>
                  <a:ext uri="{FF2B5EF4-FFF2-40B4-BE49-F238E27FC236}">
                    <a16:creationId xmlns:a16="http://schemas.microsoft.com/office/drawing/2014/main" id="{784739D9-2474-4E24-8BCB-226F8DAC429E}"/>
                  </a:ext>
                </a:extLst>
              </p:cNvPr>
              <p:cNvSpPr/>
              <p:nvPr>
                <p:custDataLst>
                  <p:tags r:id="rId812"/>
                </p:custDataLst>
              </p:nvPr>
            </p:nvSpPr>
            <p:spPr>
              <a:xfrm>
                <a:off x="4494135" y="21551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34" name="PA-椭圆 749">
                <a:extLst>
                  <a:ext uri="{FF2B5EF4-FFF2-40B4-BE49-F238E27FC236}">
                    <a16:creationId xmlns:a16="http://schemas.microsoft.com/office/drawing/2014/main" id="{9B222465-51C3-4095-A6AB-4195E3553E6C}"/>
                  </a:ext>
                </a:extLst>
              </p:cNvPr>
              <p:cNvSpPr/>
              <p:nvPr>
                <p:custDataLst>
                  <p:tags r:id="rId813"/>
                </p:custDataLst>
              </p:nvPr>
            </p:nvSpPr>
            <p:spPr>
              <a:xfrm>
                <a:off x="4595735" y="21551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35" name="PA-椭圆 750">
                <a:extLst>
                  <a:ext uri="{FF2B5EF4-FFF2-40B4-BE49-F238E27FC236}">
                    <a16:creationId xmlns:a16="http://schemas.microsoft.com/office/drawing/2014/main" id="{0027186B-4563-4DCB-9C26-AF20EE02ABB3}"/>
                  </a:ext>
                </a:extLst>
              </p:cNvPr>
              <p:cNvSpPr/>
              <p:nvPr>
                <p:custDataLst>
                  <p:tags r:id="rId814"/>
                </p:custDataLst>
              </p:nvPr>
            </p:nvSpPr>
            <p:spPr>
              <a:xfrm>
                <a:off x="4697335" y="21551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36" name="PA-椭圆 751">
                <a:extLst>
                  <a:ext uri="{FF2B5EF4-FFF2-40B4-BE49-F238E27FC236}">
                    <a16:creationId xmlns:a16="http://schemas.microsoft.com/office/drawing/2014/main" id="{DEA0A2E3-82B3-4BA0-89D6-E1342696DA3E}"/>
                  </a:ext>
                </a:extLst>
              </p:cNvPr>
              <p:cNvSpPr/>
              <p:nvPr>
                <p:custDataLst>
                  <p:tags r:id="rId815"/>
                </p:custDataLst>
              </p:nvPr>
            </p:nvSpPr>
            <p:spPr>
              <a:xfrm>
                <a:off x="4798935" y="21551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37" name="PA-椭圆 752">
                <a:extLst>
                  <a:ext uri="{FF2B5EF4-FFF2-40B4-BE49-F238E27FC236}">
                    <a16:creationId xmlns:a16="http://schemas.microsoft.com/office/drawing/2014/main" id="{BE8C57CF-5CB0-44D9-9CE6-1EE4562D12E7}"/>
                  </a:ext>
                </a:extLst>
              </p:cNvPr>
              <p:cNvSpPr/>
              <p:nvPr>
                <p:custDataLst>
                  <p:tags r:id="rId816"/>
                </p:custDataLst>
              </p:nvPr>
            </p:nvSpPr>
            <p:spPr>
              <a:xfrm>
                <a:off x="4900535" y="21551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38" name="PA-椭圆 753">
                <a:extLst>
                  <a:ext uri="{FF2B5EF4-FFF2-40B4-BE49-F238E27FC236}">
                    <a16:creationId xmlns:a16="http://schemas.microsoft.com/office/drawing/2014/main" id="{99D7C7AB-04FE-4D4D-8709-05A0DD12BD1C}"/>
                  </a:ext>
                </a:extLst>
              </p:cNvPr>
              <p:cNvSpPr/>
              <p:nvPr>
                <p:custDataLst>
                  <p:tags r:id="rId817"/>
                </p:custDataLst>
              </p:nvPr>
            </p:nvSpPr>
            <p:spPr>
              <a:xfrm>
                <a:off x="5002135" y="21551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39" name="PA-椭圆 754">
                <a:extLst>
                  <a:ext uri="{FF2B5EF4-FFF2-40B4-BE49-F238E27FC236}">
                    <a16:creationId xmlns:a16="http://schemas.microsoft.com/office/drawing/2014/main" id="{80C2DF56-5507-4E2B-9A13-EAA075D80CAD}"/>
                  </a:ext>
                </a:extLst>
              </p:cNvPr>
              <p:cNvSpPr/>
              <p:nvPr>
                <p:custDataLst>
                  <p:tags r:id="rId818"/>
                </p:custDataLst>
              </p:nvPr>
            </p:nvSpPr>
            <p:spPr>
              <a:xfrm>
                <a:off x="5103735" y="21551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40" name="PA-椭圆 755">
                <a:extLst>
                  <a:ext uri="{FF2B5EF4-FFF2-40B4-BE49-F238E27FC236}">
                    <a16:creationId xmlns:a16="http://schemas.microsoft.com/office/drawing/2014/main" id="{450AB46E-6147-40B0-9D3E-30F9809EA496}"/>
                  </a:ext>
                </a:extLst>
              </p:cNvPr>
              <p:cNvSpPr/>
              <p:nvPr>
                <p:custDataLst>
                  <p:tags r:id="rId819"/>
                </p:custDataLst>
              </p:nvPr>
            </p:nvSpPr>
            <p:spPr>
              <a:xfrm>
                <a:off x="5205335" y="21551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41" name="PA-椭圆 756">
                <a:extLst>
                  <a:ext uri="{FF2B5EF4-FFF2-40B4-BE49-F238E27FC236}">
                    <a16:creationId xmlns:a16="http://schemas.microsoft.com/office/drawing/2014/main" id="{E6D0E21B-AF94-4547-B143-927A92F12DC2}"/>
                  </a:ext>
                </a:extLst>
              </p:cNvPr>
              <p:cNvSpPr/>
              <p:nvPr>
                <p:custDataLst>
                  <p:tags r:id="rId820"/>
                </p:custDataLst>
              </p:nvPr>
            </p:nvSpPr>
            <p:spPr>
              <a:xfrm>
                <a:off x="5306935" y="21551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42" name="PA-椭圆 757">
                <a:extLst>
                  <a:ext uri="{FF2B5EF4-FFF2-40B4-BE49-F238E27FC236}">
                    <a16:creationId xmlns:a16="http://schemas.microsoft.com/office/drawing/2014/main" id="{998A483E-87F9-4280-A440-01AE0A9B9537}"/>
                  </a:ext>
                </a:extLst>
              </p:cNvPr>
              <p:cNvSpPr/>
              <p:nvPr>
                <p:custDataLst>
                  <p:tags r:id="rId821"/>
                </p:custDataLst>
              </p:nvPr>
            </p:nvSpPr>
            <p:spPr>
              <a:xfrm>
                <a:off x="5408535" y="21551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43" name="PA-椭圆 758">
                <a:extLst>
                  <a:ext uri="{FF2B5EF4-FFF2-40B4-BE49-F238E27FC236}">
                    <a16:creationId xmlns:a16="http://schemas.microsoft.com/office/drawing/2014/main" id="{7286A547-2297-4E51-82A6-F2F6E12A92B9}"/>
                  </a:ext>
                </a:extLst>
              </p:cNvPr>
              <p:cNvSpPr/>
              <p:nvPr>
                <p:custDataLst>
                  <p:tags r:id="rId822"/>
                </p:custDataLst>
              </p:nvPr>
            </p:nvSpPr>
            <p:spPr>
              <a:xfrm>
                <a:off x="5510135" y="21551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44" name="PA-椭圆 759">
                <a:extLst>
                  <a:ext uri="{FF2B5EF4-FFF2-40B4-BE49-F238E27FC236}">
                    <a16:creationId xmlns:a16="http://schemas.microsoft.com/office/drawing/2014/main" id="{F54047B6-C543-4A4F-9E9C-D70E575BA887}"/>
                  </a:ext>
                </a:extLst>
              </p:cNvPr>
              <p:cNvSpPr/>
              <p:nvPr>
                <p:custDataLst>
                  <p:tags r:id="rId823"/>
                </p:custDataLst>
              </p:nvPr>
            </p:nvSpPr>
            <p:spPr>
              <a:xfrm>
                <a:off x="5611735" y="21551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45" name="PA-椭圆 760">
                <a:extLst>
                  <a:ext uri="{FF2B5EF4-FFF2-40B4-BE49-F238E27FC236}">
                    <a16:creationId xmlns:a16="http://schemas.microsoft.com/office/drawing/2014/main" id="{0753CB20-D4FF-40BB-BCAE-A2E412ED2D04}"/>
                  </a:ext>
                </a:extLst>
              </p:cNvPr>
              <p:cNvSpPr/>
              <p:nvPr>
                <p:custDataLst>
                  <p:tags r:id="rId824"/>
                </p:custDataLst>
              </p:nvPr>
            </p:nvSpPr>
            <p:spPr>
              <a:xfrm>
                <a:off x="5713335" y="21551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46" name="PA-椭圆 761">
                <a:extLst>
                  <a:ext uri="{FF2B5EF4-FFF2-40B4-BE49-F238E27FC236}">
                    <a16:creationId xmlns:a16="http://schemas.microsoft.com/office/drawing/2014/main" id="{9254BB34-7DDA-4B59-A33E-E763CAED710B}"/>
                  </a:ext>
                </a:extLst>
              </p:cNvPr>
              <p:cNvSpPr/>
              <p:nvPr>
                <p:custDataLst>
                  <p:tags r:id="rId825"/>
                </p:custDataLst>
              </p:nvPr>
            </p:nvSpPr>
            <p:spPr>
              <a:xfrm>
                <a:off x="3478135" y="22567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47" name="PA-椭圆 762">
                <a:extLst>
                  <a:ext uri="{FF2B5EF4-FFF2-40B4-BE49-F238E27FC236}">
                    <a16:creationId xmlns:a16="http://schemas.microsoft.com/office/drawing/2014/main" id="{B8473893-A48D-4CD3-9E3F-34DAA3982F3B}"/>
                  </a:ext>
                </a:extLst>
              </p:cNvPr>
              <p:cNvSpPr/>
              <p:nvPr>
                <p:custDataLst>
                  <p:tags r:id="rId826"/>
                </p:custDataLst>
              </p:nvPr>
            </p:nvSpPr>
            <p:spPr>
              <a:xfrm>
                <a:off x="3579735" y="22567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48" name="PA-椭圆 763">
                <a:extLst>
                  <a:ext uri="{FF2B5EF4-FFF2-40B4-BE49-F238E27FC236}">
                    <a16:creationId xmlns:a16="http://schemas.microsoft.com/office/drawing/2014/main" id="{BD07F98E-A180-453B-8392-4E992F5AE36F}"/>
                  </a:ext>
                </a:extLst>
              </p:cNvPr>
              <p:cNvSpPr/>
              <p:nvPr>
                <p:custDataLst>
                  <p:tags r:id="rId827"/>
                </p:custDataLst>
              </p:nvPr>
            </p:nvSpPr>
            <p:spPr>
              <a:xfrm>
                <a:off x="3681335" y="22567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49" name="PA-椭圆 764">
                <a:extLst>
                  <a:ext uri="{FF2B5EF4-FFF2-40B4-BE49-F238E27FC236}">
                    <a16:creationId xmlns:a16="http://schemas.microsoft.com/office/drawing/2014/main" id="{9DA02165-6588-4C74-AADE-3C1116E9D7BF}"/>
                  </a:ext>
                </a:extLst>
              </p:cNvPr>
              <p:cNvSpPr/>
              <p:nvPr>
                <p:custDataLst>
                  <p:tags r:id="rId828"/>
                </p:custDataLst>
              </p:nvPr>
            </p:nvSpPr>
            <p:spPr>
              <a:xfrm>
                <a:off x="3782935" y="22567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50" name="PA-椭圆 765">
                <a:extLst>
                  <a:ext uri="{FF2B5EF4-FFF2-40B4-BE49-F238E27FC236}">
                    <a16:creationId xmlns:a16="http://schemas.microsoft.com/office/drawing/2014/main" id="{72F6DBEB-7C11-4B88-80E2-249E0041B442}"/>
                  </a:ext>
                </a:extLst>
              </p:cNvPr>
              <p:cNvSpPr/>
              <p:nvPr>
                <p:custDataLst>
                  <p:tags r:id="rId829"/>
                </p:custDataLst>
              </p:nvPr>
            </p:nvSpPr>
            <p:spPr>
              <a:xfrm>
                <a:off x="3884535" y="22567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51" name="PA-椭圆 766">
                <a:extLst>
                  <a:ext uri="{FF2B5EF4-FFF2-40B4-BE49-F238E27FC236}">
                    <a16:creationId xmlns:a16="http://schemas.microsoft.com/office/drawing/2014/main" id="{16054970-97E3-48DD-BDCA-5BF31FAEDD94}"/>
                  </a:ext>
                </a:extLst>
              </p:cNvPr>
              <p:cNvSpPr/>
              <p:nvPr>
                <p:custDataLst>
                  <p:tags r:id="rId830"/>
                </p:custDataLst>
              </p:nvPr>
            </p:nvSpPr>
            <p:spPr>
              <a:xfrm>
                <a:off x="3986135" y="22567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52" name="PA-椭圆 767">
                <a:extLst>
                  <a:ext uri="{FF2B5EF4-FFF2-40B4-BE49-F238E27FC236}">
                    <a16:creationId xmlns:a16="http://schemas.microsoft.com/office/drawing/2014/main" id="{042A32F8-2124-47A3-A680-EA629F104402}"/>
                  </a:ext>
                </a:extLst>
              </p:cNvPr>
              <p:cNvSpPr/>
              <p:nvPr>
                <p:custDataLst>
                  <p:tags r:id="rId831"/>
                </p:custDataLst>
              </p:nvPr>
            </p:nvSpPr>
            <p:spPr>
              <a:xfrm>
                <a:off x="4087735" y="22567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53" name="PA-椭圆 768">
                <a:extLst>
                  <a:ext uri="{FF2B5EF4-FFF2-40B4-BE49-F238E27FC236}">
                    <a16:creationId xmlns:a16="http://schemas.microsoft.com/office/drawing/2014/main" id="{D46B1006-68E4-4895-B838-D91214256B5A}"/>
                  </a:ext>
                </a:extLst>
              </p:cNvPr>
              <p:cNvSpPr/>
              <p:nvPr>
                <p:custDataLst>
                  <p:tags r:id="rId832"/>
                </p:custDataLst>
              </p:nvPr>
            </p:nvSpPr>
            <p:spPr>
              <a:xfrm>
                <a:off x="4189335" y="22567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54" name="PA-椭圆 769">
                <a:extLst>
                  <a:ext uri="{FF2B5EF4-FFF2-40B4-BE49-F238E27FC236}">
                    <a16:creationId xmlns:a16="http://schemas.microsoft.com/office/drawing/2014/main" id="{3F04EFB8-781A-41CF-ACAD-9979453E5EC1}"/>
                  </a:ext>
                </a:extLst>
              </p:cNvPr>
              <p:cNvSpPr/>
              <p:nvPr>
                <p:custDataLst>
                  <p:tags r:id="rId833"/>
                </p:custDataLst>
              </p:nvPr>
            </p:nvSpPr>
            <p:spPr>
              <a:xfrm>
                <a:off x="4290935" y="22567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55" name="PA-椭圆 770">
                <a:extLst>
                  <a:ext uri="{FF2B5EF4-FFF2-40B4-BE49-F238E27FC236}">
                    <a16:creationId xmlns:a16="http://schemas.microsoft.com/office/drawing/2014/main" id="{27BB13C2-3E2F-45E4-8888-69287BC9A4AE}"/>
                  </a:ext>
                </a:extLst>
              </p:cNvPr>
              <p:cNvSpPr/>
              <p:nvPr>
                <p:custDataLst>
                  <p:tags r:id="rId834"/>
                </p:custDataLst>
              </p:nvPr>
            </p:nvSpPr>
            <p:spPr>
              <a:xfrm>
                <a:off x="4392535" y="22567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56" name="PA-椭圆 771">
                <a:extLst>
                  <a:ext uri="{FF2B5EF4-FFF2-40B4-BE49-F238E27FC236}">
                    <a16:creationId xmlns:a16="http://schemas.microsoft.com/office/drawing/2014/main" id="{DBC84145-F943-43DB-8C60-25919A52D962}"/>
                  </a:ext>
                </a:extLst>
              </p:cNvPr>
              <p:cNvSpPr/>
              <p:nvPr>
                <p:custDataLst>
                  <p:tags r:id="rId835"/>
                </p:custDataLst>
              </p:nvPr>
            </p:nvSpPr>
            <p:spPr>
              <a:xfrm>
                <a:off x="4494135" y="22567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57" name="PA-椭圆 772">
                <a:extLst>
                  <a:ext uri="{FF2B5EF4-FFF2-40B4-BE49-F238E27FC236}">
                    <a16:creationId xmlns:a16="http://schemas.microsoft.com/office/drawing/2014/main" id="{576E33CA-0C4E-44C9-8BBB-E28478EFE6F8}"/>
                  </a:ext>
                </a:extLst>
              </p:cNvPr>
              <p:cNvSpPr/>
              <p:nvPr>
                <p:custDataLst>
                  <p:tags r:id="rId836"/>
                </p:custDataLst>
              </p:nvPr>
            </p:nvSpPr>
            <p:spPr>
              <a:xfrm>
                <a:off x="4595735" y="22567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58" name="PA-椭圆 773">
                <a:extLst>
                  <a:ext uri="{FF2B5EF4-FFF2-40B4-BE49-F238E27FC236}">
                    <a16:creationId xmlns:a16="http://schemas.microsoft.com/office/drawing/2014/main" id="{9977EC72-A10C-4551-88FA-F16D6BEAFF45}"/>
                  </a:ext>
                </a:extLst>
              </p:cNvPr>
              <p:cNvSpPr/>
              <p:nvPr>
                <p:custDataLst>
                  <p:tags r:id="rId837"/>
                </p:custDataLst>
              </p:nvPr>
            </p:nvSpPr>
            <p:spPr>
              <a:xfrm>
                <a:off x="4697335" y="22567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59" name="PA-椭圆 774">
                <a:extLst>
                  <a:ext uri="{FF2B5EF4-FFF2-40B4-BE49-F238E27FC236}">
                    <a16:creationId xmlns:a16="http://schemas.microsoft.com/office/drawing/2014/main" id="{F0A11266-5B61-4CFE-9EF7-D75536378B52}"/>
                  </a:ext>
                </a:extLst>
              </p:cNvPr>
              <p:cNvSpPr/>
              <p:nvPr>
                <p:custDataLst>
                  <p:tags r:id="rId838"/>
                </p:custDataLst>
              </p:nvPr>
            </p:nvSpPr>
            <p:spPr>
              <a:xfrm>
                <a:off x="4798935" y="22567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60" name="PA-椭圆 775">
                <a:extLst>
                  <a:ext uri="{FF2B5EF4-FFF2-40B4-BE49-F238E27FC236}">
                    <a16:creationId xmlns:a16="http://schemas.microsoft.com/office/drawing/2014/main" id="{DF143A85-D685-4C50-8627-760928213C78}"/>
                  </a:ext>
                </a:extLst>
              </p:cNvPr>
              <p:cNvSpPr/>
              <p:nvPr>
                <p:custDataLst>
                  <p:tags r:id="rId839"/>
                </p:custDataLst>
              </p:nvPr>
            </p:nvSpPr>
            <p:spPr>
              <a:xfrm>
                <a:off x="4900535" y="22567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61" name="PA-椭圆 776">
                <a:extLst>
                  <a:ext uri="{FF2B5EF4-FFF2-40B4-BE49-F238E27FC236}">
                    <a16:creationId xmlns:a16="http://schemas.microsoft.com/office/drawing/2014/main" id="{40B7713D-ECA7-4F58-8044-5AAAE370D4E9}"/>
                  </a:ext>
                </a:extLst>
              </p:cNvPr>
              <p:cNvSpPr/>
              <p:nvPr>
                <p:custDataLst>
                  <p:tags r:id="rId840"/>
                </p:custDataLst>
              </p:nvPr>
            </p:nvSpPr>
            <p:spPr>
              <a:xfrm>
                <a:off x="5002135" y="22567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62" name="PA-椭圆 777">
                <a:extLst>
                  <a:ext uri="{FF2B5EF4-FFF2-40B4-BE49-F238E27FC236}">
                    <a16:creationId xmlns:a16="http://schemas.microsoft.com/office/drawing/2014/main" id="{726FCDFC-046C-4D55-9B85-FC07F269F9A3}"/>
                  </a:ext>
                </a:extLst>
              </p:cNvPr>
              <p:cNvSpPr/>
              <p:nvPr>
                <p:custDataLst>
                  <p:tags r:id="rId841"/>
                </p:custDataLst>
              </p:nvPr>
            </p:nvSpPr>
            <p:spPr>
              <a:xfrm>
                <a:off x="5103735" y="22567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63" name="PA-椭圆 778">
                <a:extLst>
                  <a:ext uri="{FF2B5EF4-FFF2-40B4-BE49-F238E27FC236}">
                    <a16:creationId xmlns:a16="http://schemas.microsoft.com/office/drawing/2014/main" id="{DA3B52DF-2F3D-4E5F-91A2-6F55A3C32527}"/>
                  </a:ext>
                </a:extLst>
              </p:cNvPr>
              <p:cNvSpPr/>
              <p:nvPr>
                <p:custDataLst>
                  <p:tags r:id="rId842"/>
                </p:custDataLst>
              </p:nvPr>
            </p:nvSpPr>
            <p:spPr>
              <a:xfrm>
                <a:off x="5205335" y="22567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64" name="PA-椭圆 779">
                <a:extLst>
                  <a:ext uri="{FF2B5EF4-FFF2-40B4-BE49-F238E27FC236}">
                    <a16:creationId xmlns:a16="http://schemas.microsoft.com/office/drawing/2014/main" id="{8743861C-A528-40AA-8863-36F7165464BE}"/>
                  </a:ext>
                </a:extLst>
              </p:cNvPr>
              <p:cNvSpPr/>
              <p:nvPr>
                <p:custDataLst>
                  <p:tags r:id="rId843"/>
                </p:custDataLst>
              </p:nvPr>
            </p:nvSpPr>
            <p:spPr>
              <a:xfrm>
                <a:off x="5306935" y="22567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65" name="PA-椭圆 780">
                <a:extLst>
                  <a:ext uri="{FF2B5EF4-FFF2-40B4-BE49-F238E27FC236}">
                    <a16:creationId xmlns:a16="http://schemas.microsoft.com/office/drawing/2014/main" id="{83AE999E-F7EF-4A53-A992-1090E893D7D5}"/>
                  </a:ext>
                </a:extLst>
              </p:cNvPr>
              <p:cNvSpPr/>
              <p:nvPr>
                <p:custDataLst>
                  <p:tags r:id="rId844"/>
                </p:custDataLst>
              </p:nvPr>
            </p:nvSpPr>
            <p:spPr>
              <a:xfrm>
                <a:off x="5408535" y="22567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66" name="PA-椭圆 781">
                <a:extLst>
                  <a:ext uri="{FF2B5EF4-FFF2-40B4-BE49-F238E27FC236}">
                    <a16:creationId xmlns:a16="http://schemas.microsoft.com/office/drawing/2014/main" id="{7B0313DF-DBCA-44F7-80B3-859C171FF466}"/>
                  </a:ext>
                </a:extLst>
              </p:cNvPr>
              <p:cNvSpPr/>
              <p:nvPr>
                <p:custDataLst>
                  <p:tags r:id="rId845"/>
                </p:custDataLst>
              </p:nvPr>
            </p:nvSpPr>
            <p:spPr>
              <a:xfrm>
                <a:off x="5510135" y="22567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67" name="PA-椭圆 782">
                <a:extLst>
                  <a:ext uri="{FF2B5EF4-FFF2-40B4-BE49-F238E27FC236}">
                    <a16:creationId xmlns:a16="http://schemas.microsoft.com/office/drawing/2014/main" id="{C839D0B2-4093-4271-A2BE-BAF01EDF589C}"/>
                  </a:ext>
                </a:extLst>
              </p:cNvPr>
              <p:cNvSpPr/>
              <p:nvPr>
                <p:custDataLst>
                  <p:tags r:id="rId846"/>
                </p:custDataLst>
              </p:nvPr>
            </p:nvSpPr>
            <p:spPr>
              <a:xfrm>
                <a:off x="5611735" y="22567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68" name="PA-椭圆 783">
                <a:extLst>
                  <a:ext uri="{FF2B5EF4-FFF2-40B4-BE49-F238E27FC236}">
                    <a16:creationId xmlns:a16="http://schemas.microsoft.com/office/drawing/2014/main" id="{964E5000-0E62-4471-B2F5-5F18F08BDD5A}"/>
                  </a:ext>
                </a:extLst>
              </p:cNvPr>
              <p:cNvSpPr/>
              <p:nvPr>
                <p:custDataLst>
                  <p:tags r:id="rId847"/>
                </p:custDataLst>
              </p:nvPr>
            </p:nvSpPr>
            <p:spPr>
              <a:xfrm>
                <a:off x="5713335" y="22567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69" name="PA-椭圆 784">
                <a:extLst>
                  <a:ext uri="{FF2B5EF4-FFF2-40B4-BE49-F238E27FC236}">
                    <a16:creationId xmlns:a16="http://schemas.microsoft.com/office/drawing/2014/main" id="{4C244324-2DF2-4A6A-BD3B-876B3D8AAEF5}"/>
                  </a:ext>
                </a:extLst>
              </p:cNvPr>
              <p:cNvSpPr/>
              <p:nvPr>
                <p:custDataLst>
                  <p:tags r:id="rId848"/>
                </p:custDataLst>
              </p:nvPr>
            </p:nvSpPr>
            <p:spPr>
              <a:xfrm>
                <a:off x="5814935" y="22567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70" name="PA-椭圆 785">
                <a:extLst>
                  <a:ext uri="{FF2B5EF4-FFF2-40B4-BE49-F238E27FC236}">
                    <a16:creationId xmlns:a16="http://schemas.microsoft.com/office/drawing/2014/main" id="{87D66839-BFD8-4DAB-BF15-6F0389622D48}"/>
                  </a:ext>
                </a:extLst>
              </p:cNvPr>
              <p:cNvSpPr/>
              <p:nvPr>
                <p:custDataLst>
                  <p:tags r:id="rId849"/>
                </p:custDataLst>
              </p:nvPr>
            </p:nvSpPr>
            <p:spPr>
              <a:xfrm>
                <a:off x="3579735" y="23583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71" name="PA-椭圆 786">
                <a:extLst>
                  <a:ext uri="{FF2B5EF4-FFF2-40B4-BE49-F238E27FC236}">
                    <a16:creationId xmlns:a16="http://schemas.microsoft.com/office/drawing/2014/main" id="{7BDDAA0A-A88F-4CA7-8447-349D55D79BB1}"/>
                  </a:ext>
                </a:extLst>
              </p:cNvPr>
              <p:cNvSpPr/>
              <p:nvPr>
                <p:custDataLst>
                  <p:tags r:id="rId850"/>
                </p:custDataLst>
              </p:nvPr>
            </p:nvSpPr>
            <p:spPr>
              <a:xfrm>
                <a:off x="3681335" y="23583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72" name="PA-椭圆 787">
                <a:extLst>
                  <a:ext uri="{FF2B5EF4-FFF2-40B4-BE49-F238E27FC236}">
                    <a16:creationId xmlns:a16="http://schemas.microsoft.com/office/drawing/2014/main" id="{52E81B72-F2A3-4927-B3C0-A9CE6FDD874F}"/>
                  </a:ext>
                </a:extLst>
              </p:cNvPr>
              <p:cNvSpPr/>
              <p:nvPr>
                <p:custDataLst>
                  <p:tags r:id="rId851"/>
                </p:custDataLst>
              </p:nvPr>
            </p:nvSpPr>
            <p:spPr>
              <a:xfrm>
                <a:off x="3782935" y="23583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73" name="PA-椭圆 788">
                <a:extLst>
                  <a:ext uri="{FF2B5EF4-FFF2-40B4-BE49-F238E27FC236}">
                    <a16:creationId xmlns:a16="http://schemas.microsoft.com/office/drawing/2014/main" id="{0C3303A7-79C0-49D0-B646-BA66C61B998E}"/>
                  </a:ext>
                </a:extLst>
              </p:cNvPr>
              <p:cNvSpPr/>
              <p:nvPr>
                <p:custDataLst>
                  <p:tags r:id="rId852"/>
                </p:custDataLst>
              </p:nvPr>
            </p:nvSpPr>
            <p:spPr>
              <a:xfrm>
                <a:off x="3884535" y="23583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74" name="PA-椭圆 789">
                <a:extLst>
                  <a:ext uri="{FF2B5EF4-FFF2-40B4-BE49-F238E27FC236}">
                    <a16:creationId xmlns:a16="http://schemas.microsoft.com/office/drawing/2014/main" id="{D85CCB04-21B1-40E0-897C-8DC82D7B133C}"/>
                  </a:ext>
                </a:extLst>
              </p:cNvPr>
              <p:cNvSpPr/>
              <p:nvPr>
                <p:custDataLst>
                  <p:tags r:id="rId853"/>
                </p:custDataLst>
              </p:nvPr>
            </p:nvSpPr>
            <p:spPr>
              <a:xfrm>
                <a:off x="3986135" y="23583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75" name="PA-椭圆 790">
                <a:extLst>
                  <a:ext uri="{FF2B5EF4-FFF2-40B4-BE49-F238E27FC236}">
                    <a16:creationId xmlns:a16="http://schemas.microsoft.com/office/drawing/2014/main" id="{C12E5CD8-E117-4351-80CF-43E76A216D1D}"/>
                  </a:ext>
                </a:extLst>
              </p:cNvPr>
              <p:cNvSpPr/>
              <p:nvPr>
                <p:custDataLst>
                  <p:tags r:id="rId854"/>
                </p:custDataLst>
              </p:nvPr>
            </p:nvSpPr>
            <p:spPr>
              <a:xfrm>
                <a:off x="4087735" y="23583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76" name="PA-椭圆 791">
                <a:extLst>
                  <a:ext uri="{FF2B5EF4-FFF2-40B4-BE49-F238E27FC236}">
                    <a16:creationId xmlns:a16="http://schemas.microsoft.com/office/drawing/2014/main" id="{2F93EAF7-7C2B-4CA6-8366-5CB7387F7CB0}"/>
                  </a:ext>
                </a:extLst>
              </p:cNvPr>
              <p:cNvSpPr/>
              <p:nvPr>
                <p:custDataLst>
                  <p:tags r:id="rId855"/>
                </p:custDataLst>
              </p:nvPr>
            </p:nvSpPr>
            <p:spPr>
              <a:xfrm>
                <a:off x="4189335" y="23583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77" name="PA-椭圆 792">
                <a:extLst>
                  <a:ext uri="{FF2B5EF4-FFF2-40B4-BE49-F238E27FC236}">
                    <a16:creationId xmlns:a16="http://schemas.microsoft.com/office/drawing/2014/main" id="{2C1FED9B-2518-4C95-8B06-2423D35E15BA}"/>
                  </a:ext>
                </a:extLst>
              </p:cNvPr>
              <p:cNvSpPr/>
              <p:nvPr>
                <p:custDataLst>
                  <p:tags r:id="rId856"/>
                </p:custDataLst>
              </p:nvPr>
            </p:nvSpPr>
            <p:spPr>
              <a:xfrm>
                <a:off x="4290935" y="23583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78" name="PA-椭圆 793">
                <a:extLst>
                  <a:ext uri="{FF2B5EF4-FFF2-40B4-BE49-F238E27FC236}">
                    <a16:creationId xmlns:a16="http://schemas.microsoft.com/office/drawing/2014/main" id="{0B599FA1-753D-4111-B150-4256C6EBC7C6}"/>
                  </a:ext>
                </a:extLst>
              </p:cNvPr>
              <p:cNvSpPr/>
              <p:nvPr>
                <p:custDataLst>
                  <p:tags r:id="rId857"/>
                </p:custDataLst>
              </p:nvPr>
            </p:nvSpPr>
            <p:spPr>
              <a:xfrm>
                <a:off x="4392535" y="23583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79" name="PA-椭圆 794">
                <a:extLst>
                  <a:ext uri="{FF2B5EF4-FFF2-40B4-BE49-F238E27FC236}">
                    <a16:creationId xmlns:a16="http://schemas.microsoft.com/office/drawing/2014/main" id="{5ACF28CD-5FAF-4A4F-9935-7CB08911BC01}"/>
                  </a:ext>
                </a:extLst>
              </p:cNvPr>
              <p:cNvSpPr/>
              <p:nvPr>
                <p:custDataLst>
                  <p:tags r:id="rId858"/>
                </p:custDataLst>
              </p:nvPr>
            </p:nvSpPr>
            <p:spPr>
              <a:xfrm>
                <a:off x="4494135" y="23583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80" name="PA-椭圆 795">
                <a:extLst>
                  <a:ext uri="{FF2B5EF4-FFF2-40B4-BE49-F238E27FC236}">
                    <a16:creationId xmlns:a16="http://schemas.microsoft.com/office/drawing/2014/main" id="{84331144-3570-41BB-939B-005880FAC9E4}"/>
                  </a:ext>
                </a:extLst>
              </p:cNvPr>
              <p:cNvSpPr/>
              <p:nvPr>
                <p:custDataLst>
                  <p:tags r:id="rId859"/>
                </p:custDataLst>
              </p:nvPr>
            </p:nvSpPr>
            <p:spPr>
              <a:xfrm>
                <a:off x="4595735" y="23583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81" name="PA-椭圆 796">
                <a:extLst>
                  <a:ext uri="{FF2B5EF4-FFF2-40B4-BE49-F238E27FC236}">
                    <a16:creationId xmlns:a16="http://schemas.microsoft.com/office/drawing/2014/main" id="{59D88C5D-92FC-4CFC-BDDB-1390653806B5}"/>
                  </a:ext>
                </a:extLst>
              </p:cNvPr>
              <p:cNvSpPr/>
              <p:nvPr>
                <p:custDataLst>
                  <p:tags r:id="rId860"/>
                </p:custDataLst>
              </p:nvPr>
            </p:nvSpPr>
            <p:spPr>
              <a:xfrm>
                <a:off x="4697335" y="23583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82" name="PA-椭圆 797">
                <a:extLst>
                  <a:ext uri="{FF2B5EF4-FFF2-40B4-BE49-F238E27FC236}">
                    <a16:creationId xmlns:a16="http://schemas.microsoft.com/office/drawing/2014/main" id="{B0A95BE8-7D9F-4C4B-9B13-5B9F705C126B}"/>
                  </a:ext>
                </a:extLst>
              </p:cNvPr>
              <p:cNvSpPr/>
              <p:nvPr>
                <p:custDataLst>
                  <p:tags r:id="rId861"/>
                </p:custDataLst>
              </p:nvPr>
            </p:nvSpPr>
            <p:spPr>
              <a:xfrm>
                <a:off x="4798935" y="23583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83" name="PA-椭圆 798">
                <a:extLst>
                  <a:ext uri="{FF2B5EF4-FFF2-40B4-BE49-F238E27FC236}">
                    <a16:creationId xmlns:a16="http://schemas.microsoft.com/office/drawing/2014/main" id="{F317ECEC-DA3D-4085-A1DD-122716A87934}"/>
                  </a:ext>
                </a:extLst>
              </p:cNvPr>
              <p:cNvSpPr/>
              <p:nvPr>
                <p:custDataLst>
                  <p:tags r:id="rId862"/>
                </p:custDataLst>
              </p:nvPr>
            </p:nvSpPr>
            <p:spPr>
              <a:xfrm>
                <a:off x="4900535" y="23583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84" name="PA-椭圆 799">
                <a:extLst>
                  <a:ext uri="{FF2B5EF4-FFF2-40B4-BE49-F238E27FC236}">
                    <a16:creationId xmlns:a16="http://schemas.microsoft.com/office/drawing/2014/main" id="{86A99143-D05C-4749-9E87-42360A647C8F}"/>
                  </a:ext>
                </a:extLst>
              </p:cNvPr>
              <p:cNvSpPr/>
              <p:nvPr>
                <p:custDataLst>
                  <p:tags r:id="rId863"/>
                </p:custDataLst>
              </p:nvPr>
            </p:nvSpPr>
            <p:spPr>
              <a:xfrm>
                <a:off x="5002135" y="23583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85" name="PA-椭圆 800">
                <a:extLst>
                  <a:ext uri="{FF2B5EF4-FFF2-40B4-BE49-F238E27FC236}">
                    <a16:creationId xmlns:a16="http://schemas.microsoft.com/office/drawing/2014/main" id="{DC51601F-6BDF-4AC9-9679-1C6B9C8D2C74}"/>
                  </a:ext>
                </a:extLst>
              </p:cNvPr>
              <p:cNvSpPr/>
              <p:nvPr>
                <p:custDataLst>
                  <p:tags r:id="rId864"/>
                </p:custDataLst>
              </p:nvPr>
            </p:nvSpPr>
            <p:spPr>
              <a:xfrm>
                <a:off x="5103735" y="23583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86" name="PA-椭圆 801">
                <a:extLst>
                  <a:ext uri="{FF2B5EF4-FFF2-40B4-BE49-F238E27FC236}">
                    <a16:creationId xmlns:a16="http://schemas.microsoft.com/office/drawing/2014/main" id="{2B2F9F8D-38F9-4086-A5FD-0CAD7634FEFB}"/>
                  </a:ext>
                </a:extLst>
              </p:cNvPr>
              <p:cNvSpPr/>
              <p:nvPr>
                <p:custDataLst>
                  <p:tags r:id="rId865"/>
                </p:custDataLst>
              </p:nvPr>
            </p:nvSpPr>
            <p:spPr>
              <a:xfrm>
                <a:off x="5205335" y="23583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87" name="PA-椭圆 802">
                <a:extLst>
                  <a:ext uri="{FF2B5EF4-FFF2-40B4-BE49-F238E27FC236}">
                    <a16:creationId xmlns:a16="http://schemas.microsoft.com/office/drawing/2014/main" id="{8138F521-4819-4953-9F45-E138D8B5F95D}"/>
                  </a:ext>
                </a:extLst>
              </p:cNvPr>
              <p:cNvSpPr/>
              <p:nvPr>
                <p:custDataLst>
                  <p:tags r:id="rId866"/>
                </p:custDataLst>
              </p:nvPr>
            </p:nvSpPr>
            <p:spPr>
              <a:xfrm>
                <a:off x="5306935" y="23583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88" name="PA-椭圆 803">
                <a:extLst>
                  <a:ext uri="{FF2B5EF4-FFF2-40B4-BE49-F238E27FC236}">
                    <a16:creationId xmlns:a16="http://schemas.microsoft.com/office/drawing/2014/main" id="{C62A532A-D76E-4B24-9222-91DAA96CB636}"/>
                  </a:ext>
                </a:extLst>
              </p:cNvPr>
              <p:cNvSpPr/>
              <p:nvPr>
                <p:custDataLst>
                  <p:tags r:id="rId867"/>
                </p:custDataLst>
              </p:nvPr>
            </p:nvSpPr>
            <p:spPr>
              <a:xfrm>
                <a:off x="5408535" y="23583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89" name="PA-椭圆 804">
                <a:extLst>
                  <a:ext uri="{FF2B5EF4-FFF2-40B4-BE49-F238E27FC236}">
                    <a16:creationId xmlns:a16="http://schemas.microsoft.com/office/drawing/2014/main" id="{25F486E5-3C8F-4296-9962-26D16D476F27}"/>
                  </a:ext>
                </a:extLst>
              </p:cNvPr>
              <p:cNvSpPr/>
              <p:nvPr>
                <p:custDataLst>
                  <p:tags r:id="rId868"/>
                </p:custDataLst>
              </p:nvPr>
            </p:nvSpPr>
            <p:spPr>
              <a:xfrm>
                <a:off x="5510135" y="23583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90" name="PA-椭圆 805">
                <a:extLst>
                  <a:ext uri="{FF2B5EF4-FFF2-40B4-BE49-F238E27FC236}">
                    <a16:creationId xmlns:a16="http://schemas.microsoft.com/office/drawing/2014/main" id="{0DE1CA59-6950-474A-A806-4A219C43BCF2}"/>
                  </a:ext>
                </a:extLst>
              </p:cNvPr>
              <p:cNvSpPr/>
              <p:nvPr>
                <p:custDataLst>
                  <p:tags r:id="rId869"/>
                </p:custDataLst>
              </p:nvPr>
            </p:nvSpPr>
            <p:spPr>
              <a:xfrm>
                <a:off x="5611735" y="23583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91" name="PA-椭圆 806">
                <a:extLst>
                  <a:ext uri="{FF2B5EF4-FFF2-40B4-BE49-F238E27FC236}">
                    <a16:creationId xmlns:a16="http://schemas.microsoft.com/office/drawing/2014/main" id="{1B61C2BF-98B7-4A33-83E9-A53AC43C66BC}"/>
                  </a:ext>
                </a:extLst>
              </p:cNvPr>
              <p:cNvSpPr/>
              <p:nvPr>
                <p:custDataLst>
                  <p:tags r:id="rId870"/>
                </p:custDataLst>
              </p:nvPr>
            </p:nvSpPr>
            <p:spPr>
              <a:xfrm>
                <a:off x="5713335" y="23583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92" name="PA-椭圆 807">
                <a:extLst>
                  <a:ext uri="{FF2B5EF4-FFF2-40B4-BE49-F238E27FC236}">
                    <a16:creationId xmlns:a16="http://schemas.microsoft.com/office/drawing/2014/main" id="{331640BA-119E-499A-9AC1-5DE28C1977C3}"/>
                  </a:ext>
                </a:extLst>
              </p:cNvPr>
              <p:cNvSpPr/>
              <p:nvPr>
                <p:custDataLst>
                  <p:tags r:id="rId871"/>
                </p:custDataLst>
              </p:nvPr>
            </p:nvSpPr>
            <p:spPr>
              <a:xfrm>
                <a:off x="5814935" y="23583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93" name="PA-椭圆 808">
                <a:extLst>
                  <a:ext uri="{FF2B5EF4-FFF2-40B4-BE49-F238E27FC236}">
                    <a16:creationId xmlns:a16="http://schemas.microsoft.com/office/drawing/2014/main" id="{3BE5F913-ADED-4649-9DB7-E62E28902793}"/>
                  </a:ext>
                </a:extLst>
              </p:cNvPr>
              <p:cNvSpPr/>
              <p:nvPr>
                <p:custDataLst>
                  <p:tags r:id="rId872"/>
                </p:custDataLst>
              </p:nvPr>
            </p:nvSpPr>
            <p:spPr>
              <a:xfrm>
                <a:off x="5916535" y="23583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94" name="PA-椭圆 809">
                <a:extLst>
                  <a:ext uri="{FF2B5EF4-FFF2-40B4-BE49-F238E27FC236}">
                    <a16:creationId xmlns:a16="http://schemas.microsoft.com/office/drawing/2014/main" id="{94A3B04F-1B08-4719-AC24-96931B61FFB3}"/>
                  </a:ext>
                </a:extLst>
              </p:cNvPr>
              <p:cNvSpPr/>
              <p:nvPr>
                <p:custDataLst>
                  <p:tags r:id="rId873"/>
                </p:custDataLst>
              </p:nvPr>
            </p:nvSpPr>
            <p:spPr>
              <a:xfrm>
                <a:off x="3681335" y="24599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95" name="PA-椭圆 810">
                <a:extLst>
                  <a:ext uri="{FF2B5EF4-FFF2-40B4-BE49-F238E27FC236}">
                    <a16:creationId xmlns:a16="http://schemas.microsoft.com/office/drawing/2014/main" id="{174FACE9-7365-43BA-B242-B3FF1B67FF14}"/>
                  </a:ext>
                </a:extLst>
              </p:cNvPr>
              <p:cNvSpPr/>
              <p:nvPr>
                <p:custDataLst>
                  <p:tags r:id="rId874"/>
                </p:custDataLst>
              </p:nvPr>
            </p:nvSpPr>
            <p:spPr>
              <a:xfrm>
                <a:off x="3782935" y="24599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96" name="PA-椭圆 811">
                <a:extLst>
                  <a:ext uri="{FF2B5EF4-FFF2-40B4-BE49-F238E27FC236}">
                    <a16:creationId xmlns:a16="http://schemas.microsoft.com/office/drawing/2014/main" id="{6760D368-218E-4658-957D-C74365711C38}"/>
                  </a:ext>
                </a:extLst>
              </p:cNvPr>
              <p:cNvSpPr/>
              <p:nvPr>
                <p:custDataLst>
                  <p:tags r:id="rId875"/>
                </p:custDataLst>
              </p:nvPr>
            </p:nvSpPr>
            <p:spPr>
              <a:xfrm>
                <a:off x="3884535" y="24599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97" name="PA-椭圆 812">
                <a:extLst>
                  <a:ext uri="{FF2B5EF4-FFF2-40B4-BE49-F238E27FC236}">
                    <a16:creationId xmlns:a16="http://schemas.microsoft.com/office/drawing/2014/main" id="{9F269C59-2CB0-47CA-90A8-D05F4234DAC5}"/>
                  </a:ext>
                </a:extLst>
              </p:cNvPr>
              <p:cNvSpPr/>
              <p:nvPr>
                <p:custDataLst>
                  <p:tags r:id="rId876"/>
                </p:custDataLst>
              </p:nvPr>
            </p:nvSpPr>
            <p:spPr>
              <a:xfrm>
                <a:off x="3986135" y="24599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98" name="PA-椭圆 813">
                <a:extLst>
                  <a:ext uri="{FF2B5EF4-FFF2-40B4-BE49-F238E27FC236}">
                    <a16:creationId xmlns:a16="http://schemas.microsoft.com/office/drawing/2014/main" id="{0D92976D-298D-49BE-B69E-4345ED28DFD2}"/>
                  </a:ext>
                </a:extLst>
              </p:cNvPr>
              <p:cNvSpPr/>
              <p:nvPr>
                <p:custDataLst>
                  <p:tags r:id="rId877"/>
                </p:custDataLst>
              </p:nvPr>
            </p:nvSpPr>
            <p:spPr>
              <a:xfrm>
                <a:off x="4087735" y="24599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99" name="PA-椭圆 814">
                <a:extLst>
                  <a:ext uri="{FF2B5EF4-FFF2-40B4-BE49-F238E27FC236}">
                    <a16:creationId xmlns:a16="http://schemas.microsoft.com/office/drawing/2014/main" id="{01BBBFBB-979F-4F84-AE44-BD66448DA11D}"/>
                  </a:ext>
                </a:extLst>
              </p:cNvPr>
              <p:cNvSpPr/>
              <p:nvPr>
                <p:custDataLst>
                  <p:tags r:id="rId878"/>
                </p:custDataLst>
              </p:nvPr>
            </p:nvSpPr>
            <p:spPr>
              <a:xfrm>
                <a:off x="4189335" y="24599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00" name="PA-椭圆 815">
                <a:extLst>
                  <a:ext uri="{FF2B5EF4-FFF2-40B4-BE49-F238E27FC236}">
                    <a16:creationId xmlns:a16="http://schemas.microsoft.com/office/drawing/2014/main" id="{6B105027-729A-46AB-8839-826DB90C1F83}"/>
                  </a:ext>
                </a:extLst>
              </p:cNvPr>
              <p:cNvSpPr/>
              <p:nvPr>
                <p:custDataLst>
                  <p:tags r:id="rId879"/>
                </p:custDataLst>
              </p:nvPr>
            </p:nvSpPr>
            <p:spPr>
              <a:xfrm>
                <a:off x="4290935" y="24599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01" name="PA-椭圆 816">
                <a:extLst>
                  <a:ext uri="{FF2B5EF4-FFF2-40B4-BE49-F238E27FC236}">
                    <a16:creationId xmlns:a16="http://schemas.microsoft.com/office/drawing/2014/main" id="{80F8A272-D9A9-476F-A312-10447D446685}"/>
                  </a:ext>
                </a:extLst>
              </p:cNvPr>
              <p:cNvSpPr/>
              <p:nvPr>
                <p:custDataLst>
                  <p:tags r:id="rId880"/>
                </p:custDataLst>
              </p:nvPr>
            </p:nvSpPr>
            <p:spPr>
              <a:xfrm>
                <a:off x="4392535" y="24599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02" name="PA-椭圆 817">
                <a:extLst>
                  <a:ext uri="{FF2B5EF4-FFF2-40B4-BE49-F238E27FC236}">
                    <a16:creationId xmlns:a16="http://schemas.microsoft.com/office/drawing/2014/main" id="{9E6D17AA-F5DD-4AF4-BEB9-1C7E93C51B75}"/>
                  </a:ext>
                </a:extLst>
              </p:cNvPr>
              <p:cNvSpPr/>
              <p:nvPr>
                <p:custDataLst>
                  <p:tags r:id="rId881"/>
                </p:custDataLst>
              </p:nvPr>
            </p:nvSpPr>
            <p:spPr>
              <a:xfrm>
                <a:off x="4494135" y="24599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03" name="PA-椭圆 818">
                <a:extLst>
                  <a:ext uri="{FF2B5EF4-FFF2-40B4-BE49-F238E27FC236}">
                    <a16:creationId xmlns:a16="http://schemas.microsoft.com/office/drawing/2014/main" id="{B4E34BDE-DB13-40B8-AF36-AFE060D98678}"/>
                  </a:ext>
                </a:extLst>
              </p:cNvPr>
              <p:cNvSpPr/>
              <p:nvPr>
                <p:custDataLst>
                  <p:tags r:id="rId882"/>
                </p:custDataLst>
              </p:nvPr>
            </p:nvSpPr>
            <p:spPr>
              <a:xfrm>
                <a:off x="4595735" y="24599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04" name="PA-椭圆 819">
                <a:extLst>
                  <a:ext uri="{FF2B5EF4-FFF2-40B4-BE49-F238E27FC236}">
                    <a16:creationId xmlns:a16="http://schemas.microsoft.com/office/drawing/2014/main" id="{87C00C44-E498-4DD4-9EBF-DCD4BBE3E920}"/>
                  </a:ext>
                </a:extLst>
              </p:cNvPr>
              <p:cNvSpPr/>
              <p:nvPr>
                <p:custDataLst>
                  <p:tags r:id="rId883"/>
                </p:custDataLst>
              </p:nvPr>
            </p:nvSpPr>
            <p:spPr>
              <a:xfrm>
                <a:off x="4697335" y="24599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05" name="PA-椭圆 820">
                <a:extLst>
                  <a:ext uri="{FF2B5EF4-FFF2-40B4-BE49-F238E27FC236}">
                    <a16:creationId xmlns:a16="http://schemas.microsoft.com/office/drawing/2014/main" id="{2CA1FBF7-8E39-4ABF-B799-17CC3496609E}"/>
                  </a:ext>
                </a:extLst>
              </p:cNvPr>
              <p:cNvSpPr/>
              <p:nvPr>
                <p:custDataLst>
                  <p:tags r:id="rId884"/>
                </p:custDataLst>
              </p:nvPr>
            </p:nvSpPr>
            <p:spPr>
              <a:xfrm>
                <a:off x="4798935" y="24599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06" name="PA-椭圆 821">
                <a:extLst>
                  <a:ext uri="{FF2B5EF4-FFF2-40B4-BE49-F238E27FC236}">
                    <a16:creationId xmlns:a16="http://schemas.microsoft.com/office/drawing/2014/main" id="{F1F82F79-5158-4813-8A7E-A02F4EA512E5}"/>
                  </a:ext>
                </a:extLst>
              </p:cNvPr>
              <p:cNvSpPr/>
              <p:nvPr>
                <p:custDataLst>
                  <p:tags r:id="rId885"/>
                </p:custDataLst>
              </p:nvPr>
            </p:nvSpPr>
            <p:spPr>
              <a:xfrm>
                <a:off x="4900535" y="24599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07" name="PA-椭圆 822">
                <a:extLst>
                  <a:ext uri="{FF2B5EF4-FFF2-40B4-BE49-F238E27FC236}">
                    <a16:creationId xmlns:a16="http://schemas.microsoft.com/office/drawing/2014/main" id="{8C187930-51C9-438F-BB0C-38A35B4446FF}"/>
                  </a:ext>
                </a:extLst>
              </p:cNvPr>
              <p:cNvSpPr/>
              <p:nvPr>
                <p:custDataLst>
                  <p:tags r:id="rId886"/>
                </p:custDataLst>
              </p:nvPr>
            </p:nvSpPr>
            <p:spPr>
              <a:xfrm>
                <a:off x="5002135" y="24599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08" name="PA-椭圆 823">
                <a:extLst>
                  <a:ext uri="{FF2B5EF4-FFF2-40B4-BE49-F238E27FC236}">
                    <a16:creationId xmlns:a16="http://schemas.microsoft.com/office/drawing/2014/main" id="{66C308AB-D745-4DB3-A7D0-C6AB67CECE17}"/>
                  </a:ext>
                </a:extLst>
              </p:cNvPr>
              <p:cNvSpPr/>
              <p:nvPr>
                <p:custDataLst>
                  <p:tags r:id="rId887"/>
                </p:custDataLst>
              </p:nvPr>
            </p:nvSpPr>
            <p:spPr>
              <a:xfrm>
                <a:off x="5103735" y="24599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09" name="PA-椭圆 824">
                <a:extLst>
                  <a:ext uri="{FF2B5EF4-FFF2-40B4-BE49-F238E27FC236}">
                    <a16:creationId xmlns:a16="http://schemas.microsoft.com/office/drawing/2014/main" id="{7784016C-B04C-45B5-9989-1B9B9B1C952E}"/>
                  </a:ext>
                </a:extLst>
              </p:cNvPr>
              <p:cNvSpPr/>
              <p:nvPr>
                <p:custDataLst>
                  <p:tags r:id="rId888"/>
                </p:custDataLst>
              </p:nvPr>
            </p:nvSpPr>
            <p:spPr>
              <a:xfrm>
                <a:off x="5205335" y="24599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10" name="PA-椭圆 825">
                <a:extLst>
                  <a:ext uri="{FF2B5EF4-FFF2-40B4-BE49-F238E27FC236}">
                    <a16:creationId xmlns:a16="http://schemas.microsoft.com/office/drawing/2014/main" id="{1BD97469-45E6-4824-9117-39F2024429A0}"/>
                  </a:ext>
                </a:extLst>
              </p:cNvPr>
              <p:cNvSpPr/>
              <p:nvPr>
                <p:custDataLst>
                  <p:tags r:id="rId889"/>
                </p:custDataLst>
              </p:nvPr>
            </p:nvSpPr>
            <p:spPr>
              <a:xfrm>
                <a:off x="5306935" y="24599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11" name="PA-椭圆 826">
                <a:extLst>
                  <a:ext uri="{FF2B5EF4-FFF2-40B4-BE49-F238E27FC236}">
                    <a16:creationId xmlns:a16="http://schemas.microsoft.com/office/drawing/2014/main" id="{D3F8ECCD-9D67-4422-BBC5-BB6159C27E3F}"/>
                  </a:ext>
                </a:extLst>
              </p:cNvPr>
              <p:cNvSpPr/>
              <p:nvPr>
                <p:custDataLst>
                  <p:tags r:id="rId890"/>
                </p:custDataLst>
              </p:nvPr>
            </p:nvSpPr>
            <p:spPr>
              <a:xfrm>
                <a:off x="5408535" y="24599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12" name="PA-椭圆 827">
                <a:extLst>
                  <a:ext uri="{FF2B5EF4-FFF2-40B4-BE49-F238E27FC236}">
                    <a16:creationId xmlns:a16="http://schemas.microsoft.com/office/drawing/2014/main" id="{44FF6FC9-B40A-4688-8E0B-E4CA15607F17}"/>
                  </a:ext>
                </a:extLst>
              </p:cNvPr>
              <p:cNvSpPr/>
              <p:nvPr>
                <p:custDataLst>
                  <p:tags r:id="rId891"/>
                </p:custDataLst>
              </p:nvPr>
            </p:nvSpPr>
            <p:spPr>
              <a:xfrm>
                <a:off x="5510135" y="24599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13" name="PA-椭圆 828">
                <a:extLst>
                  <a:ext uri="{FF2B5EF4-FFF2-40B4-BE49-F238E27FC236}">
                    <a16:creationId xmlns:a16="http://schemas.microsoft.com/office/drawing/2014/main" id="{D13865E4-9388-4446-901A-E71214313D17}"/>
                  </a:ext>
                </a:extLst>
              </p:cNvPr>
              <p:cNvSpPr/>
              <p:nvPr>
                <p:custDataLst>
                  <p:tags r:id="rId892"/>
                </p:custDataLst>
              </p:nvPr>
            </p:nvSpPr>
            <p:spPr>
              <a:xfrm>
                <a:off x="5611735" y="24599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14" name="PA-椭圆 829">
                <a:extLst>
                  <a:ext uri="{FF2B5EF4-FFF2-40B4-BE49-F238E27FC236}">
                    <a16:creationId xmlns:a16="http://schemas.microsoft.com/office/drawing/2014/main" id="{FE5EAF56-7174-4CB9-B7B8-00DA3769C02C}"/>
                  </a:ext>
                </a:extLst>
              </p:cNvPr>
              <p:cNvSpPr/>
              <p:nvPr>
                <p:custDataLst>
                  <p:tags r:id="rId893"/>
                </p:custDataLst>
              </p:nvPr>
            </p:nvSpPr>
            <p:spPr>
              <a:xfrm>
                <a:off x="5713335" y="24599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15" name="PA-椭圆 830">
                <a:extLst>
                  <a:ext uri="{FF2B5EF4-FFF2-40B4-BE49-F238E27FC236}">
                    <a16:creationId xmlns:a16="http://schemas.microsoft.com/office/drawing/2014/main" id="{C3CF036F-F65B-484E-99A6-86658C3D9FF2}"/>
                  </a:ext>
                </a:extLst>
              </p:cNvPr>
              <p:cNvSpPr/>
              <p:nvPr>
                <p:custDataLst>
                  <p:tags r:id="rId894"/>
                </p:custDataLst>
              </p:nvPr>
            </p:nvSpPr>
            <p:spPr>
              <a:xfrm>
                <a:off x="5814935" y="24599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16" name="PA-椭圆 831">
                <a:extLst>
                  <a:ext uri="{FF2B5EF4-FFF2-40B4-BE49-F238E27FC236}">
                    <a16:creationId xmlns:a16="http://schemas.microsoft.com/office/drawing/2014/main" id="{427E3B2F-5C62-4F42-BFBE-78BF5A451028}"/>
                  </a:ext>
                </a:extLst>
              </p:cNvPr>
              <p:cNvSpPr/>
              <p:nvPr>
                <p:custDataLst>
                  <p:tags r:id="rId895"/>
                </p:custDataLst>
              </p:nvPr>
            </p:nvSpPr>
            <p:spPr>
              <a:xfrm>
                <a:off x="5916535" y="24599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17" name="PA-椭圆 832">
                <a:extLst>
                  <a:ext uri="{FF2B5EF4-FFF2-40B4-BE49-F238E27FC236}">
                    <a16:creationId xmlns:a16="http://schemas.microsoft.com/office/drawing/2014/main" id="{33A3410F-FCFB-4955-8D7F-2536BD41F22B}"/>
                  </a:ext>
                </a:extLst>
              </p:cNvPr>
              <p:cNvSpPr/>
              <p:nvPr>
                <p:custDataLst>
                  <p:tags r:id="rId896"/>
                </p:custDataLst>
              </p:nvPr>
            </p:nvSpPr>
            <p:spPr>
              <a:xfrm>
                <a:off x="3782935" y="25615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18" name="PA-椭圆 833">
                <a:extLst>
                  <a:ext uri="{FF2B5EF4-FFF2-40B4-BE49-F238E27FC236}">
                    <a16:creationId xmlns:a16="http://schemas.microsoft.com/office/drawing/2014/main" id="{2081354E-78FB-4D38-A94F-768FE99A00F0}"/>
                  </a:ext>
                </a:extLst>
              </p:cNvPr>
              <p:cNvSpPr/>
              <p:nvPr>
                <p:custDataLst>
                  <p:tags r:id="rId897"/>
                </p:custDataLst>
              </p:nvPr>
            </p:nvSpPr>
            <p:spPr>
              <a:xfrm>
                <a:off x="3884535" y="25615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19" name="PA-椭圆 834">
                <a:extLst>
                  <a:ext uri="{FF2B5EF4-FFF2-40B4-BE49-F238E27FC236}">
                    <a16:creationId xmlns:a16="http://schemas.microsoft.com/office/drawing/2014/main" id="{61445A6A-F6B3-4DBD-AC0B-8E2FD2406B7A}"/>
                  </a:ext>
                </a:extLst>
              </p:cNvPr>
              <p:cNvSpPr/>
              <p:nvPr>
                <p:custDataLst>
                  <p:tags r:id="rId898"/>
                </p:custDataLst>
              </p:nvPr>
            </p:nvSpPr>
            <p:spPr>
              <a:xfrm>
                <a:off x="3986135" y="25615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20" name="PA-椭圆 835">
                <a:extLst>
                  <a:ext uri="{FF2B5EF4-FFF2-40B4-BE49-F238E27FC236}">
                    <a16:creationId xmlns:a16="http://schemas.microsoft.com/office/drawing/2014/main" id="{7069E7D9-D5FE-4C10-AB59-7906A4188F68}"/>
                  </a:ext>
                </a:extLst>
              </p:cNvPr>
              <p:cNvSpPr/>
              <p:nvPr>
                <p:custDataLst>
                  <p:tags r:id="rId899"/>
                </p:custDataLst>
              </p:nvPr>
            </p:nvSpPr>
            <p:spPr>
              <a:xfrm>
                <a:off x="4087735" y="25615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21" name="PA-椭圆 836">
                <a:extLst>
                  <a:ext uri="{FF2B5EF4-FFF2-40B4-BE49-F238E27FC236}">
                    <a16:creationId xmlns:a16="http://schemas.microsoft.com/office/drawing/2014/main" id="{FBF50EAF-7D8B-4E0E-8F9B-65F09B65924B}"/>
                  </a:ext>
                </a:extLst>
              </p:cNvPr>
              <p:cNvSpPr/>
              <p:nvPr>
                <p:custDataLst>
                  <p:tags r:id="rId900"/>
                </p:custDataLst>
              </p:nvPr>
            </p:nvSpPr>
            <p:spPr>
              <a:xfrm>
                <a:off x="4189335" y="25615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22" name="PA-椭圆 837">
                <a:extLst>
                  <a:ext uri="{FF2B5EF4-FFF2-40B4-BE49-F238E27FC236}">
                    <a16:creationId xmlns:a16="http://schemas.microsoft.com/office/drawing/2014/main" id="{7D96323D-3578-4595-B7DB-CFEEB0C34A20}"/>
                  </a:ext>
                </a:extLst>
              </p:cNvPr>
              <p:cNvSpPr/>
              <p:nvPr>
                <p:custDataLst>
                  <p:tags r:id="rId901"/>
                </p:custDataLst>
              </p:nvPr>
            </p:nvSpPr>
            <p:spPr>
              <a:xfrm>
                <a:off x="4290935" y="25615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23" name="PA-椭圆 838">
                <a:extLst>
                  <a:ext uri="{FF2B5EF4-FFF2-40B4-BE49-F238E27FC236}">
                    <a16:creationId xmlns:a16="http://schemas.microsoft.com/office/drawing/2014/main" id="{ADE3BBF7-C44F-4F47-8339-97EC610C7BBE}"/>
                  </a:ext>
                </a:extLst>
              </p:cNvPr>
              <p:cNvSpPr/>
              <p:nvPr>
                <p:custDataLst>
                  <p:tags r:id="rId902"/>
                </p:custDataLst>
              </p:nvPr>
            </p:nvSpPr>
            <p:spPr>
              <a:xfrm>
                <a:off x="4392535" y="25615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24" name="PA-椭圆 839">
                <a:extLst>
                  <a:ext uri="{FF2B5EF4-FFF2-40B4-BE49-F238E27FC236}">
                    <a16:creationId xmlns:a16="http://schemas.microsoft.com/office/drawing/2014/main" id="{338EE6E0-08CD-4218-857D-2A1A53C6DE99}"/>
                  </a:ext>
                </a:extLst>
              </p:cNvPr>
              <p:cNvSpPr/>
              <p:nvPr>
                <p:custDataLst>
                  <p:tags r:id="rId903"/>
                </p:custDataLst>
              </p:nvPr>
            </p:nvSpPr>
            <p:spPr>
              <a:xfrm>
                <a:off x="4494135" y="25615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25" name="PA-椭圆 840">
                <a:extLst>
                  <a:ext uri="{FF2B5EF4-FFF2-40B4-BE49-F238E27FC236}">
                    <a16:creationId xmlns:a16="http://schemas.microsoft.com/office/drawing/2014/main" id="{118C6CAF-793C-47F3-97D7-B9D58B5AF861}"/>
                  </a:ext>
                </a:extLst>
              </p:cNvPr>
              <p:cNvSpPr/>
              <p:nvPr>
                <p:custDataLst>
                  <p:tags r:id="rId904"/>
                </p:custDataLst>
              </p:nvPr>
            </p:nvSpPr>
            <p:spPr>
              <a:xfrm>
                <a:off x="4595735" y="25615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26" name="PA-椭圆 841">
                <a:extLst>
                  <a:ext uri="{FF2B5EF4-FFF2-40B4-BE49-F238E27FC236}">
                    <a16:creationId xmlns:a16="http://schemas.microsoft.com/office/drawing/2014/main" id="{2BCF8511-56E6-4E77-A5A8-A055B4E35CB7}"/>
                  </a:ext>
                </a:extLst>
              </p:cNvPr>
              <p:cNvSpPr/>
              <p:nvPr>
                <p:custDataLst>
                  <p:tags r:id="rId905"/>
                </p:custDataLst>
              </p:nvPr>
            </p:nvSpPr>
            <p:spPr>
              <a:xfrm>
                <a:off x="4697335" y="25615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27" name="PA-椭圆 842">
                <a:extLst>
                  <a:ext uri="{FF2B5EF4-FFF2-40B4-BE49-F238E27FC236}">
                    <a16:creationId xmlns:a16="http://schemas.microsoft.com/office/drawing/2014/main" id="{885E7ECC-4FA6-490F-95B7-AFAB84002A18}"/>
                  </a:ext>
                </a:extLst>
              </p:cNvPr>
              <p:cNvSpPr/>
              <p:nvPr>
                <p:custDataLst>
                  <p:tags r:id="rId906"/>
                </p:custDataLst>
              </p:nvPr>
            </p:nvSpPr>
            <p:spPr>
              <a:xfrm>
                <a:off x="4798935" y="25615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28" name="PA-椭圆 843">
                <a:extLst>
                  <a:ext uri="{FF2B5EF4-FFF2-40B4-BE49-F238E27FC236}">
                    <a16:creationId xmlns:a16="http://schemas.microsoft.com/office/drawing/2014/main" id="{9B0951D4-5136-4F13-8E24-6F3F8B5A452F}"/>
                  </a:ext>
                </a:extLst>
              </p:cNvPr>
              <p:cNvSpPr/>
              <p:nvPr>
                <p:custDataLst>
                  <p:tags r:id="rId907"/>
                </p:custDataLst>
              </p:nvPr>
            </p:nvSpPr>
            <p:spPr>
              <a:xfrm>
                <a:off x="4900535" y="25615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29" name="PA-椭圆 844">
                <a:extLst>
                  <a:ext uri="{FF2B5EF4-FFF2-40B4-BE49-F238E27FC236}">
                    <a16:creationId xmlns:a16="http://schemas.microsoft.com/office/drawing/2014/main" id="{8C760AFB-9711-476B-9C57-C27A2FD028F0}"/>
                  </a:ext>
                </a:extLst>
              </p:cNvPr>
              <p:cNvSpPr/>
              <p:nvPr>
                <p:custDataLst>
                  <p:tags r:id="rId908"/>
                </p:custDataLst>
              </p:nvPr>
            </p:nvSpPr>
            <p:spPr>
              <a:xfrm>
                <a:off x="5002135" y="25615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30" name="PA-椭圆 845">
                <a:extLst>
                  <a:ext uri="{FF2B5EF4-FFF2-40B4-BE49-F238E27FC236}">
                    <a16:creationId xmlns:a16="http://schemas.microsoft.com/office/drawing/2014/main" id="{9B189209-6CB4-4AC4-BF84-D1F1DAA92D73}"/>
                  </a:ext>
                </a:extLst>
              </p:cNvPr>
              <p:cNvSpPr/>
              <p:nvPr>
                <p:custDataLst>
                  <p:tags r:id="rId909"/>
                </p:custDataLst>
              </p:nvPr>
            </p:nvSpPr>
            <p:spPr>
              <a:xfrm>
                <a:off x="5103735" y="25615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31" name="PA-椭圆 846">
                <a:extLst>
                  <a:ext uri="{FF2B5EF4-FFF2-40B4-BE49-F238E27FC236}">
                    <a16:creationId xmlns:a16="http://schemas.microsoft.com/office/drawing/2014/main" id="{9ACE3AF1-4474-4C8A-B4DC-2994A890A19A}"/>
                  </a:ext>
                </a:extLst>
              </p:cNvPr>
              <p:cNvSpPr/>
              <p:nvPr>
                <p:custDataLst>
                  <p:tags r:id="rId910"/>
                </p:custDataLst>
              </p:nvPr>
            </p:nvSpPr>
            <p:spPr>
              <a:xfrm>
                <a:off x="5205335" y="25615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32" name="PA-椭圆 847">
                <a:extLst>
                  <a:ext uri="{FF2B5EF4-FFF2-40B4-BE49-F238E27FC236}">
                    <a16:creationId xmlns:a16="http://schemas.microsoft.com/office/drawing/2014/main" id="{9B7D3406-C359-4196-AC7B-D95B789B3894}"/>
                  </a:ext>
                </a:extLst>
              </p:cNvPr>
              <p:cNvSpPr/>
              <p:nvPr>
                <p:custDataLst>
                  <p:tags r:id="rId911"/>
                </p:custDataLst>
              </p:nvPr>
            </p:nvSpPr>
            <p:spPr>
              <a:xfrm>
                <a:off x="5306935" y="25615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33" name="PA-椭圆 848">
                <a:extLst>
                  <a:ext uri="{FF2B5EF4-FFF2-40B4-BE49-F238E27FC236}">
                    <a16:creationId xmlns:a16="http://schemas.microsoft.com/office/drawing/2014/main" id="{D445C904-781C-45B3-9984-CB97F638B16F}"/>
                  </a:ext>
                </a:extLst>
              </p:cNvPr>
              <p:cNvSpPr/>
              <p:nvPr>
                <p:custDataLst>
                  <p:tags r:id="rId912"/>
                </p:custDataLst>
              </p:nvPr>
            </p:nvSpPr>
            <p:spPr>
              <a:xfrm>
                <a:off x="5408535" y="25615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34" name="PA-椭圆 849">
                <a:extLst>
                  <a:ext uri="{FF2B5EF4-FFF2-40B4-BE49-F238E27FC236}">
                    <a16:creationId xmlns:a16="http://schemas.microsoft.com/office/drawing/2014/main" id="{7E4B29A8-3963-4639-8435-927B8C2FB60D}"/>
                  </a:ext>
                </a:extLst>
              </p:cNvPr>
              <p:cNvSpPr/>
              <p:nvPr>
                <p:custDataLst>
                  <p:tags r:id="rId913"/>
                </p:custDataLst>
              </p:nvPr>
            </p:nvSpPr>
            <p:spPr>
              <a:xfrm>
                <a:off x="5510135" y="25615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35" name="PA-椭圆 850">
                <a:extLst>
                  <a:ext uri="{FF2B5EF4-FFF2-40B4-BE49-F238E27FC236}">
                    <a16:creationId xmlns:a16="http://schemas.microsoft.com/office/drawing/2014/main" id="{B513E21F-AE12-45F1-A8A5-30D7D8E3063D}"/>
                  </a:ext>
                </a:extLst>
              </p:cNvPr>
              <p:cNvSpPr/>
              <p:nvPr>
                <p:custDataLst>
                  <p:tags r:id="rId914"/>
                </p:custDataLst>
              </p:nvPr>
            </p:nvSpPr>
            <p:spPr>
              <a:xfrm>
                <a:off x="5611735" y="25615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36" name="PA-椭圆 851">
                <a:extLst>
                  <a:ext uri="{FF2B5EF4-FFF2-40B4-BE49-F238E27FC236}">
                    <a16:creationId xmlns:a16="http://schemas.microsoft.com/office/drawing/2014/main" id="{1AD828A8-2FBD-4163-8E2B-E82BD4B10F7B}"/>
                  </a:ext>
                </a:extLst>
              </p:cNvPr>
              <p:cNvSpPr/>
              <p:nvPr>
                <p:custDataLst>
                  <p:tags r:id="rId915"/>
                </p:custDataLst>
              </p:nvPr>
            </p:nvSpPr>
            <p:spPr>
              <a:xfrm>
                <a:off x="5713335" y="25615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37" name="PA-椭圆 852">
                <a:extLst>
                  <a:ext uri="{FF2B5EF4-FFF2-40B4-BE49-F238E27FC236}">
                    <a16:creationId xmlns:a16="http://schemas.microsoft.com/office/drawing/2014/main" id="{C0EC8FAF-51F9-48A4-855F-EFB493FFE54D}"/>
                  </a:ext>
                </a:extLst>
              </p:cNvPr>
              <p:cNvSpPr/>
              <p:nvPr>
                <p:custDataLst>
                  <p:tags r:id="rId916"/>
                </p:custDataLst>
              </p:nvPr>
            </p:nvSpPr>
            <p:spPr>
              <a:xfrm>
                <a:off x="5814935" y="25615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38" name="PA-椭圆 853">
                <a:extLst>
                  <a:ext uri="{FF2B5EF4-FFF2-40B4-BE49-F238E27FC236}">
                    <a16:creationId xmlns:a16="http://schemas.microsoft.com/office/drawing/2014/main" id="{FE4BD5E7-B2C8-4BF0-B87E-C550C9582948}"/>
                  </a:ext>
                </a:extLst>
              </p:cNvPr>
              <p:cNvSpPr/>
              <p:nvPr>
                <p:custDataLst>
                  <p:tags r:id="rId917"/>
                </p:custDataLst>
              </p:nvPr>
            </p:nvSpPr>
            <p:spPr>
              <a:xfrm>
                <a:off x="5916535" y="25615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39" name="PA-椭圆 854">
                <a:extLst>
                  <a:ext uri="{FF2B5EF4-FFF2-40B4-BE49-F238E27FC236}">
                    <a16:creationId xmlns:a16="http://schemas.microsoft.com/office/drawing/2014/main" id="{8D8F8BD4-2B81-4198-8408-5B09E165E27B}"/>
                  </a:ext>
                </a:extLst>
              </p:cNvPr>
              <p:cNvSpPr/>
              <p:nvPr>
                <p:custDataLst>
                  <p:tags r:id="rId918"/>
                </p:custDataLst>
              </p:nvPr>
            </p:nvSpPr>
            <p:spPr>
              <a:xfrm>
                <a:off x="3884535" y="26631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40" name="PA-椭圆 855">
                <a:extLst>
                  <a:ext uri="{FF2B5EF4-FFF2-40B4-BE49-F238E27FC236}">
                    <a16:creationId xmlns:a16="http://schemas.microsoft.com/office/drawing/2014/main" id="{F490697A-AB29-4BDE-94D3-62182A146DF9}"/>
                  </a:ext>
                </a:extLst>
              </p:cNvPr>
              <p:cNvSpPr/>
              <p:nvPr>
                <p:custDataLst>
                  <p:tags r:id="rId919"/>
                </p:custDataLst>
              </p:nvPr>
            </p:nvSpPr>
            <p:spPr>
              <a:xfrm>
                <a:off x="3986135" y="26631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41" name="PA-椭圆 856">
                <a:extLst>
                  <a:ext uri="{FF2B5EF4-FFF2-40B4-BE49-F238E27FC236}">
                    <a16:creationId xmlns:a16="http://schemas.microsoft.com/office/drawing/2014/main" id="{5CBB28FA-E271-4E66-9940-B6D52FB85254}"/>
                  </a:ext>
                </a:extLst>
              </p:cNvPr>
              <p:cNvSpPr/>
              <p:nvPr>
                <p:custDataLst>
                  <p:tags r:id="rId920"/>
                </p:custDataLst>
              </p:nvPr>
            </p:nvSpPr>
            <p:spPr>
              <a:xfrm>
                <a:off x="4087735" y="26631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42" name="PA-椭圆 857">
                <a:extLst>
                  <a:ext uri="{FF2B5EF4-FFF2-40B4-BE49-F238E27FC236}">
                    <a16:creationId xmlns:a16="http://schemas.microsoft.com/office/drawing/2014/main" id="{9E8DAD5A-11AE-4D0A-B920-8841117B16CC}"/>
                  </a:ext>
                </a:extLst>
              </p:cNvPr>
              <p:cNvSpPr/>
              <p:nvPr>
                <p:custDataLst>
                  <p:tags r:id="rId921"/>
                </p:custDataLst>
              </p:nvPr>
            </p:nvSpPr>
            <p:spPr>
              <a:xfrm>
                <a:off x="4189335" y="26631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43" name="PA-椭圆 858">
                <a:extLst>
                  <a:ext uri="{FF2B5EF4-FFF2-40B4-BE49-F238E27FC236}">
                    <a16:creationId xmlns:a16="http://schemas.microsoft.com/office/drawing/2014/main" id="{0F72094F-7BA3-4BC1-B0D3-F9E42BF0D9EE}"/>
                  </a:ext>
                </a:extLst>
              </p:cNvPr>
              <p:cNvSpPr/>
              <p:nvPr>
                <p:custDataLst>
                  <p:tags r:id="rId922"/>
                </p:custDataLst>
              </p:nvPr>
            </p:nvSpPr>
            <p:spPr>
              <a:xfrm>
                <a:off x="4290935" y="26631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44" name="PA-椭圆 859">
                <a:extLst>
                  <a:ext uri="{FF2B5EF4-FFF2-40B4-BE49-F238E27FC236}">
                    <a16:creationId xmlns:a16="http://schemas.microsoft.com/office/drawing/2014/main" id="{59EC99DD-9A51-4AE8-B486-5E3927785406}"/>
                  </a:ext>
                </a:extLst>
              </p:cNvPr>
              <p:cNvSpPr/>
              <p:nvPr>
                <p:custDataLst>
                  <p:tags r:id="rId923"/>
                </p:custDataLst>
              </p:nvPr>
            </p:nvSpPr>
            <p:spPr>
              <a:xfrm>
                <a:off x="4392535" y="26631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45" name="PA-椭圆 860">
                <a:extLst>
                  <a:ext uri="{FF2B5EF4-FFF2-40B4-BE49-F238E27FC236}">
                    <a16:creationId xmlns:a16="http://schemas.microsoft.com/office/drawing/2014/main" id="{DCEE1B13-9445-4E9D-8D5D-63007C583CE3}"/>
                  </a:ext>
                </a:extLst>
              </p:cNvPr>
              <p:cNvSpPr/>
              <p:nvPr>
                <p:custDataLst>
                  <p:tags r:id="rId924"/>
                </p:custDataLst>
              </p:nvPr>
            </p:nvSpPr>
            <p:spPr>
              <a:xfrm>
                <a:off x="4494135" y="26631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46" name="PA-椭圆 861">
                <a:extLst>
                  <a:ext uri="{FF2B5EF4-FFF2-40B4-BE49-F238E27FC236}">
                    <a16:creationId xmlns:a16="http://schemas.microsoft.com/office/drawing/2014/main" id="{AC31059E-E8DF-438D-90BD-A439B2599AD6}"/>
                  </a:ext>
                </a:extLst>
              </p:cNvPr>
              <p:cNvSpPr/>
              <p:nvPr>
                <p:custDataLst>
                  <p:tags r:id="rId925"/>
                </p:custDataLst>
              </p:nvPr>
            </p:nvSpPr>
            <p:spPr>
              <a:xfrm>
                <a:off x="4595735" y="26631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47" name="PA-椭圆 862">
                <a:extLst>
                  <a:ext uri="{FF2B5EF4-FFF2-40B4-BE49-F238E27FC236}">
                    <a16:creationId xmlns:a16="http://schemas.microsoft.com/office/drawing/2014/main" id="{5099D4A4-9CE9-46D6-A217-376576F16D9F}"/>
                  </a:ext>
                </a:extLst>
              </p:cNvPr>
              <p:cNvSpPr/>
              <p:nvPr>
                <p:custDataLst>
                  <p:tags r:id="rId926"/>
                </p:custDataLst>
              </p:nvPr>
            </p:nvSpPr>
            <p:spPr>
              <a:xfrm>
                <a:off x="4697335" y="26631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48" name="PA-椭圆 863">
                <a:extLst>
                  <a:ext uri="{FF2B5EF4-FFF2-40B4-BE49-F238E27FC236}">
                    <a16:creationId xmlns:a16="http://schemas.microsoft.com/office/drawing/2014/main" id="{10718E13-6927-443A-A513-EAB020EC0C23}"/>
                  </a:ext>
                </a:extLst>
              </p:cNvPr>
              <p:cNvSpPr/>
              <p:nvPr>
                <p:custDataLst>
                  <p:tags r:id="rId927"/>
                </p:custDataLst>
              </p:nvPr>
            </p:nvSpPr>
            <p:spPr>
              <a:xfrm>
                <a:off x="4798935" y="26631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49" name="PA-椭圆 864">
                <a:extLst>
                  <a:ext uri="{FF2B5EF4-FFF2-40B4-BE49-F238E27FC236}">
                    <a16:creationId xmlns:a16="http://schemas.microsoft.com/office/drawing/2014/main" id="{D2393076-C2F4-4DD6-B48C-1C38F2E46299}"/>
                  </a:ext>
                </a:extLst>
              </p:cNvPr>
              <p:cNvSpPr/>
              <p:nvPr>
                <p:custDataLst>
                  <p:tags r:id="rId928"/>
                </p:custDataLst>
              </p:nvPr>
            </p:nvSpPr>
            <p:spPr>
              <a:xfrm>
                <a:off x="4900535" y="26631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50" name="PA-椭圆 865">
                <a:extLst>
                  <a:ext uri="{FF2B5EF4-FFF2-40B4-BE49-F238E27FC236}">
                    <a16:creationId xmlns:a16="http://schemas.microsoft.com/office/drawing/2014/main" id="{6836F406-8D65-47F2-8D84-D7406483606C}"/>
                  </a:ext>
                </a:extLst>
              </p:cNvPr>
              <p:cNvSpPr/>
              <p:nvPr>
                <p:custDataLst>
                  <p:tags r:id="rId929"/>
                </p:custDataLst>
              </p:nvPr>
            </p:nvSpPr>
            <p:spPr>
              <a:xfrm>
                <a:off x="5002135" y="26631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51" name="PA-椭圆 866">
                <a:extLst>
                  <a:ext uri="{FF2B5EF4-FFF2-40B4-BE49-F238E27FC236}">
                    <a16:creationId xmlns:a16="http://schemas.microsoft.com/office/drawing/2014/main" id="{6D2E198C-1514-4473-A02E-0D415110E58E}"/>
                  </a:ext>
                </a:extLst>
              </p:cNvPr>
              <p:cNvSpPr/>
              <p:nvPr>
                <p:custDataLst>
                  <p:tags r:id="rId930"/>
                </p:custDataLst>
              </p:nvPr>
            </p:nvSpPr>
            <p:spPr>
              <a:xfrm>
                <a:off x="5103735" y="26631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52" name="PA-椭圆 867">
                <a:extLst>
                  <a:ext uri="{FF2B5EF4-FFF2-40B4-BE49-F238E27FC236}">
                    <a16:creationId xmlns:a16="http://schemas.microsoft.com/office/drawing/2014/main" id="{A65BF5D9-29CE-4752-9F80-32E63A6B7660}"/>
                  </a:ext>
                </a:extLst>
              </p:cNvPr>
              <p:cNvSpPr/>
              <p:nvPr>
                <p:custDataLst>
                  <p:tags r:id="rId931"/>
                </p:custDataLst>
              </p:nvPr>
            </p:nvSpPr>
            <p:spPr>
              <a:xfrm>
                <a:off x="5205335" y="26631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53" name="PA-椭圆 868">
                <a:extLst>
                  <a:ext uri="{FF2B5EF4-FFF2-40B4-BE49-F238E27FC236}">
                    <a16:creationId xmlns:a16="http://schemas.microsoft.com/office/drawing/2014/main" id="{06635F9D-0030-49C8-8D7A-99A0289F0594}"/>
                  </a:ext>
                </a:extLst>
              </p:cNvPr>
              <p:cNvSpPr/>
              <p:nvPr>
                <p:custDataLst>
                  <p:tags r:id="rId932"/>
                </p:custDataLst>
              </p:nvPr>
            </p:nvSpPr>
            <p:spPr>
              <a:xfrm>
                <a:off x="5306935" y="26631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54" name="PA-椭圆 869">
                <a:extLst>
                  <a:ext uri="{FF2B5EF4-FFF2-40B4-BE49-F238E27FC236}">
                    <a16:creationId xmlns:a16="http://schemas.microsoft.com/office/drawing/2014/main" id="{9352A271-C61E-4B24-8CA1-B23F4BBD934D}"/>
                  </a:ext>
                </a:extLst>
              </p:cNvPr>
              <p:cNvSpPr/>
              <p:nvPr>
                <p:custDataLst>
                  <p:tags r:id="rId933"/>
                </p:custDataLst>
              </p:nvPr>
            </p:nvSpPr>
            <p:spPr>
              <a:xfrm>
                <a:off x="5408535" y="26631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55" name="PA-椭圆 870">
                <a:extLst>
                  <a:ext uri="{FF2B5EF4-FFF2-40B4-BE49-F238E27FC236}">
                    <a16:creationId xmlns:a16="http://schemas.microsoft.com/office/drawing/2014/main" id="{B91FEF64-B0A9-4787-9B87-9ED6EFA7BB0E}"/>
                  </a:ext>
                </a:extLst>
              </p:cNvPr>
              <p:cNvSpPr/>
              <p:nvPr>
                <p:custDataLst>
                  <p:tags r:id="rId934"/>
                </p:custDataLst>
              </p:nvPr>
            </p:nvSpPr>
            <p:spPr>
              <a:xfrm>
                <a:off x="5510135" y="26631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56" name="PA-椭圆 871">
                <a:extLst>
                  <a:ext uri="{FF2B5EF4-FFF2-40B4-BE49-F238E27FC236}">
                    <a16:creationId xmlns:a16="http://schemas.microsoft.com/office/drawing/2014/main" id="{A341DC08-EC03-4636-B93E-BCD2C8121042}"/>
                  </a:ext>
                </a:extLst>
              </p:cNvPr>
              <p:cNvSpPr/>
              <p:nvPr>
                <p:custDataLst>
                  <p:tags r:id="rId935"/>
                </p:custDataLst>
              </p:nvPr>
            </p:nvSpPr>
            <p:spPr>
              <a:xfrm>
                <a:off x="5611735" y="26631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57" name="PA-椭圆 872">
                <a:extLst>
                  <a:ext uri="{FF2B5EF4-FFF2-40B4-BE49-F238E27FC236}">
                    <a16:creationId xmlns:a16="http://schemas.microsoft.com/office/drawing/2014/main" id="{C8D318AC-90FC-47C0-9CF4-FA7E1D418575}"/>
                  </a:ext>
                </a:extLst>
              </p:cNvPr>
              <p:cNvSpPr/>
              <p:nvPr>
                <p:custDataLst>
                  <p:tags r:id="rId936"/>
                </p:custDataLst>
              </p:nvPr>
            </p:nvSpPr>
            <p:spPr>
              <a:xfrm>
                <a:off x="5713335" y="26631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58" name="PA-椭圆 873">
                <a:extLst>
                  <a:ext uri="{FF2B5EF4-FFF2-40B4-BE49-F238E27FC236}">
                    <a16:creationId xmlns:a16="http://schemas.microsoft.com/office/drawing/2014/main" id="{F15992C7-2FC4-4ED0-9209-EFCB0D457295}"/>
                  </a:ext>
                </a:extLst>
              </p:cNvPr>
              <p:cNvSpPr/>
              <p:nvPr>
                <p:custDataLst>
                  <p:tags r:id="rId937"/>
                </p:custDataLst>
              </p:nvPr>
            </p:nvSpPr>
            <p:spPr>
              <a:xfrm>
                <a:off x="5814935" y="26631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59" name="PA-椭圆 874">
                <a:extLst>
                  <a:ext uri="{FF2B5EF4-FFF2-40B4-BE49-F238E27FC236}">
                    <a16:creationId xmlns:a16="http://schemas.microsoft.com/office/drawing/2014/main" id="{AD79F20F-C494-4C3D-BEC9-AB231F08AED4}"/>
                  </a:ext>
                </a:extLst>
              </p:cNvPr>
              <p:cNvSpPr/>
              <p:nvPr>
                <p:custDataLst>
                  <p:tags r:id="rId938"/>
                </p:custDataLst>
              </p:nvPr>
            </p:nvSpPr>
            <p:spPr>
              <a:xfrm>
                <a:off x="5916535" y="26631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60" name="PA-椭圆 875">
                <a:extLst>
                  <a:ext uri="{FF2B5EF4-FFF2-40B4-BE49-F238E27FC236}">
                    <a16:creationId xmlns:a16="http://schemas.microsoft.com/office/drawing/2014/main" id="{F27FB876-8222-4474-8F6C-D0FBC53C859E}"/>
                  </a:ext>
                </a:extLst>
              </p:cNvPr>
              <p:cNvSpPr/>
              <p:nvPr>
                <p:custDataLst>
                  <p:tags r:id="rId939"/>
                </p:custDataLst>
              </p:nvPr>
            </p:nvSpPr>
            <p:spPr>
              <a:xfrm>
                <a:off x="3884535" y="27647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61" name="PA-椭圆 876">
                <a:extLst>
                  <a:ext uri="{FF2B5EF4-FFF2-40B4-BE49-F238E27FC236}">
                    <a16:creationId xmlns:a16="http://schemas.microsoft.com/office/drawing/2014/main" id="{A02E4C91-1FCB-4004-A057-D1B4AF8D9418}"/>
                  </a:ext>
                </a:extLst>
              </p:cNvPr>
              <p:cNvSpPr/>
              <p:nvPr>
                <p:custDataLst>
                  <p:tags r:id="rId940"/>
                </p:custDataLst>
              </p:nvPr>
            </p:nvSpPr>
            <p:spPr>
              <a:xfrm>
                <a:off x="3986135" y="27647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62" name="PA-椭圆 877">
                <a:extLst>
                  <a:ext uri="{FF2B5EF4-FFF2-40B4-BE49-F238E27FC236}">
                    <a16:creationId xmlns:a16="http://schemas.microsoft.com/office/drawing/2014/main" id="{952B0A22-BDC8-418F-8208-F87D98F4FA94}"/>
                  </a:ext>
                </a:extLst>
              </p:cNvPr>
              <p:cNvSpPr/>
              <p:nvPr>
                <p:custDataLst>
                  <p:tags r:id="rId941"/>
                </p:custDataLst>
              </p:nvPr>
            </p:nvSpPr>
            <p:spPr>
              <a:xfrm>
                <a:off x="4087735" y="27647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63" name="PA-椭圆 878">
                <a:extLst>
                  <a:ext uri="{FF2B5EF4-FFF2-40B4-BE49-F238E27FC236}">
                    <a16:creationId xmlns:a16="http://schemas.microsoft.com/office/drawing/2014/main" id="{11A65EFD-5A7D-4F10-9DC6-3CE1C25D3A59}"/>
                  </a:ext>
                </a:extLst>
              </p:cNvPr>
              <p:cNvSpPr/>
              <p:nvPr>
                <p:custDataLst>
                  <p:tags r:id="rId942"/>
                </p:custDataLst>
              </p:nvPr>
            </p:nvSpPr>
            <p:spPr>
              <a:xfrm>
                <a:off x="4189335" y="27647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64" name="PA-椭圆 879">
                <a:extLst>
                  <a:ext uri="{FF2B5EF4-FFF2-40B4-BE49-F238E27FC236}">
                    <a16:creationId xmlns:a16="http://schemas.microsoft.com/office/drawing/2014/main" id="{D2A8B295-96A1-4390-864B-245847DC7EBA}"/>
                  </a:ext>
                </a:extLst>
              </p:cNvPr>
              <p:cNvSpPr/>
              <p:nvPr>
                <p:custDataLst>
                  <p:tags r:id="rId943"/>
                </p:custDataLst>
              </p:nvPr>
            </p:nvSpPr>
            <p:spPr>
              <a:xfrm>
                <a:off x="4290935" y="27647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65" name="PA-椭圆 880">
                <a:extLst>
                  <a:ext uri="{FF2B5EF4-FFF2-40B4-BE49-F238E27FC236}">
                    <a16:creationId xmlns:a16="http://schemas.microsoft.com/office/drawing/2014/main" id="{36C57A51-CBEB-40C9-AFC6-F896C3146904}"/>
                  </a:ext>
                </a:extLst>
              </p:cNvPr>
              <p:cNvSpPr/>
              <p:nvPr>
                <p:custDataLst>
                  <p:tags r:id="rId944"/>
                </p:custDataLst>
              </p:nvPr>
            </p:nvSpPr>
            <p:spPr>
              <a:xfrm>
                <a:off x="4392535" y="27647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66" name="PA-椭圆 881">
                <a:extLst>
                  <a:ext uri="{FF2B5EF4-FFF2-40B4-BE49-F238E27FC236}">
                    <a16:creationId xmlns:a16="http://schemas.microsoft.com/office/drawing/2014/main" id="{E5D5F964-5E65-4325-A356-4A61B4E61E8D}"/>
                  </a:ext>
                </a:extLst>
              </p:cNvPr>
              <p:cNvSpPr/>
              <p:nvPr>
                <p:custDataLst>
                  <p:tags r:id="rId945"/>
                </p:custDataLst>
              </p:nvPr>
            </p:nvSpPr>
            <p:spPr>
              <a:xfrm>
                <a:off x="4494135" y="27647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67" name="PA-椭圆 882">
                <a:extLst>
                  <a:ext uri="{FF2B5EF4-FFF2-40B4-BE49-F238E27FC236}">
                    <a16:creationId xmlns:a16="http://schemas.microsoft.com/office/drawing/2014/main" id="{558DC48F-9DB2-41D6-B5AD-2E94CC52FA92}"/>
                  </a:ext>
                </a:extLst>
              </p:cNvPr>
              <p:cNvSpPr/>
              <p:nvPr>
                <p:custDataLst>
                  <p:tags r:id="rId946"/>
                </p:custDataLst>
              </p:nvPr>
            </p:nvSpPr>
            <p:spPr>
              <a:xfrm>
                <a:off x="4595735" y="27647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68" name="PA-椭圆 883">
                <a:extLst>
                  <a:ext uri="{FF2B5EF4-FFF2-40B4-BE49-F238E27FC236}">
                    <a16:creationId xmlns:a16="http://schemas.microsoft.com/office/drawing/2014/main" id="{30945114-FAB7-431B-BEB1-1CE8C3A62109}"/>
                  </a:ext>
                </a:extLst>
              </p:cNvPr>
              <p:cNvSpPr/>
              <p:nvPr>
                <p:custDataLst>
                  <p:tags r:id="rId947"/>
                </p:custDataLst>
              </p:nvPr>
            </p:nvSpPr>
            <p:spPr>
              <a:xfrm>
                <a:off x="4697335" y="27647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69" name="PA-椭圆 884">
                <a:extLst>
                  <a:ext uri="{FF2B5EF4-FFF2-40B4-BE49-F238E27FC236}">
                    <a16:creationId xmlns:a16="http://schemas.microsoft.com/office/drawing/2014/main" id="{2F2AAAA5-CD39-4DEC-AC08-C45A6D44F524}"/>
                  </a:ext>
                </a:extLst>
              </p:cNvPr>
              <p:cNvSpPr/>
              <p:nvPr>
                <p:custDataLst>
                  <p:tags r:id="rId948"/>
                </p:custDataLst>
              </p:nvPr>
            </p:nvSpPr>
            <p:spPr>
              <a:xfrm>
                <a:off x="4798935" y="27647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70" name="PA-椭圆 885">
                <a:extLst>
                  <a:ext uri="{FF2B5EF4-FFF2-40B4-BE49-F238E27FC236}">
                    <a16:creationId xmlns:a16="http://schemas.microsoft.com/office/drawing/2014/main" id="{D7DCEBA5-B61D-45F1-A11B-FE180868E685}"/>
                  </a:ext>
                </a:extLst>
              </p:cNvPr>
              <p:cNvSpPr/>
              <p:nvPr>
                <p:custDataLst>
                  <p:tags r:id="rId949"/>
                </p:custDataLst>
              </p:nvPr>
            </p:nvSpPr>
            <p:spPr>
              <a:xfrm>
                <a:off x="4900535" y="27647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71" name="PA-椭圆 886">
                <a:extLst>
                  <a:ext uri="{FF2B5EF4-FFF2-40B4-BE49-F238E27FC236}">
                    <a16:creationId xmlns:a16="http://schemas.microsoft.com/office/drawing/2014/main" id="{EDAFB36E-71E3-446D-9B94-1800BE14DD57}"/>
                  </a:ext>
                </a:extLst>
              </p:cNvPr>
              <p:cNvSpPr/>
              <p:nvPr>
                <p:custDataLst>
                  <p:tags r:id="rId950"/>
                </p:custDataLst>
              </p:nvPr>
            </p:nvSpPr>
            <p:spPr>
              <a:xfrm>
                <a:off x="5002135" y="27647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72" name="PA-椭圆 887">
                <a:extLst>
                  <a:ext uri="{FF2B5EF4-FFF2-40B4-BE49-F238E27FC236}">
                    <a16:creationId xmlns:a16="http://schemas.microsoft.com/office/drawing/2014/main" id="{A6E05272-F3A4-4A25-B818-C3B72A2DEFFB}"/>
                  </a:ext>
                </a:extLst>
              </p:cNvPr>
              <p:cNvSpPr/>
              <p:nvPr>
                <p:custDataLst>
                  <p:tags r:id="rId951"/>
                </p:custDataLst>
              </p:nvPr>
            </p:nvSpPr>
            <p:spPr>
              <a:xfrm>
                <a:off x="5103735" y="27647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73" name="PA-椭圆 888">
                <a:extLst>
                  <a:ext uri="{FF2B5EF4-FFF2-40B4-BE49-F238E27FC236}">
                    <a16:creationId xmlns:a16="http://schemas.microsoft.com/office/drawing/2014/main" id="{B657AA77-689C-4FAF-B40B-E550DC7B21B1}"/>
                  </a:ext>
                </a:extLst>
              </p:cNvPr>
              <p:cNvSpPr/>
              <p:nvPr>
                <p:custDataLst>
                  <p:tags r:id="rId952"/>
                </p:custDataLst>
              </p:nvPr>
            </p:nvSpPr>
            <p:spPr>
              <a:xfrm>
                <a:off x="5205335" y="27647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74" name="PA-椭圆 889">
                <a:extLst>
                  <a:ext uri="{FF2B5EF4-FFF2-40B4-BE49-F238E27FC236}">
                    <a16:creationId xmlns:a16="http://schemas.microsoft.com/office/drawing/2014/main" id="{21C3A6FC-4824-43E3-9DB3-6A35CEC669A5}"/>
                  </a:ext>
                </a:extLst>
              </p:cNvPr>
              <p:cNvSpPr/>
              <p:nvPr>
                <p:custDataLst>
                  <p:tags r:id="rId953"/>
                </p:custDataLst>
              </p:nvPr>
            </p:nvSpPr>
            <p:spPr>
              <a:xfrm>
                <a:off x="5306935" y="27647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75" name="PA-椭圆 890">
                <a:extLst>
                  <a:ext uri="{FF2B5EF4-FFF2-40B4-BE49-F238E27FC236}">
                    <a16:creationId xmlns:a16="http://schemas.microsoft.com/office/drawing/2014/main" id="{FFB77865-15B5-4AD1-97B2-89F734250377}"/>
                  </a:ext>
                </a:extLst>
              </p:cNvPr>
              <p:cNvSpPr/>
              <p:nvPr>
                <p:custDataLst>
                  <p:tags r:id="rId954"/>
                </p:custDataLst>
              </p:nvPr>
            </p:nvSpPr>
            <p:spPr>
              <a:xfrm>
                <a:off x="5408535" y="27647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76" name="PA-椭圆 891">
                <a:extLst>
                  <a:ext uri="{FF2B5EF4-FFF2-40B4-BE49-F238E27FC236}">
                    <a16:creationId xmlns:a16="http://schemas.microsoft.com/office/drawing/2014/main" id="{2875AEC5-89E1-4C9A-BFDE-9AF543C0077B}"/>
                  </a:ext>
                </a:extLst>
              </p:cNvPr>
              <p:cNvSpPr/>
              <p:nvPr>
                <p:custDataLst>
                  <p:tags r:id="rId955"/>
                </p:custDataLst>
              </p:nvPr>
            </p:nvSpPr>
            <p:spPr>
              <a:xfrm>
                <a:off x="5510135" y="27647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77" name="PA-椭圆 892">
                <a:extLst>
                  <a:ext uri="{FF2B5EF4-FFF2-40B4-BE49-F238E27FC236}">
                    <a16:creationId xmlns:a16="http://schemas.microsoft.com/office/drawing/2014/main" id="{54972ADA-58F1-4953-8DD4-E0C4350D99FE}"/>
                  </a:ext>
                </a:extLst>
              </p:cNvPr>
              <p:cNvSpPr/>
              <p:nvPr>
                <p:custDataLst>
                  <p:tags r:id="rId956"/>
                </p:custDataLst>
              </p:nvPr>
            </p:nvSpPr>
            <p:spPr>
              <a:xfrm>
                <a:off x="5611735" y="27647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78" name="PA-椭圆 893">
                <a:extLst>
                  <a:ext uri="{FF2B5EF4-FFF2-40B4-BE49-F238E27FC236}">
                    <a16:creationId xmlns:a16="http://schemas.microsoft.com/office/drawing/2014/main" id="{382EFC91-6B7E-4C46-99FF-A3BAEE97C054}"/>
                  </a:ext>
                </a:extLst>
              </p:cNvPr>
              <p:cNvSpPr/>
              <p:nvPr>
                <p:custDataLst>
                  <p:tags r:id="rId957"/>
                </p:custDataLst>
              </p:nvPr>
            </p:nvSpPr>
            <p:spPr>
              <a:xfrm>
                <a:off x="5713335" y="27647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79" name="PA-椭圆 894">
                <a:extLst>
                  <a:ext uri="{FF2B5EF4-FFF2-40B4-BE49-F238E27FC236}">
                    <a16:creationId xmlns:a16="http://schemas.microsoft.com/office/drawing/2014/main" id="{86066687-9C5F-4B77-8E20-3273C7599538}"/>
                  </a:ext>
                </a:extLst>
              </p:cNvPr>
              <p:cNvSpPr/>
              <p:nvPr>
                <p:custDataLst>
                  <p:tags r:id="rId958"/>
                </p:custDataLst>
              </p:nvPr>
            </p:nvSpPr>
            <p:spPr>
              <a:xfrm>
                <a:off x="5814935" y="27647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80" name="PA-椭圆 895">
                <a:extLst>
                  <a:ext uri="{FF2B5EF4-FFF2-40B4-BE49-F238E27FC236}">
                    <a16:creationId xmlns:a16="http://schemas.microsoft.com/office/drawing/2014/main" id="{DCD96E92-DEAF-415B-9A0F-3C1BCD1F176B}"/>
                  </a:ext>
                </a:extLst>
              </p:cNvPr>
              <p:cNvSpPr/>
              <p:nvPr>
                <p:custDataLst>
                  <p:tags r:id="rId959"/>
                </p:custDataLst>
              </p:nvPr>
            </p:nvSpPr>
            <p:spPr>
              <a:xfrm>
                <a:off x="5916535" y="27647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81" name="PA-椭圆 896">
                <a:extLst>
                  <a:ext uri="{FF2B5EF4-FFF2-40B4-BE49-F238E27FC236}">
                    <a16:creationId xmlns:a16="http://schemas.microsoft.com/office/drawing/2014/main" id="{7FE3E057-14A5-4159-B221-BCD87C93D788}"/>
                  </a:ext>
                </a:extLst>
              </p:cNvPr>
              <p:cNvSpPr/>
              <p:nvPr>
                <p:custDataLst>
                  <p:tags r:id="rId960"/>
                </p:custDataLst>
              </p:nvPr>
            </p:nvSpPr>
            <p:spPr>
              <a:xfrm>
                <a:off x="3884535" y="28663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82" name="PA-椭圆 897">
                <a:extLst>
                  <a:ext uri="{FF2B5EF4-FFF2-40B4-BE49-F238E27FC236}">
                    <a16:creationId xmlns:a16="http://schemas.microsoft.com/office/drawing/2014/main" id="{D32921F5-2095-4AFC-8BE0-FDCAC710A053}"/>
                  </a:ext>
                </a:extLst>
              </p:cNvPr>
              <p:cNvSpPr/>
              <p:nvPr>
                <p:custDataLst>
                  <p:tags r:id="rId961"/>
                </p:custDataLst>
              </p:nvPr>
            </p:nvSpPr>
            <p:spPr>
              <a:xfrm>
                <a:off x="3986135" y="28663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83" name="PA-椭圆 898">
                <a:extLst>
                  <a:ext uri="{FF2B5EF4-FFF2-40B4-BE49-F238E27FC236}">
                    <a16:creationId xmlns:a16="http://schemas.microsoft.com/office/drawing/2014/main" id="{FF0CC1DF-9D4B-4062-A9B1-A03210CD609B}"/>
                  </a:ext>
                </a:extLst>
              </p:cNvPr>
              <p:cNvSpPr/>
              <p:nvPr>
                <p:custDataLst>
                  <p:tags r:id="rId962"/>
                </p:custDataLst>
              </p:nvPr>
            </p:nvSpPr>
            <p:spPr>
              <a:xfrm>
                <a:off x="4087735" y="28663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84" name="PA-椭圆 899">
                <a:extLst>
                  <a:ext uri="{FF2B5EF4-FFF2-40B4-BE49-F238E27FC236}">
                    <a16:creationId xmlns:a16="http://schemas.microsoft.com/office/drawing/2014/main" id="{768A6605-C6F1-4091-A344-00D370067970}"/>
                  </a:ext>
                </a:extLst>
              </p:cNvPr>
              <p:cNvSpPr/>
              <p:nvPr>
                <p:custDataLst>
                  <p:tags r:id="rId963"/>
                </p:custDataLst>
              </p:nvPr>
            </p:nvSpPr>
            <p:spPr>
              <a:xfrm>
                <a:off x="4189335" y="28663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85" name="PA-椭圆 900">
                <a:extLst>
                  <a:ext uri="{FF2B5EF4-FFF2-40B4-BE49-F238E27FC236}">
                    <a16:creationId xmlns:a16="http://schemas.microsoft.com/office/drawing/2014/main" id="{A71210E8-6226-43B6-9DA2-9D30DA0C3D89}"/>
                  </a:ext>
                </a:extLst>
              </p:cNvPr>
              <p:cNvSpPr/>
              <p:nvPr>
                <p:custDataLst>
                  <p:tags r:id="rId964"/>
                </p:custDataLst>
              </p:nvPr>
            </p:nvSpPr>
            <p:spPr>
              <a:xfrm>
                <a:off x="4290935" y="28663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86" name="PA-椭圆 901">
                <a:extLst>
                  <a:ext uri="{FF2B5EF4-FFF2-40B4-BE49-F238E27FC236}">
                    <a16:creationId xmlns:a16="http://schemas.microsoft.com/office/drawing/2014/main" id="{F60475EA-3C5F-45B2-BFD2-446D98C8BBAC}"/>
                  </a:ext>
                </a:extLst>
              </p:cNvPr>
              <p:cNvSpPr/>
              <p:nvPr>
                <p:custDataLst>
                  <p:tags r:id="rId965"/>
                </p:custDataLst>
              </p:nvPr>
            </p:nvSpPr>
            <p:spPr>
              <a:xfrm>
                <a:off x="4392535" y="28663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87" name="PA-椭圆 902">
                <a:extLst>
                  <a:ext uri="{FF2B5EF4-FFF2-40B4-BE49-F238E27FC236}">
                    <a16:creationId xmlns:a16="http://schemas.microsoft.com/office/drawing/2014/main" id="{5B071959-A570-4944-A4E9-17756B7E29F1}"/>
                  </a:ext>
                </a:extLst>
              </p:cNvPr>
              <p:cNvSpPr/>
              <p:nvPr>
                <p:custDataLst>
                  <p:tags r:id="rId966"/>
                </p:custDataLst>
              </p:nvPr>
            </p:nvSpPr>
            <p:spPr>
              <a:xfrm>
                <a:off x="4494135" y="28663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88" name="PA-椭圆 903">
                <a:extLst>
                  <a:ext uri="{FF2B5EF4-FFF2-40B4-BE49-F238E27FC236}">
                    <a16:creationId xmlns:a16="http://schemas.microsoft.com/office/drawing/2014/main" id="{F90B0F55-8C29-4F46-AC8F-47E73F2F71F7}"/>
                  </a:ext>
                </a:extLst>
              </p:cNvPr>
              <p:cNvSpPr/>
              <p:nvPr>
                <p:custDataLst>
                  <p:tags r:id="rId967"/>
                </p:custDataLst>
              </p:nvPr>
            </p:nvSpPr>
            <p:spPr>
              <a:xfrm>
                <a:off x="4595735" y="28663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89" name="PA-椭圆 904">
                <a:extLst>
                  <a:ext uri="{FF2B5EF4-FFF2-40B4-BE49-F238E27FC236}">
                    <a16:creationId xmlns:a16="http://schemas.microsoft.com/office/drawing/2014/main" id="{68B1E725-A81D-417C-8C5A-4054CD920441}"/>
                  </a:ext>
                </a:extLst>
              </p:cNvPr>
              <p:cNvSpPr/>
              <p:nvPr>
                <p:custDataLst>
                  <p:tags r:id="rId968"/>
                </p:custDataLst>
              </p:nvPr>
            </p:nvSpPr>
            <p:spPr>
              <a:xfrm>
                <a:off x="4697335" y="28663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90" name="PA-椭圆 905">
                <a:extLst>
                  <a:ext uri="{FF2B5EF4-FFF2-40B4-BE49-F238E27FC236}">
                    <a16:creationId xmlns:a16="http://schemas.microsoft.com/office/drawing/2014/main" id="{473A2B00-6E6F-46FD-A349-60F31BF492A8}"/>
                  </a:ext>
                </a:extLst>
              </p:cNvPr>
              <p:cNvSpPr/>
              <p:nvPr>
                <p:custDataLst>
                  <p:tags r:id="rId969"/>
                </p:custDataLst>
              </p:nvPr>
            </p:nvSpPr>
            <p:spPr>
              <a:xfrm>
                <a:off x="4798935" y="28663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91" name="PA-椭圆 906">
                <a:extLst>
                  <a:ext uri="{FF2B5EF4-FFF2-40B4-BE49-F238E27FC236}">
                    <a16:creationId xmlns:a16="http://schemas.microsoft.com/office/drawing/2014/main" id="{2D8E88F7-1218-4FBB-B993-431B14BEAE36}"/>
                  </a:ext>
                </a:extLst>
              </p:cNvPr>
              <p:cNvSpPr/>
              <p:nvPr>
                <p:custDataLst>
                  <p:tags r:id="rId970"/>
                </p:custDataLst>
              </p:nvPr>
            </p:nvSpPr>
            <p:spPr>
              <a:xfrm>
                <a:off x="4900535" y="28663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92" name="PA-椭圆 907">
                <a:extLst>
                  <a:ext uri="{FF2B5EF4-FFF2-40B4-BE49-F238E27FC236}">
                    <a16:creationId xmlns:a16="http://schemas.microsoft.com/office/drawing/2014/main" id="{9E9F8BC7-8D09-4632-93A1-59E895CE3B0F}"/>
                  </a:ext>
                </a:extLst>
              </p:cNvPr>
              <p:cNvSpPr/>
              <p:nvPr>
                <p:custDataLst>
                  <p:tags r:id="rId971"/>
                </p:custDataLst>
              </p:nvPr>
            </p:nvSpPr>
            <p:spPr>
              <a:xfrm>
                <a:off x="5002135" y="28663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93" name="PA-椭圆 908">
                <a:extLst>
                  <a:ext uri="{FF2B5EF4-FFF2-40B4-BE49-F238E27FC236}">
                    <a16:creationId xmlns:a16="http://schemas.microsoft.com/office/drawing/2014/main" id="{DED7DF94-4342-481F-BB73-B6F673EDB8FC}"/>
                  </a:ext>
                </a:extLst>
              </p:cNvPr>
              <p:cNvSpPr/>
              <p:nvPr>
                <p:custDataLst>
                  <p:tags r:id="rId972"/>
                </p:custDataLst>
              </p:nvPr>
            </p:nvSpPr>
            <p:spPr>
              <a:xfrm>
                <a:off x="5103735" y="28663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94" name="PA-椭圆 909">
                <a:extLst>
                  <a:ext uri="{FF2B5EF4-FFF2-40B4-BE49-F238E27FC236}">
                    <a16:creationId xmlns:a16="http://schemas.microsoft.com/office/drawing/2014/main" id="{FE5DBE85-33D1-4320-A065-4EF1DE1AE0AE}"/>
                  </a:ext>
                </a:extLst>
              </p:cNvPr>
              <p:cNvSpPr/>
              <p:nvPr>
                <p:custDataLst>
                  <p:tags r:id="rId973"/>
                </p:custDataLst>
              </p:nvPr>
            </p:nvSpPr>
            <p:spPr>
              <a:xfrm>
                <a:off x="5205335" y="28663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95" name="PA-椭圆 910">
                <a:extLst>
                  <a:ext uri="{FF2B5EF4-FFF2-40B4-BE49-F238E27FC236}">
                    <a16:creationId xmlns:a16="http://schemas.microsoft.com/office/drawing/2014/main" id="{01D504C2-CCCD-4DD7-B457-4AE196E4D68F}"/>
                  </a:ext>
                </a:extLst>
              </p:cNvPr>
              <p:cNvSpPr/>
              <p:nvPr>
                <p:custDataLst>
                  <p:tags r:id="rId974"/>
                </p:custDataLst>
              </p:nvPr>
            </p:nvSpPr>
            <p:spPr>
              <a:xfrm>
                <a:off x="5306935" y="28663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96" name="PA-椭圆 911">
                <a:extLst>
                  <a:ext uri="{FF2B5EF4-FFF2-40B4-BE49-F238E27FC236}">
                    <a16:creationId xmlns:a16="http://schemas.microsoft.com/office/drawing/2014/main" id="{2F106608-820F-4203-80D4-4888287CFCFF}"/>
                  </a:ext>
                </a:extLst>
              </p:cNvPr>
              <p:cNvSpPr/>
              <p:nvPr>
                <p:custDataLst>
                  <p:tags r:id="rId975"/>
                </p:custDataLst>
              </p:nvPr>
            </p:nvSpPr>
            <p:spPr>
              <a:xfrm>
                <a:off x="5408535" y="28663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97" name="PA-椭圆 912">
                <a:extLst>
                  <a:ext uri="{FF2B5EF4-FFF2-40B4-BE49-F238E27FC236}">
                    <a16:creationId xmlns:a16="http://schemas.microsoft.com/office/drawing/2014/main" id="{3AAF1A20-CE63-45E6-B547-8E4CE8585FB8}"/>
                  </a:ext>
                </a:extLst>
              </p:cNvPr>
              <p:cNvSpPr/>
              <p:nvPr>
                <p:custDataLst>
                  <p:tags r:id="rId976"/>
                </p:custDataLst>
              </p:nvPr>
            </p:nvSpPr>
            <p:spPr>
              <a:xfrm>
                <a:off x="5510135" y="28663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98" name="PA-椭圆 913">
                <a:extLst>
                  <a:ext uri="{FF2B5EF4-FFF2-40B4-BE49-F238E27FC236}">
                    <a16:creationId xmlns:a16="http://schemas.microsoft.com/office/drawing/2014/main" id="{3703D85B-0AA9-48E6-957B-094595EA2576}"/>
                  </a:ext>
                </a:extLst>
              </p:cNvPr>
              <p:cNvSpPr/>
              <p:nvPr>
                <p:custDataLst>
                  <p:tags r:id="rId977"/>
                </p:custDataLst>
              </p:nvPr>
            </p:nvSpPr>
            <p:spPr>
              <a:xfrm>
                <a:off x="5611735" y="28663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99" name="PA-椭圆 914">
                <a:extLst>
                  <a:ext uri="{FF2B5EF4-FFF2-40B4-BE49-F238E27FC236}">
                    <a16:creationId xmlns:a16="http://schemas.microsoft.com/office/drawing/2014/main" id="{EACD2D16-B6B9-4298-A097-2F06FB57E52E}"/>
                  </a:ext>
                </a:extLst>
              </p:cNvPr>
              <p:cNvSpPr/>
              <p:nvPr>
                <p:custDataLst>
                  <p:tags r:id="rId978"/>
                </p:custDataLst>
              </p:nvPr>
            </p:nvSpPr>
            <p:spPr>
              <a:xfrm>
                <a:off x="5713335" y="28663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00" name="PA-椭圆 915">
                <a:extLst>
                  <a:ext uri="{FF2B5EF4-FFF2-40B4-BE49-F238E27FC236}">
                    <a16:creationId xmlns:a16="http://schemas.microsoft.com/office/drawing/2014/main" id="{0C7E4B5E-D4B8-4569-9227-307C7B1C5A68}"/>
                  </a:ext>
                </a:extLst>
              </p:cNvPr>
              <p:cNvSpPr/>
              <p:nvPr>
                <p:custDataLst>
                  <p:tags r:id="rId979"/>
                </p:custDataLst>
              </p:nvPr>
            </p:nvSpPr>
            <p:spPr>
              <a:xfrm>
                <a:off x="5814935" y="28663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01" name="PA-椭圆 916">
                <a:extLst>
                  <a:ext uri="{FF2B5EF4-FFF2-40B4-BE49-F238E27FC236}">
                    <a16:creationId xmlns:a16="http://schemas.microsoft.com/office/drawing/2014/main" id="{B3E6B35F-2BAF-45D4-9C19-4E3438B078C7}"/>
                  </a:ext>
                </a:extLst>
              </p:cNvPr>
              <p:cNvSpPr/>
              <p:nvPr>
                <p:custDataLst>
                  <p:tags r:id="rId980"/>
                </p:custDataLst>
              </p:nvPr>
            </p:nvSpPr>
            <p:spPr>
              <a:xfrm>
                <a:off x="5916535" y="28663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02" name="PA-椭圆 917">
                <a:extLst>
                  <a:ext uri="{FF2B5EF4-FFF2-40B4-BE49-F238E27FC236}">
                    <a16:creationId xmlns:a16="http://schemas.microsoft.com/office/drawing/2014/main" id="{15C26D01-A8C3-4E42-8D9C-375A549EEBC3}"/>
                  </a:ext>
                </a:extLst>
              </p:cNvPr>
              <p:cNvSpPr/>
              <p:nvPr>
                <p:custDataLst>
                  <p:tags r:id="rId981"/>
                </p:custDataLst>
              </p:nvPr>
            </p:nvSpPr>
            <p:spPr>
              <a:xfrm>
                <a:off x="3884535" y="29679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03" name="PA-椭圆 918">
                <a:extLst>
                  <a:ext uri="{FF2B5EF4-FFF2-40B4-BE49-F238E27FC236}">
                    <a16:creationId xmlns:a16="http://schemas.microsoft.com/office/drawing/2014/main" id="{6ABED588-B0B3-4C79-837E-7EE4111A450A}"/>
                  </a:ext>
                </a:extLst>
              </p:cNvPr>
              <p:cNvSpPr/>
              <p:nvPr>
                <p:custDataLst>
                  <p:tags r:id="rId982"/>
                </p:custDataLst>
              </p:nvPr>
            </p:nvSpPr>
            <p:spPr>
              <a:xfrm>
                <a:off x="3986135" y="29679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04" name="PA-椭圆 919">
                <a:extLst>
                  <a:ext uri="{FF2B5EF4-FFF2-40B4-BE49-F238E27FC236}">
                    <a16:creationId xmlns:a16="http://schemas.microsoft.com/office/drawing/2014/main" id="{D39AB679-CAB3-46FA-9422-8A192D816366}"/>
                  </a:ext>
                </a:extLst>
              </p:cNvPr>
              <p:cNvSpPr/>
              <p:nvPr>
                <p:custDataLst>
                  <p:tags r:id="rId983"/>
                </p:custDataLst>
              </p:nvPr>
            </p:nvSpPr>
            <p:spPr>
              <a:xfrm>
                <a:off x="4087735" y="29679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05" name="PA-椭圆 920">
                <a:extLst>
                  <a:ext uri="{FF2B5EF4-FFF2-40B4-BE49-F238E27FC236}">
                    <a16:creationId xmlns:a16="http://schemas.microsoft.com/office/drawing/2014/main" id="{E10C2D1A-33DA-4761-8781-E48A864B3214}"/>
                  </a:ext>
                </a:extLst>
              </p:cNvPr>
              <p:cNvSpPr/>
              <p:nvPr>
                <p:custDataLst>
                  <p:tags r:id="rId984"/>
                </p:custDataLst>
              </p:nvPr>
            </p:nvSpPr>
            <p:spPr>
              <a:xfrm>
                <a:off x="4189335" y="29679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06" name="PA-椭圆 921">
                <a:extLst>
                  <a:ext uri="{FF2B5EF4-FFF2-40B4-BE49-F238E27FC236}">
                    <a16:creationId xmlns:a16="http://schemas.microsoft.com/office/drawing/2014/main" id="{DDC40940-53D4-4CE8-A567-F8F7E7C7F971}"/>
                  </a:ext>
                </a:extLst>
              </p:cNvPr>
              <p:cNvSpPr/>
              <p:nvPr>
                <p:custDataLst>
                  <p:tags r:id="rId985"/>
                </p:custDataLst>
              </p:nvPr>
            </p:nvSpPr>
            <p:spPr>
              <a:xfrm>
                <a:off x="4290935" y="29679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07" name="PA-椭圆 922">
                <a:extLst>
                  <a:ext uri="{FF2B5EF4-FFF2-40B4-BE49-F238E27FC236}">
                    <a16:creationId xmlns:a16="http://schemas.microsoft.com/office/drawing/2014/main" id="{CF984720-ADC2-459C-9D61-C4D60E35B5FB}"/>
                  </a:ext>
                </a:extLst>
              </p:cNvPr>
              <p:cNvSpPr/>
              <p:nvPr>
                <p:custDataLst>
                  <p:tags r:id="rId986"/>
                </p:custDataLst>
              </p:nvPr>
            </p:nvSpPr>
            <p:spPr>
              <a:xfrm>
                <a:off x="4392535" y="29679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08" name="PA-椭圆 923">
                <a:extLst>
                  <a:ext uri="{FF2B5EF4-FFF2-40B4-BE49-F238E27FC236}">
                    <a16:creationId xmlns:a16="http://schemas.microsoft.com/office/drawing/2014/main" id="{F15669DB-5BFA-4CA8-AEE7-0980BFE845D8}"/>
                  </a:ext>
                </a:extLst>
              </p:cNvPr>
              <p:cNvSpPr/>
              <p:nvPr>
                <p:custDataLst>
                  <p:tags r:id="rId987"/>
                </p:custDataLst>
              </p:nvPr>
            </p:nvSpPr>
            <p:spPr>
              <a:xfrm>
                <a:off x="4494135" y="29679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09" name="PA-椭圆 924">
                <a:extLst>
                  <a:ext uri="{FF2B5EF4-FFF2-40B4-BE49-F238E27FC236}">
                    <a16:creationId xmlns:a16="http://schemas.microsoft.com/office/drawing/2014/main" id="{2BDFC5A8-FBB5-4D35-92BA-CF6E26DF4EB1}"/>
                  </a:ext>
                </a:extLst>
              </p:cNvPr>
              <p:cNvSpPr/>
              <p:nvPr>
                <p:custDataLst>
                  <p:tags r:id="rId988"/>
                </p:custDataLst>
              </p:nvPr>
            </p:nvSpPr>
            <p:spPr>
              <a:xfrm>
                <a:off x="4595735" y="29679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10" name="PA-椭圆 925">
                <a:extLst>
                  <a:ext uri="{FF2B5EF4-FFF2-40B4-BE49-F238E27FC236}">
                    <a16:creationId xmlns:a16="http://schemas.microsoft.com/office/drawing/2014/main" id="{664BDFC1-AE6B-4713-A22D-687292FCC302}"/>
                  </a:ext>
                </a:extLst>
              </p:cNvPr>
              <p:cNvSpPr/>
              <p:nvPr>
                <p:custDataLst>
                  <p:tags r:id="rId989"/>
                </p:custDataLst>
              </p:nvPr>
            </p:nvSpPr>
            <p:spPr>
              <a:xfrm>
                <a:off x="4697335" y="29679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11" name="PA-椭圆 926">
                <a:extLst>
                  <a:ext uri="{FF2B5EF4-FFF2-40B4-BE49-F238E27FC236}">
                    <a16:creationId xmlns:a16="http://schemas.microsoft.com/office/drawing/2014/main" id="{32B5F9A2-5E74-4B80-AC6E-357DE7C0E1EB}"/>
                  </a:ext>
                </a:extLst>
              </p:cNvPr>
              <p:cNvSpPr/>
              <p:nvPr>
                <p:custDataLst>
                  <p:tags r:id="rId990"/>
                </p:custDataLst>
              </p:nvPr>
            </p:nvSpPr>
            <p:spPr>
              <a:xfrm>
                <a:off x="4798935" y="29679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12" name="PA-椭圆 927">
                <a:extLst>
                  <a:ext uri="{FF2B5EF4-FFF2-40B4-BE49-F238E27FC236}">
                    <a16:creationId xmlns:a16="http://schemas.microsoft.com/office/drawing/2014/main" id="{DE07A1B0-A93A-4BB1-9FF7-75FEB7F60CE7}"/>
                  </a:ext>
                </a:extLst>
              </p:cNvPr>
              <p:cNvSpPr/>
              <p:nvPr>
                <p:custDataLst>
                  <p:tags r:id="rId991"/>
                </p:custDataLst>
              </p:nvPr>
            </p:nvSpPr>
            <p:spPr>
              <a:xfrm>
                <a:off x="4900535" y="29679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13" name="PA-椭圆 928">
                <a:extLst>
                  <a:ext uri="{FF2B5EF4-FFF2-40B4-BE49-F238E27FC236}">
                    <a16:creationId xmlns:a16="http://schemas.microsoft.com/office/drawing/2014/main" id="{6469D079-AE5B-4A85-8A37-301D2622034E}"/>
                  </a:ext>
                </a:extLst>
              </p:cNvPr>
              <p:cNvSpPr/>
              <p:nvPr>
                <p:custDataLst>
                  <p:tags r:id="rId992"/>
                </p:custDataLst>
              </p:nvPr>
            </p:nvSpPr>
            <p:spPr>
              <a:xfrm>
                <a:off x="5002135" y="29679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14" name="PA-椭圆 929">
                <a:extLst>
                  <a:ext uri="{FF2B5EF4-FFF2-40B4-BE49-F238E27FC236}">
                    <a16:creationId xmlns:a16="http://schemas.microsoft.com/office/drawing/2014/main" id="{B713CA32-A136-41F9-9F84-83DF2CF82D2A}"/>
                  </a:ext>
                </a:extLst>
              </p:cNvPr>
              <p:cNvSpPr/>
              <p:nvPr>
                <p:custDataLst>
                  <p:tags r:id="rId993"/>
                </p:custDataLst>
              </p:nvPr>
            </p:nvSpPr>
            <p:spPr>
              <a:xfrm>
                <a:off x="5103735" y="29679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15" name="PA-椭圆 930">
                <a:extLst>
                  <a:ext uri="{FF2B5EF4-FFF2-40B4-BE49-F238E27FC236}">
                    <a16:creationId xmlns:a16="http://schemas.microsoft.com/office/drawing/2014/main" id="{8201342F-ECD7-4B02-8502-64021C0A89F0}"/>
                  </a:ext>
                </a:extLst>
              </p:cNvPr>
              <p:cNvSpPr/>
              <p:nvPr>
                <p:custDataLst>
                  <p:tags r:id="rId994"/>
                </p:custDataLst>
              </p:nvPr>
            </p:nvSpPr>
            <p:spPr>
              <a:xfrm>
                <a:off x="5205335" y="29679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16" name="PA-椭圆 931">
                <a:extLst>
                  <a:ext uri="{FF2B5EF4-FFF2-40B4-BE49-F238E27FC236}">
                    <a16:creationId xmlns:a16="http://schemas.microsoft.com/office/drawing/2014/main" id="{25B89679-C700-4A06-A306-25B00F2A3B70}"/>
                  </a:ext>
                </a:extLst>
              </p:cNvPr>
              <p:cNvSpPr/>
              <p:nvPr>
                <p:custDataLst>
                  <p:tags r:id="rId995"/>
                </p:custDataLst>
              </p:nvPr>
            </p:nvSpPr>
            <p:spPr>
              <a:xfrm>
                <a:off x="5306935" y="29679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17" name="PA-椭圆 932">
                <a:extLst>
                  <a:ext uri="{FF2B5EF4-FFF2-40B4-BE49-F238E27FC236}">
                    <a16:creationId xmlns:a16="http://schemas.microsoft.com/office/drawing/2014/main" id="{1D3DFB9A-DC23-4DD2-BC1A-9219379539FE}"/>
                  </a:ext>
                </a:extLst>
              </p:cNvPr>
              <p:cNvSpPr/>
              <p:nvPr>
                <p:custDataLst>
                  <p:tags r:id="rId996"/>
                </p:custDataLst>
              </p:nvPr>
            </p:nvSpPr>
            <p:spPr>
              <a:xfrm>
                <a:off x="5408535" y="29679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18" name="PA-椭圆 933">
                <a:extLst>
                  <a:ext uri="{FF2B5EF4-FFF2-40B4-BE49-F238E27FC236}">
                    <a16:creationId xmlns:a16="http://schemas.microsoft.com/office/drawing/2014/main" id="{C31007BE-EEED-4340-AFA3-3FF1C824DBC6}"/>
                  </a:ext>
                </a:extLst>
              </p:cNvPr>
              <p:cNvSpPr/>
              <p:nvPr>
                <p:custDataLst>
                  <p:tags r:id="rId997"/>
                </p:custDataLst>
              </p:nvPr>
            </p:nvSpPr>
            <p:spPr>
              <a:xfrm>
                <a:off x="5510135" y="29679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19" name="PA-椭圆 934">
                <a:extLst>
                  <a:ext uri="{FF2B5EF4-FFF2-40B4-BE49-F238E27FC236}">
                    <a16:creationId xmlns:a16="http://schemas.microsoft.com/office/drawing/2014/main" id="{D4A9FEE6-42C2-4C85-A6D5-730C49845284}"/>
                  </a:ext>
                </a:extLst>
              </p:cNvPr>
              <p:cNvSpPr/>
              <p:nvPr>
                <p:custDataLst>
                  <p:tags r:id="rId998"/>
                </p:custDataLst>
              </p:nvPr>
            </p:nvSpPr>
            <p:spPr>
              <a:xfrm>
                <a:off x="5611735" y="29679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20" name="PA-椭圆 935">
                <a:extLst>
                  <a:ext uri="{FF2B5EF4-FFF2-40B4-BE49-F238E27FC236}">
                    <a16:creationId xmlns:a16="http://schemas.microsoft.com/office/drawing/2014/main" id="{DC56389E-01DD-417A-A4E8-E973B6D968F8}"/>
                  </a:ext>
                </a:extLst>
              </p:cNvPr>
              <p:cNvSpPr/>
              <p:nvPr>
                <p:custDataLst>
                  <p:tags r:id="rId999"/>
                </p:custDataLst>
              </p:nvPr>
            </p:nvSpPr>
            <p:spPr>
              <a:xfrm>
                <a:off x="5713335" y="29679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21" name="PA-椭圆 936">
                <a:extLst>
                  <a:ext uri="{FF2B5EF4-FFF2-40B4-BE49-F238E27FC236}">
                    <a16:creationId xmlns:a16="http://schemas.microsoft.com/office/drawing/2014/main" id="{75C3ACA5-3EF3-4399-AC9E-1519BCA1AF7A}"/>
                  </a:ext>
                </a:extLst>
              </p:cNvPr>
              <p:cNvSpPr/>
              <p:nvPr>
                <p:custDataLst>
                  <p:tags r:id="rId1000"/>
                </p:custDataLst>
              </p:nvPr>
            </p:nvSpPr>
            <p:spPr>
              <a:xfrm>
                <a:off x="5814935" y="29679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22" name="PA-椭圆 937">
                <a:extLst>
                  <a:ext uri="{FF2B5EF4-FFF2-40B4-BE49-F238E27FC236}">
                    <a16:creationId xmlns:a16="http://schemas.microsoft.com/office/drawing/2014/main" id="{CDBFE40F-2571-4F73-B5C6-318ADD2BE668}"/>
                  </a:ext>
                </a:extLst>
              </p:cNvPr>
              <p:cNvSpPr/>
              <p:nvPr>
                <p:custDataLst>
                  <p:tags r:id="rId1001"/>
                </p:custDataLst>
              </p:nvPr>
            </p:nvSpPr>
            <p:spPr>
              <a:xfrm>
                <a:off x="5916535" y="29679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23" name="PA-椭圆 938">
                <a:extLst>
                  <a:ext uri="{FF2B5EF4-FFF2-40B4-BE49-F238E27FC236}">
                    <a16:creationId xmlns:a16="http://schemas.microsoft.com/office/drawing/2014/main" id="{A0F68346-3D3F-458A-9B4D-22016C90C259}"/>
                  </a:ext>
                </a:extLst>
              </p:cNvPr>
              <p:cNvSpPr/>
              <p:nvPr>
                <p:custDataLst>
                  <p:tags r:id="rId1002"/>
                </p:custDataLst>
              </p:nvPr>
            </p:nvSpPr>
            <p:spPr>
              <a:xfrm>
                <a:off x="3986135" y="30695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24" name="PA-椭圆 939">
                <a:extLst>
                  <a:ext uri="{FF2B5EF4-FFF2-40B4-BE49-F238E27FC236}">
                    <a16:creationId xmlns:a16="http://schemas.microsoft.com/office/drawing/2014/main" id="{AAE68820-5233-4386-AAD7-21CBA2BF658C}"/>
                  </a:ext>
                </a:extLst>
              </p:cNvPr>
              <p:cNvSpPr/>
              <p:nvPr>
                <p:custDataLst>
                  <p:tags r:id="rId1003"/>
                </p:custDataLst>
              </p:nvPr>
            </p:nvSpPr>
            <p:spPr>
              <a:xfrm>
                <a:off x="4087735" y="30695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25" name="PA-椭圆 940">
                <a:extLst>
                  <a:ext uri="{FF2B5EF4-FFF2-40B4-BE49-F238E27FC236}">
                    <a16:creationId xmlns:a16="http://schemas.microsoft.com/office/drawing/2014/main" id="{DE047F8F-714E-494B-80E0-26B8A2F8C945}"/>
                  </a:ext>
                </a:extLst>
              </p:cNvPr>
              <p:cNvSpPr/>
              <p:nvPr>
                <p:custDataLst>
                  <p:tags r:id="rId1004"/>
                </p:custDataLst>
              </p:nvPr>
            </p:nvSpPr>
            <p:spPr>
              <a:xfrm>
                <a:off x="4189335" y="30695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26" name="PA-椭圆 941">
                <a:extLst>
                  <a:ext uri="{FF2B5EF4-FFF2-40B4-BE49-F238E27FC236}">
                    <a16:creationId xmlns:a16="http://schemas.microsoft.com/office/drawing/2014/main" id="{0C2C1489-4F93-4958-AD6F-F21BCAB9C2AF}"/>
                  </a:ext>
                </a:extLst>
              </p:cNvPr>
              <p:cNvSpPr/>
              <p:nvPr>
                <p:custDataLst>
                  <p:tags r:id="rId1005"/>
                </p:custDataLst>
              </p:nvPr>
            </p:nvSpPr>
            <p:spPr>
              <a:xfrm>
                <a:off x="4290935" y="30695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27" name="PA-椭圆 942">
                <a:extLst>
                  <a:ext uri="{FF2B5EF4-FFF2-40B4-BE49-F238E27FC236}">
                    <a16:creationId xmlns:a16="http://schemas.microsoft.com/office/drawing/2014/main" id="{9F8D213B-2A0B-4874-AE68-9234456F0888}"/>
                  </a:ext>
                </a:extLst>
              </p:cNvPr>
              <p:cNvSpPr/>
              <p:nvPr>
                <p:custDataLst>
                  <p:tags r:id="rId1006"/>
                </p:custDataLst>
              </p:nvPr>
            </p:nvSpPr>
            <p:spPr>
              <a:xfrm>
                <a:off x="4392535" y="30695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28" name="PA-椭圆 943">
                <a:extLst>
                  <a:ext uri="{FF2B5EF4-FFF2-40B4-BE49-F238E27FC236}">
                    <a16:creationId xmlns:a16="http://schemas.microsoft.com/office/drawing/2014/main" id="{273F2A18-FCFF-4860-B8A9-7393025D3C0B}"/>
                  </a:ext>
                </a:extLst>
              </p:cNvPr>
              <p:cNvSpPr/>
              <p:nvPr>
                <p:custDataLst>
                  <p:tags r:id="rId1007"/>
                </p:custDataLst>
              </p:nvPr>
            </p:nvSpPr>
            <p:spPr>
              <a:xfrm>
                <a:off x="4494135" y="30695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29" name="PA-椭圆 944">
                <a:extLst>
                  <a:ext uri="{FF2B5EF4-FFF2-40B4-BE49-F238E27FC236}">
                    <a16:creationId xmlns:a16="http://schemas.microsoft.com/office/drawing/2014/main" id="{C74B18BA-6DFB-4CDD-898B-172E0086CC38}"/>
                  </a:ext>
                </a:extLst>
              </p:cNvPr>
              <p:cNvSpPr/>
              <p:nvPr>
                <p:custDataLst>
                  <p:tags r:id="rId1008"/>
                </p:custDataLst>
              </p:nvPr>
            </p:nvSpPr>
            <p:spPr>
              <a:xfrm>
                <a:off x="4595735" y="30695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30" name="PA-椭圆 945">
                <a:extLst>
                  <a:ext uri="{FF2B5EF4-FFF2-40B4-BE49-F238E27FC236}">
                    <a16:creationId xmlns:a16="http://schemas.microsoft.com/office/drawing/2014/main" id="{0DBED6FB-D8A3-4739-8C7D-AAD37B718758}"/>
                  </a:ext>
                </a:extLst>
              </p:cNvPr>
              <p:cNvSpPr/>
              <p:nvPr>
                <p:custDataLst>
                  <p:tags r:id="rId1009"/>
                </p:custDataLst>
              </p:nvPr>
            </p:nvSpPr>
            <p:spPr>
              <a:xfrm>
                <a:off x="4697335" y="30695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31" name="PA-椭圆 946">
                <a:extLst>
                  <a:ext uri="{FF2B5EF4-FFF2-40B4-BE49-F238E27FC236}">
                    <a16:creationId xmlns:a16="http://schemas.microsoft.com/office/drawing/2014/main" id="{44702C01-E630-41F3-AB9A-FACF08293DDC}"/>
                  </a:ext>
                </a:extLst>
              </p:cNvPr>
              <p:cNvSpPr/>
              <p:nvPr>
                <p:custDataLst>
                  <p:tags r:id="rId1010"/>
                </p:custDataLst>
              </p:nvPr>
            </p:nvSpPr>
            <p:spPr>
              <a:xfrm>
                <a:off x="4798935" y="30695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32" name="PA-椭圆 947">
                <a:extLst>
                  <a:ext uri="{FF2B5EF4-FFF2-40B4-BE49-F238E27FC236}">
                    <a16:creationId xmlns:a16="http://schemas.microsoft.com/office/drawing/2014/main" id="{51B5A8D3-9AAF-4B88-ABAC-F569D6A5F39F}"/>
                  </a:ext>
                </a:extLst>
              </p:cNvPr>
              <p:cNvSpPr/>
              <p:nvPr>
                <p:custDataLst>
                  <p:tags r:id="rId1011"/>
                </p:custDataLst>
              </p:nvPr>
            </p:nvSpPr>
            <p:spPr>
              <a:xfrm>
                <a:off x="4900535" y="30695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33" name="PA-椭圆 948">
                <a:extLst>
                  <a:ext uri="{FF2B5EF4-FFF2-40B4-BE49-F238E27FC236}">
                    <a16:creationId xmlns:a16="http://schemas.microsoft.com/office/drawing/2014/main" id="{1655AC3C-A788-4F2D-8132-900DDCE9B9A1}"/>
                  </a:ext>
                </a:extLst>
              </p:cNvPr>
              <p:cNvSpPr/>
              <p:nvPr>
                <p:custDataLst>
                  <p:tags r:id="rId1012"/>
                </p:custDataLst>
              </p:nvPr>
            </p:nvSpPr>
            <p:spPr>
              <a:xfrm>
                <a:off x="5002135" y="30695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34" name="PA-椭圆 949">
                <a:extLst>
                  <a:ext uri="{FF2B5EF4-FFF2-40B4-BE49-F238E27FC236}">
                    <a16:creationId xmlns:a16="http://schemas.microsoft.com/office/drawing/2014/main" id="{56CA9022-E475-404C-9A4F-77DC085885A8}"/>
                  </a:ext>
                </a:extLst>
              </p:cNvPr>
              <p:cNvSpPr/>
              <p:nvPr>
                <p:custDataLst>
                  <p:tags r:id="rId1013"/>
                </p:custDataLst>
              </p:nvPr>
            </p:nvSpPr>
            <p:spPr>
              <a:xfrm>
                <a:off x="5103735" y="30695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35" name="PA-椭圆 950">
                <a:extLst>
                  <a:ext uri="{FF2B5EF4-FFF2-40B4-BE49-F238E27FC236}">
                    <a16:creationId xmlns:a16="http://schemas.microsoft.com/office/drawing/2014/main" id="{6008BCFE-AD9C-430D-8B46-4A16B2C0438A}"/>
                  </a:ext>
                </a:extLst>
              </p:cNvPr>
              <p:cNvSpPr/>
              <p:nvPr>
                <p:custDataLst>
                  <p:tags r:id="rId1014"/>
                </p:custDataLst>
              </p:nvPr>
            </p:nvSpPr>
            <p:spPr>
              <a:xfrm>
                <a:off x="5205335" y="30695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36" name="PA-椭圆 951">
                <a:extLst>
                  <a:ext uri="{FF2B5EF4-FFF2-40B4-BE49-F238E27FC236}">
                    <a16:creationId xmlns:a16="http://schemas.microsoft.com/office/drawing/2014/main" id="{17CC56E3-3CBE-4CBD-9ADB-8DDC365977F1}"/>
                  </a:ext>
                </a:extLst>
              </p:cNvPr>
              <p:cNvSpPr/>
              <p:nvPr>
                <p:custDataLst>
                  <p:tags r:id="rId1015"/>
                </p:custDataLst>
              </p:nvPr>
            </p:nvSpPr>
            <p:spPr>
              <a:xfrm>
                <a:off x="5306935" y="30695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37" name="PA-椭圆 952">
                <a:extLst>
                  <a:ext uri="{FF2B5EF4-FFF2-40B4-BE49-F238E27FC236}">
                    <a16:creationId xmlns:a16="http://schemas.microsoft.com/office/drawing/2014/main" id="{E1EE932E-172F-4B94-86A7-87F339A6137D}"/>
                  </a:ext>
                </a:extLst>
              </p:cNvPr>
              <p:cNvSpPr/>
              <p:nvPr>
                <p:custDataLst>
                  <p:tags r:id="rId1016"/>
                </p:custDataLst>
              </p:nvPr>
            </p:nvSpPr>
            <p:spPr>
              <a:xfrm>
                <a:off x="5408535" y="30695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38" name="PA-椭圆 953">
                <a:extLst>
                  <a:ext uri="{FF2B5EF4-FFF2-40B4-BE49-F238E27FC236}">
                    <a16:creationId xmlns:a16="http://schemas.microsoft.com/office/drawing/2014/main" id="{AEEC12CA-FA12-4FC9-AACD-3A693C4492F5}"/>
                  </a:ext>
                </a:extLst>
              </p:cNvPr>
              <p:cNvSpPr/>
              <p:nvPr>
                <p:custDataLst>
                  <p:tags r:id="rId1017"/>
                </p:custDataLst>
              </p:nvPr>
            </p:nvSpPr>
            <p:spPr>
              <a:xfrm>
                <a:off x="5510135" y="30695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39" name="PA-椭圆 954">
                <a:extLst>
                  <a:ext uri="{FF2B5EF4-FFF2-40B4-BE49-F238E27FC236}">
                    <a16:creationId xmlns:a16="http://schemas.microsoft.com/office/drawing/2014/main" id="{3379B6AA-0C89-47FA-B792-C15E9FDE67A0}"/>
                  </a:ext>
                </a:extLst>
              </p:cNvPr>
              <p:cNvSpPr/>
              <p:nvPr>
                <p:custDataLst>
                  <p:tags r:id="rId1018"/>
                </p:custDataLst>
              </p:nvPr>
            </p:nvSpPr>
            <p:spPr>
              <a:xfrm>
                <a:off x="5611735" y="30695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40" name="PA-椭圆 955">
                <a:extLst>
                  <a:ext uri="{FF2B5EF4-FFF2-40B4-BE49-F238E27FC236}">
                    <a16:creationId xmlns:a16="http://schemas.microsoft.com/office/drawing/2014/main" id="{7955A61B-C65E-48B1-9D56-C3EC3205F29A}"/>
                  </a:ext>
                </a:extLst>
              </p:cNvPr>
              <p:cNvSpPr/>
              <p:nvPr>
                <p:custDataLst>
                  <p:tags r:id="rId1019"/>
                </p:custDataLst>
              </p:nvPr>
            </p:nvSpPr>
            <p:spPr>
              <a:xfrm>
                <a:off x="5713335" y="30695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41" name="PA-椭圆 956">
                <a:extLst>
                  <a:ext uri="{FF2B5EF4-FFF2-40B4-BE49-F238E27FC236}">
                    <a16:creationId xmlns:a16="http://schemas.microsoft.com/office/drawing/2014/main" id="{AFE81D72-6A43-4AC6-9C75-F302486D8A11}"/>
                  </a:ext>
                </a:extLst>
              </p:cNvPr>
              <p:cNvSpPr/>
              <p:nvPr>
                <p:custDataLst>
                  <p:tags r:id="rId1020"/>
                </p:custDataLst>
              </p:nvPr>
            </p:nvSpPr>
            <p:spPr>
              <a:xfrm>
                <a:off x="5814935" y="30695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42" name="PA-椭圆 957">
                <a:extLst>
                  <a:ext uri="{FF2B5EF4-FFF2-40B4-BE49-F238E27FC236}">
                    <a16:creationId xmlns:a16="http://schemas.microsoft.com/office/drawing/2014/main" id="{152EA1E8-25BF-4350-B396-5EE937F0CABF}"/>
                  </a:ext>
                </a:extLst>
              </p:cNvPr>
              <p:cNvSpPr/>
              <p:nvPr>
                <p:custDataLst>
                  <p:tags r:id="rId1021"/>
                </p:custDataLst>
              </p:nvPr>
            </p:nvSpPr>
            <p:spPr>
              <a:xfrm>
                <a:off x="5916535" y="30695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43" name="PA-椭圆 958">
                <a:extLst>
                  <a:ext uri="{FF2B5EF4-FFF2-40B4-BE49-F238E27FC236}">
                    <a16:creationId xmlns:a16="http://schemas.microsoft.com/office/drawing/2014/main" id="{8047C578-C27B-45D6-8B88-85F2D4BDA336}"/>
                  </a:ext>
                </a:extLst>
              </p:cNvPr>
              <p:cNvSpPr/>
              <p:nvPr>
                <p:custDataLst>
                  <p:tags r:id="rId1022"/>
                </p:custDataLst>
              </p:nvPr>
            </p:nvSpPr>
            <p:spPr>
              <a:xfrm>
                <a:off x="4189335" y="31711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44" name="PA-椭圆 959">
                <a:extLst>
                  <a:ext uri="{FF2B5EF4-FFF2-40B4-BE49-F238E27FC236}">
                    <a16:creationId xmlns:a16="http://schemas.microsoft.com/office/drawing/2014/main" id="{B88F5FD6-C5FE-42E1-A562-7B8C4DF807E1}"/>
                  </a:ext>
                </a:extLst>
              </p:cNvPr>
              <p:cNvSpPr/>
              <p:nvPr>
                <p:custDataLst>
                  <p:tags r:id="rId1023"/>
                </p:custDataLst>
              </p:nvPr>
            </p:nvSpPr>
            <p:spPr>
              <a:xfrm>
                <a:off x="4290935" y="31711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45" name="PA-椭圆 960">
                <a:extLst>
                  <a:ext uri="{FF2B5EF4-FFF2-40B4-BE49-F238E27FC236}">
                    <a16:creationId xmlns:a16="http://schemas.microsoft.com/office/drawing/2014/main" id="{5EC753B2-0FFE-4AB9-9BA5-FDD17A5A3881}"/>
                  </a:ext>
                </a:extLst>
              </p:cNvPr>
              <p:cNvSpPr/>
              <p:nvPr>
                <p:custDataLst>
                  <p:tags r:id="rId1024"/>
                </p:custDataLst>
              </p:nvPr>
            </p:nvSpPr>
            <p:spPr>
              <a:xfrm>
                <a:off x="4392535" y="31711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46" name="PA-椭圆 961">
                <a:extLst>
                  <a:ext uri="{FF2B5EF4-FFF2-40B4-BE49-F238E27FC236}">
                    <a16:creationId xmlns:a16="http://schemas.microsoft.com/office/drawing/2014/main" id="{9217940D-27D8-47B0-A81D-A5CAAA37C381}"/>
                  </a:ext>
                </a:extLst>
              </p:cNvPr>
              <p:cNvSpPr/>
              <p:nvPr>
                <p:custDataLst>
                  <p:tags r:id="rId1025"/>
                </p:custDataLst>
              </p:nvPr>
            </p:nvSpPr>
            <p:spPr>
              <a:xfrm>
                <a:off x="4494135" y="31711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47" name="PA-椭圆 962">
                <a:extLst>
                  <a:ext uri="{FF2B5EF4-FFF2-40B4-BE49-F238E27FC236}">
                    <a16:creationId xmlns:a16="http://schemas.microsoft.com/office/drawing/2014/main" id="{6BB5B672-71F7-4892-BF4F-6F84F28DBBC4}"/>
                  </a:ext>
                </a:extLst>
              </p:cNvPr>
              <p:cNvSpPr/>
              <p:nvPr>
                <p:custDataLst>
                  <p:tags r:id="rId1026"/>
                </p:custDataLst>
              </p:nvPr>
            </p:nvSpPr>
            <p:spPr>
              <a:xfrm>
                <a:off x="4595735" y="31711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48" name="PA-椭圆 963">
                <a:extLst>
                  <a:ext uri="{FF2B5EF4-FFF2-40B4-BE49-F238E27FC236}">
                    <a16:creationId xmlns:a16="http://schemas.microsoft.com/office/drawing/2014/main" id="{42F4A469-4DCC-494C-A35B-C366A097D2A6}"/>
                  </a:ext>
                </a:extLst>
              </p:cNvPr>
              <p:cNvSpPr/>
              <p:nvPr>
                <p:custDataLst>
                  <p:tags r:id="rId1027"/>
                </p:custDataLst>
              </p:nvPr>
            </p:nvSpPr>
            <p:spPr>
              <a:xfrm>
                <a:off x="4697335" y="31711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49" name="PA-椭圆 964">
                <a:extLst>
                  <a:ext uri="{FF2B5EF4-FFF2-40B4-BE49-F238E27FC236}">
                    <a16:creationId xmlns:a16="http://schemas.microsoft.com/office/drawing/2014/main" id="{089A9BBC-E674-4B9A-AC64-D50B651AC43C}"/>
                  </a:ext>
                </a:extLst>
              </p:cNvPr>
              <p:cNvSpPr/>
              <p:nvPr>
                <p:custDataLst>
                  <p:tags r:id="rId1028"/>
                </p:custDataLst>
              </p:nvPr>
            </p:nvSpPr>
            <p:spPr>
              <a:xfrm>
                <a:off x="4798935" y="31711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50" name="PA-椭圆 965">
                <a:extLst>
                  <a:ext uri="{FF2B5EF4-FFF2-40B4-BE49-F238E27FC236}">
                    <a16:creationId xmlns:a16="http://schemas.microsoft.com/office/drawing/2014/main" id="{514B73FA-AB03-42B6-950C-F20D34EC509B}"/>
                  </a:ext>
                </a:extLst>
              </p:cNvPr>
              <p:cNvSpPr/>
              <p:nvPr>
                <p:custDataLst>
                  <p:tags r:id="rId1029"/>
                </p:custDataLst>
              </p:nvPr>
            </p:nvSpPr>
            <p:spPr>
              <a:xfrm>
                <a:off x="4900535" y="31711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51" name="PA-椭圆 966">
                <a:extLst>
                  <a:ext uri="{FF2B5EF4-FFF2-40B4-BE49-F238E27FC236}">
                    <a16:creationId xmlns:a16="http://schemas.microsoft.com/office/drawing/2014/main" id="{375712CF-C112-4962-BD54-C5B9780EAFDB}"/>
                  </a:ext>
                </a:extLst>
              </p:cNvPr>
              <p:cNvSpPr/>
              <p:nvPr>
                <p:custDataLst>
                  <p:tags r:id="rId1030"/>
                </p:custDataLst>
              </p:nvPr>
            </p:nvSpPr>
            <p:spPr>
              <a:xfrm>
                <a:off x="5002135" y="31711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52" name="PA-椭圆 967">
                <a:extLst>
                  <a:ext uri="{FF2B5EF4-FFF2-40B4-BE49-F238E27FC236}">
                    <a16:creationId xmlns:a16="http://schemas.microsoft.com/office/drawing/2014/main" id="{3D2BBC67-A447-4FFB-8493-9AC22BA9842F}"/>
                  </a:ext>
                </a:extLst>
              </p:cNvPr>
              <p:cNvSpPr/>
              <p:nvPr>
                <p:custDataLst>
                  <p:tags r:id="rId1031"/>
                </p:custDataLst>
              </p:nvPr>
            </p:nvSpPr>
            <p:spPr>
              <a:xfrm>
                <a:off x="5103735" y="31711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53" name="PA-椭圆 968">
                <a:extLst>
                  <a:ext uri="{FF2B5EF4-FFF2-40B4-BE49-F238E27FC236}">
                    <a16:creationId xmlns:a16="http://schemas.microsoft.com/office/drawing/2014/main" id="{6A4892E9-19C7-4AF2-B68D-43A6409AF5D8}"/>
                  </a:ext>
                </a:extLst>
              </p:cNvPr>
              <p:cNvSpPr/>
              <p:nvPr>
                <p:custDataLst>
                  <p:tags r:id="rId1032"/>
                </p:custDataLst>
              </p:nvPr>
            </p:nvSpPr>
            <p:spPr>
              <a:xfrm>
                <a:off x="5205335" y="31711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54" name="PA-椭圆 969">
                <a:extLst>
                  <a:ext uri="{FF2B5EF4-FFF2-40B4-BE49-F238E27FC236}">
                    <a16:creationId xmlns:a16="http://schemas.microsoft.com/office/drawing/2014/main" id="{681FEBA5-A7BE-444A-883F-8C0C3C23F7C1}"/>
                  </a:ext>
                </a:extLst>
              </p:cNvPr>
              <p:cNvSpPr/>
              <p:nvPr>
                <p:custDataLst>
                  <p:tags r:id="rId1033"/>
                </p:custDataLst>
              </p:nvPr>
            </p:nvSpPr>
            <p:spPr>
              <a:xfrm>
                <a:off x="5306935" y="31711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55" name="PA-椭圆 970">
                <a:extLst>
                  <a:ext uri="{FF2B5EF4-FFF2-40B4-BE49-F238E27FC236}">
                    <a16:creationId xmlns:a16="http://schemas.microsoft.com/office/drawing/2014/main" id="{59D926A5-EC0E-4AF7-85FF-7CF9E401E6BB}"/>
                  </a:ext>
                </a:extLst>
              </p:cNvPr>
              <p:cNvSpPr/>
              <p:nvPr>
                <p:custDataLst>
                  <p:tags r:id="rId1034"/>
                </p:custDataLst>
              </p:nvPr>
            </p:nvSpPr>
            <p:spPr>
              <a:xfrm>
                <a:off x="5408535" y="31711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56" name="PA-椭圆 971">
                <a:extLst>
                  <a:ext uri="{FF2B5EF4-FFF2-40B4-BE49-F238E27FC236}">
                    <a16:creationId xmlns:a16="http://schemas.microsoft.com/office/drawing/2014/main" id="{41A1F020-31E6-4027-B36B-54DD51C3455C}"/>
                  </a:ext>
                </a:extLst>
              </p:cNvPr>
              <p:cNvSpPr/>
              <p:nvPr>
                <p:custDataLst>
                  <p:tags r:id="rId1035"/>
                </p:custDataLst>
              </p:nvPr>
            </p:nvSpPr>
            <p:spPr>
              <a:xfrm>
                <a:off x="5510135" y="31711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57" name="PA-椭圆 972">
                <a:extLst>
                  <a:ext uri="{FF2B5EF4-FFF2-40B4-BE49-F238E27FC236}">
                    <a16:creationId xmlns:a16="http://schemas.microsoft.com/office/drawing/2014/main" id="{0C5400FA-6169-4C91-9AD9-4126830337E5}"/>
                  </a:ext>
                </a:extLst>
              </p:cNvPr>
              <p:cNvSpPr/>
              <p:nvPr>
                <p:custDataLst>
                  <p:tags r:id="rId1036"/>
                </p:custDataLst>
              </p:nvPr>
            </p:nvSpPr>
            <p:spPr>
              <a:xfrm>
                <a:off x="5611735" y="31711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58" name="PA-椭圆 973">
                <a:extLst>
                  <a:ext uri="{FF2B5EF4-FFF2-40B4-BE49-F238E27FC236}">
                    <a16:creationId xmlns:a16="http://schemas.microsoft.com/office/drawing/2014/main" id="{4E24AC53-764B-4BF8-BA90-2ED6C42E235E}"/>
                  </a:ext>
                </a:extLst>
              </p:cNvPr>
              <p:cNvSpPr/>
              <p:nvPr>
                <p:custDataLst>
                  <p:tags r:id="rId1037"/>
                </p:custDataLst>
              </p:nvPr>
            </p:nvSpPr>
            <p:spPr>
              <a:xfrm>
                <a:off x="5713335" y="31711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59" name="PA-椭圆 974">
                <a:extLst>
                  <a:ext uri="{FF2B5EF4-FFF2-40B4-BE49-F238E27FC236}">
                    <a16:creationId xmlns:a16="http://schemas.microsoft.com/office/drawing/2014/main" id="{6119B0D4-072B-4C2F-A9A9-A57E97580259}"/>
                  </a:ext>
                </a:extLst>
              </p:cNvPr>
              <p:cNvSpPr/>
              <p:nvPr>
                <p:custDataLst>
                  <p:tags r:id="rId1038"/>
                </p:custDataLst>
              </p:nvPr>
            </p:nvSpPr>
            <p:spPr>
              <a:xfrm>
                <a:off x="5814935" y="31711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60" name="PA-椭圆 975">
                <a:extLst>
                  <a:ext uri="{FF2B5EF4-FFF2-40B4-BE49-F238E27FC236}">
                    <a16:creationId xmlns:a16="http://schemas.microsoft.com/office/drawing/2014/main" id="{DCAAE351-255F-4723-96C9-AF0DD09F28BC}"/>
                  </a:ext>
                </a:extLst>
              </p:cNvPr>
              <p:cNvSpPr/>
              <p:nvPr>
                <p:custDataLst>
                  <p:tags r:id="rId1039"/>
                </p:custDataLst>
              </p:nvPr>
            </p:nvSpPr>
            <p:spPr>
              <a:xfrm>
                <a:off x="5916535" y="31711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61" name="PA-椭圆 976">
                <a:extLst>
                  <a:ext uri="{FF2B5EF4-FFF2-40B4-BE49-F238E27FC236}">
                    <a16:creationId xmlns:a16="http://schemas.microsoft.com/office/drawing/2014/main" id="{58668ADF-FFD4-448D-B45D-80E3330074F9}"/>
                  </a:ext>
                </a:extLst>
              </p:cNvPr>
              <p:cNvSpPr/>
              <p:nvPr>
                <p:custDataLst>
                  <p:tags r:id="rId1040"/>
                </p:custDataLst>
              </p:nvPr>
            </p:nvSpPr>
            <p:spPr>
              <a:xfrm>
                <a:off x="4392535" y="32727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62" name="PA-椭圆 977">
                <a:extLst>
                  <a:ext uri="{FF2B5EF4-FFF2-40B4-BE49-F238E27FC236}">
                    <a16:creationId xmlns:a16="http://schemas.microsoft.com/office/drawing/2014/main" id="{9A54DED3-033F-4E6E-90E8-7AC686B331FD}"/>
                  </a:ext>
                </a:extLst>
              </p:cNvPr>
              <p:cNvSpPr/>
              <p:nvPr>
                <p:custDataLst>
                  <p:tags r:id="rId1041"/>
                </p:custDataLst>
              </p:nvPr>
            </p:nvSpPr>
            <p:spPr>
              <a:xfrm>
                <a:off x="4494135" y="32727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63" name="PA-椭圆 978">
                <a:extLst>
                  <a:ext uri="{FF2B5EF4-FFF2-40B4-BE49-F238E27FC236}">
                    <a16:creationId xmlns:a16="http://schemas.microsoft.com/office/drawing/2014/main" id="{B03A0902-33AF-4822-BFD1-931CE6080388}"/>
                  </a:ext>
                </a:extLst>
              </p:cNvPr>
              <p:cNvSpPr/>
              <p:nvPr>
                <p:custDataLst>
                  <p:tags r:id="rId1042"/>
                </p:custDataLst>
              </p:nvPr>
            </p:nvSpPr>
            <p:spPr>
              <a:xfrm>
                <a:off x="4595735" y="32727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64" name="PA-椭圆 979">
                <a:extLst>
                  <a:ext uri="{FF2B5EF4-FFF2-40B4-BE49-F238E27FC236}">
                    <a16:creationId xmlns:a16="http://schemas.microsoft.com/office/drawing/2014/main" id="{D7964725-2E8C-48F2-AE6F-19DB4D21C0C8}"/>
                  </a:ext>
                </a:extLst>
              </p:cNvPr>
              <p:cNvSpPr/>
              <p:nvPr>
                <p:custDataLst>
                  <p:tags r:id="rId1043"/>
                </p:custDataLst>
              </p:nvPr>
            </p:nvSpPr>
            <p:spPr>
              <a:xfrm>
                <a:off x="4697335" y="32727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65" name="PA-椭圆 980">
                <a:extLst>
                  <a:ext uri="{FF2B5EF4-FFF2-40B4-BE49-F238E27FC236}">
                    <a16:creationId xmlns:a16="http://schemas.microsoft.com/office/drawing/2014/main" id="{7E29AA2F-6066-4301-A0DE-C64743BC0512}"/>
                  </a:ext>
                </a:extLst>
              </p:cNvPr>
              <p:cNvSpPr/>
              <p:nvPr>
                <p:custDataLst>
                  <p:tags r:id="rId1044"/>
                </p:custDataLst>
              </p:nvPr>
            </p:nvSpPr>
            <p:spPr>
              <a:xfrm>
                <a:off x="4798935" y="32727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66" name="PA-椭圆 981">
                <a:extLst>
                  <a:ext uri="{FF2B5EF4-FFF2-40B4-BE49-F238E27FC236}">
                    <a16:creationId xmlns:a16="http://schemas.microsoft.com/office/drawing/2014/main" id="{25212A4A-42DE-4431-9DBB-63FB51C05F70}"/>
                  </a:ext>
                </a:extLst>
              </p:cNvPr>
              <p:cNvSpPr/>
              <p:nvPr>
                <p:custDataLst>
                  <p:tags r:id="rId1045"/>
                </p:custDataLst>
              </p:nvPr>
            </p:nvSpPr>
            <p:spPr>
              <a:xfrm>
                <a:off x="4900535" y="32727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67" name="PA-椭圆 982">
                <a:extLst>
                  <a:ext uri="{FF2B5EF4-FFF2-40B4-BE49-F238E27FC236}">
                    <a16:creationId xmlns:a16="http://schemas.microsoft.com/office/drawing/2014/main" id="{9700D684-17A7-4654-8223-ADB9EBB58DF0}"/>
                  </a:ext>
                </a:extLst>
              </p:cNvPr>
              <p:cNvSpPr/>
              <p:nvPr>
                <p:custDataLst>
                  <p:tags r:id="rId1046"/>
                </p:custDataLst>
              </p:nvPr>
            </p:nvSpPr>
            <p:spPr>
              <a:xfrm>
                <a:off x="5002135" y="32727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68" name="PA-椭圆 983">
                <a:extLst>
                  <a:ext uri="{FF2B5EF4-FFF2-40B4-BE49-F238E27FC236}">
                    <a16:creationId xmlns:a16="http://schemas.microsoft.com/office/drawing/2014/main" id="{D62F4216-23B4-4DD2-9962-5563C429F243}"/>
                  </a:ext>
                </a:extLst>
              </p:cNvPr>
              <p:cNvSpPr/>
              <p:nvPr>
                <p:custDataLst>
                  <p:tags r:id="rId1047"/>
                </p:custDataLst>
              </p:nvPr>
            </p:nvSpPr>
            <p:spPr>
              <a:xfrm>
                <a:off x="5103735" y="32727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69" name="PA-椭圆 984">
                <a:extLst>
                  <a:ext uri="{FF2B5EF4-FFF2-40B4-BE49-F238E27FC236}">
                    <a16:creationId xmlns:a16="http://schemas.microsoft.com/office/drawing/2014/main" id="{5CC760FF-19F4-493F-B9CE-7B98C62D3B7F}"/>
                  </a:ext>
                </a:extLst>
              </p:cNvPr>
              <p:cNvSpPr/>
              <p:nvPr>
                <p:custDataLst>
                  <p:tags r:id="rId1048"/>
                </p:custDataLst>
              </p:nvPr>
            </p:nvSpPr>
            <p:spPr>
              <a:xfrm>
                <a:off x="5205335" y="32727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70" name="PA-椭圆 985">
                <a:extLst>
                  <a:ext uri="{FF2B5EF4-FFF2-40B4-BE49-F238E27FC236}">
                    <a16:creationId xmlns:a16="http://schemas.microsoft.com/office/drawing/2014/main" id="{9C9D8875-F627-4338-85D3-838A0E668FA4}"/>
                  </a:ext>
                </a:extLst>
              </p:cNvPr>
              <p:cNvSpPr/>
              <p:nvPr>
                <p:custDataLst>
                  <p:tags r:id="rId1049"/>
                </p:custDataLst>
              </p:nvPr>
            </p:nvSpPr>
            <p:spPr>
              <a:xfrm>
                <a:off x="5306935" y="32727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71" name="PA-椭圆 986">
                <a:extLst>
                  <a:ext uri="{FF2B5EF4-FFF2-40B4-BE49-F238E27FC236}">
                    <a16:creationId xmlns:a16="http://schemas.microsoft.com/office/drawing/2014/main" id="{E992DC4B-065D-4DC6-9109-C4FE0A0BB137}"/>
                  </a:ext>
                </a:extLst>
              </p:cNvPr>
              <p:cNvSpPr/>
              <p:nvPr>
                <p:custDataLst>
                  <p:tags r:id="rId1050"/>
                </p:custDataLst>
              </p:nvPr>
            </p:nvSpPr>
            <p:spPr>
              <a:xfrm>
                <a:off x="5408535" y="32727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72" name="PA-椭圆 987">
                <a:extLst>
                  <a:ext uri="{FF2B5EF4-FFF2-40B4-BE49-F238E27FC236}">
                    <a16:creationId xmlns:a16="http://schemas.microsoft.com/office/drawing/2014/main" id="{2B9915C5-07D0-443B-A16A-2A8938532504}"/>
                  </a:ext>
                </a:extLst>
              </p:cNvPr>
              <p:cNvSpPr/>
              <p:nvPr>
                <p:custDataLst>
                  <p:tags r:id="rId1051"/>
                </p:custDataLst>
              </p:nvPr>
            </p:nvSpPr>
            <p:spPr>
              <a:xfrm>
                <a:off x="5510135" y="32727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73" name="PA-椭圆 988">
                <a:extLst>
                  <a:ext uri="{FF2B5EF4-FFF2-40B4-BE49-F238E27FC236}">
                    <a16:creationId xmlns:a16="http://schemas.microsoft.com/office/drawing/2014/main" id="{9F5CCFAA-90F7-42B1-87B1-1935EB137C09}"/>
                  </a:ext>
                </a:extLst>
              </p:cNvPr>
              <p:cNvSpPr/>
              <p:nvPr>
                <p:custDataLst>
                  <p:tags r:id="rId1052"/>
                </p:custDataLst>
              </p:nvPr>
            </p:nvSpPr>
            <p:spPr>
              <a:xfrm>
                <a:off x="5611735" y="32727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74" name="PA-椭圆 989">
                <a:extLst>
                  <a:ext uri="{FF2B5EF4-FFF2-40B4-BE49-F238E27FC236}">
                    <a16:creationId xmlns:a16="http://schemas.microsoft.com/office/drawing/2014/main" id="{B0F0376A-13EE-48CC-9E27-0DA41500E440}"/>
                  </a:ext>
                </a:extLst>
              </p:cNvPr>
              <p:cNvSpPr/>
              <p:nvPr>
                <p:custDataLst>
                  <p:tags r:id="rId1053"/>
                </p:custDataLst>
              </p:nvPr>
            </p:nvSpPr>
            <p:spPr>
              <a:xfrm>
                <a:off x="5713335" y="32727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75" name="PA-椭圆 990">
                <a:extLst>
                  <a:ext uri="{FF2B5EF4-FFF2-40B4-BE49-F238E27FC236}">
                    <a16:creationId xmlns:a16="http://schemas.microsoft.com/office/drawing/2014/main" id="{CCE8E474-16D2-43D4-901A-57E6BFC1D687}"/>
                  </a:ext>
                </a:extLst>
              </p:cNvPr>
              <p:cNvSpPr/>
              <p:nvPr>
                <p:custDataLst>
                  <p:tags r:id="rId1054"/>
                </p:custDataLst>
              </p:nvPr>
            </p:nvSpPr>
            <p:spPr>
              <a:xfrm>
                <a:off x="5814935" y="32727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76" name="PA-椭圆 991">
                <a:extLst>
                  <a:ext uri="{FF2B5EF4-FFF2-40B4-BE49-F238E27FC236}">
                    <a16:creationId xmlns:a16="http://schemas.microsoft.com/office/drawing/2014/main" id="{B0A871B4-1969-4A9D-A860-73EC590B06F5}"/>
                  </a:ext>
                </a:extLst>
              </p:cNvPr>
              <p:cNvSpPr/>
              <p:nvPr>
                <p:custDataLst>
                  <p:tags r:id="rId1055"/>
                </p:custDataLst>
              </p:nvPr>
            </p:nvSpPr>
            <p:spPr>
              <a:xfrm>
                <a:off x="5916535" y="32727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77" name="PA-椭圆 992">
                <a:extLst>
                  <a:ext uri="{FF2B5EF4-FFF2-40B4-BE49-F238E27FC236}">
                    <a16:creationId xmlns:a16="http://schemas.microsoft.com/office/drawing/2014/main" id="{4B730730-2384-42B1-A30B-D070B6D198BD}"/>
                  </a:ext>
                </a:extLst>
              </p:cNvPr>
              <p:cNvSpPr/>
              <p:nvPr>
                <p:custDataLst>
                  <p:tags r:id="rId1056"/>
                </p:custDataLst>
              </p:nvPr>
            </p:nvSpPr>
            <p:spPr>
              <a:xfrm>
                <a:off x="4494135" y="33743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78" name="PA-椭圆 993">
                <a:extLst>
                  <a:ext uri="{FF2B5EF4-FFF2-40B4-BE49-F238E27FC236}">
                    <a16:creationId xmlns:a16="http://schemas.microsoft.com/office/drawing/2014/main" id="{51456D8B-4D82-4419-A616-BEA28686449F}"/>
                  </a:ext>
                </a:extLst>
              </p:cNvPr>
              <p:cNvSpPr/>
              <p:nvPr>
                <p:custDataLst>
                  <p:tags r:id="rId1057"/>
                </p:custDataLst>
              </p:nvPr>
            </p:nvSpPr>
            <p:spPr>
              <a:xfrm>
                <a:off x="4595735" y="33743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79" name="PA-椭圆 994">
                <a:extLst>
                  <a:ext uri="{FF2B5EF4-FFF2-40B4-BE49-F238E27FC236}">
                    <a16:creationId xmlns:a16="http://schemas.microsoft.com/office/drawing/2014/main" id="{F1839111-0137-417E-9147-CD8CABCDC248}"/>
                  </a:ext>
                </a:extLst>
              </p:cNvPr>
              <p:cNvSpPr/>
              <p:nvPr>
                <p:custDataLst>
                  <p:tags r:id="rId1058"/>
                </p:custDataLst>
              </p:nvPr>
            </p:nvSpPr>
            <p:spPr>
              <a:xfrm>
                <a:off x="4697335" y="33743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80" name="PA-椭圆 995">
                <a:extLst>
                  <a:ext uri="{FF2B5EF4-FFF2-40B4-BE49-F238E27FC236}">
                    <a16:creationId xmlns:a16="http://schemas.microsoft.com/office/drawing/2014/main" id="{9FF1D901-5AD9-4312-A337-7126BF9366BA}"/>
                  </a:ext>
                </a:extLst>
              </p:cNvPr>
              <p:cNvSpPr/>
              <p:nvPr>
                <p:custDataLst>
                  <p:tags r:id="rId1059"/>
                </p:custDataLst>
              </p:nvPr>
            </p:nvSpPr>
            <p:spPr>
              <a:xfrm>
                <a:off x="4798935" y="33743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81" name="PA-椭圆 996">
                <a:extLst>
                  <a:ext uri="{FF2B5EF4-FFF2-40B4-BE49-F238E27FC236}">
                    <a16:creationId xmlns:a16="http://schemas.microsoft.com/office/drawing/2014/main" id="{09BFC422-9A73-49A0-BB17-610CBDB3FAED}"/>
                  </a:ext>
                </a:extLst>
              </p:cNvPr>
              <p:cNvSpPr/>
              <p:nvPr>
                <p:custDataLst>
                  <p:tags r:id="rId1060"/>
                </p:custDataLst>
              </p:nvPr>
            </p:nvSpPr>
            <p:spPr>
              <a:xfrm>
                <a:off x="4900535" y="33743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82" name="PA-椭圆 997">
                <a:extLst>
                  <a:ext uri="{FF2B5EF4-FFF2-40B4-BE49-F238E27FC236}">
                    <a16:creationId xmlns:a16="http://schemas.microsoft.com/office/drawing/2014/main" id="{C5BCFDC6-F5E2-4509-97AF-B4868F7DE0EC}"/>
                  </a:ext>
                </a:extLst>
              </p:cNvPr>
              <p:cNvSpPr/>
              <p:nvPr>
                <p:custDataLst>
                  <p:tags r:id="rId1061"/>
                </p:custDataLst>
              </p:nvPr>
            </p:nvSpPr>
            <p:spPr>
              <a:xfrm>
                <a:off x="5002135" y="33743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83" name="PA-椭圆 998">
                <a:extLst>
                  <a:ext uri="{FF2B5EF4-FFF2-40B4-BE49-F238E27FC236}">
                    <a16:creationId xmlns:a16="http://schemas.microsoft.com/office/drawing/2014/main" id="{8B671533-DE8B-4576-B1DC-8F0AD2FB0CE3}"/>
                  </a:ext>
                </a:extLst>
              </p:cNvPr>
              <p:cNvSpPr/>
              <p:nvPr>
                <p:custDataLst>
                  <p:tags r:id="rId1062"/>
                </p:custDataLst>
              </p:nvPr>
            </p:nvSpPr>
            <p:spPr>
              <a:xfrm>
                <a:off x="5103735" y="33743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84" name="PA-椭圆 999">
                <a:extLst>
                  <a:ext uri="{FF2B5EF4-FFF2-40B4-BE49-F238E27FC236}">
                    <a16:creationId xmlns:a16="http://schemas.microsoft.com/office/drawing/2014/main" id="{19CE03C4-616B-4DDA-A84B-1FAC5DC3F1F3}"/>
                  </a:ext>
                </a:extLst>
              </p:cNvPr>
              <p:cNvSpPr/>
              <p:nvPr>
                <p:custDataLst>
                  <p:tags r:id="rId1063"/>
                </p:custDataLst>
              </p:nvPr>
            </p:nvSpPr>
            <p:spPr>
              <a:xfrm>
                <a:off x="5205335" y="33743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85" name="PA-椭圆 1000">
                <a:extLst>
                  <a:ext uri="{FF2B5EF4-FFF2-40B4-BE49-F238E27FC236}">
                    <a16:creationId xmlns:a16="http://schemas.microsoft.com/office/drawing/2014/main" id="{36713B51-4004-44F8-8113-F56ECD5CFD69}"/>
                  </a:ext>
                </a:extLst>
              </p:cNvPr>
              <p:cNvSpPr/>
              <p:nvPr>
                <p:custDataLst>
                  <p:tags r:id="rId1064"/>
                </p:custDataLst>
              </p:nvPr>
            </p:nvSpPr>
            <p:spPr>
              <a:xfrm>
                <a:off x="5306935" y="33743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86" name="PA-椭圆 1001">
                <a:extLst>
                  <a:ext uri="{FF2B5EF4-FFF2-40B4-BE49-F238E27FC236}">
                    <a16:creationId xmlns:a16="http://schemas.microsoft.com/office/drawing/2014/main" id="{7CB647FB-1DCF-403F-A988-2FEE6F97AB9E}"/>
                  </a:ext>
                </a:extLst>
              </p:cNvPr>
              <p:cNvSpPr/>
              <p:nvPr>
                <p:custDataLst>
                  <p:tags r:id="rId1065"/>
                </p:custDataLst>
              </p:nvPr>
            </p:nvSpPr>
            <p:spPr>
              <a:xfrm>
                <a:off x="5408535" y="33743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87" name="PA-椭圆 1002">
                <a:extLst>
                  <a:ext uri="{FF2B5EF4-FFF2-40B4-BE49-F238E27FC236}">
                    <a16:creationId xmlns:a16="http://schemas.microsoft.com/office/drawing/2014/main" id="{6458925E-FC1A-4C48-99DF-DF786CA91A62}"/>
                  </a:ext>
                </a:extLst>
              </p:cNvPr>
              <p:cNvSpPr/>
              <p:nvPr>
                <p:custDataLst>
                  <p:tags r:id="rId1066"/>
                </p:custDataLst>
              </p:nvPr>
            </p:nvSpPr>
            <p:spPr>
              <a:xfrm>
                <a:off x="5510135" y="33743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88" name="PA-椭圆 1003">
                <a:extLst>
                  <a:ext uri="{FF2B5EF4-FFF2-40B4-BE49-F238E27FC236}">
                    <a16:creationId xmlns:a16="http://schemas.microsoft.com/office/drawing/2014/main" id="{B87D87A9-CFCC-41F1-88F8-084BD66B73B7}"/>
                  </a:ext>
                </a:extLst>
              </p:cNvPr>
              <p:cNvSpPr/>
              <p:nvPr>
                <p:custDataLst>
                  <p:tags r:id="rId1067"/>
                </p:custDataLst>
              </p:nvPr>
            </p:nvSpPr>
            <p:spPr>
              <a:xfrm>
                <a:off x="5611735" y="33743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89" name="PA-椭圆 1004">
                <a:extLst>
                  <a:ext uri="{FF2B5EF4-FFF2-40B4-BE49-F238E27FC236}">
                    <a16:creationId xmlns:a16="http://schemas.microsoft.com/office/drawing/2014/main" id="{F71A23A0-A451-4DFE-99EA-406D28FD5635}"/>
                  </a:ext>
                </a:extLst>
              </p:cNvPr>
              <p:cNvSpPr/>
              <p:nvPr>
                <p:custDataLst>
                  <p:tags r:id="rId1068"/>
                </p:custDataLst>
              </p:nvPr>
            </p:nvSpPr>
            <p:spPr>
              <a:xfrm>
                <a:off x="5713335" y="33743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90" name="PA-椭圆 1005">
                <a:extLst>
                  <a:ext uri="{FF2B5EF4-FFF2-40B4-BE49-F238E27FC236}">
                    <a16:creationId xmlns:a16="http://schemas.microsoft.com/office/drawing/2014/main" id="{A9FCCC6A-CDE0-41E7-9CC2-4D397FBF66E3}"/>
                  </a:ext>
                </a:extLst>
              </p:cNvPr>
              <p:cNvSpPr/>
              <p:nvPr>
                <p:custDataLst>
                  <p:tags r:id="rId1069"/>
                </p:custDataLst>
              </p:nvPr>
            </p:nvSpPr>
            <p:spPr>
              <a:xfrm>
                <a:off x="5814935" y="33743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91" name="PA-椭圆 1006">
                <a:extLst>
                  <a:ext uri="{FF2B5EF4-FFF2-40B4-BE49-F238E27FC236}">
                    <a16:creationId xmlns:a16="http://schemas.microsoft.com/office/drawing/2014/main" id="{1DBBD85D-451C-4B85-B3A2-10666CB2BAD2}"/>
                  </a:ext>
                </a:extLst>
              </p:cNvPr>
              <p:cNvSpPr/>
              <p:nvPr>
                <p:custDataLst>
                  <p:tags r:id="rId1070"/>
                </p:custDataLst>
              </p:nvPr>
            </p:nvSpPr>
            <p:spPr>
              <a:xfrm>
                <a:off x="5916535" y="33743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92" name="PA-椭圆 1007">
                <a:extLst>
                  <a:ext uri="{FF2B5EF4-FFF2-40B4-BE49-F238E27FC236}">
                    <a16:creationId xmlns:a16="http://schemas.microsoft.com/office/drawing/2014/main" id="{04283E61-C70F-4BCA-96E4-87FCBD99B7B9}"/>
                  </a:ext>
                </a:extLst>
              </p:cNvPr>
              <p:cNvSpPr/>
              <p:nvPr>
                <p:custDataLst>
                  <p:tags r:id="rId1071"/>
                </p:custDataLst>
              </p:nvPr>
            </p:nvSpPr>
            <p:spPr>
              <a:xfrm>
                <a:off x="4697335" y="34759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93" name="PA-椭圆 1008">
                <a:extLst>
                  <a:ext uri="{FF2B5EF4-FFF2-40B4-BE49-F238E27FC236}">
                    <a16:creationId xmlns:a16="http://schemas.microsoft.com/office/drawing/2014/main" id="{1733DE0B-6D96-4D9C-9EA6-3968755ECC27}"/>
                  </a:ext>
                </a:extLst>
              </p:cNvPr>
              <p:cNvSpPr/>
              <p:nvPr>
                <p:custDataLst>
                  <p:tags r:id="rId1072"/>
                </p:custDataLst>
              </p:nvPr>
            </p:nvSpPr>
            <p:spPr>
              <a:xfrm>
                <a:off x="4798935" y="34759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94" name="PA-椭圆 1009">
                <a:extLst>
                  <a:ext uri="{FF2B5EF4-FFF2-40B4-BE49-F238E27FC236}">
                    <a16:creationId xmlns:a16="http://schemas.microsoft.com/office/drawing/2014/main" id="{29A6925E-7D49-4F5F-A0E0-E76CCA19C1FC}"/>
                  </a:ext>
                </a:extLst>
              </p:cNvPr>
              <p:cNvSpPr/>
              <p:nvPr>
                <p:custDataLst>
                  <p:tags r:id="rId1073"/>
                </p:custDataLst>
              </p:nvPr>
            </p:nvSpPr>
            <p:spPr>
              <a:xfrm>
                <a:off x="4900535" y="34759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95" name="PA-椭圆 1010">
                <a:extLst>
                  <a:ext uri="{FF2B5EF4-FFF2-40B4-BE49-F238E27FC236}">
                    <a16:creationId xmlns:a16="http://schemas.microsoft.com/office/drawing/2014/main" id="{A988600D-6CEF-425A-8644-AED562A20ED8}"/>
                  </a:ext>
                </a:extLst>
              </p:cNvPr>
              <p:cNvSpPr/>
              <p:nvPr>
                <p:custDataLst>
                  <p:tags r:id="rId1074"/>
                </p:custDataLst>
              </p:nvPr>
            </p:nvSpPr>
            <p:spPr>
              <a:xfrm>
                <a:off x="5002135" y="34759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96" name="PA-椭圆 1011">
                <a:extLst>
                  <a:ext uri="{FF2B5EF4-FFF2-40B4-BE49-F238E27FC236}">
                    <a16:creationId xmlns:a16="http://schemas.microsoft.com/office/drawing/2014/main" id="{D608EBEA-F2FC-4732-8F40-4BFBEC42A5DD}"/>
                  </a:ext>
                </a:extLst>
              </p:cNvPr>
              <p:cNvSpPr/>
              <p:nvPr>
                <p:custDataLst>
                  <p:tags r:id="rId1075"/>
                </p:custDataLst>
              </p:nvPr>
            </p:nvSpPr>
            <p:spPr>
              <a:xfrm>
                <a:off x="5103735" y="34759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97" name="PA-椭圆 1012">
                <a:extLst>
                  <a:ext uri="{FF2B5EF4-FFF2-40B4-BE49-F238E27FC236}">
                    <a16:creationId xmlns:a16="http://schemas.microsoft.com/office/drawing/2014/main" id="{5C5E746F-4FAF-4A8A-8114-4E4C8DC9C3BD}"/>
                  </a:ext>
                </a:extLst>
              </p:cNvPr>
              <p:cNvSpPr/>
              <p:nvPr>
                <p:custDataLst>
                  <p:tags r:id="rId1076"/>
                </p:custDataLst>
              </p:nvPr>
            </p:nvSpPr>
            <p:spPr>
              <a:xfrm>
                <a:off x="5205335" y="34759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98" name="PA-椭圆 1013">
                <a:extLst>
                  <a:ext uri="{FF2B5EF4-FFF2-40B4-BE49-F238E27FC236}">
                    <a16:creationId xmlns:a16="http://schemas.microsoft.com/office/drawing/2014/main" id="{4B2DB1B6-D44E-49B4-9A3F-9D08A9371E42}"/>
                  </a:ext>
                </a:extLst>
              </p:cNvPr>
              <p:cNvSpPr/>
              <p:nvPr>
                <p:custDataLst>
                  <p:tags r:id="rId1077"/>
                </p:custDataLst>
              </p:nvPr>
            </p:nvSpPr>
            <p:spPr>
              <a:xfrm>
                <a:off x="5306935" y="34759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99" name="PA-椭圆 1014">
                <a:extLst>
                  <a:ext uri="{FF2B5EF4-FFF2-40B4-BE49-F238E27FC236}">
                    <a16:creationId xmlns:a16="http://schemas.microsoft.com/office/drawing/2014/main" id="{BB4A6118-F4F4-469E-BC10-64E9CDF94172}"/>
                  </a:ext>
                </a:extLst>
              </p:cNvPr>
              <p:cNvSpPr/>
              <p:nvPr>
                <p:custDataLst>
                  <p:tags r:id="rId1078"/>
                </p:custDataLst>
              </p:nvPr>
            </p:nvSpPr>
            <p:spPr>
              <a:xfrm>
                <a:off x="5408535" y="34759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00" name="PA-椭圆 1015">
                <a:extLst>
                  <a:ext uri="{FF2B5EF4-FFF2-40B4-BE49-F238E27FC236}">
                    <a16:creationId xmlns:a16="http://schemas.microsoft.com/office/drawing/2014/main" id="{18F84A90-EAB9-40C1-8B47-A2BC6A4573AA}"/>
                  </a:ext>
                </a:extLst>
              </p:cNvPr>
              <p:cNvSpPr/>
              <p:nvPr>
                <p:custDataLst>
                  <p:tags r:id="rId1079"/>
                </p:custDataLst>
              </p:nvPr>
            </p:nvSpPr>
            <p:spPr>
              <a:xfrm>
                <a:off x="5510135" y="34759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01" name="PA-椭圆 1016">
                <a:extLst>
                  <a:ext uri="{FF2B5EF4-FFF2-40B4-BE49-F238E27FC236}">
                    <a16:creationId xmlns:a16="http://schemas.microsoft.com/office/drawing/2014/main" id="{C4074F73-49D9-4FEA-BA81-AFC3F8987C5F}"/>
                  </a:ext>
                </a:extLst>
              </p:cNvPr>
              <p:cNvSpPr/>
              <p:nvPr>
                <p:custDataLst>
                  <p:tags r:id="rId1080"/>
                </p:custDataLst>
              </p:nvPr>
            </p:nvSpPr>
            <p:spPr>
              <a:xfrm>
                <a:off x="5611735" y="34759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02" name="PA-椭圆 1017">
                <a:extLst>
                  <a:ext uri="{FF2B5EF4-FFF2-40B4-BE49-F238E27FC236}">
                    <a16:creationId xmlns:a16="http://schemas.microsoft.com/office/drawing/2014/main" id="{2E59C8C5-6C41-4185-9B61-758B5E6B3534}"/>
                  </a:ext>
                </a:extLst>
              </p:cNvPr>
              <p:cNvSpPr/>
              <p:nvPr>
                <p:custDataLst>
                  <p:tags r:id="rId1081"/>
                </p:custDataLst>
              </p:nvPr>
            </p:nvSpPr>
            <p:spPr>
              <a:xfrm>
                <a:off x="5713335" y="34759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03" name="PA-椭圆 1018">
                <a:extLst>
                  <a:ext uri="{FF2B5EF4-FFF2-40B4-BE49-F238E27FC236}">
                    <a16:creationId xmlns:a16="http://schemas.microsoft.com/office/drawing/2014/main" id="{20436537-7AD9-4CDD-8696-1526FFB0FA7B}"/>
                  </a:ext>
                </a:extLst>
              </p:cNvPr>
              <p:cNvSpPr/>
              <p:nvPr>
                <p:custDataLst>
                  <p:tags r:id="rId1082"/>
                </p:custDataLst>
              </p:nvPr>
            </p:nvSpPr>
            <p:spPr>
              <a:xfrm>
                <a:off x="5814935" y="34759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04" name="PA-椭圆 1019">
                <a:extLst>
                  <a:ext uri="{FF2B5EF4-FFF2-40B4-BE49-F238E27FC236}">
                    <a16:creationId xmlns:a16="http://schemas.microsoft.com/office/drawing/2014/main" id="{C298BA49-CC46-4CF5-A35D-3A1276E40875}"/>
                  </a:ext>
                </a:extLst>
              </p:cNvPr>
              <p:cNvSpPr/>
              <p:nvPr>
                <p:custDataLst>
                  <p:tags r:id="rId1083"/>
                </p:custDataLst>
              </p:nvPr>
            </p:nvSpPr>
            <p:spPr>
              <a:xfrm>
                <a:off x="5916535" y="34759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05" name="PA-椭圆 1020">
                <a:extLst>
                  <a:ext uri="{FF2B5EF4-FFF2-40B4-BE49-F238E27FC236}">
                    <a16:creationId xmlns:a16="http://schemas.microsoft.com/office/drawing/2014/main" id="{5E5628C5-E057-41E8-8639-D4A62271406A}"/>
                  </a:ext>
                </a:extLst>
              </p:cNvPr>
              <p:cNvSpPr/>
              <p:nvPr>
                <p:custDataLst>
                  <p:tags r:id="rId1084"/>
                </p:custDataLst>
              </p:nvPr>
            </p:nvSpPr>
            <p:spPr>
              <a:xfrm>
                <a:off x="4900535" y="35775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06" name="PA-椭圆 1021">
                <a:extLst>
                  <a:ext uri="{FF2B5EF4-FFF2-40B4-BE49-F238E27FC236}">
                    <a16:creationId xmlns:a16="http://schemas.microsoft.com/office/drawing/2014/main" id="{32016F25-1AEB-4E4D-81CE-632AB0704727}"/>
                  </a:ext>
                </a:extLst>
              </p:cNvPr>
              <p:cNvSpPr/>
              <p:nvPr>
                <p:custDataLst>
                  <p:tags r:id="rId1085"/>
                </p:custDataLst>
              </p:nvPr>
            </p:nvSpPr>
            <p:spPr>
              <a:xfrm>
                <a:off x="5002135" y="35775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07" name="PA-椭圆 1022">
                <a:extLst>
                  <a:ext uri="{FF2B5EF4-FFF2-40B4-BE49-F238E27FC236}">
                    <a16:creationId xmlns:a16="http://schemas.microsoft.com/office/drawing/2014/main" id="{2410003F-9CF7-4826-97B7-E451C47E4411}"/>
                  </a:ext>
                </a:extLst>
              </p:cNvPr>
              <p:cNvSpPr/>
              <p:nvPr>
                <p:custDataLst>
                  <p:tags r:id="rId1086"/>
                </p:custDataLst>
              </p:nvPr>
            </p:nvSpPr>
            <p:spPr>
              <a:xfrm>
                <a:off x="5103735" y="35775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08" name="PA-椭圆 1023">
                <a:extLst>
                  <a:ext uri="{FF2B5EF4-FFF2-40B4-BE49-F238E27FC236}">
                    <a16:creationId xmlns:a16="http://schemas.microsoft.com/office/drawing/2014/main" id="{79A70C50-BAED-4F07-85E6-A116CE3B8527}"/>
                  </a:ext>
                </a:extLst>
              </p:cNvPr>
              <p:cNvSpPr/>
              <p:nvPr>
                <p:custDataLst>
                  <p:tags r:id="rId1087"/>
                </p:custDataLst>
              </p:nvPr>
            </p:nvSpPr>
            <p:spPr>
              <a:xfrm>
                <a:off x="5205335" y="35775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09" name="PA-椭圆 1024">
                <a:extLst>
                  <a:ext uri="{FF2B5EF4-FFF2-40B4-BE49-F238E27FC236}">
                    <a16:creationId xmlns:a16="http://schemas.microsoft.com/office/drawing/2014/main" id="{286755EE-9085-4F75-B501-760A566A1066}"/>
                  </a:ext>
                </a:extLst>
              </p:cNvPr>
              <p:cNvSpPr/>
              <p:nvPr>
                <p:custDataLst>
                  <p:tags r:id="rId1088"/>
                </p:custDataLst>
              </p:nvPr>
            </p:nvSpPr>
            <p:spPr>
              <a:xfrm>
                <a:off x="5306935" y="35775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10" name="PA-椭圆 1025">
                <a:extLst>
                  <a:ext uri="{FF2B5EF4-FFF2-40B4-BE49-F238E27FC236}">
                    <a16:creationId xmlns:a16="http://schemas.microsoft.com/office/drawing/2014/main" id="{3CC99534-0215-4ABC-AD4A-4251BC693928}"/>
                  </a:ext>
                </a:extLst>
              </p:cNvPr>
              <p:cNvSpPr/>
              <p:nvPr>
                <p:custDataLst>
                  <p:tags r:id="rId1089"/>
                </p:custDataLst>
              </p:nvPr>
            </p:nvSpPr>
            <p:spPr>
              <a:xfrm>
                <a:off x="5408535" y="35775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11" name="PA-椭圆 1026">
                <a:extLst>
                  <a:ext uri="{FF2B5EF4-FFF2-40B4-BE49-F238E27FC236}">
                    <a16:creationId xmlns:a16="http://schemas.microsoft.com/office/drawing/2014/main" id="{8568F0C0-FA75-4C8D-8FED-9CEC9497CCC0}"/>
                  </a:ext>
                </a:extLst>
              </p:cNvPr>
              <p:cNvSpPr/>
              <p:nvPr>
                <p:custDataLst>
                  <p:tags r:id="rId1090"/>
                </p:custDataLst>
              </p:nvPr>
            </p:nvSpPr>
            <p:spPr>
              <a:xfrm>
                <a:off x="5510135" y="35775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12" name="PA-椭圆 1027">
                <a:extLst>
                  <a:ext uri="{FF2B5EF4-FFF2-40B4-BE49-F238E27FC236}">
                    <a16:creationId xmlns:a16="http://schemas.microsoft.com/office/drawing/2014/main" id="{EC81C65A-0D55-4181-B1E0-E818D71AB8DE}"/>
                  </a:ext>
                </a:extLst>
              </p:cNvPr>
              <p:cNvSpPr/>
              <p:nvPr>
                <p:custDataLst>
                  <p:tags r:id="rId1091"/>
                </p:custDataLst>
              </p:nvPr>
            </p:nvSpPr>
            <p:spPr>
              <a:xfrm>
                <a:off x="5611735" y="35775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13" name="PA-椭圆 1028">
                <a:extLst>
                  <a:ext uri="{FF2B5EF4-FFF2-40B4-BE49-F238E27FC236}">
                    <a16:creationId xmlns:a16="http://schemas.microsoft.com/office/drawing/2014/main" id="{55D91BE5-EEB6-40E0-937C-6FCD5997C817}"/>
                  </a:ext>
                </a:extLst>
              </p:cNvPr>
              <p:cNvSpPr/>
              <p:nvPr>
                <p:custDataLst>
                  <p:tags r:id="rId1092"/>
                </p:custDataLst>
              </p:nvPr>
            </p:nvSpPr>
            <p:spPr>
              <a:xfrm>
                <a:off x="5713335" y="35775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14" name="PA-椭圆 1029">
                <a:extLst>
                  <a:ext uri="{FF2B5EF4-FFF2-40B4-BE49-F238E27FC236}">
                    <a16:creationId xmlns:a16="http://schemas.microsoft.com/office/drawing/2014/main" id="{B0354EEE-3EC1-4812-AFA0-AA0DFA6DF09E}"/>
                  </a:ext>
                </a:extLst>
              </p:cNvPr>
              <p:cNvSpPr/>
              <p:nvPr>
                <p:custDataLst>
                  <p:tags r:id="rId1093"/>
                </p:custDataLst>
              </p:nvPr>
            </p:nvSpPr>
            <p:spPr>
              <a:xfrm>
                <a:off x="5814935" y="35775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057" name="组合 1056">
              <a:extLst>
                <a:ext uri="{FF2B5EF4-FFF2-40B4-BE49-F238E27FC236}">
                  <a16:creationId xmlns:a16="http://schemas.microsoft.com/office/drawing/2014/main" id="{4D4F2A2D-E2EB-4C75-9817-D2CDD3B582C6}"/>
                </a:ext>
              </a:extLst>
            </p:cNvPr>
            <p:cNvGrpSpPr/>
            <p:nvPr/>
          </p:nvGrpSpPr>
          <p:grpSpPr>
            <a:xfrm>
              <a:off x="797840" y="1272667"/>
              <a:ext cx="3692468" cy="3623484"/>
              <a:chOff x="797840" y="1272667"/>
              <a:chExt cx="3692468" cy="3623484"/>
            </a:xfrm>
          </p:grpSpPr>
          <p:pic>
            <p:nvPicPr>
              <p:cNvPr id="1067" name="图片 1066">
                <a:extLst>
                  <a:ext uri="{FF2B5EF4-FFF2-40B4-BE49-F238E27FC236}">
                    <a16:creationId xmlns:a16="http://schemas.microsoft.com/office/drawing/2014/main" id="{3082B5BA-C7A8-4161-9750-5F5474BF50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43"/>
              <a:srcRect t="25295" r="23053"/>
              <a:stretch>
                <a:fillRect/>
              </a:stretch>
            </p:blipFill>
            <p:spPr>
              <a:xfrm>
                <a:off x="809130" y="2180787"/>
                <a:ext cx="2841253" cy="2715364"/>
              </a:xfrm>
              <a:custGeom>
                <a:avLst/>
                <a:gdLst>
                  <a:gd name="connsiteX0" fmla="*/ 0 w 2841253"/>
                  <a:gd name="connsiteY0" fmla="*/ 0 h 2715364"/>
                  <a:gd name="connsiteX1" fmla="*/ 1193794 w 2841253"/>
                  <a:gd name="connsiteY1" fmla="*/ 0 h 2715364"/>
                  <a:gd name="connsiteX2" fmla="*/ 2841253 w 2841253"/>
                  <a:gd name="connsiteY2" fmla="*/ 543563 h 2715364"/>
                  <a:gd name="connsiteX3" fmla="*/ 2841253 w 2841253"/>
                  <a:gd name="connsiteY3" fmla="*/ 2715364 h 2715364"/>
                  <a:gd name="connsiteX4" fmla="*/ 2286269 w 2841253"/>
                  <a:gd name="connsiteY4" fmla="*/ 2715364 h 2715364"/>
                  <a:gd name="connsiteX5" fmla="*/ 0 w 2841253"/>
                  <a:gd name="connsiteY5" fmla="*/ 1383853 h 2715364"/>
                  <a:gd name="connsiteX6" fmla="*/ 0 w 2841253"/>
                  <a:gd name="connsiteY6" fmla="*/ 0 h 27153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841253" h="2715364">
                    <a:moveTo>
                      <a:pt x="0" y="0"/>
                    </a:moveTo>
                    <a:lnTo>
                      <a:pt x="1193794" y="0"/>
                    </a:lnTo>
                    <a:lnTo>
                      <a:pt x="2841253" y="543563"/>
                    </a:lnTo>
                    <a:lnTo>
                      <a:pt x="2841253" y="2715364"/>
                    </a:lnTo>
                    <a:lnTo>
                      <a:pt x="2286269" y="2715364"/>
                    </a:lnTo>
                    <a:lnTo>
                      <a:pt x="0" y="1383853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</p:pic>
          <p:pic>
            <p:nvPicPr>
              <p:cNvPr id="1068" name="图片 1067">
                <a:extLst>
                  <a:ext uri="{FF2B5EF4-FFF2-40B4-BE49-F238E27FC236}">
                    <a16:creationId xmlns:a16="http://schemas.microsoft.com/office/drawing/2014/main" id="{3086E6BD-35E5-4762-A8F2-74A39981D0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43"/>
              <a:srcRect b="63779"/>
              <a:stretch>
                <a:fillRect/>
              </a:stretch>
            </p:blipFill>
            <p:spPr>
              <a:xfrm>
                <a:off x="797840" y="1272667"/>
                <a:ext cx="3692468" cy="1316544"/>
              </a:xfrm>
              <a:custGeom>
                <a:avLst/>
                <a:gdLst>
                  <a:gd name="connsiteX0" fmla="*/ 3502735 w 3692468"/>
                  <a:gd name="connsiteY0" fmla="*/ 0 h 1316544"/>
                  <a:gd name="connsiteX1" fmla="*/ 3692468 w 3692468"/>
                  <a:gd name="connsiteY1" fmla="*/ 0 h 1316544"/>
                  <a:gd name="connsiteX2" fmla="*/ 3692468 w 3692468"/>
                  <a:gd name="connsiteY2" fmla="*/ 231072 h 1316544"/>
                  <a:gd name="connsiteX3" fmla="*/ 3587707 w 3692468"/>
                  <a:gd name="connsiteY3" fmla="*/ 183408 h 1316544"/>
                  <a:gd name="connsiteX4" fmla="*/ 3548382 w 3692468"/>
                  <a:gd name="connsiteY4" fmla="*/ 2977 h 1316544"/>
                  <a:gd name="connsiteX5" fmla="*/ 0 w 3692468"/>
                  <a:gd name="connsiteY5" fmla="*/ 0 h 1316544"/>
                  <a:gd name="connsiteX6" fmla="*/ 2504537 w 3692468"/>
                  <a:gd name="connsiteY6" fmla="*/ 0 h 1316544"/>
                  <a:gd name="connsiteX7" fmla="*/ 2397450 w 3692468"/>
                  <a:gd name="connsiteY7" fmla="*/ 1316544 h 1316544"/>
                  <a:gd name="connsiteX8" fmla="*/ 1193794 w 3692468"/>
                  <a:gd name="connsiteY8" fmla="*/ 919409 h 1316544"/>
                  <a:gd name="connsiteX9" fmla="*/ 0 w 3692468"/>
                  <a:gd name="connsiteY9" fmla="*/ 919409 h 13165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692468" h="1316544">
                    <a:moveTo>
                      <a:pt x="3502735" y="0"/>
                    </a:moveTo>
                    <a:lnTo>
                      <a:pt x="3692468" y="0"/>
                    </a:lnTo>
                    <a:lnTo>
                      <a:pt x="3692468" y="231072"/>
                    </a:lnTo>
                    <a:lnTo>
                      <a:pt x="3587707" y="183408"/>
                    </a:lnTo>
                    <a:lnTo>
                      <a:pt x="3548382" y="2977"/>
                    </a:lnTo>
                    <a:close/>
                    <a:moveTo>
                      <a:pt x="0" y="0"/>
                    </a:moveTo>
                    <a:lnTo>
                      <a:pt x="2504537" y="0"/>
                    </a:lnTo>
                    <a:lnTo>
                      <a:pt x="2397450" y="1316544"/>
                    </a:lnTo>
                    <a:lnTo>
                      <a:pt x="1193794" y="919409"/>
                    </a:lnTo>
                    <a:lnTo>
                      <a:pt x="0" y="919409"/>
                    </a:lnTo>
                    <a:close/>
                  </a:path>
                </a:pathLst>
              </a:custGeom>
            </p:spPr>
          </p:pic>
        </p:grpSp>
        <p:pic>
          <p:nvPicPr>
            <p:cNvPr id="1058" name="图片 1057">
              <a:extLst>
                <a:ext uri="{FF2B5EF4-FFF2-40B4-BE49-F238E27FC236}">
                  <a16:creationId xmlns:a16="http://schemas.microsoft.com/office/drawing/2014/main" id="{F457B478-37BD-458D-93EE-FD251E5AAC50}"/>
                </a:ext>
              </a:extLst>
            </p:cNvPr>
            <p:cNvPicPr>
              <a:picLocks noChangeAspect="1"/>
            </p:cNvPicPr>
            <p:nvPr/>
          </p:nvPicPr>
          <p:blipFill>
            <a:blip r:embed="rId1643"/>
            <a:srcRect l="-11673" t="25295" r="100000" b="36633"/>
            <a:stretch>
              <a:fillRect/>
            </a:stretch>
          </p:blipFill>
          <p:spPr>
            <a:xfrm>
              <a:off x="378091" y="2180787"/>
              <a:ext cx="431038" cy="1383853"/>
            </a:xfrm>
            <a:custGeom>
              <a:avLst/>
              <a:gdLst>
                <a:gd name="connsiteX0" fmla="*/ 0 w 431038"/>
                <a:gd name="connsiteY0" fmla="*/ 0 h 1383853"/>
                <a:gd name="connsiteX1" fmla="*/ 431038 w 431038"/>
                <a:gd name="connsiteY1" fmla="*/ 0 h 1383853"/>
                <a:gd name="connsiteX2" fmla="*/ 431038 w 431038"/>
                <a:gd name="connsiteY2" fmla="*/ 1383853 h 1383853"/>
                <a:gd name="connsiteX3" fmla="*/ 0 w 431038"/>
                <a:gd name="connsiteY3" fmla="*/ 1132819 h 1383853"/>
                <a:gd name="connsiteX4" fmla="*/ 0 w 431038"/>
                <a:gd name="connsiteY4" fmla="*/ 0 h 1383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1038" h="1383853">
                  <a:moveTo>
                    <a:pt x="0" y="0"/>
                  </a:moveTo>
                  <a:lnTo>
                    <a:pt x="431038" y="0"/>
                  </a:lnTo>
                  <a:lnTo>
                    <a:pt x="431038" y="1383853"/>
                  </a:lnTo>
                  <a:lnTo>
                    <a:pt x="0" y="1132819"/>
                  </a:lnTo>
                  <a:lnTo>
                    <a:pt x="0" y="0"/>
                  </a:lnTo>
                  <a:close/>
                </a:path>
              </a:pathLst>
            </a:custGeom>
          </p:spPr>
        </p:pic>
        <p:pic>
          <p:nvPicPr>
            <p:cNvPr id="1059" name="图片 1058">
              <a:extLst>
                <a:ext uri="{FF2B5EF4-FFF2-40B4-BE49-F238E27FC236}">
                  <a16:creationId xmlns:a16="http://schemas.microsoft.com/office/drawing/2014/main" id="{2A06A416-FBF6-482F-A7A3-2AECE644111B}"/>
                </a:ext>
              </a:extLst>
            </p:cNvPr>
            <p:cNvPicPr>
              <a:picLocks noChangeAspect="1"/>
            </p:cNvPicPr>
            <p:nvPr/>
          </p:nvPicPr>
          <p:blipFill>
            <a:blip r:embed="rId1643"/>
            <a:srcRect l="61917" t="100000" r="23053" b="-8892"/>
            <a:stretch>
              <a:fillRect/>
            </a:stretch>
          </p:blipFill>
          <p:spPr>
            <a:xfrm>
              <a:off x="3095398" y="4896151"/>
              <a:ext cx="554984" cy="323220"/>
            </a:xfrm>
            <a:custGeom>
              <a:avLst/>
              <a:gdLst>
                <a:gd name="connsiteX0" fmla="*/ 0 w 554984"/>
                <a:gd name="connsiteY0" fmla="*/ 0 h 323220"/>
                <a:gd name="connsiteX1" fmla="*/ 554984 w 554984"/>
                <a:gd name="connsiteY1" fmla="*/ 0 h 323220"/>
                <a:gd name="connsiteX2" fmla="*/ 554984 w 554984"/>
                <a:gd name="connsiteY2" fmla="*/ 323220 h 323220"/>
                <a:gd name="connsiteX3" fmla="*/ 0 w 554984"/>
                <a:gd name="connsiteY3" fmla="*/ 0 h 323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4984" h="323220">
                  <a:moveTo>
                    <a:pt x="0" y="0"/>
                  </a:moveTo>
                  <a:lnTo>
                    <a:pt x="554984" y="0"/>
                  </a:lnTo>
                  <a:lnTo>
                    <a:pt x="554984" y="323220"/>
                  </a:lnTo>
                  <a:lnTo>
                    <a:pt x="0" y="0"/>
                  </a:lnTo>
                  <a:close/>
                </a:path>
              </a:pathLst>
            </a:custGeom>
          </p:spPr>
        </p:pic>
        <p:cxnSp>
          <p:nvCxnSpPr>
            <p:cNvPr id="1060" name="直接连接符 1059">
              <a:extLst>
                <a:ext uri="{FF2B5EF4-FFF2-40B4-BE49-F238E27FC236}">
                  <a16:creationId xmlns:a16="http://schemas.microsoft.com/office/drawing/2014/main" id="{BF481202-1034-4DE3-9F59-451F465EB665}"/>
                </a:ext>
              </a:extLst>
            </p:cNvPr>
            <p:cNvCxnSpPr>
              <a:stCxn id="1053" idx="4"/>
            </p:cNvCxnSpPr>
            <p:nvPr/>
          </p:nvCxnSpPr>
          <p:spPr>
            <a:xfrm flipH="1">
              <a:off x="378090" y="3313606"/>
              <a:ext cx="1" cy="976505"/>
            </a:xfrm>
            <a:prstGeom prst="line">
              <a:avLst/>
            </a:prstGeom>
            <a:ln w="57150" cap="rnd"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1" name="直接连接符 1060">
              <a:extLst>
                <a:ext uri="{FF2B5EF4-FFF2-40B4-BE49-F238E27FC236}">
                  <a16:creationId xmlns:a16="http://schemas.microsoft.com/office/drawing/2014/main" id="{108BD405-E317-4C89-922F-869FE7094B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8091" y="4594489"/>
              <a:ext cx="1" cy="115212"/>
            </a:xfrm>
            <a:prstGeom prst="line">
              <a:avLst/>
            </a:prstGeom>
            <a:ln w="57150" cap="rnd"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2" name="直接连接符 1061">
              <a:extLst>
                <a:ext uri="{FF2B5EF4-FFF2-40B4-BE49-F238E27FC236}">
                  <a16:creationId xmlns:a16="http://schemas.microsoft.com/office/drawing/2014/main" id="{8CA165AC-076D-46F4-A7AF-C23F7C47B67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8091" y="4411245"/>
              <a:ext cx="1" cy="115212"/>
            </a:xfrm>
            <a:prstGeom prst="line">
              <a:avLst/>
            </a:prstGeom>
            <a:ln w="57150" cap="rnd"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3" name="直接连接符 1062">
              <a:extLst>
                <a:ext uri="{FF2B5EF4-FFF2-40B4-BE49-F238E27FC236}">
                  <a16:creationId xmlns:a16="http://schemas.microsoft.com/office/drawing/2014/main" id="{E56FB0A6-069B-4EE3-8176-FEA78DD0C9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2657" y="4832830"/>
              <a:ext cx="5436" cy="362951"/>
            </a:xfrm>
            <a:prstGeom prst="line">
              <a:avLst/>
            </a:prstGeom>
            <a:ln w="57150" cap="rnd"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4" name="直接连接符 1063">
              <a:extLst>
                <a:ext uri="{FF2B5EF4-FFF2-40B4-BE49-F238E27FC236}">
                  <a16:creationId xmlns:a16="http://schemas.microsoft.com/office/drawing/2014/main" id="{F7801BFB-BAF4-42D6-B8EF-E263C79152D0}"/>
                </a:ext>
              </a:extLst>
            </p:cNvPr>
            <p:cNvCxnSpPr>
              <a:cxnSpLocks/>
            </p:cNvCxnSpPr>
            <p:nvPr/>
          </p:nvCxnSpPr>
          <p:spPr>
            <a:xfrm>
              <a:off x="378093" y="5347939"/>
              <a:ext cx="0" cy="30201"/>
            </a:xfrm>
            <a:prstGeom prst="line">
              <a:avLst/>
            </a:prstGeom>
            <a:ln w="57150" cap="rnd"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5" name="文本框 1064">
              <a:extLst>
                <a:ext uri="{FF2B5EF4-FFF2-40B4-BE49-F238E27FC236}">
                  <a16:creationId xmlns:a16="http://schemas.microsoft.com/office/drawing/2014/main" id="{CACADACD-A783-4F4E-B94E-1AB2AB905760}"/>
                </a:ext>
              </a:extLst>
            </p:cNvPr>
            <p:cNvSpPr txBox="1"/>
            <p:nvPr/>
          </p:nvSpPr>
          <p:spPr>
            <a:xfrm>
              <a:off x="898150" y="4351091"/>
              <a:ext cx="1351570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>
                  <a:ln w="25400">
                    <a:solidFill>
                      <a:schemeClr val="accent2"/>
                    </a:solidFill>
                  </a:ln>
                  <a:noFill/>
                </a:rPr>
                <a:t>CONG</a:t>
              </a:r>
            </a:p>
            <a:p>
              <a:r>
                <a:rPr lang="en-US" altLang="zh-CN" sz="3200" dirty="0">
                  <a:ln w="25400">
                    <a:solidFill>
                      <a:schemeClr val="accent2"/>
                    </a:solidFill>
                  </a:ln>
                  <a:noFill/>
                </a:rPr>
                <a:t>CONG</a:t>
              </a:r>
              <a:endParaRPr lang="zh-CN" altLang="en-US" sz="3200" dirty="0">
                <a:ln w="25400">
                  <a:solidFill>
                    <a:schemeClr val="accent2"/>
                  </a:solidFill>
                </a:ln>
                <a:noFill/>
              </a:endParaRPr>
            </a:p>
          </p:txBody>
        </p:sp>
        <p:sp>
          <p:nvSpPr>
            <p:cNvPr id="1066" name="文本框 1065">
              <a:extLst>
                <a:ext uri="{FF2B5EF4-FFF2-40B4-BE49-F238E27FC236}">
                  <a16:creationId xmlns:a16="http://schemas.microsoft.com/office/drawing/2014/main" id="{FB4840A1-A419-4BCF-9FBF-01A93F7313A1}"/>
                </a:ext>
              </a:extLst>
            </p:cNvPr>
            <p:cNvSpPr txBox="1"/>
            <p:nvPr/>
          </p:nvSpPr>
          <p:spPr>
            <a:xfrm>
              <a:off x="875290" y="4335851"/>
              <a:ext cx="1351570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>
                  <a:ln w="25400">
                    <a:solidFill>
                      <a:schemeClr val="accent1"/>
                    </a:solidFill>
                  </a:ln>
                  <a:noFill/>
                </a:rPr>
                <a:t>CONG</a:t>
              </a:r>
            </a:p>
            <a:p>
              <a:r>
                <a:rPr lang="en-US" altLang="zh-CN" sz="3200" dirty="0">
                  <a:ln w="25400">
                    <a:solidFill>
                      <a:schemeClr val="accent1"/>
                    </a:solidFill>
                  </a:ln>
                  <a:noFill/>
                </a:rPr>
                <a:t>CONG</a:t>
              </a:r>
              <a:endParaRPr lang="zh-CN" altLang="en-US" sz="3200" dirty="0">
                <a:ln w="25400">
                  <a:solidFill>
                    <a:schemeClr val="accent1"/>
                  </a:solidFill>
                </a:ln>
                <a:noFill/>
              </a:endParaRPr>
            </a:p>
          </p:txBody>
        </p:sp>
      </p:grpSp>
      <p:grpSp>
        <p:nvGrpSpPr>
          <p:cNvPr id="1615" name="组合 1614">
            <a:extLst>
              <a:ext uri="{FF2B5EF4-FFF2-40B4-BE49-F238E27FC236}">
                <a16:creationId xmlns:a16="http://schemas.microsoft.com/office/drawing/2014/main" id="{5C8F0F54-7EFD-45E9-BFA2-55F86B5B7776}"/>
              </a:ext>
            </a:extLst>
          </p:cNvPr>
          <p:cNvGrpSpPr/>
          <p:nvPr/>
        </p:nvGrpSpPr>
        <p:grpSpPr>
          <a:xfrm>
            <a:off x="8381317" y="1272667"/>
            <a:ext cx="4117651" cy="4645913"/>
            <a:chOff x="372657" y="1272667"/>
            <a:chExt cx="4117651" cy="4645913"/>
          </a:xfrm>
        </p:grpSpPr>
        <p:sp>
          <p:nvSpPr>
            <p:cNvPr id="1616" name="任意多边形: 形状 1615">
              <a:extLst>
                <a:ext uri="{FF2B5EF4-FFF2-40B4-BE49-F238E27FC236}">
                  <a16:creationId xmlns:a16="http://schemas.microsoft.com/office/drawing/2014/main" id="{872B4C12-CBE9-4509-A2D3-08B2A97EC793}"/>
                </a:ext>
              </a:extLst>
            </p:cNvPr>
            <p:cNvSpPr/>
            <p:nvPr/>
          </p:nvSpPr>
          <p:spPr>
            <a:xfrm rot="5400000">
              <a:off x="707776" y="2173016"/>
              <a:ext cx="2965917" cy="3194035"/>
            </a:xfrm>
            <a:custGeom>
              <a:avLst/>
              <a:gdLst>
                <a:gd name="connsiteX0" fmla="*/ 0 w 3038584"/>
                <a:gd name="connsiteY0" fmla="*/ 3272291 h 3272291"/>
                <a:gd name="connsiteX1" fmla="*/ 0 w 3038584"/>
                <a:gd name="connsiteY1" fmla="*/ 1647459 h 3272291"/>
                <a:gd name="connsiteX2" fmla="*/ 543563 w 3038584"/>
                <a:gd name="connsiteY2" fmla="*/ 0 h 3272291"/>
                <a:gd name="connsiteX3" fmla="*/ 3038584 w 3038584"/>
                <a:gd name="connsiteY3" fmla="*/ 0 h 3272291"/>
                <a:gd name="connsiteX4" fmla="*/ 1132819 w 3038584"/>
                <a:gd name="connsiteY4" fmla="*/ 3272291 h 3272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38584" h="3272291">
                  <a:moveTo>
                    <a:pt x="0" y="3272291"/>
                  </a:moveTo>
                  <a:lnTo>
                    <a:pt x="0" y="1647459"/>
                  </a:lnTo>
                  <a:lnTo>
                    <a:pt x="543563" y="0"/>
                  </a:lnTo>
                  <a:lnTo>
                    <a:pt x="3038584" y="0"/>
                  </a:lnTo>
                  <a:lnTo>
                    <a:pt x="1132819" y="3272291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793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617" name="任意多边形: 形状 1616">
              <a:extLst>
                <a:ext uri="{FF2B5EF4-FFF2-40B4-BE49-F238E27FC236}">
                  <a16:creationId xmlns:a16="http://schemas.microsoft.com/office/drawing/2014/main" id="{269E3070-3CB5-48F9-92FF-40CFA25D9331}"/>
                </a:ext>
              </a:extLst>
            </p:cNvPr>
            <p:cNvSpPr/>
            <p:nvPr/>
          </p:nvSpPr>
          <p:spPr>
            <a:xfrm rot="5400000">
              <a:off x="982561" y="3113389"/>
              <a:ext cx="2455316" cy="3155066"/>
            </a:xfrm>
            <a:custGeom>
              <a:avLst/>
              <a:gdLst>
                <a:gd name="connsiteX0" fmla="*/ 0 w 2450184"/>
                <a:gd name="connsiteY0" fmla="*/ 3148472 h 3148472"/>
                <a:gd name="connsiteX1" fmla="*/ 1833653 w 2450184"/>
                <a:gd name="connsiteY1" fmla="*/ 0 h 3148472"/>
                <a:gd name="connsiteX2" fmla="*/ 2450184 w 2450184"/>
                <a:gd name="connsiteY2" fmla="*/ 0 h 3148472"/>
                <a:gd name="connsiteX3" fmla="*/ 2450184 w 2450184"/>
                <a:gd name="connsiteY3" fmla="*/ 1563348 h 3148472"/>
                <a:gd name="connsiteX4" fmla="*/ 1927188 w 2450184"/>
                <a:gd name="connsiteY4" fmla="*/ 3148472 h 3148472"/>
                <a:gd name="connsiteX5" fmla="*/ 0 w 2450184"/>
                <a:gd name="connsiteY5" fmla="*/ 3148472 h 3148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0184" h="3148472">
                  <a:moveTo>
                    <a:pt x="0" y="3148472"/>
                  </a:moveTo>
                  <a:lnTo>
                    <a:pt x="1833653" y="0"/>
                  </a:lnTo>
                  <a:lnTo>
                    <a:pt x="2450184" y="0"/>
                  </a:lnTo>
                  <a:lnTo>
                    <a:pt x="2450184" y="1563348"/>
                  </a:lnTo>
                  <a:lnTo>
                    <a:pt x="1927188" y="3148472"/>
                  </a:lnTo>
                  <a:lnTo>
                    <a:pt x="0" y="3148472"/>
                  </a:lnTo>
                  <a:close/>
                </a:path>
              </a:pathLst>
            </a:custGeom>
            <a:pattFill prst="divot">
              <a:fgClr>
                <a:schemeClr val="accent2"/>
              </a:fgClr>
              <a:bgClr>
                <a:schemeClr val="bg1"/>
              </a:bgClr>
            </a:pattFill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618" name="任意多边形: 形状 1617">
              <a:extLst>
                <a:ext uri="{FF2B5EF4-FFF2-40B4-BE49-F238E27FC236}">
                  <a16:creationId xmlns:a16="http://schemas.microsoft.com/office/drawing/2014/main" id="{D8DE9EB1-7405-4D8F-B13C-C466FDBBCA22}"/>
                </a:ext>
              </a:extLst>
            </p:cNvPr>
            <p:cNvSpPr/>
            <p:nvPr/>
          </p:nvSpPr>
          <p:spPr>
            <a:xfrm rot="5400000">
              <a:off x="494944" y="2063933"/>
              <a:ext cx="3038584" cy="3272291"/>
            </a:xfrm>
            <a:custGeom>
              <a:avLst/>
              <a:gdLst>
                <a:gd name="connsiteX0" fmla="*/ 0 w 3038584"/>
                <a:gd name="connsiteY0" fmla="*/ 3272291 h 3272291"/>
                <a:gd name="connsiteX1" fmla="*/ 0 w 3038584"/>
                <a:gd name="connsiteY1" fmla="*/ 1647459 h 3272291"/>
                <a:gd name="connsiteX2" fmla="*/ 543563 w 3038584"/>
                <a:gd name="connsiteY2" fmla="*/ 0 h 3272291"/>
                <a:gd name="connsiteX3" fmla="*/ 3038584 w 3038584"/>
                <a:gd name="connsiteY3" fmla="*/ 0 h 3272291"/>
                <a:gd name="connsiteX4" fmla="*/ 1132819 w 3038584"/>
                <a:gd name="connsiteY4" fmla="*/ 3272291 h 3272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38584" h="3272291">
                  <a:moveTo>
                    <a:pt x="0" y="3272291"/>
                  </a:moveTo>
                  <a:lnTo>
                    <a:pt x="0" y="1647459"/>
                  </a:lnTo>
                  <a:lnTo>
                    <a:pt x="543563" y="0"/>
                  </a:lnTo>
                  <a:lnTo>
                    <a:pt x="3038584" y="0"/>
                  </a:lnTo>
                  <a:lnTo>
                    <a:pt x="1132819" y="3272291"/>
                  </a:lnTo>
                  <a:close/>
                </a:path>
              </a:pathLst>
            </a:custGeom>
            <a:pattFill prst="lgGrid">
              <a:fgClr>
                <a:schemeClr val="bg1"/>
              </a:fgClr>
              <a:bgClr>
                <a:schemeClr val="bg1"/>
              </a:bgClr>
            </a:pattFill>
            <a:ln w="57150">
              <a:solidFill>
                <a:schemeClr val="accent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619" name="zigzag-lines-in-side-view-position_31924">
              <a:extLst>
                <a:ext uri="{FF2B5EF4-FFF2-40B4-BE49-F238E27FC236}">
                  <a16:creationId xmlns:a16="http://schemas.microsoft.com/office/drawing/2014/main" id="{3A399243-6C50-40ED-AA3E-099DC85901F2}"/>
                </a:ext>
              </a:extLst>
            </p:cNvPr>
            <p:cNvSpPr>
              <a:spLocks noChangeAspect="1"/>
            </p:cNvSpPr>
            <p:nvPr/>
          </p:nvSpPr>
          <p:spPr bwMode="auto">
            <a:xfrm rot="16200000">
              <a:off x="2996504" y="5334088"/>
              <a:ext cx="324604" cy="609685"/>
            </a:xfrm>
            <a:custGeom>
              <a:avLst/>
              <a:gdLst>
                <a:gd name="connsiteX0" fmla="*/ 243276 w 323214"/>
                <a:gd name="connsiteY0" fmla="*/ 1272 h 607074"/>
                <a:gd name="connsiteX1" fmla="*/ 249275 w 323214"/>
                <a:gd name="connsiteY1" fmla="*/ 1272 h 607074"/>
                <a:gd name="connsiteX2" fmla="*/ 321941 w 323214"/>
                <a:gd name="connsiteY2" fmla="*/ 73833 h 607074"/>
                <a:gd name="connsiteX3" fmla="*/ 321941 w 323214"/>
                <a:gd name="connsiteY3" fmla="*/ 79823 h 607074"/>
                <a:gd name="connsiteX4" fmla="*/ 248369 w 323214"/>
                <a:gd name="connsiteY4" fmla="*/ 153288 h 607074"/>
                <a:gd name="connsiteX5" fmla="*/ 318885 w 323214"/>
                <a:gd name="connsiteY5" fmla="*/ 223701 h 607074"/>
                <a:gd name="connsiteX6" fmla="*/ 318885 w 323214"/>
                <a:gd name="connsiteY6" fmla="*/ 229691 h 607074"/>
                <a:gd name="connsiteX7" fmla="*/ 244973 w 323214"/>
                <a:gd name="connsiteY7" fmla="*/ 303495 h 607074"/>
                <a:gd name="connsiteX8" fmla="*/ 315150 w 323214"/>
                <a:gd name="connsiteY8" fmla="*/ 373569 h 607074"/>
                <a:gd name="connsiteX9" fmla="*/ 315150 w 323214"/>
                <a:gd name="connsiteY9" fmla="*/ 379559 h 607074"/>
                <a:gd name="connsiteX10" fmla="*/ 241578 w 323214"/>
                <a:gd name="connsiteY10" fmla="*/ 453024 h 607074"/>
                <a:gd name="connsiteX11" fmla="*/ 312094 w 323214"/>
                <a:gd name="connsiteY11" fmla="*/ 523437 h 607074"/>
                <a:gd name="connsiteX12" fmla="*/ 312094 w 323214"/>
                <a:gd name="connsiteY12" fmla="*/ 529427 h 607074"/>
                <a:gd name="connsiteX13" fmla="*/ 235579 w 323214"/>
                <a:gd name="connsiteY13" fmla="*/ 605831 h 607074"/>
                <a:gd name="connsiteX14" fmla="*/ 232523 w 323214"/>
                <a:gd name="connsiteY14" fmla="*/ 607074 h 607074"/>
                <a:gd name="connsiteX15" fmla="*/ 229580 w 323214"/>
                <a:gd name="connsiteY15" fmla="*/ 605831 h 607074"/>
                <a:gd name="connsiteX16" fmla="*/ 229580 w 323214"/>
                <a:gd name="connsiteY16" fmla="*/ 599841 h 607074"/>
                <a:gd name="connsiteX17" fmla="*/ 303152 w 323214"/>
                <a:gd name="connsiteY17" fmla="*/ 526376 h 607074"/>
                <a:gd name="connsiteX18" fmla="*/ 233428 w 323214"/>
                <a:gd name="connsiteY18" fmla="*/ 456867 h 607074"/>
                <a:gd name="connsiteX19" fmla="*/ 232975 w 323214"/>
                <a:gd name="connsiteY19" fmla="*/ 456302 h 607074"/>
                <a:gd name="connsiteX20" fmla="*/ 232636 w 323214"/>
                <a:gd name="connsiteY20" fmla="*/ 455963 h 607074"/>
                <a:gd name="connsiteX21" fmla="*/ 232636 w 323214"/>
                <a:gd name="connsiteY21" fmla="*/ 450085 h 607074"/>
                <a:gd name="connsiteX22" fmla="*/ 306208 w 323214"/>
                <a:gd name="connsiteY22" fmla="*/ 376621 h 607074"/>
                <a:gd name="connsiteX23" fmla="*/ 236484 w 323214"/>
                <a:gd name="connsiteY23" fmla="*/ 306999 h 607074"/>
                <a:gd name="connsiteX24" fmla="*/ 235239 w 323214"/>
                <a:gd name="connsiteY24" fmla="*/ 303947 h 607074"/>
                <a:gd name="connsiteX25" fmla="*/ 236371 w 323214"/>
                <a:gd name="connsiteY25" fmla="*/ 300104 h 607074"/>
                <a:gd name="connsiteX26" fmla="*/ 309943 w 323214"/>
                <a:gd name="connsiteY26" fmla="*/ 226640 h 607074"/>
                <a:gd name="connsiteX27" fmla="*/ 240219 w 323214"/>
                <a:gd name="connsiteY27" fmla="*/ 157131 h 607074"/>
                <a:gd name="connsiteX28" fmla="*/ 239880 w 323214"/>
                <a:gd name="connsiteY28" fmla="*/ 156453 h 607074"/>
                <a:gd name="connsiteX29" fmla="*/ 239427 w 323214"/>
                <a:gd name="connsiteY29" fmla="*/ 156226 h 607074"/>
                <a:gd name="connsiteX30" fmla="*/ 239427 w 323214"/>
                <a:gd name="connsiteY30" fmla="*/ 150236 h 607074"/>
                <a:gd name="connsiteX31" fmla="*/ 312999 w 323214"/>
                <a:gd name="connsiteY31" fmla="*/ 76771 h 607074"/>
                <a:gd name="connsiteX32" fmla="*/ 243276 w 323214"/>
                <a:gd name="connsiteY32" fmla="*/ 7263 h 607074"/>
                <a:gd name="connsiteX33" fmla="*/ 243276 w 323214"/>
                <a:gd name="connsiteY33" fmla="*/ 1272 h 607074"/>
                <a:gd name="connsiteX34" fmla="*/ 15004 w 323214"/>
                <a:gd name="connsiteY34" fmla="*/ 1272 h 607074"/>
                <a:gd name="connsiteX35" fmla="*/ 21005 w 323214"/>
                <a:gd name="connsiteY35" fmla="*/ 1272 h 607074"/>
                <a:gd name="connsiteX36" fmla="*/ 93705 w 323214"/>
                <a:gd name="connsiteY36" fmla="*/ 73833 h 607074"/>
                <a:gd name="connsiteX37" fmla="*/ 93705 w 323214"/>
                <a:gd name="connsiteY37" fmla="*/ 79823 h 607074"/>
                <a:gd name="connsiteX38" fmla="*/ 19986 w 323214"/>
                <a:gd name="connsiteY38" fmla="*/ 153288 h 607074"/>
                <a:gd name="connsiteX39" fmla="*/ 90534 w 323214"/>
                <a:gd name="connsiteY39" fmla="*/ 223701 h 607074"/>
                <a:gd name="connsiteX40" fmla="*/ 90534 w 323214"/>
                <a:gd name="connsiteY40" fmla="*/ 229691 h 607074"/>
                <a:gd name="connsiteX41" fmla="*/ 16589 w 323214"/>
                <a:gd name="connsiteY41" fmla="*/ 303495 h 607074"/>
                <a:gd name="connsiteX42" fmla="*/ 86797 w 323214"/>
                <a:gd name="connsiteY42" fmla="*/ 373569 h 607074"/>
                <a:gd name="connsiteX43" fmla="*/ 86797 w 323214"/>
                <a:gd name="connsiteY43" fmla="*/ 379559 h 607074"/>
                <a:gd name="connsiteX44" fmla="*/ 13192 w 323214"/>
                <a:gd name="connsiteY44" fmla="*/ 453024 h 607074"/>
                <a:gd name="connsiteX45" fmla="*/ 83740 w 323214"/>
                <a:gd name="connsiteY45" fmla="*/ 523437 h 607074"/>
                <a:gd name="connsiteX46" fmla="*/ 83740 w 323214"/>
                <a:gd name="connsiteY46" fmla="*/ 529427 h 607074"/>
                <a:gd name="connsiteX47" fmla="*/ 7190 w 323214"/>
                <a:gd name="connsiteY47" fmla="*/ 605831 h 607074"/>
                <a:gd name="connsiteX48" fmla="*/ 4133 w 323214"/>
                <a:gd name="connsiteY48" fmla="*/ 607074 h 607074"/>
                <a:gd name="connsiteX49" fmla="*/ 1188 w 323214"/>
                <a:gd name="connsiteY49" fmla="*/ 605831 h 607074"/>
                <a:gd name="connsiteX50" fmla="*/ 1188 w 323214"/>
                <a:gd name="connsiteY50" fmla="*/ 599841 h 607074"/>
                <a:gd name="connsiteX51" fmla="*/ 74794 w 323214"/>
                <a:gd name="connsiteY51" fmla="*/ 526376 h 607074"/>
                <a:gd name="connsiteX52" fmla="*/ 5038 w 323214"/>
                <a:gd name="connsiteY52" fmla="*/ 456867 h 607074"/>
                <a:gd name="connsiteX53" fmla="*/ 4699 w 323214"/>
                <a:gd name="connsiteY53" fmla="*/ 456302 h 607074"/>
                <a:gd name="connsiteX54" fmla="*/ 4246 w 323214"/>
                <a:gd name="connsiteY54" fmla="*/ 455963 h 607074"/>
                <a:gd name="connsiteX55" fmla="*/ 4246 w 323214"/>
                <a:gd name="connsiteY55" fmla="*/ 450085 h 607074"/>
                <a:gd name="connsiteX56" fmla="*/ 77851 w 323214"/>
                <a:gd name="connsiteY56" fmla="*/ 376621 h 607074"/>
                <a:gd name="connsiteX57" fmla="*/ 8209 w 323214"/>
                <a:gd name="connsiteY57" fmla="*/ 306999 h 607074"/>
                <a:gd name="connsiteX58" fmla="*/ 6964 w 323214"/>
                <a:gd name="connsiteY58" fmla="*/ 303947 h 607074"/>
                <a:gd name="connsiteX59" fmla="*/ 7983 w 323214"/>
                <a:gd name="connsiteY59" fmla="*/ 300104 h 607074"/>
                <a:gd name="connsiteX60" fmla="*/ 81588 w 323214"/>
                <a:gd name="connsiteY60" fmla="*/ 226640 h 607074"/>
                <a:gd name="connsiteX61" fmla="*/ 11946 w 323214"/>
                <a:gd name="connsiteY61" fmla="*/ 157131 h 607074"/>
                <a:gd name="connsiteX62" fmla="*/ 11493 w 323214"/>
                <a:gd name="connsiteY62" fmla="*/ 156453 h 607074"/>
                <a:gd name="connsiteX63" fmla="*/ 11153 w 323214"/>
                <a:gd name="connsiteY63" fmla="*/ 156226 h 607074"/>
                <a:gd name="connsiteX64" fmla="*/ 11153 w 323214"/>
                <a:gd name="connsiteY64" fmla="*/ 150236 h 607074"/>
                <a:gd name="connsiteX65" fmla="*/ 84646 w 323214"/>
                <a:gd name="connsiteY65" fmla="*/ 76771 h 607074"/>
                <a:gd name="connsiteX66" fmla="*/ 15004 w 323214"/>
                <a:gd name="connsiteY66" fmla="*/ 7263 h 607074"/>
                <a:gd name="connsiteX67" fmla="*/ 15004 w 323214"/>
                <a:gd name="connsiteY67" fmla="*/ 1272 h 607074"/>
                <a:gd name="connsiteX68" fmla="*/ 129172 w 323214"/>
                <a:gd name="connsiteY68" fmla="*/ 1230 h 607074"/>
                <a:gd name="connsiteX69" fmla="*/ 135171 w 323214"/>
                <a:gd name="connsiteY69" fmla="*/ 1230 h 607074"/>
                <a:gd name="connsiteX70" fmla="*/ 207837 w 323214"/>
                <a:gd name="connsiteY70" fmla="*/ 73796 h 607074"/>
                <a:gd name="connsiteX71" fmla="*/ 207837 w 323214"/>
                <a:gd name="connsiteY71" fmla="*/ 79787 h 607074"/>
                <a:gd name="connsiteX72" fmla="*/ 134265 w 323214"/>
                <a:gd name="connsiteY72" fmla="*/ 153256 h 607074"/>
                <a:gd name="connsiteX73" fmla="*/ 204781 w 323214"/>
                <a:gd name="connsiteY73" fmla="*/ 223674 h 607074"/>
                <a:gd name="connsiteX74" fmla="*/ 204781 w 323214"/>
                <a:gd name="connsiteY74" fmla="*/ 229665 h 607074"/>
                <a:gd name="connsiteX75" fmla="*/ 130756 w 323214"/>
                <a:gd name="connsiteY75" fmla="*/ 303474 h 607074"/>
                <a:gd name="connsiteX76" fmla="*/ 201046 w 323214"/>
                <a:gd name="connsiteY76" fmla="*/ 373553 h 607074"/>
                <a:gd name="connsiteX77" fmla="*/ 201046 w 323214"/>
                <a:gd name="connsiteY77" fmla="*/ 379544 h 607074"/>
                <a:gd name="connsiteX78" fmla="*/ 127474 w 323214"/>
                <a:gd name="connsiteY78" fmla="*/ 453013 h 607074"/>
                <a:gd name="connsiteX79" fmla="*/ 197877 w 323214"/>
                <a:gd name="connsiteY79" fmla="*/ 523431 h 607074"/>
                <a:gd name="connsiteX80" fmla="*/ 197877 w 323214"/>
                <a:gd name="connsiteY80" fmla="*/ 529422 h 607074"/>
                <a:gd name="connsiteX81" fmla="*/ 121362 w 323214"/>
                <a:gd name="connsiteY81" fmla="*/ 605831 h 607074"/>
                <a:gd name="connsiteX82" fmla="*/ 118419 w 323214"/>
                <a:gd name="connsiteY82" fmla="*/ 607074 h 607074"/>
                <a:gd name="connsiteX83" fmla="*/ 115363 w 323214"/>
                <a:gd name="connsiteY83" fmla="*/ 605831 h 607074"/>
                <a:gd name="connsiteX84" fmla="*/ 115363 w 323214"/>
                <a:gd name="connsiteY84" fmla="*/ 599840 h 607074"/>
                <a:gd name="connsiteX85" fmla="*/ 188935 w 323214"/>
                <a:gd name="connsiteY85" fmla="*/ 526483 h 607074"/>
                <a:gd name="connsiteX86" fmla="*/ 119324 w 323214"/>
                <a:gd name="connsiteY86" fmla="*/ 456856 h 607074"/>
                <a:gd name="connsiteX87" fmla="*/ 118871 w 323214"/>
                <a:gd name="connsiteY87" fmla="*/ 456291 h 607074"/>
                <a:gd name="connsiteX88" fmla="*/ 118532 w 323214"/>
                <a:gd name="connsiteY88" fmla="*/ 456065 h 607074"/>
                <a:gd name="connsiteX89" fmla="*/ 118532 w 323214"/>
                <a:gd name="connsiteY89" fmla="*/ 450075 h 607074"/>
                <a:gd name="connsiteX90" fmla="*/ 192104 w 323214"/>
                <a:gd name="connsiteY90" fmla="*/ 376605 h 607074"/>
                <a:gd name="connsiteX91" fmla="*/ 122380 w 323214"/>
                <a:gd name="connsiteY91" fmla="*/ 306978 h 607074"/>
                <a:gd name="connsiteX92" fmla="*/ 121135 w 323214"/>
                <a:gd name="connsiteY92" fmla="*/ 303926 h 607074"/>
                <a:gd name="connsiteX93" fmla="*/ 122267 w 323214"/>
                <a:gd name="connsiteY93" fmla="*/ 300083 h 607074"/>
                <a:gd name="connsiteX94" fmla="*/ 195839 w 323214"/>
                <a:gd name="connsiteY94" fmla="*/ 226613 h 607074"/>
                <a:gd name="connsiteX95" fmla="*/ 126115 w 323214"/>
                <a:gd name="connsiteY95" fmla="*/ 157100 h 607074"/>
                <a:gd name="connsiteX96" fmla="*/ 125663 w 323214"/>
                <a:gd name="connsiteY96" fmla="*/ 156421 h 607074"/>
                <a:gd name="connsiteX97" fmla="*/ 125323 w 323214"/>
                <a:gd name="connsiteY97" fmla="*/ 156195 h 607074"/>
                <a:gd name="connsiteX98" fmla="*/ 125323 w 323214"/>
                <a:gd name="connsiteY98" fmla="*/ 150205 h 607074"/>
                <a:gd name="connsiteX99" fmla="*/ 198895 w 323214"/>
                <a:gd name="connsiteY99" fmla="*/ 76735 h 607074"/>
                <a:gd name="connsiteX100" fmla="*/ 129172 w 323214"/>
                <a:gd name="connsiteY100" fmla="*/ 7221 h 607074"/>
                <a:gd name="connsiteX101" fmla="*/ 129172 w 323214"/>
                <a:gd name="connsiteY101" fmla="*/ 1230 h 607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323214" h="607074">
                  <a:moveTo>
                    <a:pt x="243276" y="1272"/>
                  </a:moveTo>
                  <a:cubicBezTo>
                    <a:pt x="244973" y="-423"/>
                    <a:pt x="247690" y="-423"/>
                    <a:pt x="249275" y="1272"/>
                  </a:cubicBezTo>
                  <a:lnTo>
                    <a:pt x="321941" y="73833"/>
                  </a:lnTo>
                  <a:cubicBezTo>
                    <a:pt x="323639" y="75415"/>
                    <a:pt x="323639" y="78128"/>
                    <a:pt x="321941" y="79823"/>
                  </a:cubicBezTo>
                  <a:lnTo>
                    <a:pt x="248369" y="153288"/>
                  </a:lnTo>
                  <a:lnTo>
                    <a:pt x="318885" y="223701"/>
                  </a:lnTo>
                  <a:cubicBezTo>
                    <a:pt x="320470" y="225283"/>
                    <a:pt x="320470" y="227996"/>
                    <a:pt x="318885" y="229691"/>
                  </a:cubicBezTo>
                  <a:lnTo>
                    <a:pt x="244973" y="303495"/>
                  </a:lnTo>
                  <a:lnTo>
                    <a:pt x="315150" y="373569"/>
                  </a:lnTo>
                  <a:cubicBezTo>
                    <a:pt x="316848" y="375264"/>
                    <a:pt x="316848" y="377977"/>
                    <a:pt x="315150" y="379559"/>
                  </a:cubicBezTo>
                  <a:lnTo>
                    <a:pt x="241578" y="453024"/>
                  </a:lnTo>
                  <a:lnTo>
                    <a:pt x="312094" y="523437"/>
                  </a:lnTo>
                  <a:cubicBezTo>
                    <a:pt x="313678" y="525133"/>
                    <a:pt x="313678" y="527845"/>
                    <a:pt x="312094" y="529427"/>
                  </a:cubicBezTo>
                  <a:lnTo>
                    <a:pt x="235579" y="605831"/>
                  </a:lnTo>
                  <a:cubicBezTo>
                    <a:pt x="234673" y="606735"/>
                    <a:pt x="233655" y="607074"/>
                    <a:pt x="232523" y="607074"/>
                  </a:cubicBezTo>
                  <a:cubicBezTo>
                    <a:pt x="231504" y="607074"/>
                    <a:pt x="230372" y="606735"/>
                    <a:pt x="229580" y="605831"/>
                  </a:cubicBezTo>
                  <a:cubicBezTo>
                    <a:pt x="227882" y="604248"/>
                    <a:pt x="227882" y="601536"/>
                    <a:pt x="229580" y="599841"/>
                  </a:cubicBezTo>
                  <a:lnTo>
                    <a:pt x="303152" y="526376"/>
                  </a:lnTo>
                  <a:lnTo>
                    <a:pt x="233428" y="456867"/>
                  </a:lnTo>
                  <a:cubicBezTo>
                    <a:pt x="233202" y="456641"/>
                    <a:pt x="233202" y="456415"/>
                    <a:pt x="232975" y="456302"/>
                  </a:cubicBezTo>
                  <a:cubicBezTo>
                    <a:pt x="232862" y="456189"/>
                    <a:pt x="232749" y="456189"/>
                    <a:pt x="232636" y="455963"/>
                  </a:cubicBezTo>
                  <a:cubicBezTo>
                    <a:pt x="231051" y="454380"/>
                    <a:pt x="231051" y="451668"/>
                    <a:pt x="232636" y="450085"/>
                  </a:cubicBezTo>
                  <a:lnTo>
                    <a:pt x="306208" y="376621"/>
                  </a:lnTo>
                  <a:lnTo>
                    <a:pt x="236484" y="306999"/>
                  </a:lnTo>
                  <a:cubicBezTo>
                    <a:pt x="235692" y="306208"/>
                    <a:pt x="235239" y="305077"/>
                    <a:pt x="235239" y="303947"/>
                  </a:cubicBezTo>
                  <a:cubicBezTo>
                    <a:pt x="235013" y="302591"/>
                    <a:pt x="235352" y="301122"/>
                    <a:pt x="236371" y="300104"/>
                  </a:cubicBezTo>
                  <a:lnTo>
                    <a:pt x="309943" y="226640"/>
                  </a:lnTo>
                  <a:lnTo>
                    <a:pt x="240219" y="157131"/>
                  </a:lnTo>
                  <a:cubicBezTo>
                    <a:pt x="239993" y="156905"/>
                    <a:pt x="239993" y="156679"/>
                    <a:pt x="239880" y="156453"/>
                  </a:cubicBezTo>
                  <a:cubicBezTo>
                    <a:pt x="239654" y="156339"/>
                    <a:pt x="239540" y="156339"/>
                    <a:pt x="239427" y="156226"/>
                  </a:cubicBezTo>
                  <a:cubicBezTo>
                    <a:pt x="237843" y="154531"/>
                    <a:pt x="237843" y="151932"/>
                    <a:pt x="239427" y="150236"/>
                  </a:cubicBezTo>
                  <a:lnTo>
                    <a:pt x="312999" y="76771"/>
                  </a:lnTo>
                  <a:lnTo>
                    <a:pt x="243276" y="7263"/>
                  </a:lnTo>
                  <a:cubicBezTo>
                    <a:pt x="241691" y="5567"/>
                    <a:pt x="241691" y="2855"/>
                    <a:pt x="243276" y="1272"/>
                  </a:cubicBezTo>
                  <a:close/>
                  <a:moveTo>
                    <a:pt x="15004" y="1272"/>
                  </a:moveTo>
                  <a:cubicBezTo>
                    <a:pt x="16589" y="-423"/>
                    <a:pt x="19307" y="-423"/>
                    <a:pt x="21005" y="1272"/>
                  </a:cubicBezTo>
                  <a:lnTo>
                    <a:pt x="93705" y="73833"/>
                  </a:lnTo>
                  <a:cubicBezTo>
                    <a:pt x="95290" y="75415"/>
                    <a:pt x="95290" y="78128"/>
                    <a:pt x="93705" y="79823"/>
                  </a:cubicBezTo>
                  <a:lnTo>
                    <a:pt x="19986" y="153288"/>
                  </a:lnTo>
                  <a:lnTo>
                    <a:pt x="90534" y="223701"/>
                  </a:lnTo>
                  <a:cubicBezTo>
                    <a:pt x="92233" y="225283"/>
                    <a:pt x="92233" y="227996"/>
                    <a:pt x="90534" y="229691"/>
                  </a:cubicBezTo>
                  <a:lnTo>
                    <a:pt x="16589" y="303495"/>
                  </a:lnTo>
                  <a:lnTo>
                    <a:pt x="86797" y="373569"/>
                  </a:lnTo>
                  <a:cubicBezTo>
                    <a:pt x="88496" y="375264"/>
                    <a:pt x="88496" y="377977"/>
                    <a:pt x="86797" y="379559"/>
                  </a:cubicBezTo>
                  <a:lnTo>
                    <a:pt x="13192" y="453024"/>
                  </a:lnTo>
                  <a:lnTo>
                    <a:pt x="83740" y="523437"/>
                  </a:lnTo>
                  <a:cubicBezTo>
                    <a:pt x="85438" y="525133"/>
                    <a:pt x="85438" y="527845"/>
                    <a:pt x="83740" y="529427"/>
                  </a:cubicBezTo>
                  <a:lnTo>
                    <a:pt x="7190" y="605831"/>
                  </a:lnTo>
                  <a:cubicBezTo>
                    <a:pt x="6397" y="606735"/>
                    <a:pt x="5265" y="607074"/>
                    <a:pt x="4133" y="607074"/>
                  </a:cubicBezTo>
                  <a:cubicBezTo>
                    <a:pt x="3113" y="607074"/>
                    <a:pt x="1981" y="606735"/>
                    <a:pt x="1188" y="605831"/>
                  </a:cubicBezTo>
                  <a:cubicBezTo>
                    <a:pt x="-397" y="604248"/>
                    <a:pt x="-397" y="601536"/>
                    <a:pt x="1188" y="599841"/>
                  </a:cubicBezTo>
                  <a:lnTo>
                    <a:pt x="74794" y="526376"/>
                  </a:lnTo>
                  <a:lnTo>
                    <a:pt x="5038" y="456867"/>
                  </a:lnTo>
                  <a:cubicBezTo>
                    <a:pt x="4925" y="456641"/>
                    <a:pt x="4812" y="456415"/>
                    <a:pt x="4699" y="456302"/>
                  </a:cubicBezTo>
                  <a:cubicBezTo>
                    <a:pt x="4586" y="456189"/>
                    <a:pt x="4359" y="456189"/>
                    <a:pt x="4246" y="455963"/>
                  </a:cubicBezTo>
                  <a:cubicBezTo>
                    <a:pt x="2660" y="454380"/>
                    <a:pt x="2660" y="451668"/>
                    <a:pt x="4246" y="450085"/>
                  </a:cubicBezTo>
                  <a:lnTo>
                    <a:pt x="77851" y="376621"/>
                  </a:lnTo>
                  <a:lnTo>
                    <a:pt x="8209" y="306999"/>
                  </a:lnTo>
                  <a:cubicBezTo>
                    <a:pt x="7303" y="306208"/>
                    <a:pt x="6964" y="305077"/>
                    <a:pt x="6964" y="303947"/>
                  </a:cubicBezTo>
                  <a:cubicBezTo>
                    <a:pt x="6624" y="302591"/>
                    <a:pt x="6964" y="301122"/>
                    <a:pt x="7983" y="300104"/>
                  </a:cubicBezTo>
                  <a:lnTo>
                    <a:pt x="81588" y="226640"/>
                  </a:lnTo>
                  <a:lnTo>
                    <a:pt x="11946" y="157131"/>
                  </a:lnTo>
                  <a:cubicBezTo>
                    <a:pt x="11720" y="156905"/>
                    <a:pt x="11606" y="156679"/>
                    <a:pt x="11493" y="156453"/>
                  </a:cubicBezTo>
                  <a:cubicBezTo>
                    <a:pt x="11380" y="156339"/>
                    <a:pt x="11267" y="156339"/>
                    <a:pt x="11153" y="156226"/>
                  </a:cubicBezTo>
                  <a:cubicBezTo>
                    <a:pt x="9455" y="154531"/>
                    <a:pt x="9455" y="151932"/>
                    <a:pt x="11153" y="150236"/>
                  </a:cubicBezTo>
                  <a:lnTo>
                    <a:pt x="84646" y="76771"/>
                  </a:lnTo>
                  <a:lnTo>
                    <a:pt x="15004" y="7263"/>
                  </a:lnTo>
                  <a:cubicBezTo>
                    <a:pt x="13305" y="5567"/>
                    <a:pt x="13305" y="2855"/>
                    <a:pt x="15004" y="1272"/>
                  </a:cubicBezTo>
                  <a:close/>
                  <a:moveTo>
                    <a:pt x="129172" y="1230"/>
                  </a:moveTo>
                  <a:cubicBezTo>
                    <a:pt x="130869" y="-352"/>
                    <a:pt x="133586" y="-352"/>
                    <a:pt x="135171" y="1230"/>
                  </a:cubicBezTo>
                  <a:lnTo>
                    <a:pt x="207837" y="73796"/>
                  </a:lnTo>
                  <a:cubicBezTo>
                    <a:pt x="209535" y="75491"/>
                    <a:pt x="209535" y="78091"/>
                    <a:pt x="207837" y="79787"/>
                  </a:cubicBezTo>
                  <a:lnTo>
                    <a:pt x="134265" y="153256"/>
                  </a:lnTo>
                  <a:lnTo>
                    <a:pt x="204781" y="223674"/>
                  </a:lnTo>
                  <a:cubicBezTo>
                    <a:pt x="206366" y="225257"/>
                    <a:pt x="206366" y="227970"/>
                    <a:pt x="204781" y="229665"/>
                  </a:cubicBezTo>
                  <a:lnTo>
                    <a:pt x="130756" y="303474"/>
                  </a:lnTo>
                  <a:lnTo>
                    <a:pt x="201046" y="373553"/>
                  </a:lnTo>
                  <a:cubicBezTo>
                    <a:pt x="202631" y="375248"/>
                    <a:pt x="202631" y="377961"/>
                    <a:pt x="201046" y="379544"/>
                  </a:cubicBezTo>
                  <a:lnTo>
                    <a:pt x="127474" y="453013"/>
                  </a:lnTo>
                  <a:lnTo>
                    <a:pt x="197877" y="523431"/>
                  </a:lnTo>
                  <a:cubicBezTo>
                    <a:pt x="199574" y="525127"/>
                    <a:pt x="199574" y="527840"/>
                    <a:pt x="197877" y="529422"/>
                  </a:cubicBezTo>
                  <a:lnTo>
                    <a:pt x="121362" y="605831"/>
                  </a:lnTo>
                  <a:cubicBezTo>
                    <a:pt x="120569" y="606735"/>
                    <a:pt x="119437" y="607074"/>
                    <a:pt x="118419" y="607074"/>
                  </a:cubicBezTo>
                  <a:cubicBezTo>
                    <a:pt x="117287" y="607074"/>
                    <a:pt x="116268" y="606735"/>
                    <a:pt x="115363" y="605831"/>
                  </a:cubicBezTo>
                  <a:cubicBezTo>
                    <a:pt x="113778" y="604248"/>
                    <a:pt x="113778" y="601535"/>
                    <a:pt x="115363" y="599840"/>
                  </a:cubicBezTo>
                  <a:lnTo>
                    <a:pt x="188935" y="526483"/>
                  </a:lnTo>
                  <a:lnTo>
                    <a:pt x="119324" y="456856"/>
                  </a:lnTo>
                  <a:cubicBezTo>
                    <a:pt x="119098" y="456743"/>
                    <a:pt x="118985" y="456404"/>
                    <a:pt x="118871" y="456291"/>
                  </a:cubicBezTo>
                  <a:cubicBezTo>
                    <a:pt x="118758" y="456178"/>
                    <a:pt x="118645" y="456178"/>
                    <a:pt x="118532" y="456065"/>
                  </a:cubicBezTo>
                  <a:cubicBezTo>
                    <a:pt x="116834" y="454370"/>
                    <a:pt x="116834" y="451657"/>
                    <a:pt x="118532" y="450075"/>
                  </a:cubicBezTo>
                  <a:lnTo>
                    <a:pt x="192104" y="376605"/>
                  </a:lnTo>
                  <a:lnTo>
                    <a:pt x="122380" y="306978"/>
                  </a:lnTo>
                  <a:cubicBezTo>
                    <a:pt x="121588" y="306187"/>
                    <a:pt x="121135" y="305056"/>
                    <a:pt x="121135" y="303926"/>
                  </a:cubicBezTo>
                  <a:cubicBezTo>
                    <a:pt x="120909" y="302570"/>
                    <a:pt x="121248" y="301100"/>
                    <a:pt x="122267" y="300083"/>
                  </a:cubicBezTo>
                  <a:lnTo>
                    <a:pt x="195839" y="226613"/>
                  </a:lnTo>
                  <a:lnTo>
                    <a:pt x="126115" y="157100"/>
                  </a:lnTo>
                  <a:cubicBezTo>
                    <a:pt x="125889" y="156873"/>
                    <a:pt x="125889" y="156647"/>
                    <a:pt x="125663" y="156421"/>
                  </a:cubicBezTo>
                  <a:cubicBezTo>
                    <a:pt x="125550" y="156308"/>
                    <a:pt x="125436" y="156308"/>
                    <a:pt x="125323" y="156195"/>
                  </a:cubicBezTo>
                  <a:cubicBezTo>
                    <a:pt x="123739" y="154613"/>
                    <a:pt x="123739" y="151900"/>
                    <a:pt x="125323" y="150205"/>
                  </a:cubicBezTo>
                  <a:lnTo>
                    <a:pt x="198895" y="76735"/>
                  </a:lnTo>
                  <a:lnTo>
                    <a:pt x="129172" y="7221"/>
                  </a:lnTo>
                  <a:cubicBezTo>
                    <a:pt x="127587" y="5526"/>
                    <a:pt x="127587" y="2926"/>
                    <a:pt x="129172" y="1230"/>
                  </a:cubicBezTo>
                  <a:close/>
                </a:path>
              </a:pathLst>
            </a:custGeom>
            <a:solidFill>
              <a:schemeClr val="accent1"/>
            </a:solidFill>
            <a:ln w="19050">
              <a:solidFill>
                <a:schemeClr val="accent1"/>
              </a:solidFill>
            </a:ln>
          </p:spPr>
        </p:sp>
        <p:sp>
          <p:nvSpPr>
            <p:cNvPr id="1620" name="任意多边形: 形状 1619">
              <a:extLst>
                <a:ext uri="{FF2B5EF4-FFF2-40B4-BE49-F238E27FC236}">
                  <a16:creationId xmlns:a16="http://schemas.microsoft.com/office/drawing/2014/main" id="{77037C30-6124-4022-978B-4210CDA04F97}"/>
                </a:ext>
              </a:extLst>
            </p:cNvPr>
            <p:cNvSpPr/>
            <p:nvPr/>
          </p:nvSpPr>
          <p:spPr>
            <a:xfrm>
              <a:off x="809272" y="1418612"/>
              <a:ext cx="2631247" cy="3164154"/>
            </a:xfrm>
            <a:custGeom>
              <a:avLst/>
              <a:gdLst/>
              <a:ahLst/>
              <a:cxnLst/>
              <a:rect l="0" t="0" r="0" b="0"/>
              <a:pathLst>
                <a:path w="2631247" h="3164154">
                  <a:moveTo>
                    <a:pt x="1312596" y="38002"/>
                  </a:moveTo>
                  <a:cubicBezTo>
                    <a:pt x="1259651" y="76356"/>
                    <a:pt x="1247935" y="91746"/>
                    <a:pt x="1120495" y="290343"/>
                  </a:cubicBezTo>
                  <a:lnTo>
                    <a:pt x="1050096" y="400050"/>
                  </a:lnTo>
                  <a:lnTo>
                    <a:pt x="929446" y="407688"/>
                  </a:lnTo>
                  <a:cubicBezTo>
                    <a:pt x="836524" y="413571"/>
                    <a:pt x="788365" y="410198"/>
                    <a:pt x="719896" y="393013"/>
                  </a:cubicBezTo>
                  <a:cubicBezTo>
                    <a:pt x="640263" y="373026"/>
                    <a:pt x="622109" y="362151"/>
                    <a:pt x="545738" y="288689"/>
                  </a:cubicBezTo>
                  <a:cubicBezTo>
                    <a:pt x="498846" y="243583"/>
                    <a:pt x="420131" y="182299"/>
                    <a:pt x="370817" y="152503"/>
                  </a:cubicBezTo>
                  <a:cubicBezTo>
                    <a:pt x="224870" y="64321"/>
                    <a:pt x="144141" y="79669"/>
                    <a:pt x="121588" y="199887"/>
                  </a:cubicBezTo>
                  <a:cubicBezTo>
                    <a:pt x="108371" y="270342"/>
                    <a:pt x="163122" y="510750"/>
                    <a:pt x="214093" y="606063"/>
                  </a:cubicBezTo>
                  <a:cubicBezTo>
                    <a:pt x="271478" y="713371"/>
                    <a:pt x="272718" y="788706"/>
                    <a:pt x="217887" y="836457"/>
                  </a:cubicBezTo>
                  <a:cubicBezTo>
                    <a:pt x="179424" y="869954"/>
                    <a:pt x="115115" y="964288"/>
                    <a:pt x="39956" y="1097462"/>
                  </a:cubicBezTo>
                  <a:lnTo>
                    <a:pt x="0" y="1168260"/>
                  </a:lnTo>
                  <a:lnTo>
                    <a:pt x="13146" y="1289236"/>
                  </a:lnTo>
                  <a:cubicBezTo>
                    <a:pt x="26771" y="1414618"/>
                    <a:pt x="33895" y="1431578"/>
                    <a:pt x="127173" y="1560697"/>
                  </a:cubicBezTo>
                  <a:cubicBezTo>
                    <a:pt x="157414" y="1602559"/>
                    <a:pt x="167446" y="1629954"/>
                    <a:pt x="167446" y="1670682"/>
                  </a:cubicBezTo>
                  <a:cubicBezTo>
                    <a:pt x="167446" y="1714295"/>
                    <a:pt x="176775" y="1736593"/>
                    <a:pt x="215071" y="1784513"/>
                  </a:cubicBezTo>
                  <a:cubicBezTo>
                    <a:pt x="241265" y="1817290"/>
                    <a:pt x="277743" y="1867005"/>
                    <a:pt x="296134" y="1894990"/>
                  </a:cubicBezTo>
                  <a:cubicBezTo>
                    <a:pt x="347868" y="1973713"/>
                    <a:pt x="403403" y="2027148"/>
                    <a:pt x="463948" y="2056457"/>
                  </a:cubicBezTo>
                  <a:cubicBezTo>
                    <a:pt x="498578" y="2073221"/>
                    <a:pt x="528088" y="2099590"/>
                    <a:pt x="542807" y="2126922"/>
                  </a:cubicBezTo>
                  <a:cubicBezTo>
                    <a:pt x="565944" y="2169883"/>
                    <a:pt x="565872" y="2171904"/>
                    <a:pt x="538417" y="2250524"/>
                  </a:cubicBezTo>
                  <a:cubicBezTo>
                    <a:pt x="523066" y="2294483"/>
                    <a:pt x="507213" y="2359025"/>
                    <a:pt x="503187" y="2393950"/>
                  </a:cubicBezTo>
                  <a:cubicBezTo>
                    <a:pt x="496087" y="2455551"/>
                    <a:pt x="497129" y="2458170"/>
                    <a:pt x="538032" y="2481535"/>
                  </a:cubicBezTo>
                  <a:cubicBezTo>
                    <a:pt x="609943" y="2522613"/>
                    <a:pt x="1146783" y="2836627"/>
                    <a:pt x="1505982" y="3047719"/>
                  </a:cubicBezTo>
                  <a:cubicBezTo>
                    <a:pt x="1686712" y="3153930"/>
                    <a:pt x="1709482" y="3164153"/>
                    <a:pt x="1723281" y="3145281"/>
                  </a:cubicBezTo>
                  <a:cubicBezTo>
                    <a:pt x="1733397" y="3131447"/>
                    <a:pt x="1756988" y="3124200"/>
                    <a:pt x="1791902" y="3124200"/>
                  </a:cubicBezTo>
                  <a:cubicBezTo>
                    <a:pt x="1821165" y="3124200"/>
                    <a:pt x="1861939" y="3115496"/>
                    <a:pt x="1882511" y="3104858"/>
                  </a:cubicBezTo>
                  <a:cubicBezTo>
                    <a:pt x="1916979" y="3087034"/>
                    <a:pt x="1923865" y="3087532"/>
                    <a:pt x="1970274" y="3111208"/>
                  </a:cubicBezTo>
                  <a:cubicBezTo>
                    <a:pt x="2025619" y="3139443"/>
                    <a:pt x="2092638" y="3137167"/>
                    <a:pt x="2148646" y="3105150"/>
                  </a:cubicBezTo>
                  <a:cubicBezTo>
                    <a:pt x="2186501" y="3083510"/>
                    <a:pt x="2274832" y="3089239"/>
                    <a:pt x="2371069" y="3119575"/>
                  </a:cubicBezTo>
                  <a:cubicBezTo>
                    <a:pt x="2448292" y="3143917"/>
                    <a:pt x="2528504" y="3136254"/>
                    <a:pt x="2590385" y="3098622"/>
                  </a:cubicBezTo>
                  <a:lnTo>
                    <a:pt x="2631246" y="3073773"/>
                  </a:lnTo>
                  <a:lnTo>
                    <a:pt x="2631246" y="1879652"/>
                  </a:lnTo>
                  <a:lnTo>
                    <a:pt x="2567614" y="1800251"/>
                  </a:lnTo>
                  <a:cubicBezTo>
                    <a:pt x="2532617" y="1756580"/>
                    <a:pt x="2479024" y="1683702"/>
                    <a:pt x="2448520" y="1638300"/>
                  </a:cubicBezTo>
                  <a:cubicBezTo>
                    <a:pt x="2418016" y="1592898"/>
                    <a:pt x="2340677" y="1501458"/>
                    <a:pt x="2276656" y="1435100"/>
                  </a:cubicBezTo>
                  <a:cubicBezTo>
                    <a:pt x="2157749" y="1311853"/>
                    <a:pt x="1969338" y="1070505"/>
                    <a:pt x="1929652" y="990600"/>
                  </a:cubicBezTo>
                  <a:cubicBezTo>
                    <a:pt x="1917510" y="966152"/>
                    <a:pt x="1902597" y="900430"/>
                    <a:pt x="1896512" y="844550"/>
                  </a:cubicBezTo>
                  <a:cubicBezTo>
                    <a:pt x="1888708" y="772875"/>
                    <a:pt x="1875861" y="726760"/>
                    <a:pt x="1852895" y="687983"/>
                  </a:cubicBezTo>
                  <a:cubicBezTo>
                    <a:pt x="1834991" y="657751"/>
                    <a:pt x="1793253" y="574883"/>
                    <a:pt x="1760145" y="503833"/>
                  </a:cubicBezTo>
                  <a:cubicBezTo>
                    <a:pt x="1727037" y="432782"/>
                    <a:pt x="1678727" y="343218"/>
                    <a:pt x="1652790" y="304800"/>
                  </a:cubicBezTo>
                  <a:cubicBezTo>
                    <a:pt x="1626853" y="266382"/>
                    <a:pt x="1595626" y="214947"/>
                    <a:pt x="1583396" y="190500"/>
                  </a:cubicBezTo>
                  <a:cubicBezTo>
                    <a:pt x="1523322" y="70413"/>
                    <a:pt x="1451536" y="0"/>
                    <a:pt x="1389182" y="0"/>
                  </a:cubicBezTo>
                  <a:cubicBezTo>
                    <a:pt x="1375913" y="0"/>
                    <a:pt x="1341450" y="17101"/>
                    <a:pt x="1312596" y="38002"/>
                  </a:cubicBezTo>
                  <a:close/>
                </a:path>
              </a:pathLst>
            </a:custGeom>
            <a:solidFill>
              <a:schemeClr val="tx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621" name="组合 1620">
              <a:extLst>
                <a:ext uri="{FF2B5EF4-FFF2-40B4-BE49-F238E27FC236}">
                  <a16:creationId xmlns:a16="http://schemas.microsoft.com/office/drawing/2014/main" id="{8160594D-9092-4D95-937C-1883102C37CD}"/>
                </a:ext>
              </a:extLst>
            </p:cNvPr>
            <p:cNvGrpSpPr/>
            <p:nvPr/>
          </p:nvGrpSpPr>
          <p:grpSpPr>
            <a:xfrm>
              <a:off x="859626" y="1497061"/>
              <a:ext cx="2631248" cy="2937518"/>
              <a:chOff x="3274935" y="529582"/>
              <a:chExt cx="2692400" cy="3098800"/>
            </a:xfrm>
            <a:solidFill>
              <a:schemeClr val="tx1"/>
            </a:solidFill>
          </p:grpSpPr>
          <p:sp>
            <p:nvSpPr>
              <p:cNvPr id="1634" name="PA-椭圆 25">
                <a:extLst>
                  <a:ext uri="{FF2B5EF4-FFF2-40B4-BE49-F238E27FC236}">
                    <a16:creationId xmlns:a16="http://schemas.microsoft.com/office/drawing/2014/main" id="{87CCFE4D-5B66-459F-AC7D-33DB95D8E565}"/>
                  </a:ext>
                </a:extLst>
              </p:cNvPr>
              <p:cNvSpPr/>
              <p:nvPr>
                <p:custDataLst>
                  <p:tags r:id="rId2"/>
                </p:custDataLst>
              </p:nvPr>
            </p:nvSpPr>
            <p:spPr>
              <a:xfrm>
                <a:off x="4595735" y="5295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35" name="PA-椭圆 37">
                <a:extLst>
                  <a:ext uri="{FF2B5EF4-FFF2-40B4-BE49-F238E27FC236}">
                    <a16:creationId xmlns:a16="http://schemas.microsoft.com/office/drawing/2014/main" id="{26771503-112A-47B6-81E0-8E96263C64BE}"/>
                  </a:ext>
                </a:extLst>
              </p:cNvPr>
              <p:cNvSpPr/>
              <p:nvPr>
                <p:custDataLst>
                  <p:tags r:id="rId3"/>
                </p:custDataLst>
              </p:nvPr>
            </p:nvSpPr>
            <p:spPr>
              <a:xfrm>
                <a:off x="4697335" y="5295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36" name="PA-椭圆 39">
                <a:extLst>
                  <a:ext uri="{FF2B5EF4-FFF2-40B4-BE49-F238E27FC236}">
                    <a16:creationId xmlns:a16="http://schemas.microsoft.com/office/drawing/2014/main" id="{C339E4DE-1AD8-4ADC-B8CE-300ACBD39693}"/>
                  </a:ext>
                </a:extLst>
              </p:cNvPr>
              <p:cNvSpPr/>
              <p:nvPr>
                <p:custDataLst>
                  <p:tags r:id="rId4"/>
                </p:custDataLst>
              </p:nvPr>
            </p:nvSpPr>
            <p:spPr>
              <a:xfrm>
                <a:off x="3478135" y="6311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37" name="PA-椭圆 40">
                <a:extLst>
                  <a:ext uri="{FF2B5EF4-FFF2-40B4-BE49-F238E27FC236}">
                    <a16:creationId xmlns:a16="http://schemas.microsoft.com/office/drawing/2014/main" id="{DD352DF8-A894-4947-B09E-B3024191454A}"/>
                  </a:ext>
                </a:extLst>
              </p:cNvPr>
              <p:cNvSpPr/>
              <p:nvPr>
                <p:custDataLst>
                  <p:tags r:id="rId5"/>
                </p:custDataLst>
              </p:nvPr>
            </p:nvSpPr>
            <p:spPr>
              <a:xfrm>
                <a:off x="3579735" y="6311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38" name="PA-椭圆 41">
                <a:extLst>
                  <a:ext uri="{FF2B5EF4-FFF2-40B4-BE49-F238E27FC236}">
                    <a16:creationId xmlns:a16="http://schemas.microsoft.com/office/drawing/2014/main" id="{814C7179-717D-4370-AEB2-982BB4491CD7}"/>
                  </a:ext>
                </a:extLst>
              </p:cNvPr>
              <p:cNvSpPr/>
              <p:nvPr>
                <p:custDataLst>
                  <p:tags r:id="rId6"/>
                </p:custDataLst>
              </p:nvPr>
            </p:nvSpPr>
            <p:spPr>
              <a:xfrm>
                <a:off x="4494135" y="6311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39" name="PA-椭圆 44">
                <a:extLst>
                  <a:ext uri="{FF2B5EF4-FFF2-40B4-BE49-F238E27FC236}">
                    <a16:creationId xmlns:a16="http://schemas.microsoft.com/office/drawing/2014/main" id="{557F2E9D-F72C-4A33-B4C4-A3CA8A6EFDD7}"/>
                  </a:ext>
                </a:extLst>
              </p:cNvPr>
              <p:cNvSpPr/>
              <p:nvPr>
                <p:custDataLst>
                  <p:tags r:id="rId7"/>
                </p:custDataLst>
              </p:nvPr>
            </p:nvSpPr>
            <p:spPr>
              <a:xfrm>
                <a:off x="4595735" y="6311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40" name="PA-椭圆 48">
                <a:extLst>
                  <a:ext uri="{FF2B5EF4-FFF2-40B4-BE49-F238E27FC236}">
                    <a16:creationId xmlns:a16="http://schemas.microsoft.com/office/drawing/2014/main" id="{358E4B3F-6CE3-4F54-81EF-485EF3F03546}"/>
                  </a:ext>
                </a:extLst>
              </p:cNvPr>
              <p:cNvSpPr/>
              <p:nvPr>
                <p:custDataLst>
                  <p:tags r:id="rId8"/>
                </p:custDataLst>
              </p:nvPr>
            </p:nvSpPr>
            <p:spPr>
              <a:xfrm>
                <a:off x="4697335" y="6311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41" name="PA-椭圆 49">
                <a:extLst>
                  <a:ext uri="{FF2B5EF4-FFF2-40B4-BE49-F238E27FC236}">
                    <a16:creationId xmlns:a16="http://schemas.microsoft.com/office/drawing/2014/main" id="{18D4A7C3-E74F-494A-B333-5BA5786194DA}"/>
                  </a:ext>
                </a:extLst>
              </p:cNvPr>
              <p:cNvSpPr/>
              <p:nvPr>
                <p:custDataLst>
                  <p:tags r:id="rId9"/>
                </p:custDataLst>
              </p:nvPr>
            </p:nvSpPr>
            <p:spPr>
              <a:xfrm>
                <a:off x="4798935" y="6311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42" name="PA-椭圆 52">
                <a:extLst>
                  <a:ext uri="{FF2B5EF4-FFF2-40B4-BE49-F238E27FC236}">
                    <a16:creationId xmlns:a16="http://schemas.microsoft.com/office/drawing/2014/main" id="{A19DC51B-1118-4FAC-8EA2-6A96811254C0}"/>
                  </a:ext>
                </a:extLst>
              </p:cNvPr>
              <p:cNvSpPr/>
              <p:nvPr>
                <p:custDataLst>
                  <p:tags r:id="rId10"/>
                </p:custDataLst>
              </p:nvPr>
            </p:nvSpPr>
            <p:spPr>
              <a:xfrm>
                <a:off x="3478135" y="7327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43" name="PA-椭圆 55">
                <a:extLst>
                  <a:ext uri="{FF2B5EF4-FFF2-40B4-BE49-F238E27FC236}">
                    <a16:creationId xmlns:a16="http://schemas.microsoft.com/office/drawing/2014/main" id="{3AA92A7F-2866-4775-BDD1-5C42D48AB31B}"/>
                  </a:ext>
                </a:extLst>
              </p:cNvPr>
              <p:cNvSpPr/>
              <p:nvPr>
                <p:custDataLst>
                  <p:tags r:id="rId11"/>
                </p:custDataLst>
              </p:nvPr>
            </p:nvSpPr>
            <p:spPr>
              <a:xfrm>
                <a:off x="3579735" y="7327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44" name="PA-椭圆 56">
                <a:extLst>
                  <a:ext uri="{FF2B5EF4-FFF2-40B4-BE49-F238E27FC236}">
                    <a16:creationId xmlns:a16="http://schemas.microsoft.com/office/drawing/2014/main" id="{9F3D9E57-6AC5-4D99-9AAD-311FFC403886}"/>
                  </a:ext>
                </a:extLst>
              </p:cNvPr>
              <p:cNvSpPr/>
              <p:nvPr>
                <p:custDataLst>
                  <p:tags r:id="rId12"/>
                </p:custDataLst>
              </p:nvPr>
            </p:nvSpPr>
            <p:spPr>
              <a:xfrm>
                <a:off x="3681335" y="7327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45" name="PA-椭圆 62">
                <a:extLst>
                  <a:ext uri="{FF2B5EF4-FFF2-40B4-BE49-F238E27FC236}">
                    <a16:creationId xmlns:a16="http://schemas.microsoft.com/office/drawing/2014/main" id="{CD37F2E1-5100-449A-A9BF-0E67D7F3C671}"/>
                  </a:ext>
                </a:extLst>
              </p:cNvPr>
              <p:cNvSpPr/>
              <p:nvPr>
                <p:custDataLst>
                  <p:tags r:id="rId13"/>
                </p:custDataLst>
              </p:nvPr>
            </p:nvSpPr>
            <p:spPr>
              <a:xfrm>
                <a:off x="3782935" y="7327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46" name="PA-椭圆 63">
                <a:extLst>
                  <a:ext uri="{FF2B5EF4-FFF2-40B4-BE49-F238E27FC236}">
                    <a16:creationId xmlns:a16="http://schemas.microsoft.com/office/drawing/2014/main" id="{4C56497E-3EE2-49C3-B9EA-29E5C681C4C3}"/>
                  </a:ext>
                </a:extLst>
              </p:cNvPr>
              <p:cNvSpPr/>
              <p:nvPr>
                <p:custDataLst>
                  <p:tags r:id="rId14"/>
                </p:custDataLst>
              </p:nvPr>
            </p:nvSpPr>
            <p:spPr>
              <a:xfrm>
                <a:off x="4494135" y="7327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47" name="PA-椭圆 64">
                <a:extLst>
                  <a:ext uri="{FF2B5EF4-FFF2-40B4-BE49-F238E27FC236}">
                    <a16:creationId xmlns:a16="http://schemas.microsoft.com/office/drawing/2014/main" id="{A53100C3-F7A3-4FD3-AD56-AC7B73384E48}"/>
                  </a:ext>
                </a:extLst>
              </p:cNvPr>
              <p:cNvSpPr/>
              <p:nvPr>
                <p:custDataLst>
                  <p:tags r:id="rId15"/>
                </p:custDataLst>
              </p:nvPr>
            </p:nvSpPr>
            <p:spPr>
              <a:xfrm>
                <a:off x="4595735" y="7327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48" name="PA-椭圆 68">
                <a:extLst>
                  <a:ext uri="{FF2B5EF4-FFF2-40B4-BE49-F238E27FC236}">
                    <a16:creationId xmlns:a16="http://schemas.microsoft.com/office/drawing/2014/main" id="{38816369-E12D-4C12-8952-037C4D6C6FC3}"/>
                  </a:ext>
                </a:extLst>
              </p:cNvPr>
              <p:cNvSpPr/>
              <p:nvPr>
                <p:custDataLst>
                  <p:tags r:id="rId16"/>
                </p:custDataLst>
              </p:nvPr>
            </p:nvSpPr>
            <p:spPr>
              <a:xfrm>
                <a:off x="4697335" y="7327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49" name="PA-椭圆 69">
                <a:extLst>
                  <a:ext uri="{FF2B5EF4-FFF2-40B4-BE49-F238E27FC236}">
                    <a16:creationId xmlns:a16="http://schemas.microsoft.com/office/drawing/2014/main" id="{B7D624D4-A128-45F8-A96A-35BC2DB5914A}"/>
                  </a:ext>
                </a:extLst>
              </p:cNvPr>
              <p:cNvSpPr/>
              <p:nvPr>
                <p:custDataLst>
                  <p:tags r:id="rId17"/>
                </p:custDataLst>
              </p:nvPr>
            </p:nvSpPr>
            <p:spPr>
              <a:xfrm>
                <a:off x="4798935" y="7327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50" name="PA-椭圆 70">
                <a:extLst>
                  <a:ext uri="{FF2B5EF4-FFF2-40B4-BE49-F238E27FC236}">
                    <a16:creationId xmlns:a16="http://schemas.microsoft.com/office/drawing/2014/main" id="{37B58354-1F1A-4EC1-8A51-7822FCFC8635}"/>
                  </a:ext>
                </a:extLst>
              </p:cNvPr>
              <p:cNvSpPr/>
              <p:nvPr>
                <p:custDataLst>
                  <p:tags r:id="rId18"/>
                </p:custDataLst>
              </p:nvPr>
            </p:nvSpPr>
            <p:spPr>
              <a:xfrm>
                <a:off x="4900535" y="7327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51" name="PA-椭圆 71">
                <a:extLst>
                  <a:ext uri="{FF2B5EF4-FFF2-40B4-BE49-F238E27FC236}">
                    <a16:creationId xmlns:a16="http://schemas.microsoft.com/office/drawing/2014/main" id="{CCDA79C7-D5F4-43E5-94F2-E94E94956810}"/>
                  </a:ext>
                </a:extLst>
              </p:cNvPr>
              <p:cNvSpPr/>
              <p:nvPr>
                <p:custDataLst>
                  <p:tags r:id="rId19"/>
                </p:custDataLst>
              </p:nvPr>
            </p:nvSpPr>
            <p:spPr>
              <a:xfrm>
                <a:off x="3478135" y="8343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52" name="PA-椭圆 72">
                <a:extLst>
                  <a:ext uri="{FF2B5EF4-FFF2-40B4-BE49-F238E27FC236}">
                    <a16:creationId xmlns:a16="http://schemas.microsoft.com/office/drawing/2014/main" id="{70ECBA22-EDD6-47E2-B5C9-B14EFEACE088}"/>
                  </a:ext>
                </a:extLst>
              </p:cNvPr>
              <p:cNvSpPr/>
              <p:nvPr>
                <p:custDataLst>
                  <p:tags r:id="rId20"/>
                </p:custDataLst>
              </p:nvPr>
            </p:nvSpPr>
            <p:spPr>
              <a:xfrm>
                <a:off x="3579735" y="8343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53" name="PA-椭圆 73">
                <a:extLst>
                  <a:ext uri="{FF2B5EF4-FFF2-40B4-BE49-F238E27FC236}">
                    <a16:creationId xmlns:a16="http://schemas.microsoft.com/office/drawing/2014/main" id="{DFF62D3B-498A-4431-A411-F3F1257A78A7}"/>
                  </a:ext>
                </a:extLst>
              </p:cNvPr>
              <p:cNvSpPr/>
              <p:nvPr>
                <p:custDataLst>
                  <p:tags r:id="rId21"/>
                </p:custDataLst>
              </p:nvPr>
            </p:nvSpPr>
            <p:spPr>
              <a:xfrm>
                <a:off x="3681335" y="8343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54" name="PA-椭圆 75">
                <a:extLst>
                  <a:ext uri="{FF2B5EF4-FFF2-40B4-BE49-F238E27FC236}">
                    <a16:creationId xmlns:a16="http://schemas.microsoft.com/office/drawing/2014/main" id="{15F1F51B-02ED-4596-9C29-516EA6E4FE52}"/>
                  </a:ext>
                </a:extLst>
              </p:cNvPr>
              <p:cNvSpPr/>
              <p:nvPr>
                <p:custDataLst>
                  <p:tags r:id="rId22"/>
                </p:custDataLst>
              </p:nvPr>
            </p:nvSpPr>
            <p:spPr>
              <a:xfrm>
                <a:off x="3782935" y="8343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55" name="PA-椭圆 76">
                <a:extLst>
                  <a:ext uri="{FF2B5EF4-FFF2-40B4-BE49-F238E27FC236}">
                    <a16:creationId xmlns:a16="http://schemas.microsoft.com/office/drawing/2014/main" id="{C76B72CD-84FF-4033-89CB-12A868651976}"/>
                  </a:ext>
                </a:extLst>
              </p:cNvPr>
              <p:cNvSpPr/>
              <p:nvPr>
                <p:custDataLst>
                  <p:tags r:id="rId23"/>
                </p:custDataLst>
              </p:nvPr>
            </p:nvSpPr>
            <p:spPr>
              <a:xfrm>
                <a:off x="3884535" y="8343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56" name="PA-椭圆 77">
                <a:extLst>
                  <a:ext uri="{FF2B5EF4-FFF2-40B4-BE49-F238E27FC236}">
                    <a16:creationId xmlns:a16="http://schemas.microsoft.com/office/drawing/2014/main" id="{A2F4278B-DC9D-4919-9174-9F2C3AE6CB82}"/>
                  </a:ext>
                </a:extLst>
              </p:cNvPr>
              <p:cNvSpPr/>
              <p:nvPr>
                <p:custDataLst>
                  <p:tags r:id="rId24"/>
                </p:custDataLst>
              </p:nvPr>
            </p:nvSpPr>
            <p:spPr>
              <a:xfrm>
                <a:off x="4392535" y="8343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57" name="PA-椭圆 78">
                <a:extLst>
                  <a:ext uri="{FF2B5EF4-FFF2-40B4-BE49-F238E27FC236}">
                    <a16:creationId xmlns:a16="http://schemas.microsoft.com/office/drawing/2014/main" id="{F966A926-1D53-46DA-826F-249CEC8D48CD}"/>
                  </a:ext>
                </a:extLst>
              </p:cNvPr>
              <p:cNvSpPr/>
              <p:nvPr>
                <p:custDataLst>
                  <p:tags r:id="rId25"/>
                </p:custDataLst>
              </p:nvPr>
            </p:nvSpPr>
            <p:spPr>
              <a:xfrm>
                <a:off x="4494135" y="8343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58" name="PA-椭圆 80">
                <a:extLst>
                  <a:ext uri="{FF2B5EF4-FFF2-40B4-BE49-F238E27FC236}">
                    <a16:creationId xmlns:a16="http://schemas.microsoft.com/office/drawing/2014/main" id="{D42355D9-8686-4695-AD8E-8138117002B2}"/>
                  </a:ext>
                </a:extLst>
              </p:cNvPr>
              <p:cNvSpPr/>
              <p:nvPr>
                <p:custDataLst>
                  <p:tags r:id="rId26"/>
                </p:custDataLst>
              </p:nvPr>
            </p:nvSpPr>
            <p:spPr>
              <a:xfrm>
                <a:off x="4595735" y="8343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59" name="PA-椭圆 81">
                <a:extLst>
                  <a:ext uri="{FF2B5EF4-FFF2-40B4-BE49-F238E27FC236}">
                    <a16:creationId xmlns:a16="http://schemas.microsoft.com/office/drawing/2014/main" id="{AB79CB79-0AB2-4E3B-BFAB-5F1024025CBE}"/>
                  </a:ext>
                </a:extLst>
              </p:cNvPr>
              <p:cNvSpPr/>
              <p:nvPr>
                <p:custDataLst>
                  <p:tags r:id="rId27"/>
                </p:custDataLst>
              </p:nvPr>
            </p:nvSpPr>
            <p:spPr>
              <a:xfrm>
                <a:off x="4697335" y="8343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60" name="PA-椭圆 82">
                <a:extLst>
                  <a:ext uri="{FF2B5EF4-FFF2-40B4-BE49-F238E27FC236}">
                    <a16:creationId xmlns:a16="http://schemas.microsoft.com/office/drawing/2014/main" id="{35BBB733-1C06-4F30-B30B-66EE7C895A78}"/>
                  </a:ext>
                </a:extLst>
              </p:cNvPr>
              <p:cNvSpPr/>
              <p:nvPr>
                <p:custDataLst>
                  <p:tags r:id="rId28"/>
                </p:custDataLst>
              </p:nvPr>
            </p:nvSpPr>
            <p:spPr>
              <a:xfrm>
                <a:off x="4798935" y="8343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61" name="PA-椭圆 86">
                <a:extLst>
                  <a:ext uri="{FF2B5EF4-FFF2-40B4-BE49-F238E27FC236}">
                    <a16:creationId xmlns:a16="http://schemas.microsoft.com/office/drawing/2014/main" id="{98F31ADA-211C-475C-A5C4-C93FE160E36A}"/>
                  </a:ext>
                </a:extLst>
              </p:cNvPr>
              <p:cNvSpPr/>
              <p:nvPr>
                <p:custDataLst>
                  <p:tags r:id="rId29"/>
                </p:custDataLst>
              </p:nvPr>
            </p:nvSpPr>
            <p:spPr>
              <a:xfrm>
                <a:off x="4900535" y="8343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62" name="PA-椭圆 88">
                <a:extLst>
                  <a:ext uri="{FF2B5EF4-FFF2-40B4-BE49-F238E27FC236}">
                    <a16:creationId xmlns:a16="http://schemas.microsoft.com/office/drawing/2014/main" id="{9FE01906-4FC8-46F1-A607-00BEB1A89900}"/>
                  </a:ext>
                </a:extLst>
              </p:cNvPr>
              <p:cNvSpPr/>
              <p:nvPr>
                <p:custDataLst>
                  <p:tags r:id="rId30"/>
                </p:custDataLst>
              </p:nvPr>
            </p:nvSpPr>
            <p:spPr>
              <a:xfrm>
                <a:off x="3478135" y="9359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63" name="PA-椭圆 90">
                <a:extLst>
                  <a:ext uri="{FF2B5EF4-FFF2-40B4-BE49-F238E27FC236}">
                    <a16:creationId xmlns:a16="http://schemas.microsoft.com/office/drawing/2014/main" id="{E595969A-2793-4D6C-84F6-B8B2F582BFF9}"/>
                  </a:ext>
                </a:extLst>
              </p:cNvPr>
              <p:cNvSpPr/>
              <p:nvPr>
                <p:custDataLst>
                  <p:tags r:id="rId31"/>
                </p:custDataLst>
              </p:nvPr>
            </p:nvSpPr>
            <p:spPr>
              <a:xfrm>
                <a:off x="3579735" y="9359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64" name="PA-椭圆 92">
                <a:extLst>
                  <a:ext uri="{FF2B5EF4-FFF2-40B4-BE49-F238E27FC236}">
                    <a16:creationId xmlns:a16="http://schemas.microsoft.com/office/drawing/2014/main" id="{562A094F-B7B0-418A-AD7E-08A1FC275E0D}"/>
                  </a:ext>
                </a:extLst>
              </p:cNvPr>
              <p:cNvSpPr/>
              <p:nvPr>
                <p:custDataLst>
                  <p:tags r:id="rId32"/>
                </p:custDataLst>
              </p:nvPr>
            </p:nvSpPr>
            <p:spPr>
              <a:xfrm>
                <a:off x="3681335" y="9359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65" name="PA-椭圆 93">
                <a:extLst>
                  <a:ext uri="{FF2B5EF4-FFF2-40B4-BE49-F238E27FC236}">
                    <a16:creationId xmlns:a16="http://schemas.microsoft.com/office/drawing/2014/main" id="{2D2D5491-E782-44BC-91CF-8A6DB254F1C8}"/>
                  </a:ext>
                </a:extLst>
              </p:cNvPr>
              <p:cNvSpPr/>
              <p:nvPr>
                <p:custDataLst>
                  <p:tags r:id="rId33"/>
                </p:custDataLst>
              </p:nvPr>
            </p:nvSpPr>
            <p:spPr>
              <a:xfrm>
                <a:off x="3782935" y="9359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66" name="PA-椭圆 97">
                <a:extLst>
                  <a:ext uri="{FF2B5EF4-FFF2-40B4-BE49-F238E27FC236}">
                    <a16:creationId xmlns:a16="http://schemas.microsoft.com/office/drawing/2014/main" id="{8D1F6E69-275A-4D6A-98C2-DFE29C7533B0}"/>
                  </a:ext>
                </a:extLst>
              </p:cNvPr>
              <p:cNvSpPr/>
              <p:nvPr>
                <p:custDataLst>
                  <p:tags r:id="rId34"/>
                </p:custDataLst>
              </p:nvPr>
            </p:nvSpPr>
            <p:spPr>
              <a:xfrm>
                <a:off x="3884535" y="9359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67" name="PA-椭圆 101">
                <a:extLst>
                  <a:ext uri="{FF2B5EF4-FFF2-40B4-BE49-F238E27FC236}">
                    <a16:creationId xmlns:a16="http://schemas.microsoft.com/office/drawing/2014/main" id="{5A36BC4B-1D6E-4295-996A-70E9811E931C}"/>
                  </a:ext>
                </a:extLst>
              </p:cNvPr>
              <p:cNvSpPr/>
              <p:nvPr>
                <p:custDataLst>
                  <p:tags r:id="rId35"/>
                </p:custDataLst>
              </p:nvPr>
            </p:nvSpPr>
            <p:spPr>
              <a:xfrm>
                <a:off x="3986135" y="9359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68" name="PA-椭圆 102">
                <a:extLst>
                  <a:ext uri="{FF2B5EF4-FFF2-40B4-BE49-F238E27FC236}">
                    <a16:creationId xmlns:a16="http://schemas.microsoft.com/office/drawing/2014/main" id="{017A6F94-4BF9-4100-8401-3E459264009A}"/>
                  </a:ext>
                </a:extLst>
              </p:cNvPr>
              <p:cNvSpPr/>
              <p:nvPr>
                <p:custDataLst>
                  <p:tags r:id="rId36"/>
                </p:custDataLst>
              </p:nvPr>
            </p:nvSpPr>
            <p:spPr>
              <a:xfrm>
                <a:off x="4087735" y="9359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69" name="PA-椭圆 103">
                <a:extLst>
                  <a:ext uri="{FF2B5EF4-FFF2-40B4-BE49-F238E27FC236}">
                    <a16:creationId xmlns:a16="http://schemas.microsoft.com/office/drawing/2014/main" id="{C75AC911-2D9A-46FB-B625-33EEC48E20FB}"/>
                  </a:ext>
                </a:extLst>
              </p:cNvPr>
              <p:cNvSpPr/>
              <p:nvPr>
                <p:custDataLst>
                  <p:tags r:id="rId37"/>
                </p:custDataLst>
              </p:nvPr>
            </p:nvSpPr>
            <p:spPr>
              <a:xfrm>
                <a:off x="4189335" y="9359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70" name="PA-椭圆 104">
                <a:extLst>
                  <a:ext uri="{FF2B5EF4-FFF2-40B4-BE49-F238E27FC236}">
                    <a16:creationId xmlns:a16="http://schemas.microsoft.com/office/drawing/2014/main" id="{B5DAED82-9589-46A3-94C6-CC9167C2D75C}"/>
                  </a:ext>
                </a:extLst>
              </p:cNvPr>
              <p:cNvSpPr/>
              <p:nvPr>
                <p:custDataLst>
                  <p:tags r:id="rId38"/>
                </p:custDataLst>
              </p:nvPr>
            </p:nvSpPr>
            <p:spPr>
              <a:xfrm>
                <a:off x="4290935" y="9359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71" name="PA-椭圆 105">
                <a:extLst>
                  <a:ext uri="{FF2B5EF4-FFF2-40B4-BE49-F238E27FC236}">
                    <a16:creationId xmlns:a16="http://schemas.microsoft.com/office/drawing/2014/main" id="{3EDEF801-7307-4EA4-80F3-19CD575E111A}"/>
                  </a:ext>
                </a:extLst>
              </p:cNvPr>
              <p:cNvSpPr/>
              <p:nvPr>
                <p:custDataLst>
                  <p:tags r:id="rId39"/>
                </p:custDataLst>
              </p:nvPr>
            </p:nvSpPr>
            <p:spPr>
              <a:xfrm>
                <a:off x="4392535" y="9359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72" name="PA-椭圆 522">
                <a:extLst>
                  <a:ext uri="{FF2B5EF4-FFF2-40B4-BE49-F238E27FC236}">
                    <a16:creationId xmlns:a16="http://schemas.microsoft.com/office/drawing/2014/main" id="{4C464D59-2560-4102-8493-5EF7BDD532E0}"/>
                  </a:ext>
                </a:extLst>
              </p:cNvPr>
              <p:cNvSpPr/>
              <p:nvPr>
                <p:custDataLst>
                  <p:tags r:id="rId40"/>
                </p:custDataLst>
              </p:nvPr>
            </p:nvSpPr>
            <p:spPr>
              <a:xfrm>
                <a:off x="4494135" y="9359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73" name="PA-椭圆 523">
                <a:extLst>
                  <a:ext uri="{FF2B5EF4-FFF2-40B4-BE49-F238E27FC236}">
                    <a16:creationId xmlns:a16="http://schemas.microsoft.com/office/drawing/2014/main" id="{8E1DED15-4D9F-43CC-812C-1862F74C3A47}"/>
                  </a:ext>
                </a:extLst>
              </p:cNvPr>
              <p:cNvSpPr/>
              <p:nvPr>
                <p:custDataLst>
                  <p:tags r:id="rId41"/>
                </p:custDataLst>
              </p:nvPr>
            </p:nvSpPr>
            <p:spPr>
              <a:xfrm>
                <a:off x="4595735" y="9359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74" name="PA-椭圆 524">
                <a:extLst>
                  <a:ext uri="{FF2B5EF4-FFF2-40B4-BE49-F238E27FC236}">
                    <a16:creationId xmlns:a16="http://schemas.microsoft.com/office/drawing/2014/main" id="{F7E2CE4A-BB97-4F93-ADE2-B4C0788FAC48}"/>
                  </a:ext>
                </a:extLst>
              </p:cNvPr>
              <p:cNvSpPr/>
              <p:nvPr>
                <p:custDataLst>
                  <p:tags r:id="rId42"/>
                </p:custDataLst>
              </p:nvPr>
            </p:nvSpPr>
            <p:spPr>
              <a:xfrm>
                <a:off x="4697335" y="9359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75" name="PA-椭圆 525">
                <a:extLst>
                  <a:ext uri="{FF2B5EF4-FFF2-40B4-BE49-F238E27FC236}">
                    <a16:creationId xmlns:a16="http://schemas.microsoft.com/office/drawing/2014/main" id="{925D5027-C674-471B-B29E-58F1D866655F}"/>
                  </a:ext>
                </a:extLst>
              </p:cNvPr>
              <p:cNvSpPr/>
              <p:nvPr>
                <p:custDataLst>
                  <p:tags r:id="rId43"/>
                </p:custDataLst>
              </p:nvPr>
            </p:nvSpPr>
            <p:spPr>
              <a:xfrm>
                <a:off x="4798935" y="9359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76" name="PA-椭圆 526">
                <a:extLst>
                  <a:ext uri="{FF2B5EF4-FFF2-40B4-BE49-F238E27FC236}">
                    <a16:creationId xmlns:a16="http://schemas.microsoft.com/office/drawing/2014/main" id="{E24600E5-BFAD-483C-9957-4446B857A3E7}"/>
                  </a:ext>
                </a:extLst>
              </p:cNvPr>
              <p:cNvSpPr/>
              <p:nvPr>
                <p:custDataLst>
                  <p:tags r:id="rId44"/>
                </p:custDataLst>
              </p:nvPr>
            </p:nvSpPr>
            <p:spPr>
              <a:xfrm>
                <a:off x="4900535" y="9359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77" name="PA-椭圆 527">
                <a:extLst>
                  <a:ext uri="{FF2B5EF4-FFF2-40B4-BE49-F238E27FC236}">
                    <a16:creationId xmlns:a16="http://schemas.microsoft.com/office/drawing/2014/main" id="{1DE62C36-9C88-43F9-B1EB-B957751EB48B}"/>
                  </a:ext>
                </a:extLst>
              </p:cNvPr>
              <p:cNvSpPr/>
              <p:nvPr>
                <p:custDataLst>
                  <p:tags r:id="rId45"/>
                </p:custDataLst>
              </p:nvPr>
            </p:nvSpPr>
            <p:spPr>
              <a:xfrm>
                <a:off x="5002135" y="9359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78" name="PA-椭圆 528">
                <a:extLst>
                  <a:ext uri="{FF2B5EF4-FFF2-40B4-BE49-F238E27FC236}">
                    <a16:creationId xmlns:a16="http://schemas.microsoft.com/office/drawing/2014/main" id="{0F7B427B-B225-46A9-B7CC-5E2C1F80F4B9}"/>
                  </a:ext>
                </a:extLst>
              </p:cNvPr>
              <p:cNvSpPr/>
              <p:nvPr>
                <p:custDataLst>
                  <p:tags r:id="rId46"/>
                </p:custDataLst>
              </p:nvPr>
            </p:nvSpPr>
            <p:spPr>
              <a:xfrm>
                <a:off x="3478135" y="10375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79" name="PA-椭圆 529">
                <a:extLst>
                  <a:ext uri="{FF2B5EF4-FFF2-40B4-BE49-F238E27FC236}">
                    <a16:creationId xmlns:a16="http://schemas.microsoft.com/office/drawing/2014/main" id="{C6D77672-1566-474C-8994-8927AADE1863}"/>
                  </a:ext>
                </a:extLst>
              </p:cNvPr>
              <p:cNvSpPr/>
              <p:nvPr>
                <p:custDataLst>
                  <p:tags r:id="rId47"/>
                </p:custDataLst>
              </p:nvPr>
            </p:nvSpPr>
            <p:spPr>
              <a:xfrm>
                <a:off x="3579735" y="10375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80" name="PA-椭圆 530">
                <a:extLst>
                  <a:ext uri="{FF2B5EF4-FFF2-40B4-BE49-F238E27FC236}">
                    <a16:creationId xmlns:a16="http://schemas.microsoft.com/office/drawing/2014/main" id="{751165C4-8854-4E3B-926A-39FB959B2480}"/>
                  </a:ext>
                </a:extLst>
              </p:cNvPr>
              <p:cNvSpPr/>
              <p:nvPr>
                <p:custDataLst>
                  <p:tags r:id="rId48"/>
                </p:custDataLst>
              </p:nvPr>
            </p:nvSpPr>
            <p:spPr>
              <a:xfrm>
                <a:off x="3681335" y="10375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81" name="PA-椭圆 531">
                <a:extLst>
                  <a:ext uri="{FF2B5EF4-FFF2-40B4-BE49-F238E27FC236}">
                    <a16:creationId xmlns:a16="http://schemas.microsoft.com/office/drawing/2014/main" id="{60ED959F-5DCF-40A5-9C8C-26C1A6C46B6E}"/>
                  </a:ext>
                </a:extLst>
              </p:cNvPr>
              <p:cNvSpPr/>
              <p:nvPr>
                <p:custDataLst>
                  <p:tags r:id="rId49"/>
                </p:custDataLst>
              </p:nvPr>
            </p:nvSpPr>
            <p:spPr>
              <a:xfrm>
                <a:off x="3782935" y="10375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82" name="PA-椭圆 532">
                <a:extLst>
                  <a:ext uri="{FF2B5EF4-FFF2-40B4-BE49-F238E27FC236}">
                    <a16:creationId xmlns:a16="http://schemas.microsoft.com/office/drawing/2014/main" id="{7DC927AE-B313-41F4-A59F-B79E8204E3FC}"/>
                  </a:ext>
                </a:extLst>
              </p:cNvPr>
              <p:cNvSpPr/>
              <p:nvPr>
                <p:custDataLst>
                  <p:tags r:id="rId50"/>
                </p:custDataLst>
              </p:nvPr>
            </p:nvSpPr>
            <p:spPr>
              <a:xfrm>
                <a:off x="3884535" y="10375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83" name="PA-椭圆 533">
                <a:extLst>
                  <a:ext uri="{FF2B5EF4-FFF2-40B4-BE49-F238E27FC236}">
                    <a16:creationId xmlns:a16="http://schemas.microsoft.com/office/drawing/2014/main" id="{C4EAEEE2-1057-4A49-A5A6-D383496EEE9E}"/>
                  </a:ext>
                </a:extLst>
              </p:cNvPr>
              <p:cNvSpPr/>
              <p:nvPr>
                <p:custDataLst>
                  <p:tags r:id="rId51"/>
                </p:custDataLst>
              </p:nvPr>
            </p:nvSpPr>
            <p:spPr>
              <a:xfrm>
                <a:off x="3986135" y="10375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84" name="PA-椭圆 534">
                <a:extLst>
                  <a:ext uri="{FF2B5EF4-FFF2-40B4-BE49-F238E27FC236}">
                    <a16:creationId xmlns:a16="http://schemas.microsoft.com/office/drawing/2014/main" id="{3D7B5605-2385-4A12-BDFA-7D9B33BCE240}"/>
                  </a:ext>
                </a:extLst>
              </p:cNvPr>
              <p:cNvSpPr/>
              <p:nvPr>
                <p:custDataLst>
                  <p:tags r:id="rId52"/>
                </p:custDataLst>
              </p:nvPr>
            </p:nvSpPr>
            <p:spPr>
              <a:xfrm>
                <a:off x="4087735" y="10375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85" name="PA-椭圆 535">
                <a:extLst>
                  <a:ext uri="{FF2B5EF4-FFF2-40B4-BE49-F238E27FC236}">
                    <a16:creationId xmlns:a16="http://schemas.microsoft.com/office/drawing/2014/main" id="{36C930F7-524A-4915-8BAC-4553FDDBECC0}"/>
                  </a:ext>
                </a:extLst>
              </p:cNvPr>
              <p:cNvSpPr/>
              <p:nvPr>
                <p:custDataLst>
                  <p:tags r:id="rId53"/>
                </p:custDataLst>
              </p:nvPr>
            </p:nvSpPr>
            <p:spPr>
              <a:xfrm>
                <a:off x="4189335" y="10375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86" name="PA-椭圆 536">
                <a:extLst>
                  <a:ext uri="{FF2B5EF4-FFF2-40B4-BE49-F238E27FC236}">
                    <a16:creationId xmlns:a16="http://schemas.microsoft.com/office/drawing/2014/main" id="{3C35FFB5-B7A4-4E0D-93B8-F735819118D3}"/>
                  </a:ext>
                </a:extLst>
              </p:cNvPr>
              <p:cNvSpPr/>
              <p:nvPr>
                <p:custDataLst>
                  <p:tags r:id="rId54"/>
                </p:custDataLst>
              </p:nvPr>
            </p:nvSpPr>
            <p:spPr>
              <a:xfrm>
                <a:off x="4290935" y="10375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87" name="PA-椭圆 537">
                <a:extLst>
                  <a:ext uri="{FF2B5EF4-FFF2-40B4-BE49-F238E27FC236}">
                    <a16:creationId xmlns:a16="http://schemas.microsoft.com/office/drawing/2014/main" id="{33F25E11-047B-4F95-B2E2-85EB2268BD19}"/>
                  </a:ext>
                </a:extLst>
              </p:cNvPr>
              <p:cNvSpPr/>
              <p:nvPr>
                <p:custDataLst>
                  <p:tags r:id="rId55"/>
                </p:custDataLst>
              </p:nvPr>
            </p:nvSpPr>
            <p:spPr>
              <a:xfrm>
                <a:off x="4392535" y="10375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88" name="PA-椭圆 538">
                <a:extLst>
                  <a:ext uri="{FF2B5EF4-FFF2-40B4-BE49-F238E27FC236}">
                    <a16:creationId xmlns:a16="http://schemas.microsoft.com/office/drawing/2014/main" id="{EAEC905E-321C-4AF1-9E57-8B826A995790}"/>
                  </a:ext>
                </a:extLst>
              </p:cNvPr>
              <p:cNvSpPr/>
              <p:nvPr>
                <p:custDataLst>
                  <p:tags r:id="rId56"/>
                </p:custDataLst>
              </p:nvPr>
            </p:nvSpPr>
            <p:spPr>
              <a:xfrm>
                <a:off x="4494135" y="10375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89" name="PA-椭圆 539">
                <a:extLst>
                  <a:ext uri="{FF2B5EF4-FFF2-40B4-BE49-F238E27FC236}">
                    <a16:creationId xmlns:a16="http://schemas.microsoft.com/office/drawing/2014/main" id="{6FFF7A28-610D-4654-BA47-C0EF6C4EC842}"/>
                  </a:ext>
                </a:extLst>
              </p:cNvPr>
              <p:cNvSpPr/>
              <p:nvPr>
                <p:custDataLst>
                  <p:tags r:id="rId57"/>
                </p:custDataLst>
              </p:nvPr>
            </p:nvSpPr>
            <p:spPr>
              <a:xfrm>
                <a:off x="4595735" y="10375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90" name="PA-椭圆 540">
                <a:extLst>
                  <a:ext uri="{FF2B5EF4-FFF2-40B4-BE49-F238E27FC236}">
                    <a16:creationId xmlns:a16="http://schemas.microsoft.com/office/drawing/2014/main" id="{802C53AD-96C7-42DC-88FD-623E2B7B3BFB}"/>
                  </a:ext>
                </a:extLst>
              </p:cNvPr>
              <p:cNvSpPr/>
              <p:nvPr>
                <p:custDataLst>
                  <p:tags r:id="rId58"/>
                </p:custDataLst>
              </p:nvPr>
            </p:nvSpPr>
            <p:spPr>
              <a:xfrm>
                <a:off x="4697335" y="10375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91" name="PA-椭圆 541">
                <a:extLst>
                  <a:ext uri="{FF2B5EF4-FFF2-40B4-BE49-F238E27FC236}">
                    <a16:creationId xmlns:a16="http://schemas.microsoft.com/office/drawing/2014/main" id="{FF81520B-BEEC-4F25-9638-F13FABCEA419}"/>
                  </a:ext>
                </a:extLst>
              </p:cNvPr>
              <p:cNvSpPr/>
              <p:nvPr>
                <p:custDataLst>
                  <p:tags r:id="rId59"/>
                </p:custDataLst>
              </p:nvPr>
            </p:nvSpPr>
            <p:spPr>
              <a:xfrm>
                <a:off x="4798935" y="10375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92" name="PA-椭圆 542">
                <a:extLst>
                  <a:ext uri="{FF2B5EF4-FFF2-40B4-BE49-F238E27FC236}">
                    <a16:creationId xmlns:a16="http://schemas.microsoft.com/office/drawing/2014/main" id="{92E0F813-BB5C-4EE9-9812-E05C57DF8B3A}"/>
                  </a:ext>
                </a:extLst>
              </p:cNvPr>
              <p:cNvSpPr/>
              <p:nvPr>
                <p:custDataLst>
                  <p:tags r:id="rId60"/>
                </p:custDataLst>
              </p:nvPr>
            </p:nvSpPr>
            <p:spPr>
              <a:xfrm>
                <a:off x="4900535" y="10375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93" name="PA-椭圆 543">
                <a:extLst>
                  <a:ext uri="{FF2B5EF4-FFF2-40B4-BE49-F238E27FC236}">
                    <a16:creationId xmlns:a16="http://schemas.microsoft.com/office/drawing/2014/main" id="{F593CB47-EAFC-4057-BBA5-17208423B25B}"/>
                  </a:ext>
                </a:extLst>
              </p:cNvPr>
              <p:cNvSpPr/>
              <p:nvPr>
                <p:custDataLst>
                  <p:tags r:id="rId61"/>
                </p:custDataLst>
              </p:nvPr>
            </p:nvSpPr>
            <p:spPr>
              <a:xfrm>
                <a:off x="5002135" y="10375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94" name="PA-椭圆 544">
                <a:extLst>
                  <a:ext uri="{FF2B5EF4-FFF2-40B4-BE49-F238E27FC236}">
                    <a16:creationId xmlns:a16="http://schemas.microsoft.com/office/drawing/2014/main" id="{E33079CE-7A01-4114-B3C8-4E08CEFF2827}"/>
                  </a:ext>
                </a:extLst>
              </p:cNvPr>
              <p:cNvSpPr/>
              <p:nvPr>
                <p:custDataLst>
                  <p:tags r:id="rId62"/>
                </p:custDataLst>
              </p:nvPr>
            </p:nvSpPr>
            <p:spPr>
              <a:xfrm>
                <a:off x="3579735" y="11391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95" name="PA-椭圆 545">
                <a:extLst>
                  <a:ext uri="{FF2B5EF4-FFF2-40B4-BE49-F238E27FC236}">
                    <a16:creationId xmlns:a16="http://schemas.microsoft.com/office/drawing/2014/main" id="{18613152-AFA3-42A6-B947-276152D7A459}"/>
                  </a:ext>
                </a:extLst>
              </p:cNvPr>
              <p:cNvSpPr/>
              <p:nvPr>
                <p:custDataLst>
                  <p:tags r:id="rId63"/>
                </p:custDataLst>
              </p:nvPr>
            </p:nvSpPr>
            <p:spPr>
              <a:xfrm>
                <a:off x="3681335" y="11391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96" name="PA-椭圆 546">
                <a:extLst>
                  <a:ext uri="{FF2B5EF4-FFF2-40B4-BE49-F238E27FC236}">
                    <a16:creationId xmlns:a16="http://schemas.microsoft.com/office/drawing/2014/main" id="{49239880-EF0A-403F-B0DE-51A47AA6B623}"/>
                  </a:ext>
                </a:extLst>
              </p:cNvPr>
              <p:cNvSpPr/>
              <p:nvPr>
                <p:custDataLst>
                  <p:tags r:id="rId64"/>
                </p:custDataLst>
              </p:nvPr>
            </p:nvSpPr>
            <p:spPr>
              <a:xfrm>
                <a:off x="3782935" y="11391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97" name="PA-椭圆 547">
                <a:extLst>
                  <a:ext uri="{FF2B5EF4-FFF2-40B4-BE49-F238E27FC236}">
                    <a16:creationId xmlns:a16="http://schemas.microsoft.com/office/drawing/2014/main" id="{B601DCED-1767-41A6-B099-E7E9D072593A}"/>
                  </a:ext>
                </a:extLst>
              </p:cNvPr>
              <p:cNvSpPr/>
              <p:nvPr>
                <p:custDataLst>
                  <p:tags r:id="rId65"/>
                </p:custDataLst>
              </p:nvPr>
            </p:nvSpPr>
            <p:spPr>
              <a:xfrm>
                <a:off x="3884535" y="11391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98" name="PA-椭圆 548">
                <a:extLst>
                  <a:ext uri="{FF2B5EF4-FFF2-40B4-BE49-F238E27FC236}">
                    <a16:creationId xmlns:a16="http://schemas.microsoft.com/office/drawing/2014/main" id="{3637B328-2297-43CD-8585-81C458DE0849}"/>
                  </a:ext>
                </a:extLst>
              </p:cNvPr>
              <p:cNvSpPr/>
              <p:nvPr>
                <p:custDataLst>
                  <p:tags r:id="rId66"/>
                </p:custDataLst>
              </p:nvPr>
            </p:nvSpPr>
            <p:spPr>
              <a:xfrm>
                <a:off x="3986135" y="11391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99" name="PA-椭圆 549">
                <a:extLst>
                  <a:ext uri="{FF2B5EF4-FFF2-40B4-BE49-F238E27FC236}">
                    <a16:creationId xmlns:a16="http://schemas.microsoft.com/office/drawing/2014/main" id="{996BF384-1003-4ECB-B7D5-097BF363166D}"/>
                  </a:ext>
                </a:extLst>
              </p:cNvPr>
              <p:cNvSpPr/>
              <p:nvPr>
                <p:custDataLst>
                  <p:tags r:id="rId67"/>
                </p:custDataLst>
              </p:nvPr>
            </p:nvSpPr>
            <p:spPr>
              <a:xfrm>
                <a:off x="4087735" y="11391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00" name="PA-椭圆 550">
                <a:extLst>
                  <a:ext uri="{FF2B5EF4-FFF2-40B4-BE49-F238E27FC236}">
                    <a16:creationId xmlns:a16="http://schemas.microsoft.com/office/drawing/2014/main" id="{7D7A3BAA-8F33-4383-A8D9-421DD857AD2E}"/>
                  </a:ext>
                </a:extLst>
              </p:cNvPr>
              <p:cNvSpPr/>
              <p:nvPr>
                <p:custDataLst>
                  <p:tags r:id="rId68"/>
                </p:custDataLst>
              </p:nvPr>
            </p:nvSpPr>
            <p:spPr>
              <a:xfrm>
                <a:off x="4189335" y="11391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01" name="PA-椭圆 551">
                <a:extLst>
                  <a:ext uri="{FF2B5EF4-FFF2-40B4-BE49-F238E27FC236}">
                    <a16:creationId xmlns:a16="http://schemas.microsoft.com/office/drawing/2014/main" id="{A9258BBD-3BF5-46B6-8C63-C43912C5C435}"/>
                  </a:ext>
                </a:extLst>
              </p:cNvPr>
              <p:cNvSpPr/>
              <p:nvPr>
                <p:custDataLst>
                  <p:tags r:id="rId69"/>
                </p:custDataLst>
              </p:nvPr>
            </p:nvSpPr>
            <p:spPr>
              <a:xfrm>
                <a:off x="4290935" y="11391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02" name="PA-椭圆 552">
                <a:extLst>
                  <a:ext uri="{FF2B5EF4-FFF2-40B4-BE49-F238E27FC236}">
                    <a16:creationId xmlns:a16="http://schemas.microsoft.com/office/drawing/2014/main" id="{17A2B6F6-4299-4FF7-91E4-2BB3177C8ECE}"/>
                  </a:ext>
                </a:extLst>
              </p:cNvPr>
              <p:cNvSpPr/>
              <p:nvPr>
                <p:custDataLst>
                  <p:tags r:id="rId70"/>
                </p:custDataLst>
              </p:nvPr>
            </p:nvSpPr>
            <p:spPr>
              <a:xfrm>
                <a:off x="4392535" y="11391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03" name="PA-椭圆 553">
                <a:extLst>
                  <a:ext uri="{FF2B5EF4-FFF2-40B4-BE49-F238E27FC236}">
                    <a16:creationId xmlns:a16="http://schemas.microsoft.com/office/drawing/2014/main" id="{D2992837-01BB-4988-8558-52477B6CAC10}"/>
                  </a:ext>
                </a:extLst>
              </p:cNvPr>
              <p:cNvSpPr/>
              <p:nvPr>
                <p:custDataLst>
                  <p:tags r:id="rId71"/>
                </p:custDataLst>
              </p:nvPr>
            </p:nvSpPr>
            <p:spPr>
              <a:xfrm>
                <a:off x="4494135" y="11391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04" name="PA-椭圆 554">
                <a:extLst>
                  <a:ext uri="{FF2B5EF4-FFF2-40B4-BE49-F238E27FC236}">
                    <a16:creationId xmlns:a16="http://schemas.microsoft.com/office/drawing/2014/main" id="{967F3770-22DC-43C8-80C1-4F59F0020F7E}"/>
                  </a:ext>
                </a:extLst>
              </p:cNvPr>
              <p:cNvSpPr/>
              <p:nvPr>
                <p:custDataLst>
                  <p:tags r:id="rId72"/>
                </p:custDataLst>
              </p:nvPr>
            </p:nvSpPr>
            <p:spPr>
              <a:xfrm>
                <a:off x="4595735" y="11391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05" name="PA-椭圆 555">
                <a:extLst>
                  <a:ext uri="{FF2B5EF4-FFF2-40B4-BE49-F238E27FC236}">
                    <a16:creationId xmlns:a16="http://schemas.microsoft.com/office/drawing/2014/main" id="{96262E45-CDBF-4E5E-B682-BA80F0FF528F}"/>
                  </a:ext>
                </a:extLst>
              </p:cNvPr>
              <p:cNvSpPr/>
              <p:nvPr>
                <p:custDataLst>
                  <p:tags r:id="rId73"/>
                </p:custDataLst>
              </p:nvPr>
            </p:nvSpPr>
            <p:spPr>
              <a:xfrm>
                <a:off x="4697335" y="11391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06" name="PA-椭圆 556">
                <a:extLst>
                  <a:ext uri="{FF2B5EF4-FFF2-40B4-BE49-F238E27FC236}">
                    <a16:creationId xmlns:a16="http://schemas.microsoft.com/office/drawing/2014/main" id="{EE05F561-D5F1-4297-90F7-061C7A554598}"/>
                  </a:ext>
                </a:extLst>
              </p:cNvPr>
              <p:cNvSpPr/>
              <p:nvPr>
                <p:custDataLst>
                  <p:tags r:id="rId74"/>
                </p:custDataLst>
              </p:nvPr>
            </p:nvSpPr>
            <p:spPr>
              <a:xfrm>
                <a:off x="4798935" y="11391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07" name="PA-椭圆 557">
                <a:extLst>
                  <a:ext uri="{FF2B5EF4-FFF2-40B4-BE49-F238E27FC236}">
                    <a16:creationId xmlns:a16="http://schemas.microsoft.com/office/drawing/2014/main" id="{28CB39F8-9C27-4D00-B631-80ADBDCDFCD7}"/>
                  </a:ext>
                </a:extLst>
              </p:cNvPr>
              <p:cNvSpPr/>
              <p:nvPr>
                <p:custDataLst>
                  <p:tags r:id="rId75"/>
                </p:custDataLst>
              </p:nvPr>
            </p:nvSpPr>
            <p:spPr>
              <a:xfrm>
                <a:off x="4900535" y="11391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08" name="PA-椭圆 558">
                <a:extLst>
                  <a:ext uri="{FF2B5EF4-FFF2-40B4-BE49-F238E27FC236}">
                    <a16:creationId xmlns:a16="http://schemas.microsoft.com/office/drawing/2014/main" id="{3C122FC5-2A91-4367-987F-0E3F223191F7}"/>
                  </a:ext>
                </a:extLst>
              </p:cNvPr>
              <p:cNvSpPr/>
              <p:nvPr>
                <p:custDataLst>
                  <p:tags r:id="rId76"/>
                </p:custDataLst>
              </p:nvPr>
            </p:nvSpPr>
            <p:spPr>
              <a:xfrm>
                <a:off x="5002135" y="11391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09" name="PA-椭圆 559">
                <a:extLst>
                  <a:ext uri="{FF2B5EF4-FFF2-40B4-BE49-F238E27FC236}">
                    <a16:creationId xmlns:a16="http://schemas.microsoft.com/office/drawing/2014/main" id="{B2C3A4FB-9E34-486F-A85E-ECCD86A546CC}"/>
                  </a:ext>
                </a:extLst>
              </p:cNvPr>
              <p:cNvSpPr/>
              <p:nvPr>
                <p:custDataLst>
                  <p:tags r:id="rId77"/>
                </p:custDataLst>
              </p:nvPr>
            </p:nvSpPr>
            <p:spPr>
              <a:xfrm>
                <a:off x="5103735" y="11391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10" name="PA-椭圆 560">
                <a:extLst>
                  <a:ext uri="{FF2B5EF4-FFF2-40B4-BE49-F238E27FC236}">
                    <a16:creationId xmlns:a16="http://schemas.microsoft.com/office/drawing/2014/main" id="{CFC37E09-F474-4AFD-AAD3-8AA7512F4985}"/>
                  </a:ext>
                </a:extLst>
              </p:cNvPr>
              <p:cNvSpPr/>
              <p:nvPr>
                <p:custDataLst>
                  <p:tags r:id="rId78"/>
                </p:custDataLst>
              </p:nvPr>
            </p:nvSpPr>
            <p:spPr>
              <a:xfrm>
                <a:off x="3579735" y="12407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11" name="PA-椭圆 561">
                <a:extLst>
                  <a:ext uri="{FF2B5EF4-FFF2-40B4-BE49-F238E27FC236}">
                    <a16:creationId xmlns:a16="http://schemas.microsoft.com/office/drawing/2014/main" id="{56A3147E-18DA-4912-8E56-0BDB3D0ED9FA}"/>
                  </a:ext>
                </a:extLst>
              </p:cNvPr>
              <p:cNvSpPr/>
              <p:nvPr>
                <p:custDataLst>
                  <p:tags r:id="rId79"/>
                </p:custDataLst>
              </p:nvPr>
            </p:nvSpPr>
            <p:spPr>
              <a:xfrm>
                <a:off x="3681335" y="12407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12" name="PA-椭圆 562">
                <a:extLst>
                  <a:ext uri="{FF2B5EF4-FFF2-40B4-BE49-F238E27FC236}">
                    <a16:creationId xmlns:a16="http://schemas.microsoft.com/office/drawing/2014/main" id="{0983CB01-9067-4931-9E6A-9BAD9A75C148}"/>
                  </a:ext>
                </a:extLst>
              </p:cNvPr>
              <p:cNvSpPr/>
              <p:nvPr>
                <p:custDataLst>
                  <p:tags r:id="rId80"/>
                </p:custDataLst>
              </p:nvPr>
            </p:nvSpPr>
            <p:spPr>
              <a:xfrm>
                <a:off x="3782935" y="12407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13" name="PA-椭圆 563">
                <a:extLst>
                  <a:ext uri="{FF2B5EF4-FFF2-40B4-BE49-F238E27FC236}">
                    <a16:creationId xmlns:a16="http://schemas.microsoft.com/office/drawing/2014/main" id="{601A9E8D-7B66-4A97-8A9B-4C7C2E3AA41F}"/>
                  </a:ext>
                </a:extLst>
              </p:cNvPr>
              <p:cNvSpPr/>
              <p:nvPr>
                <p:custDataLst>
                  <p:tags r:id="rId81"/>
                </p:custDataLst>
              </p:nvPr>
            </p:nvSpPr>
            <p:spPr>
              <a:xfrm>
                <a:off x="3884535" y="12407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14" name="PA-椭圆 564">
                <a:extLst>
                  <a:ext uri="{FF2B5EF4-FFF2-40B4-BE49-F238E27FC236}">
                    <a16:creationId xmlns:a16="http://schemas.microsoft.com/office/drawing/2014/main" id="{A5A99852-6A1A-49E0-9A4E-08E9219E269D}"/>
                  </a:ext>
                </a:extLst>
              </p:cNvPr>
              <p:cNvSpPr/>
              <p:nvPr>
                <p:custDataLst>
                  <p:tags r:id="rId82"/>
                </p:custDataLst>
              </p:nvPr>
            </p:nvSpPr>
            <p:spPr>
              <a:xfrm>
                <a:off x="3986135" y="12407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15" name="PA-椭圆 565">
                <a:extLst>
                  <a:ext uri="{FF2B5EF4-FFF2-40B4-BE49-F238E27FC236}">
                    <a16:creationId xmlns:a16="http://schemas.microsoft.com/office/drawing/2014/main" id="{E95FE050-160D-47BF-8F6B-ADD8EF3458C9}"/>
                  </a:ext>
                </a:extLst>
              </p:cNvPr>
              <p:cNvSpPr/>
              <p:nvPr>
                <p:custDataLst>
                  <p:tags r:id="rId83"/>
                </p:custDataLst>
              </p:nvPr>
            </p:nvSpPr>
            <p:spPr>
              <a:xfrm>
                <a:off x="4087735" y="12407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16" name="PA-椭圆 566">
                <a:extLst>
                  <a:ext uri="{FF2B5EF4-FFF2-40B4-BE49-F238E27FC236}">
                    <a16:creationId xmlns:a16="http://schemas.microsoft.com/office/drawing/2014/main" id="{3093B1FA-9F2C-41F3-B022-A70C7616319D}"/>
                  </a:ext>
                </a:extLst>
              </p:cNvPr>
              <p:cNvSpPr/>
              <p:nvPr>
                <p:custDataLst>
                  <p:tags r:id="rId84"/>
                </p:custDataLst>
              </p:nvPr>
            </p:nvSpPr>
            <p:spPr>
              <a:xfrm>
                <a:off x="4189335" y="12407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17" name="PA-椭圆 567">
                <a:extLst>
                  <a:ext uri="{FF2B5EF4-FFF2-40B4-BE49-F238E27FC236}">
                    <a16:creationId xmlns:a16="http://schemas.microsoft.com/office/drawing/2014/main" id="{490444DC-6F98-44E3-B153-968B0D18F564}"/>
                  </a:ext>
                </a:extLst>
              </p:cNvPr>
              <p:cNvSpPr/>
              <p:nvPr>
                <p:custDataLst>
                  <p:tags r:id="rId85"/>
                </p:custDataLst>
              </p:nvPr>
            </p:nvSpPr>
            <p:spPr>
              <a:xfrm>
                <a:off x="4290935" y="12407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18" name="PA-椭圆 568">
                <a:extLst>
                  <a:ext uri="{FF2B5EF4-FFF2-40B4-BE49-F238E27FC236}">
                    <a16:creationId xmlns:a16="http://schemas.microsoft.com/office/drawing/2014/main" id="{B15C005B-7394-47CB-A724-561202ECFB99}"/>
                  </a:ext>
                </a:extLst>
              </p:cNvPr>
              <p:cNvSpPr/>
              <p:nvPr>
                <p:custDataLst>
                  <p:tags r:id="rId86"/>
                </p:custDataLst>
              </p:nvPr>
            </p:nvSpPr>
            <p:spPr>
              <a:xfrm>
                <a:off x="4392535" y="12407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19" name="PA-椭圆 569">
                <a:extLst>
                  <a:ext uri="{FF2B5EF4-FFF2-40B4-BE49-F238E27FC236}">
                    <a16:creationId xmlns:a16="http://schemas.microsoft.com/office/drawing/2014/main" id="{7146CC84-255D-4F37-BDE0-3687342CA6E1}"/>
                  </a:ext>
                </a:extLst>
              </p:cNvPr>
              <p:cNvSpPr/>
              <p:nvPr>
                <p:custDataLst>
                  <p:tags r:id="rId87"/>
                </p:custDataLst>
              </p:nvPr>
            </p:nvSpPr>
            <p:spPr>
              <a:xfrm>
                <a:off x="4494135" y="12407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20" name="PA-椭圆 570">
                <a:extLst>
                  <a:ext uri="{FF2B5EF4-FFF2-40B4-BE49-F238E27FC236}">
                    <a16:creationId xmlns:a16="http://schemas.microsoft.com/office/drawing/2014/main" id="{C0BE84D1-EDF8-4C5A-89A1-D0C9639FD11D}"/>
                  </a:ext>
                </a:extLst>
              </p:cNvPr>
              <p:cNvSpPr/>
              <p:nvPr>
                <p:custDataLst>
                  <p:tags r:id="rId88"/>
                </p:custDataLst>
              </p:nvPr>
            </p:nvSpPr>
            <p:spPr>
              <a:xfrm>
                <a:off x="4595735" y="12407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21" name="PA-椭圆 571">
                <a:extLst>
                  <a:ext uri="{FF2B5EF4-FFF2-40B4-BE49-F238E27FC236}">
                    <a16:creationId xmlns:a16="http://schemas.microsoft.com/office/drawing/2014/main" id="{27D006AF-A4F2-49D3-B242-0DCB761F4F33}"/>
                  </a:ext>
                </a:extLst>
              </p:cNvPr>
              <p:cNvSpPr/>
              <p:nvPr>
                <p:custDataLst>
                  <p:tags r:id="rId89"/>
                </p:custDataLst>
              </p:nvPr>
            </p:nvSpPr>
            <p:spPr>
              <a:xfrm>
                <a:off x="4697335" y="12407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22" name="PA-椭圆 572">
                <a:extLst>
                  <a:ext uri="{FF2B5EF4-FFF2-40B4-BE49-F238E27FC236}">
                    <a16:creationId xmlns:a16="http://schemas.microsoft.com/office/drawing/2014/main" id="{55FA7C84-1E16-439C-8FE7-3C32C7142E8B}"/>
                  </a:ext>
                </a:extLst>
              </p:cNvPr>
              <p:cNvSpPr/>
              <p:nvPr>
                <p:custDataLst>
                  <p:tags r:id="rId90"/>
                </p:custDataLst>
              </p:nvPr>
            </p:nvSpPr>
            <p:spPr>
              <a:xfrm>
                <a:off x="4798935" y="12407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23" name="PA-椭圆 573">
                <a:extLst>
                  <a:ext uri="{FF2B5EF4-FFF2-40B4-BE49-F238E27FC236}">
                    <a16:creationId xmlns:a16="http://schemas.microsoft.com/office/drawing/2014/main" id="{1A60DA9A-42A0-46C3-B14A-341CA2E7560D}"/>
                  </a:ext>
                </a:extLst>
              </p:cNvPr>
              <p:cNvSpPr/>
              <p:nvPr>
                <p:custDataLst>
                  <p:tags r:id="rId91"/>
                </p:custDataLst>
              </p:nvPr>
            </p:nvSpPr>
            <p:spPr>
              <a:xfrm>
                <a:off x="4900535" y="12407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24" name="PA-椭圆 574">
                <a:extLst>
                  <a:ext uri="{FF2B5EF4-FFF2-40B4-BE49-F238E27FC236}">
                    <a16:creationId xmlns:a16="http://schemas.microsoft.com/office/drawing/2014/main" id="{646C460F-D1ED-4329-8333-B5803DA83D37}"/>
                  </a:ext>
                </a:extLst>
              </p:cNvPr>
              <p:cNvSpPr/>
              <p:nvPr>
                <p:custDataLst>
                  <p:tags r:id="rId92"/>
                </p:custDataLst>
              </p:nvPr>
            </p:nvSpPr>
            <p:spPr>
              <a:xfrm>
                <a:off x="5002135" y="12407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25" name="PA-椭圆 575">
                <a:extLst>
                  <a:ext uri="{FF2B5EF4-FFF2-40B4-BE49-F238E27FC236}">
                    <a16:creationId xmlns:a16="http://schemas.microsoft.com/office/drawing/2014/main" id="{96D97D61-B2EA-4D69-8515-CC0EC5756F09}"/>
                  </a:ext>
                </a:extLst>
              </p:cNvPr>
              <p:cNvSpPr/>
              <p:nvPr>
                <p:custDataLst>
                  <p:tags r:id="rId93"/>
                </p:custDataLst>
              </p:nvPr>
            </p:nvSpPr>
            <p:spPr>
              <a:xfrm>
                <a:off x="5103735" y="12407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26" name="PA-椭圆 576">
                <a:extLst>
                  <a:ext uri="{FF2B5EF4-FFF2-40B4-BE49-F238E27FC236}">
                    <a16:creationId xmlns:a16="http://schemas.microsoft.com/office/drawing/2014/main" id="{9A6F772B-EEC3-47BA-BD89-7900650D8D3A}"/>
                  </a:ext>
                </a:extLst>
              </p:cNvPr>
              <p:cNvSpPr/>
              <p:nvPr>
                <p:custDataLst>
                  <p:tags r:id="rId94"/>
                </p:custDataLst>
              </p:nvPr>
            </p:nvSpPr>
            <p:spPr>
              <a:xfrm>
                <a:off x="3478135" y="13423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27" name="PA-椭圆 577">
                <a:extLst>
                  <a:ext uri="{FF2B5EF4-FFF2-40B4-BE49-F238E27FC236}">
                    <a16:creationId xmlns:a16="http://schemas.microsoft.com/office/drawing/2014/main" id="{A8C06BBC-35C0-4488-AF71-49D9689E2F15}"/>
                  </a:ext>
                </a:extLst>
              </p:cNvPr>
              <p:cNvSpPr/>
              <p:nvPr>
                <p:custDataLst>
                  <p:tags r:id="rId95"/>
                </p:custDataLst>
              </p:nvPr>
            </p:nvSpPr>
            <p:spPr>
              <a:xfrm>
                <a:off x="3579735" y="13423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28" name="PA-椭圆 578">
                <a:extLst>
                  <a:ext uri="{FF2B5EF4-FFF2-40B4-BE49-F238E27FC236}">
                    <a16:creationId xmlns:a16="http://schemas.microsoft.com/office/drawing/2014/main" id="{29A01046-EE43-4012-83B0-575899E52CAC}"/>
                  </a:ext>
                </a:extLst>
              </p:cNvPr>
              <p:cNvSpPr/>
              <p:nvPr>
                <p:custDataLst>
                  <p:tags r:id="rId96"/>
                </p:custDataLst>
              </p:nvPr>
            </p:nvSpPr>
            <p:spPr>
              <a:xfrm>
                <a:off x="3681335" y="13423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29" name="PA-椭圆 579">
                <a:extLst>
                  <a:ext uri="{FF2B5EF4-FFF2-40B4-BE49-F238E27FC236}">
                    <a16:creationId xmlns:a16="http://schemas.microsoft.com/office/drawing/2014/main" id="{CF851A36-3336-42D8-90DE-36850FE4EF0D}"/>
                  </a:ext>
                </a:extLst>
              </p:cNvPr>
              <p:cNvSpPr/>
              <p:nvPr>
                <p:custDataLst>
                  <p:tags r:id="rId97"/>
                </p:custDataLst>
              </p:nvPr>
            </p:nvSpPr>
            <p:spPr>
              <a:xfrm>
                <a:off x="3782935" y="13423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30" name="PA-椭圆 580">
                <a:extLst>
                  <a:ext uri="{FF2B5EF4-FFF2-40B4-BE49-F238E27FC236}">
                    <a16:creationId xmlns:a16="http://schemas.microsoft.com/office/drawing/2014/main" id="{A29ECBC7-F478-4DB5-86E4-7545DA7325BC}"/>
                  </a:ext>
                </a:extLst>
              </p:cNvPr>
              <p:cNvSpPr/>
              <p:nvPr>
                <p:custDataLst>
                  <p:tags r:id="rId98"/>
                </p:custDataLst>
              </p:nvPr>
            </p:nvSpPr>
            <p:spPr>
              <a:xfrm>
                <a:off x="3884535" y="13423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31" name="PA-椭圆 581">
                <a:extLst>
                  <a:ext uri="{FF2B5EF4-FFF2-40B4-BE49-F238E27FC236}">
                    <a16:creationId xmlns:a16="http://schemas.microsoft.com/office/drawing/2014/main" id="{F0030B24-0C5A-4315-ABAC-7A04CE50F80F}"/>
                  </a:ext>
                </a:extLst>
              </p:cNvPr>
              <p:cNvSpPr/>
              <p:nvPr>
                <p:custDataLst>
                  <p:tags r:id="rId99"/>
                </p:custDataLst>
              </p:nvPr>
            </p:nvSpPr>
            <p:spPr>
              <a:xfrm>
                <a:off x="3986135" y="13423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32" name="PA-椭圆 582">
                <a:extLst>
                  <a:ext uri="{FF2B5EF4-FFF2-40B4-BE49-F238E27FC236}">
                    <a16:creationId xmlns:a16="http://schemas.microsoft.com/office/drawing/2014/main" id="{C12C0298-E97B-4BF9-A9E6-3DE1B3C7247C}"/>
                  </a:ext>
                </a:extLst>
              </p:cNvPr>
              <p:cNvSpPr/>
              <p:nvPr>
                <p:custDataLst>
                  <p:tags r:id="rId100"/>
                </p:custDataLst>
              </p:nvPr>
            </p:nvSpPr>
            <p:spPr>
              <a:xfrm>
                <a:off x="4087735" y="13423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33" name="PA-椭圆 583">
                <a:extLst>
                  <a:ext uri="{FF2B5EF4-FFF2-40B4-BE49-F238E27FC236}">
                    <a16:creationId xmlns:a16="http://schemas.microsoft.com/office/drawing/2014/main" id="{C2EDC322-3E19-467B-AD7D-395A83B62C2C}"/>
                  </a:ext>
                </a:extLst>
              </p:cNvPr>
              <p:cNvSpPr/>
              <p:nvPr>
                <p:custDataLst>
                  <p:tags r:id="rId101"/>
                </p:custDataLst>
              </p:nvPr>
            </p:nvSpPr>
            <p:spPr>
              <a:xfrm>
                <a:off x="4189335" y="13423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34" name="PA-椭圆 584">
                <a:extLst>
                  <a:ext uri="{FF2B5EF4-FFF2-40B4-BE49-F238E27FC236}">
                    <a16:creationId xmlns:a16="http://schemas.microsoft.com/office/drawing/2014/main" id="{9E1112AD-DC6C-4E0E-92B8-E5A7BEC14D33}"/>
                  </a:ext>
                </a:extLst>
              </p:cNvPr>
              <p:cNvSpPr/>
              <p:nvPr>
                <p:custDataLst>
                  <p:tags r:id="rId102"/>
                </p:custDataLst>
              </p:nvPr>
            </p:nvSpPr>
            <p:spPr>
              <a:xfrm>
                <a:off x="4290935" y="13423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35" name="PA-椭圆 585">
                <a:extLst>
                  <a:ext uri="{FF2B5EF4-FFF2-40B4-BE49-F238E27FC236}">
                    <a16:creationId xmlns:a16="http://schemas.microsoft.com/office/drawing/2014/main" id="{5DFD5C33-5A0B-4764-9941-1FE5ED24397A}"/>
                  </a:ext>
                </a:extLst>
              </p:cNvPr>
              <p:cNvSpPr/>
              <p:nvPr>
                <p:custDataLst>
                  <p:tags r:id="rId103"/>
                </p:custDataLst>
              </p:nvPr>
            </p:nvSpPr>
            <p:spPr>
              <a:xfrm>
                <a:off x="4392535" y="13423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36" name="PA-椭圆 586">
                <a:extLst>
                  <a:ext uri="{FF2B5EF4-FFF2-40B4-BE49-F238E27FC236}">
                    <a16:creationId xmlns:a16="http://schemas.microsoft.com/office/drawing/2014/main" id="{059C8960-999A-442E-ADF2-EFE732DBC87F}"/>
                  </a:ext>
                </a:extLst>
              </p:cNvPr>
              <p:cNvSpPr/>
              <p:nvPr>
                <p:custDataLst>
                  <p:tags r:id="rId104"/>
                </p:custDataLst>
              </p:nvPr>
            </p:nvSpPr>
            <p:spPr>
              <a:xfrm>
                <a:off x="4494135" y="13423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37" name="PA-椭圆 587">
                <a:extLst>
                  <a:ext uri="{FF2B5EF4-FFF2-40B4-BE49-F238E27FC236}">
                    <a16:creationId xmlns:a16="http://schemas.microsoft.com/office/drawing/2014/main" id="{51713684-8E53-468F-9D23-4D35CE3DC9B5}"/>
                  </a:ext>
                </a:extLst>
              </p:cNvPr>
              <p:cNvSpPr/>
              <p:nvPr>
                <p:custDataLst>
                  <p:tags r:id="rId105"/>
                </p:custDataLst>
              </p:nvPr>
            </p:nvSpPr>
            <p:spPr>
              <a:xfrm>
                <a:off x="4595735" y="13423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38" name="PA-椭圆 588">
                <a:extLst>
                  <a:ext uri="{FF2B5EF4-FFF2-40B4-BE49-F238E27FC236}">
                    <a16:creationId xmlns:a16="http://schemas.microsoft.com/office/drawing/2014/main" id="{06190461-66E0-4FA8-92FB-48593FDA7415}"/>
                  </a:ext>
                </a:extLst>
              </p:cNvPr>
              <p:cNvSpPr/>
              <p:nvPr>
                <p:custDataLst>
                  <p:tags r:id="rId106"/>
                </p:custDataLst>
              </p:nvPr>
            </p:nvSpPr>
            <p:spPr>
              <a:xfrm>
                <a:off x="4697335" y="13423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39" name="PA-椭圆 589">
                <a:extLst>
                  <a:ext uri="{FF2B5EF4-FFF2-40B4-BE49-F238E27FC236}">
                    <a16:creationId xmlns:a16="http://schemas.microsoft.com/office/drawing/2014/main" id="{390DD804-0C96-455F-B356-F660BD836FD3}"/>
                  </a:ext>
                </a:extLst>
              </p:cNvPr>
              <p:cNvSpPr/>
              <p:nvPr>
                <p:custDataLst>
                  <p:tags r:id="rId107"/>
                </p:custDataLst>
              </p:nvPr>
            </p:nvSpPr>
            <p:spPr>
              <a:xfrm>
                <a:off x="4798935" y="13423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40" name="PA-椭圆 590">
                <a:extLst>
                  <a:ext uri="{FF2B5EF4-FFF2-40B4-BE49-F238E27FC236}">
                    <a16:creationId xmlns:a16="http://schemas.microsoft.com/office/drawing/2014/main" id="{D7A2B11A-633C-46FB-8B97-1FA3601504C8}"/>
                  </a:ext>
                </a:extLst>
              </p:cNvPr>
              <p:cNvSpPr/>
              <p:nvPr>
                <p:custDataLst>
                  <p:tags r:id="rId108"/>
                </p:custDataLst>
              </p:nvPr>
            </p:nvSpPr>
            <p:spPr>
              <a:xfrm>
                <a:off x="4900535" y="13423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41" name="PA-椭圆 591">
                <a:extLst>
                  <a:ext uri="{FF2B5EF4-FFF2-40B4-BE49-F238E27FC236}">
                    <a16:creationId xmlns:a16="http://schemas.microsoft.com/office/drawing/2014/main" id="{746E865C-A2BF-4161-9DB3-52B4A0B08737}"/>
                  </a:ext>
                </a:extLst>
              </p:cNvPr>
              <p:cNvSpPr/>
              <p:nvPr>
                <p:custDataLst>
                  <p:tags r:id="rId109"/>
                </p:custDataLst>
              </p:nvPr>
            </p:nvSpPr>
            <p:spPr>
              <a:xfrm>
                <a:off x="5002135" y="13423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42" name="PA-椭圆 592">
                <a:extLst>
                  <a:ext uri="{FF2B5EF4-FFF2-40B4-BE49-F238E27FC236}">
                    <a16:creationId xmlns:a16="http://schemas.microsoft.com/office/drawing/2014/main" id="{9873C54E-6522-41EC-AF2B-2FA17A2C0007}"/>
                  </a:ext>
                </a:extLst>
              </p:cNvPr>
              <p:cNvSpPr/>
              <p:nvPr>
                <p:custDataLst>
                  <p:tags r:id="rId110"/>
                </p:custDataLst>
              </p:nvPr>
            </p:nvSpPr>
            <p:spPr>
              <a:xfrm>
                <a:off x="5103735" y="13423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43" name="PA-椭圆 593">
                <a:extLst>
                  <a:ext uri="{FF2B5EF4-FFF2-40B4-BE49-F238E27FC236}">
                    <a16:creationId xmlns:a16="http://schemas.microsoft.com/office/drawing/2014/main" id="{FC454FB0-2C3F-4E2C-8C18-BD1C62297BE5}"/>
                  </a:ext>
                </a:extLst>
              </p:cNvPr>
              <p:cNvSpPr/>
              <p:nvPr>
                <p:custDataLst>
                  <p:tags r:id="rId111"/>
                </p:custDataLst>
              </p:nvPr>
            </p:nvSpPr>
            <p:spPr>
              <a:xfrm>
                <a:off x="3478135" y="14439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44" name="PA-椭圆 594">
                <a:extLst>
                  <a:ext uri="{FF2B5EF4-FFF2-40B4-BE49-F238E27FC236}">
                    <a16:creationId xmlns:a16="http://schemas.microsoft.com/office/drawing/2014/main" id="{45421538-5061-4D30-9573-600BEB6A950C}"/>
                  </a:ext>
                </a:extLst>
              </p:cNvPr>
              <p:cNvSpPr/>
              <p:nvPr>
                <p:custDataLst>
                  <p:tags r:id="rId112"/>
                </p:custDataLst>
              </p:nvPr>
            </p:nvSpPr>
            <p:spPr>
              <a:xfrm>
                <a:off x="3579735" y="14439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45" name="PA-椭圆 595">
                <a:extLst>
                  <a:ext uri="{FF2B5EF4-FFF2-40B4-BE49-F238E27FC236}">
                    <a16:creationId xmlns:a16="http://schemas.microsoft.com/office/drawing/2014/main" id="{F1B83233-4FEC-4135-9440-AE0259E72F9B}"/>
                  </a:ext>
                </a:extLst>
              </p:cNvPr>
              <p:cNvSpPr/>
              <p:nvPr>
                <p:custDataLst>
                  <p:tags r:id="rId113"/>
                </p:custDataLst>
              </p:nvPr>
            </p:nvSpPr>
            <p:spPr>
              <a:xfrm>
                <a:off x="3681335" y="14439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46" name="PA-椭圆 596">
                <a:extLst>
                  <a:ext uri="{FF2B5EF4-FFF2-40B4-BE49-F238E27FC236}">
                    <a16:creationId xmlns:a16="http://schemas.microsoft.com/office/drawing/2014/main" id="{D002ECFC-7DD2-4B8F-B637-60F9D44B978D}"/>
                  </a:ext>
                </a:extLst>
              </p:cNvPr>
              <p:cNvSpPr/>
              <p:nvPr>
                <p:custDataLst>
                  <p:tags r:id="rId114"/>
                </p:custDataLst>
              </p:nvPr>
            </p:nvSpPr>
            <p:spPr>
              <a:xfrm>
                <a:off x="3782935" y="14439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47" name="PA-椭圆 597">
                <a:extLst>
                  <a:ext uri="{FF2B5EF4-FFF2-40B4-BE49-F238E27FC236}">
                    <a16:creationId xmlns:a16="http://schemas.microsoft.com/office/drawing/2014/main" id="{F1AE5116-611B-4230-8C52-FD5F752A70A0}"/>
                  </a:ext>
                </a:extLst>
              </p:cNvPr>
              <p:cNvSpPr/>
              <p:nvPr>
                <p:custDataLst>
                  <p:tags r:id="rId115"/>
                </p:custDataLst>
              </p:nvPr>
            </p:nvSpPr>
            <p:spPr>
              <a:xfrm>
                <a:off x="3884535" y="14439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48" name="PA-椭圆 598">
                <a:extLst>
                  <a:ext uri="{FF2B5EF4-FFF2-40B4-BE49-F238E27FC236}">
                    <a16:creationId xmlns:a16="http://schemas.microsoft.com/office/drawing/2014/main" id="{B7F94207-4DC3-45AA-BC90-441FF9D0FB82}"/>
                  </a:ext>
                </a:extLst>
              </p:cNvPr>
              <p:cNvSpPr/>
              <p:nvPr>
                <p:custDataLst>
                  <p:tags r:id="rId116"/>
                </p:custDataLst>
              </p:nvPr>
            </p:nvSpPr>
            <p:spPr>
              <a:xfrm>
                <a:off x="3986135" y="14439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49" name="PA-椭圆 599">
                <a:extLst>
                  <a:ext uri="{FF2B5EF4-FFF2-40B4-BE49-F238E27FC236}">
                    <a16:creationId xmlns:a16="http://schemas.microsoft.com/office/drawing/2014/main" id="{CE12DA15-6B05-40AF-9A5D-A3A787658474}"/>
                  </a:ext>
                </a:extLst>
              </p:cNvPr>
              <p:cNvSpPr/>
              <p:nvPr>
                <p:custDataLst>
                  <p:tags r:id="rId117"/>
                </p:custDataLst>
              </p:nvPr>
            </p:nvSpPr>
            <p:spPr>
              <a:xfrm>
                <a:off x="4087735" y="14439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50" name="PA-椭圆 600">
                <a:extLst>
                  <a:ext uri="{FF2B5EF4-FFF2-40B4-BE49-F238E27FC236}">
                    <a16:creationId xmlns:a16="http://schemas.microsoft.com/office/drawing/2014/main" id="{DB97B754-D5DD-4ADC-8361-0D8A6AA7947C}"/>
                  </a:ext>
                </a:extLst>
              </p:cNvPr>
              <p:cNvSpPr/>
              <p:nvPr>
                <p:custDataLst>
                  <p:tags r:id="rId118"/>
                </p:custDataLst>
              </p:nvPr>
            </p:nvSpPr>
            <p:spPr>
              <a:xfrm>
                <a:off x="4189335" y="14439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51" name="PA-椭圆 601">
                <a:extLst>
                  <a:ext uri="{FF2B5EF4-FFF2-40B4-BE49-F238E27FC236}">
                    <a16:creationId xmlns:a16="http://schemas.microsoft.com/office/drawing/2014/main" id="{8429376E-3558-49F0-A858-3FB0D59075CB}"/>
                  </a:ext>
                </a:extLst>
              </p:cNvPr>
              <p:cNvSpPr/>
              <p:nvPr>
                <p:custDataLst>
                  <p:tags r:id="rId119"/>
                </p:custDataLst>
              </p:nvPr>
            </p:nvSpPr>
            <p:spPr>
              <a:xfrm>
                <a:off x="4290935" y="14439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52" name="PA-椭圆 602">
                <a:extLst>
                  <a:ext uri="{FF2B5EF4-FFF2-40B4-BE49-F238E27FC236}">
                    <a16:creationId xmlns:a16="http://schemas.microsoft.com/office/drawing/2014/main" id="{083D1414-161C-4ECC-9BCA-E97F619143F5}"/>
                  </a:ext>
                </a:extLst>
              </p:cNvPr>
              <p:cNvSpPr/>
              <p:nvPr>
                <p:custDataLst>
                  <p:tags r:id="rId120"/>
                </p:custDataLst>
              </p:nvPr>
            </p:nvSpPr>
            <p:spPr>
              <a:xfrm>
                <a:off x="4392535" y="14439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53" name="PA-椭圆 603">
                <a:extLst>
                  <a:ext uri="{FF2B5EF4-FFF2-40B4-BE49-F238E27FC236}">
                    <a16:creationId xmlns:a16="http://schemas.microsoft.com/office/drawing/2014/main" id="{04CDECC8-0E7F-4718-B3EC-5D4BB3EB80B5}"/>
                  </a:ext>
                </a:extLst>
              </p:cNvPr>
              <p:cNvSpPr/>
              <p:nvPr>
                <p:custDataLst>
                  <p:tags r:id="rId121"/>
                </p:custDataLst>
              </p:nvPr>
            </p:nvSpPr>
            <p:spPr>
              <a:xfrm>
                <a:off x="4494135" y="14439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54" name="PA-椭圆 604">
                <a:extLst>
                  <a:ext uri="{FF2B5EF4-FFF2-40B4-BE49-F238E27FC236}">
                    <a16:creationId xmlns:a16="http://schemas.microsoft.com/office/drawing/2014/main" id="{7BFC4BFD-2CCC-43DB-A230-D7A40AC9DCED}"/>
                  </a:ext>
                </a:extLst>
              </p:cNvPr>
              <p:cNvSpPr/>
              <p:nvPr>
                <p:custDataLst>
                  <p:tags r:id="rId122"/>
                </p:custDataLst>
              </p:nvPr>
            </p:nvSpPr>
            <p:spPr>
              <a:xfrm>
                <a:off x="4595735" y="14439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55" name="PA-椭圆 605">
                <a:extLst>
                  <a:ext uri="{FF2B5EF4-FFF2-40B4-BE49-F238E27FC236}">
                    <a16:creationId xmlns:a16="http://schemas.microsoft.com/office/drawing/2014/main" id="{AD450EAF-1E62-44D9-835E-A900681E54F3}"/>
                  </a:ext>
                </a:extLst>
              </p:cNvPr>
              <p:cNvSpPr/>
              <p:nvPr>
                <p:custDataLst>
                  <p:tags r:id="rId123"/>
                </p:custDataLst>
              </p:nvPr>
            </p:nvSpPr>
            <p:spPr>
              <a:xfrm>
                <a:off x="4697335" y="14439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56" name="PA-椭圆 606">
                <a:extLst>
                  <a:ext uri="{FF2B5EF4-FFF2-40B4-BE49-F238E27FC236}">
                    <a16:creationId xmlns:a16="http://schemas.microsoft.com/office/drawing/2014/main" id="{BA0FBD82-921B-495E-8738-8747D9F0BA2D}"/>
                  </a:ext>
                </a:extLst>
              </p:cNvPr>
              <p:cNvSpPr/>
              <p:nvPr>
                <p:custDataLst>
                  <p:tags r:id="rId124"/>
                </p:custDataLst>
              </p:nvPr>
            </p:nvSpPr>
            <p:spPr>
              <a:xfrm>
                <a:off x="4798935" y="14439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57" name="PA-椭圆 607">
                <a:extLst>
                  <a:ext uri="{FF2B5EF4-FFF2-40B4-BE49-F238E27FC236}">
                    <a16:creationId xmlns:a16="http://schemas.microsoft.com/office/drawing/2014/main" id="{FC2CCDCA-FA45-4F64-BC04-26348EAF4542}"/>
                  </a:ext>
                </a:extLst>
              </p:cNvPr>
              <p:cNvSpPr/>
              <p:nvPr>
                <p:custDataLst>
                  <p:tags r:id="rId125"/>
                </p:custDataLst>
              </p:nvPr>
            </p:nvSpPr>
            <p:spPr>
              <a:xfrm>
                <a:off x="4900535" y="14439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58" name="PA-椭圆 608">
                <a:extLst>
                  <a:ext uri="{FF2B5EF4-FFF2-40B4-BE49-F238E27FC236}">
                    <a16:creationId xmlns:a16="http://schemas.microsoft.com/office/drawing/2014/main" id="{9E871466-F702-4638-A1EE-DDA855D1F1C6}"/>
                  </a:ext>
                </a:extLst>
              </p:cNvPr>
              <p:cNvSpPr/>
              <p:nvPr>
                <p:custDataLst>
                  <p:tags r:id="rId126"/>
                </p:custDataLst>
              </p:nvPr>
            </p:nvSpPr>
            <p:spPr>
              <a:xfrm>
                <a:off x="5002135" y="14439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59" name="PA-椭圆 609">
                <a:extLst>
                  <a:ext uri="{FF2B5EF4-FFF2-40B4-BE49-F238E27FC236}">
                    <a16:creationId xmlns:a16="http://schemas.microsoft.com/office/drawing/2014/main" id="{5A2100FA-E5A4-4367-AC36-F440709DCA21}"/>
                  </a:ext>
                </a:extLst>
              </p:cNvPr>
              <p:cNvSpPr/>
              <p:nvPr>
                <p:custDataLst>
                  <p:tags r:id="rId127"/>
                </p:custDataLst>
              </p:nvPr>
            </p:nvSpPr>
            <p:spPr>
              <a:xfrm>
                <a:off x="5103735" y="14439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60" name="PA-椭圆 610">
                <a:extLst>
                  <a:ext uri="{FF2B5EF4-FFF2-40B4-BE49-F238E27FC236}">
                    <a16:creationId xmlns:a16="http://schemas.microsoft.com/office/drawing/2014/main" id="{A057AE28-B7A8-40DA-A6E2-3B23E95E0DFF}"/>
                  </a:ext>
                </a:extLst>
              </p:cNvPr>
              <p:cNvSpPr/>
              <p:nvPr>
                <p:custDataLst>
                  <p:tags r:id="rId128"/>
                </p:custDataLst>
              </p:nvPr>
            </p:nvSpPr>
            <p:spPr>
              <a:xfrm>
                <a:off x="5205335" y="14439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61" name="PA-椭圆 611">
                <a:extLst>
                  <a:ext uri="{FF2B5EF4-FFF2-40B4-BE49-F238E27FC236}">
                    <a16:creationId xmlns:a16="http://schemas.microsoft.com/office/drawing/2014/main" id="{B9BF5A94-334A-4688-A1B3-E4DE152F2C51}"/>
                  </a:ext>
                </a:extLst>
              </p:cNvPr>
              <p:cNvSpPr/>
              <p:nvPr>
                <p:custDataLst>
                  <p:tags r:id="rId129"/>
                </p:custDataLst>
              </p:nvPr>
            </p:nvSpPr>
            <p:spPr>
              <a:xfrm>
                <a:off x="3376535" y="15455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62" name="PA-椭圆 612">
                <a:extLst>
                  <a:ext uri="{FF2B5EF4-FFF2-40B4-BE49-F238E27FC236}">
                    <a16:creationId xmlns:a16="http://schemas.microsoft.com/office/drawing/2014/main" id="{E6651E32-D24E-4012-A70B-6E4C464A7708}"/>
                  </a:ext>
                </a:extLst>
              </p:cNvPr>
              <p:cNvSpPr/>
              <p:nvPr>
                <p:custDataLst>
                  <p:tags r:id="rId130"/>
                </p:custDataLst>
              </p:nvPr>
            </p:nvSpPr>
            <p:spPr>
              <a:xfrm>
                <a:off x="3478135" y="15455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63" name="PA-椭圆 613">
                <a:extLst>
                  <a:ext uri="{FF2B5EF4-FFF2-40B4-BE49-F238E27FC236}">
                    <a16:creationId xmlns:a16="http://schemas.microsoft.com/office/drawing/2014/main" id="{62D9E135-A6B1-4053-ACFB-A6A145EA7D03}"/>
                  </a:ext>
                </a:extLst>
              </p:cNvPr>
              <p:cNvSpPr/>
              <p:nvPr>
                <p:custDataLst>
                  <p:tags r:id="rId131"/>
                </p:custDataLst>
              </p:nvPr>
            </p:nvSpPr>
            <p:spPr>
              <a:xfrm>
                <a:off x="3579735" y="15455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64" name="PA-椭圆 614">
                <a:extLst>
                  <a:ext uri="{FF2B5EF4-FFF2-40B4-BE49-F238E27FC236}">
                    <a16:creationId xmlns:a16="http://schemas.microsoft.com/office/drawing/2014/main" id="{AA12CB6E-E365-4C31-9886-D6BD8D5C5F12}"/>
                  </a:ext>
                </a:extLst>
              </p:cNvPr>
              <p:cNvSpPr/>
              <p:nvPr>
                <p:custDataLst>
                  <p:tags r:id="rId132"/>
                </p:custDataLst>
              </p:nvPr>
            </p:nvSpPr>
            <p:spPr>
              <a:xfrm>
                <a:off x="3681335" y="15455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65" name="PA-椭圆 615">
                <a:extLst>
                  <a:ext uri="{FF2B5EF4-FFF2-40B4-BE49-F238E27FC236}">
                    <a16:creationId xmlns:a16="http://schemas.microsoft.com/office/drawing/2014/main" id="{B81CE3A1-FB1C-409C-83AC-533CA67FC56D}"/>
                  </a:ext>
                </a:extLst>
              </p:cNvPr>
              <p:cNvSpPr/>
              <p:nvPr>
                <p:custDataLst>
                  <p:tags r:id="rId133"/>
                </p:custDataLst>
              </p:nvPr>
            </p:nvSpPr>
            <p:spPr>
              <a:xfrm>
                <a:off x="3782935" y="15455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66" name="PA-椭圆 616">
                <a:extLst>
                  <a:ext uri="{FF2B5EF4-FFF2-40B4-BE49-F238E27FC236}">
                    <a16:creationId xmlns:a16="http://schemas.microsoft.com/office/drawing/2014/main" id="{BEA4D28D-2F9A-4CB2-BAB1-98D6C5FA144B}"/>
                  </a:ext>
                </a:extLst>
              </p:cNvPr>
              <p:cNvSpPr/>
              <p:nvPr>
                <p:custDataLst>
                  <p:tags r:id="rId134"/>
                </p:custDataLst>
              </p:nvPr>
            </p:nvSpPr>
            <p:spPr>
              <a:xfrm>
                <a:off x="3884535" y="15455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67" name="PA-椭圆 617">
                <a:extLst>
                  <a:ext uri="{FF2B5EF4-FFF2-40B4-BE49-F238E27FC236}">
                    <a16:creationId xmlns:a16="http://schemas.microsoft.com/office/drawing/2014/main" id="{4C149D22-02A0-45ED-9578-CD6F8DAA20C4}"/>
                  </a:ext>
                </a:extLst>
              </p:cNvPr>
              <p:cNvSpPr/>
              <p:nvPr>
                <p:custDataLst>
                  <p:tags r:id="rId135"/>
                </p:custDataLst>
              </p:nvPr>
            </p:nvSpPr>
            <p:spPr>
              <a:xfrm>
                <a:off x="3986135" y="15455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68" name="PA-椭圆 618">
                <a:extLst>
                  <a:ext uri="{FF2B5EF4-FFF2-40B4-BE49-F238E27FC236}">
                    <a16:creationId xmlns:a16="http://schemas.microsoft.com/office/drawing/2014/main" id="{FEBCDF92-6248-4AEE-87A0-C51501CC6264}"/>
                  </a:ext>
                </a:extLst>
              </p:cNvPr>
              <p:cNvSpPr/>
              <p:nvPr>
                <p:custDataLst>
                  <p:tags r:id="rId136"/>
                </p:custDataLst>
              </p:nvPr>
            </p:nvSpPr>
            <p:spPr>
              <a:xfrm>
                <a:off x="4087735" y="15455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69" name="PA-椭圆 619">
                <a:extLst>
                  <a:ext uri="{FF2B5EF4-FFF2-40B4-BE49-F238E27FC236}">
                    <a16:creationId xmlns:a16="http://schemas.microsoft.com/office/drawing/2014/main" id="{57D3FEC9-A6A3-4306-BE55-0F26090439B3}"/>
                  </a:ext>
                </a:extLst>
              </p:cNvPr>
              <p:cNvSpPr/>
              <p:nvPr>
                <p:custDataLst>
                  <p:tags r:id="rId137"/>
                </p:custDataLst>
              </p:nvPr>
            </p:nvSpPr>
            <p:spPr>
              <a:xfrm>
                <a:off x="4189335" y="15455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70" name="PA-椭圆 620">
                <a:extLst>
                  <a:ext uri="{FF2B5EF4-FFF2-40B4-BE49-F238E27FC236}">
                    <a16:creationId xmlns:a16="http://schemas.microsoft.com/office/drawing/2014/main" id="{321049F5-6FEE-4E93-8404-420B094FDEAE}"/>
                  </a:ext>
                </a:extLst>
              </p:cNvPr>
              <p:cNvSpPr/>
              <p:nvPr>
                <p:custDataLst>
                  <p:tags r:id="rId138"/>
                </p:custDataLst>
              </p:nvPr>
            </p:nvSpPr>
            <p:spPr>
              <a:xfrm>
                <a:off x="4290935" y="15455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71" name="PA-椭圆 621">
                <a:extLst>
                  <a:ext uri="{FF2B5EF4-FFF2-40B4-BE49-F238E27FC236}">
                    <a16:creationId xmlns:a16="http://schemas.microsoft.com/office/drawing/2014/main" id="{DCD1C2BC-9B07-4848-82EB-C82F7E474115}"/>
                  </a:ext>
                </a:extLst>
              </p:cNvPr>
              <p:cNvSpPr/>
              <p:nvPr>
                <p:custDataLst>
                  <p:tags r:id="rId139"/>
                </p:custDataLst>
              </p:nvPr>
            </p:nvSpPr>
            <p:spPr>
              <a:xfrm>
                <a:off x="4392535" y="15455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72" name="PA-椭圆 622">
                <a:extLst>
                  <a:ext uri="{FF2B5EF4-FFF2-40B4-BE49-F238E27FC236}">
                    <a16:creationId xmlns:a16="http://schemas.microsoft.com/office/drawing/2014/main" id="{CB47E677-1904-4C4C-971E-61648C8470CA}"/>
                  </a:ext>
                </a:extLst>
              </p:cNvPr>
              <p:cNvSpPr/>
              <p:nvPr>
                <p:custDataLst>
                  <p:tags r:id="rId140"/>
                </p:custDataLst>
              </p:nvPr>
            </p:nvSpPr>
            <p:spPr>
              <a:xfrm>
                <a:off x="4494135" y="15455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73" name="PA-椭圆 623">
                <a:extLst>
                  <a:ext uri="{FF2B5EF4-FFF2-40B4-BE49-F238E27FC236}">
                    <a16:creationId xmlns:a16="http://schemas.microsoft.com/office/drawing/2014/main" id="{E47C55A8-09E8-446C-B90A-3FF19C1632A6}"/>
                  </a:ext>
                </a:extLst>
              </p:cNvPr>
              <p:cNvSpPr/>
              <p:nvPr>
                <p:custDataLst>
                  <p:tags r:id="rId141"/>
                </p:custDataLst>
              </p:nvPr>
            </p:nvSpPr>
            <p:spPr>
              <a:xfrm>
                <a:off x="4595735" y="15455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74" name="PA-椭圆 624">
                <a:extLst>
                  <a:ext uri="{FF2B5EF4-FFF2-40B4-BE49-F238E27FC236}">
                    <a16:creationId xmlns:a16="http://schemas.microsoft.com/office/drawing/2014/main" id="{1B368A6B-4ED8-4365-B44D-A392FB75BADB}"/>
                  </a:ext>
                </a:extLst>
              </p:cNvPr>
              <p:cNvSpPr/>
              <p:nvPr>
                <p:custDataLst>
                  <p:tags r:id="rId142"/>
                </p:custDataLst>
              </p:nvPr>
            </p:nvSpPr>
            <p:spPr>
              <a:xfrm>
                <a:off x="4697335" y="15455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75" name="PA-椭圆 625">
                <a:extLst>
                  <a:ext uri="{FF2B5EF4-FFF2-40B4-BE49-F238E27FC236}">
                    <a16:creationId xmlns:a16="http://schemas.microsoft.com/office/drawing/2014/main" id="{93C656AB-01D5-4C6F-A35E-F1D9291D8678}"/>
                  </a:ext>
                </a:extLst>
              </p:cNvPr>
              <p:cNvSpPr/>
              <p:nvPr>
                <p:custDataLst>
                  <p:tags r:id="rId143"/>
                </p:custDataLst>
              </p:nvPr>
            </p:nvSpPr>
            <p:spPr>
              <a:xfrm>
                <a:off x="4798935" y="15455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76" name="PA-椭圆 626">
                <a:extLst>
                  <a:ext uri="{FF2B5EF4-FFF2-40B4-BE49-F238E27FC236}">
                    <a16:creationId xmlns:a16="http://schemas.microsoft.com/office/drawing/2014/main" id="{18A62063-855D-42E7-9E06-B854C5225AF3}"/>
                  </a:ext>
                </a:extLst>
              </p:cNvPr>
              <p:cNvSpPr/>
              <p:nvPr>
                <p:custDataLst>
                  <p:tags r:id="rId144"/>
                </p:custDataLst>
              </p:nvPr>
            </p:nvSpPr>
            <p:spPr>
              <a:xfrm>
                <a:off x="4900535" y="15455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77" name="PA-椭圆 627">
                <a:extLst>
                  <a:ext uri="{FF2B5EF4-FFF2-40B4-BE49-F238E27FC236}">
                    <a16:creationId xmlns:a16="http://schemas.microsoft.com/office/drawing/2014/main" id="{A28FC46C-CF4B-4A3E-A293-201AA8938577}"/>
                  </a:ext>
                </a:extLst>
              </p:cNvPr>
              <p:cNvSpPr/>
              <p:nvPr>
                <p:custDataLst>
                  <p:tags r:id="rId145"/>
                </p:custDataLst>
              </p:nvPr>
            </p:nvSpPr>
            <p:spPr>
              <a:xfrm>
                <a:off x="5002135" y="15455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78" name="PA-椭圆 628">
                <a:extLst>
                  <a:ext uri="{FF2B5EF4-FFF2-40B4-BE49-F238E27FC236}">
                    <a16:creationId xmlns:a16="http://schemas.microsoft.com/office/drawing/2014/main" id="{B40B1B13-93D1-4BFB-BCF5-11859533517D}"/>
                  </a:ext>
                </a:extLst>
              </p:cNvPr>
              <p:cNvSpPr/>
              <p:nvPr>
                <p:custDataLst>
                  <p:tags r:id="rId146"/>
                </p:custDataLst>
              </p:nvPr>
            </p:nvSpPr>
            <p:spPr>
              <a:xfrm>
                <a:off x="5103735" y="15455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79" name="PA-椭圆 629">
                <a:extLst>
                  <a:ext uri="{FF2B5EF4-FFF2-40B4-BE49-F238E27FC236}">
                    <a16:creationId xmlns:a16="http://schemas.microsoft.com/office/drawing/2014/main" id="{4D949393-FC80-40EE-8FBD-EDCA497DD5B3}"/>
                  </a:ext>
                </a:extLst>
              </p:cNvPr>
              <p:cNvSpPr/>
              <p:nvPr>
                <p:custDataLst>
                  <p:tags r:id="rId147"/>
                </p:custDataLst>
              </p:nvPr>
            </p:nvSpPr>
            <p:spPr>
              <a:xfrm>
                <a:off x="5205335" y="15455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80" name="PA-椭圆 630">
                <a:extLst>
                  <a:ext uri="{FF2B5EF4-FFF2-40B4-BE49-F238E27FC236}">
                    <a16:creationId xmlns:a16="http://schemas.microsoft.com/office/drawing/2014/main" id="{5D113F20-2243-4E78-B519-BDC60B000E49}"/>
                  </a:ext>
                </a:extLst>
              </p:cNvPr>
              <p:cNvSpPr/>
              <p:nvPr>
                <p:custDataLst>
                  <p:tags r:id="rId148"/>
                </p:custDataLst>
              </p:nvPr>
            </p:nvSpPr>
            <p:spPr>
              <a:xfrm>
                <a:off x="3274935" y="16471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81" name="PA-椭圆 631">
                <a:extLst>
                  <a:ext uri="{FF2B5EF4-FFF2-40B4-BE49-F238E27FC236}">
                    <a16:creationId xmlns:a16="http://schemas.microsoft.com/office/drawing/2014/main" id="{1DA8D100-44E6-4007-865A-5F11B6D1BE0F}"/>
                  </a:ext>
                </a:extLst>
              </p:cNvPr>
              <p:cNvSpPr/>
              <p:nvPr>
                <p:custDataLst>
                  <p:tags r:id="rId149"/>
                </p:custDataLst>
              </p:nvPr>
            </p:nvSpPr>
            <p:spPr>
              <a:xfrm>
                <a:off x="3376535" y="16471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82" name="PA-椭圆 632">
                <a:extLst>
                  <a:ext uri="{FF2B5EF4-FFF2-40B4-BE49-F238E27FC236}">
                    <a16:creationId xmlns:a16="http://schemas.microsoft.com/office/drawing/2014/main" id="{4037427C-8D2B-4EE8-94A3-9B19BD180037}"/>
                  </a:ext>
                </a:extLst>
              </p:cNvPr>
              <p:cNvSpPr/>
              <p:nvPr>
                <p:custDataLst>
                  <p:tags r:id="rId150"/>
                </p:custDataLst>
              </p:nvPr>
            </p:nvSpPr>
            <p:spPr>
              <a:xfrm>
                <a:off x="3478135" y="16471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83" name="PA-椭圆 633">
                <a:extLst>
                  <a:ext uri="{FF2B5EF4-FFF2-40B4-BE49-F238E27FC236}">
                    <a16:creationId xmlns:a16="http://schemas.microsoft.com/office/drawing/2014/main" id="{940425C6-6D05-4A04-A810-BF5B069ECFC5}"/>
                  </a:ext>
                </a:extLst>
              </p:cNvPr>
              <p:cNvSpPr/>
              <p:nvPr>
                <p:custDataLst>
                  <p:tags r:id="rId151"/>
                </p:custDataLst>
              </p:nvPr>
            </p:nvSpPr>
            <p:spPr>
              <a:xfrm>
                <a:off x="3579735" y="16471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84" name="PA-椭圆 634">
                <a:extLst>
                  <a:ext uri="{FF2B5EF4-FFF2-40B4-BE49-F238E27FC236}">
                    <a16:creationId xmlns:a16="http://schemas.microsoft.com/office/drawing/2014/main" id="{4A434258-4B99-4D74-9463-DBEA51F05534}"/>
                  </a:ext>
                </a:extLst>
              </p:cNvPr>
              <p:cNvSpPr/>
              <p:nvPr>
                <p:custDataLst>
                  <p:tags r:id="rId152"/>
                </p:custDataLst>
              </p:nvPr>
            </p:nvSpPr>
            <p:spPr>
              <a:xfrm>
                <a:off x="3681335" y="16471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85" name="PA-椭圆 635">
                <a:extLst>
                  <a:ext uri="{FF2B5EF4-FFF2-40B4-BE49-F238E27FC236}">
                    <a16:creationId xmlns:a16="http://schemas.microsoft.com/office/drawing/2014/main" id="{2D5AA786-1666-404D-89D8-C6938264FFFA}"/>
                  </a:ext>
                </a:extLst>
              </p:cNvPr>
              <p:cNvSpPr/>
              <p:nvPr>
                <p:custDataLst>
                  <p:tags r:id="rId153"/>
                </p:custDataLst>
              </p:nvPr>
            </p:nvSpPr>
            <p:spPr>
              <a:xfrm>
                <a:off x="3782935" y="16471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86" name="PA-椭圆 636">
                <a:extLst>
                  <a:ext uri="{FF2B5EF4-FFF2-40B4-BE49-F238E27FC236}">
                    <a16:creationId xmlns:a16="http://schemas.microsoft.com/office/drawing/2014/main" id="{2172BD23-A47F-44B3-BA75-96CC0AEEA538}"/>
                  </a:ext>
                </a:extLst>
              </p:cNvPr>
              <p:cNvSpPr/>
              <p:nvPr>
                <p:custDataLst>
                  <p:tags r:id="rId154"/>
                </p:custDataLst>
              </p:nvPr>
            </p:nvSpPr>
            <p:spPr>
              <a:xfrm>
                <a:off x="3884535" y="16471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87" name="PA-椭圆 637">
                <a:extLst>
                  <a:ext uri="{FF2B5EF4-FFF2-40B4-BE49-F238E27FC236}">
                    <a16:creationId xmlns:a16="http://schemas.microsoft.com/office/drawing/2014/main" id="{BC33BAFF-6B88-4511-A7C6-3C1A8BE576D1}"/>
                  </a:ext>
                </a:extLst>
              </p:cNvPr>
              <p:cNvSpPr/>
              <p:nvPr>
                <p:custDataLst>
                  <p:tags r:id="rId155"/>
                </p:custDataLst>
              </p:nvPr>
            </p:nvSpPr>
            <p:spPr>
              <a:xfrm>
                <a:off x="3986135" y="16471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88" name="PA-椭圆 638">
                <a:extLst>
                  <a:ext uri="{FF2B5EF4-FFF2-40B4-BE49-F238E27FC236}">
                    <a16:creationId xmlns:a16="http://schemas.microsoft.com/office/drawing/2014/main" id="{8D0590D4-5F2B-4611-B655-8738EA5ABD44}"/>
                  </a:ext>
                </a:extLst>
              </p:cNvPr>
              <p:cNvSpPr/>
              <p:nvPr>
                <p:custDataLst>
                  <p:tags r:id="rId156"/>
                </p:custDataLst>
              </p:nvPr>
            </p:nvSpPr>
            <p:spPr>
              <a:xfrm>
                <a:off x="4087735" y="16471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89" name="PA-椭圆 639">
                <a:extLst>
                  <a:ext uri="{FF2B5EF4-FFF2-40B4-BE49-F238E27FC236}">
                    <a16:creationId xmlns:a16="http://schemas.microsoft.com/office/drawing/2014/main" id="{13043936-CFB7-410C-800F-7AB5F1DDF4C6}"/>
                  </a:ext>
                </a:extLst>
              </p:cNvPr>
              <p:cNvSpPr/>
              <p:nvPr>
                <p:custDataLst>
                  <p:tags r:id="rId157"/>
                </p:custDataLst>
              </p:nvPr>
            </p:nvSpPr>
            <p:spPr>
              <a:xfrm>
                <a:off x="4189335" y="16471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90" name="PA-椭圆 640">
                <a:extLst>
                  <a:ext uri="{FF2B5EF4-FFF2-40B4-BE49-F238E27FC236}">
                    <a16:creationId xmlns:a16="http://schemas.microsoft.com/office/drawing/2014/main" id="{AA55ED5E-0910-46B0-B39D-067FA8050F4E}"/>
                  </a:ext>
                </a:extLst>
              </p:cNvPr>
              <p:cNvSpPr/>
              <p:nvPr>
                <p:custDataLst>
                  <p:tags r:id="rId158"/>
                </p:custDataLst>
              </p:nvPr>
            </p:nvSpPr>
            <p:spPr>
              <a:xfrm>
                <a:off x="4290935" y="16471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91" name="PA-椭圆 641">
                <a:extLst>
                  <a:ext uri="{FF2B5EF4-FFF2-40B4-BE49-F238E27FC236}">
                    <a16:creationId xmlns:a16="http://schemas.microsoft.com/office/drawing/2014/main" id="{4896A8D4-CFFB-4086-A12F-F90EF56C2A75}"/>
                  </a:ext>
                </a:extLst>
              </p:cNvPr>
              <p:cNvSpPr/>
              <p:nvPr>
                <p:custDataLst>
                  <p:tags r:id="rId159"/>
                </p:custDataLst>
              </p:nvPr>
            </p:nvSpPr>
            <p:spPr>
              <a:xfrm>
                <a:off x="4392535" y="16471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92" name="PA-椭圆 642">
                <a:extLst>
                  <a:ext uri="{FF2B5EF4-FFF2-40B4-BE49-F238E27FC236}">
                    <a16:creationId xmlns:a16="http://schemas.microsoft.com/office/drawing/2014/main" id="{D290A333-358E-4EC6-A0AB-0B7230259342}"/>
                  </a:ext>
                </a:extLst>
              </p:cNvPr>
              <p:cNvSpPr/>
              <p:nvPr>
                <p:custDataLst>
                  <p:tags r:id="rId160"/>
                </p:custDataLst>
              </p:nvPr>
            </p:nvSpPr>
            <p:spPr>
              <a:xfrm>
                <a:off x="4494135" y="16471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93" name="PA-椭圆 643">
                <a:extLst>
                  <a:ext uri="{FF2B5EF4-FFF2-40B4-BE49-F238E27FC236}">
                    <a16:creationId xmlns:a16="http://schemas.microsoft.com/office/drawing/2014/main" id="{4EC227F2-D97F-4E76-8387-CDC094D5677D}"/>
                  </a:ext>
                </a:extLst>
              </p:cNvPr>
              <p:cNvSpPr/>
              <p:nvPr>
                <p:custDataLst>
                  <p:tags r:id="rId161"/>
                </p:custDataLst>
              </p:nvPr>
            </p:nvSpPr>
            <p:spPr>
              <a:xfrm>
                <a:off x="4595735" y="16471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94" name="PA-椭圆 644">
                <a:extLst>
                  <a:ext uri="{FF2B5EF4-FFF2-40B4-BE49-F238E27FC236}">
                    <a16:creationId xmlns:a16="http://schemas.microsoft.com/office/drawing/2014/main" id="{572B7033-EC88-4CE5-AFE7-984E1968034D}"/>
                  </a:ext>
                </a:extLst>
              </p:cNvPr>
              <p:cNvSpPr/>
              <p:nvPr>
                <p:custDataLst>
                  <p:tags r:id="rId162"/>
                </p:custDataLst>
              </p:nvPr>
            </p:nvSpPr>
            <p:spPr>
              <a:xfrm>
                <a:off x="4697335" y="16471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95" name="PA-椭圆 645">
                <a:extLst>
                  <a:ext uri="{FF2B5EF4-FFF2-40B4-BE49-F238E27FC236}">
                    <a16:creationId xmlns:a16="http://schemas.microsoft.com/office/drawing/2014/main" id="{4939A9D1-92CC-4669-8C06-D485E95790D8}"/>
                  </a:ext>
                </a:extLst>
              </p:cNvPr>
              <p:cNvSpPr/>
              <p:nvPr>
                <p:custDataLst>
                  <p:tags r:id="rId163"/>
                </p:custDataLst>
              </p:nvPr>
            </p:nvSpPr>
            <p:spPr>
              <a:xfrm>
                <a:off x="4798935" y="16471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96" name="PA-椭圆 646">
                <a:extLst>
                  <a:ext uri="{FF2B5EF4-FFF2-40B4-BE49-F238E27FC236}">
                    <a16:creationId xmlns:a16="http://schemas.microsoft.com/office/drawing/2014/main" id="{0D948AF2-7C12-41E9-BD8D-40C0C63F649D}"/>
                  </a:ext>
                </a:extLst>
              </p:cNvPr>
              <p:cNvSpPr/>
              <p:nvPr>
                <p:custDataLst>
                  <p:tags r:id="rId164"/>
                </p:custDataLst>
              </p:nvPr>
            </p:nvSpPr>
            <p:spPr>
              <a:xfrm>
                <a:off x="4900535" y="16471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97" name="PA-椭圆 647">
                <a:extLst>
                  <a:ext uri="{FF2B5EF4-FFF2-40B4-BE49-F238E27FC236}">
                    <a16:creationId xmlns:a16="http://schemas.microsoft.com/office/drawing/2014/main" id="{674334F2-6028-437E-89FE-E5CC0E0799EC}"/>
                  </a:ext>
                </a:extLst>
              </p:cNvPr>
              <p:cNvSpPr/>
              <p:nvPr>
                <p:custDataLst>
                  <p:tags r:id="rId165"/>
                </p:custDataLst>
              </p:nvPr>
            </p:nvSpPr>
            <p:spPr>
              <a:xfrm>
                <a:off x="5002135" y="16471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98" name="PA-椭圆 648">
                <a:extLst>
                  <a:ext uri="{FF2B5EF4-FFF2-40B4-BE49-F238E27FC236}">
                    <a16:creationId xmlns:a16="http://schemas.microsoft.com/office/drawing/2014/main" id="{705BF762-CAE0-48D5-90AA-FCEBE7299F6A}"/>
                  </a:ext>
                </a:extLst>
              </p:cNvPr>
              <p:cNvSpPr/>
              <p:nvPr>
                <p:custDataLst>
                  <p:tags r:id="rId166"/>
                </p:custDataLst>
              </p:nvPr>
            </p:nvSpPr>
            <p:spPr>
              <a:xfrm>
                <a:off x="5103735" y="16471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99" name="PA-椭圆 649">
                <a:extLst>
                  <a:ext uri="{FF2B5EF4-FFF2-40B4-BE49-F238E27FC236}">
                    <a16:creationId xmlns:a16="http://schemas.microsoft.com/office/drawing/2014/main" id="{D8FDCBA4-03D2-4F44-9A0E-F38CE5A57D78}"/>
                  </a:ext>
                </a:extLst>
              </p:cNvPr>
              <p:cNvSpPr/>
              <p:nvPr>
                <p:custDataLst>
                  <p:tags r:id="rId167"/>
                </p:custDataLst>
              </p:nvPr>
            </p:nvSpPr>
            <p:spPr>
              <a:xfrm>
                <a:off x="5205335" y="16471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00" name="PA-椭圆 650">
                <a:extLst>
                  <a:ext uri="{FF2B5EF4-FFF2-40B4-BE49-F238E27FC236}">
                    <a16:creationId xmlns:a16="http://schemas.microsoft.com/office/drawing/2014/main" id="{99EA7A4E-A3DA-44A1-A4CB-B5F8A9B83524}"/>
                  </a:ext>
                </a:extLst>
              </p:cNvPr>
              <p:cNvSpPr/>
              <p:nvPr>
                <p:custDataLst>
                  <p:tags r:id="rId168"/>
                </p:custDataLst>
              </p:nvPr>
            </p:nvSpPr>
            <p:spPr>
              <a:xfrm>
                <a:off x="5306935" y="16471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01" name="PA-椭圆 651">
                <a:extLst>
                  <a:ext uri="{FF2B5EF4-FFF2-40B4-BE49-F238E27FC236}">
                    <a16:creationId xmlns:a16="http://schemas.microsoft.com/office/drawing/2014/main" id="{9F9B6207-167C-4FBD-9FC4-7D3F8A78EB50}"/>
                  </a:ext>
                </a:extLst>
              </p:cNvPr>
              <p:cNvSpPr/>
              <p:nvPr>
                <p:custDataLst>
                  <p:tags r:id="rId169"/>
                </p:custDataLst>
              </p:nvPr>
            </p:nvSpPr>
            <p:spPr>
              <a:xfrm>
                <a:off x="3376535" y="17487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02" name="PA-椭圆 652">
                <a:extLst>
                  <a:ext uri="{FF2B5EF4-FFF2-40B4-BE49-F238E27FC236}">
                    <a16:creationId xmlns:a16="http://schemas.microsoft.com/office/drawing/2014/main" id="{D3CFE7F2-7319-4A01-A50C-7E921C7212B6}"/>
                  </a:ext>
                </a:extLst>
              </p:cNvPr>
              <p:cNvSpPr/>
              <p:nvPr>
                <p:custDataLst>
                  <p:tags r:id="rId170"/>
                </p:custDataLst>
              </p:nvPr>
            </p:nvSpPr>
            <p:spPr>
              <a:xfrm>
                <a:off x="3478135" y="17487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03" name="PA-椭圆 653">
                <a:extLst>
                  <a:ext uri="{FF2B5EF4-FFF2-40B4-BE49-F238E27FC236}">
                    <a16:creationId xmlns:a16="http://schemas.microsoft.com/office/drawing/2014/main" id="{F76D5342-F7FC-4F15-AC4C-516DD2195491}"/>
                  </a:ext>
                </a:extLst>
              </p:cNvPr>
              <p:cNvSpPr/>
              <p:nvPr>
                <p:custDataLst>
                  <p:tags r:id="rId171"/>
                </p:custDataLst>
              </p:nvPr>
            </p:nvSpPr>
            <p:spPr>
              <a:xfrm>
                <a:off x="3579735" y="17487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04" name="PA-椭圆 654">
                <a:extLst>
                  <a:ext uri="{FF2B5EF4-FFF2-40B4-BE49-F238E27FC236}">
                    <a16:creationId xmlns:a16="http://schemas.microsoft.com/office/drawing/2014/main" id="{CE8AAF4D-F770-4DA8-88DB-FD7CC64EFC01}"/>
                  </a:ext>
                </a:extLst>
              </p:cNvPr>
              <p:cNvSpPr/>
              <p:nvPr>
                <p:custDataLst>
                  <p:tags r:id="rId172"/>
                </p:custDataLst>
              </p:nvPr>
            </p:nvSpPr>
            <p:spPr>
              <a:xfrm>
                <a:off x="3681335" y="17487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05" name="PA-椭圆 655">
                <a:extLst>
                  <a:ext uri="{FF2B5EF4-FFF2-40B4-BE49-F238E27FC236}">
                    <a16:creationId xmlns:a16="http://schemas.microsoft.com/office/drawing/2014/main" id="{BA20693D-E580-41B6-8626-925D719B928B}"/>
                  </a:ext>
                </a:extLst>
              </p:cNvPr>
              <p:cNvSpPr/>
              <p:nvPr>
                <p:custDataLst>
                  <p:tags r:id="rId173"/>
                </p:custDataLst>
              </p:nvPr>
            </p:nvSpPr>
            <p:spPr>
              <a:xfrm>
                <a:off x="3782935" y="17487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06" name="PA-椭圆 656">
                <a:extLst>
                  <a:ext uri="{FF2B5EF4-FFF2-40B4-BE49-F238E27FC236}">
                    <a16:creationId xmlns:a16="http://schemas.microsoft.com/office/drawing/2014/main" id="{2D4A55C0-22EB-4640-A2D1-7A64275C94C3}"/>
                  </a:ext>
                </a:extLst>
              </p:cNvPr>
              <p:cNvSpPr/>
              <p:nvPr>
                <p:custDataLst>
                  <p:tags r:id="rId174"/>
                </p:custDataLst>
              </p:nvPr>
            </p:nvSpPr>
            <p:spPr>
              <a:xfrm>
                <a:off x="3884535" y="17487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07" name="PA-椭圆 657">
                <a:extLst>
                  <a:ext uri="{FF2B5EF4-FFF2-40B4-BE49-F238E27FC236}">
                    <a16:creationId xmlns:a16="http://schemas.microsoft.com/office/drawing/2014/main" id="{1F4A6208-968C-4721-9B38-6D3A1FDA8F96}"/>
                  </a:ext>
                </a:extLst>
              </p:cNvPr>
              <p:cNvSpPr/>
              <p:nvPr>
                <p:custDataLst>
                  <p:tags r:id="rId175"/>
                </p:custDataLst>
              </p:nvPr>
            </p:nvSpPr>
            <p:spPr>
              <a:xfrm>
                <a:off x="3986135" y="17487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08" name="PA-椭圆 658">
                <a:extLst>
                  <a:ext uri="{FF2B5EF4-FFF2-40B4-BE49-F238E27FC236}">
                    <a16:creationId xmlns:a16="http://schemas.microsoft.com/office/drawing/2014/main" id="{1A333422-30B4-437C-8BF9-B631AB0A30F2}"/>
                  </a:ext>
                </a:extLst>
              </p:cNvPr>
              <p:cNvSpPr/>
              <p:nvPr>
                <p:custDataLst>
                  <p:tags r:id="rId176"/>
                </p:custDataLst>
              </p:nvPr>
            </p:nvSpPr>
            <p:spPr>
              <a:xfrm>
                <a:off x="4087735" y="17487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09" name="PA-椭圆 659">
                <a:extLst>
                  <a:ext uri="{FF2B5EF4-FFF2-40B4-BE49-F238E27FC236}">
                    <a16:creationId xmlns:a16="http://schemas.microsoft.com/office/drawing/2014/main" id="{E359861F-4D9A-491D-877B-0B88E52CE3E5}"/>
                  </a:ext>
                </a:extLst>
              </p:cNvPr>
              <p:cNvSpPr/>
              <p:nvPr>
                <p:custDataLst>
                  <p:tags r:id="rId177"/>
                </p:custDataLst>
              </p:nvPr>
            </p:nvSpPr>
            <p:spPr>
              <a:xfrm>
                <a:off x="4189335" y="17487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10" name="PA-椭圆 660">
                <a:extLst>
                  <a:ext uri="{FF2B5EF4-FFF2-40B4-BE49-F238E27FC236}">
                    <a16:creationId xmlns:a16="http://schemas.microsoft.com/office/drawing/2014/main" id="{C0DBB42B-CA64-4A8E-A2F3-93DF30DE8376}"/>
                  </a:ext>
                </a:extLst>
              </p:cNvPr>
              <p:cNvSpPr/>
              <p:nvPr>
                <p:custDataLst>
                  <p:tags r:id="rId178"/>
                </p:custDataLst>
              </p:nvPr>
            </p:nvSpPr>
            <p:spPr>
              <a:xfrm>
                <a:off x="4290935" y="17487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11" name="PA-椭圆 661">
                <a:extLst>
                  <a:ext uri="{FF2B5EF4-FFF2-40B4-BE49-F238E27FC236}">
                    <a16:creationId xmlns:a16="http://schemas.microsoft.com/office/drawing/2014/main" id="{9222D3E0-EF36-4907-A7A9-2BEE8493AD5A}"/>
                  </a:ext>
                </a:extLst>
              </p:cNvPr>
              <p:cNvSpPr/>
              <p:nvPr>
                <p:custDataLst>
                  <p:tags r:id="rId179"/>
                </p:custDataLst>
              </p:nvPr>
            </p:nvSpPr>
            <p:spPr>
              <a:xfrm>
                <a:off x="4392535" y="17487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12" name="PA-椭圆 662">
                <a:extLst>
                  <a:ext uri="{FF2B5EF4-FFF2-40B4-BE49-F238E27FC236}">
                    <a16:creationId xmlns:a16="http://schemas.microsoft.com/office/drawing/2014/main" id="{907E2F7E-41DA-4309-BBD1-2E93ECE83B1A}"/>
                  </a:ext>
                </a:extLst>
              </p:cNvPr>
              <p:cNvSpPr/>
              <p:nvPr>
                <p:custDataLst>
                  <p:tags r:id="rId180"/>
                </p:custDataLst>
              </p:nvPr>
            </p:nvSpPr>
            <p:spPr>
              <a:xfrm>
                <a:off x="4494135" y="17487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13" name="PA-椭圆 663">
                <a:extLst>
                  <a:ext uri="{FF2B5EF4-FFF2-40B4-BE49-F238E27FC236}">
                    <a16:creationId xmlns:a16="http://schemas.microsoft.com/office/drawing/2014/main" id="{EB3723FE-C815-4BDA-A7FE-277655C46F37}"/>
                  </a:ext>
                </a:extLst>
              </p:cNvPr>
              <p:cNvSpPr/>
              <p:nvPr>
                <p:custDataLst>
                  <p:tags r:id="rId181"/>
                </p:custDataLst>
              </p:nvPr>
            </p:nvSpPr>
            <p:spPr>
              <a:xfrm>
                <a:off x="4595735" y="17487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14" name="PA-椭圆 664">
                <a:extLst>
                  <a:ext uri="{FF2B5EF4-FFF2-40B4-BE49-F238E27FC236}">
                    <a16:creationId xmlns:a16="http://schemas.microsoft.com/office/drawing/2014/main" id="{9AB6BAD0-4511-474A-A875-F8C372BC7221}"/>
                  </a:ext>
                </a:extLst>
              </p:cNvPr>
              <p:cNvSpPr/>
              <p:nvPr>
                <p:custDataLst>
                  <p:tags r:id="rId182"/>
                </p:custDataLst>
              </p:nvPr>
            </p:nvSpPr>
            <p:spPr>
              <a:xfrm>
                <a:off x="4697335" y="17487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15" name="PA-椭圆 665">
                <a:extLst>
                  <a:ext uri="{FF2B5EF4-FFF2-40B4-BE49-F238E27FC236}">
                    <a16:creationId xmlns:a16="http://schemas.microsoft.com/office/drawing/2014/main" id="{F4C465C0-8C02-40B4-8C32-130AC1DA1586}"/>
                  </a:ext>
                </a:extLst>
              </p:cNvPr>
              <p:cNvSpPr/>
              <p:nvPr>
                <p:custDataLst>
                  <p:tags r:id="rId183"/>
                </p:custDataLst>
              </p:nvPr>
            </p:nvSpPr>
            <p:spPr>
              <a:xfrm>
                <a:off x="4798935" y="17487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16" name="PA-椭圆 666">
                <a:extLst>
                  <a:ext uri="{FF2B5EF4-FFF2-40B4-BE49-F238E27FC236}">
                    <a16:creationId xmlns:a16="http://schemas.microsoft.com/office/drawing/2014/main" id="{5E169D05-9F86-4E87-8E2F-14B050291379}"/>
                  </a:ext>
                </a:extLst>
              </p:cNvPr>
              <p:cNvSpPr/>
              <p:nvPr>
                <p:custDataLst>
                  <p:tags r:id="rId184"/>
                </p:custDataLst>
              </p:nvPr>
            </p:nvSpPr>
            <p:spPr>
              <a:xfrm>
                <a:off x="4900535" y="17487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17" name="PA-椭圆 667">
                <a:extLst>
                  <a:ext uri="{FF2B5EF4-FFF2-40B4-BE49-F238E27FC236}">
                    <a16:creationId xmlns:a16="http://schemas.microsoft.com/office/drawing/2014/main" id="{C268A5F4-E633-43AE-BD18-F7685C3896DD}"/>
                  </a:ext>
                </a:extLst>
              </p:cNvPr>
              <p:cNvSpPr/>
              <p:nvPr>
                <p:custDataLst>
                  <p:tags r:id="rId185"/>
                </p:custDataLst>
              </p:nvPr>
            </p:nvSpPr>
            <p:spPr>
              <a:xfrm>
                <a:off x="5002135" y="17487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18" name="PA-椭圆 668">
                <a:extLst>
                  <a:ext uri="{FF2B5EF4-FFF2-40B4-BE49-F238E27FC236}">
                    <a16:creationId xmlns:a16="http://schemas.microsoft.com/office/drawing/2014/main" id="{EAC06B9A-28B9-4425-99F7-B1BB9CAADD4C}"/>
                  </a:ext>
                </a:extLst>
              </p:cNvPr>
              <p:cNvSpPr/>
              <p:nvPr>
                <p:custDataLst>
                  <p:tags r:id="rId186"/>
                </p:custDataLst>
              </p:nvPr>
            </p:nvSpPr>
            <p:spPr>
              <a:xfrm>
                <a:off x="5103735" y="17487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19" name="PA-椭圆 669">
                <a:extLst>
                  <a:ext uri="{FF2B5EF4-FFF2-40B4-BE49-F238E27FC236}">
                    <a16:creationId xmlns:a16="http://schemas.microsoft.com/office/drawing/2014/main" id="{933E7F26-7836-42A0-A796-06600D9970D8}"/>
                  </a:ext>
                </a:extLst>
              </p:cNvPr>
              <p:cNvSpPr/>
              <p:nvPr>
                <p:custDataLst>
                  <p:tags r:id="rId187"/>
                </p:custDataLst>
              </p:nvPr>
            </p:nvSpPr>
            <p:spPr>
              <a:xfrm>
                <a:off x="5205335" y="17487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20" name="PA-椭圆 670">
                <a:extLst>
                  <a:ext uri="{FF2B5EF4-FFF2-40B4-BE49-F238E27FC236}">
                    <a16:creationId xmlns:a16="http://schemas.microsoft.com/office/drawing/2014/main" id="{45CD0867-577B-445D-9999-5019923E61E5}"/>
                  </a:ext>
                </a:extLst>
              </p:cNvPr>
              <p:cNvSpPr/>
              <p:nvPr>
                <p:custDataLst>
                  <p:tags r:id="rId188"/>
                </p:custDataLst>
              </p:nvPr>
            </p:nvSpPr>
            <p:spPr>
              <a:xfrm>
                <a:off x="5306935" y="17487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21" name="PA-椭圆 671">
                <a:extLst>
                  <a:ext uri="{FF2B5EF4-FFF2-40B4-BE49-F238E27FC236}">
                    <a16:creationId xmlns:a16="http://schemas.microsoft.com/office/drawing/2014/main" id="{630C9986-3907-49F2-B8EB-C3470D84D36D}"/>
                  </a:ext>
                </a:extLst>
              </p:cNvPr>
              <p:cNvSpPr/>
              <p:nvPr>
                <p:custDataLst>
                  <p:tags r:id="rId189"/>
                </p:custDataLst>
              </p:nvPr>
            </p:nvSpPr>
            <p:spPr>
              <a:xfrm>
                <a:off x="5408535" y="17487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22" name="PA-椭圆 672">
                <a:extLst>
                  <a:ext uri="{FF2B5EF4-FFF2-40B4-BE49-F238E27FC236}">
                    <a16:creationId xmlns:a16="http://schemas.microsoft.com/office/drawing/2014/main" id="{405C9302-0B00-43BC-B30E-A63298936EA0}"/>
                  </a:ext>
                </a:extLst>
              </p:cNvPr>
              <p:cNvSpPr/>
              <p:nvPr>
                <p:custDataLst>
                  <p:tags r:id="rId190"/>
                </p:custDataLst>
              </p:nvPr>
            </p:nvSpPr>
            <p:spPr>
              <a:xfrm>
                <a:off x="3376535" y="18503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23" name="PA-椭圆 673">
                <a:extLst>
                  <a:ext uri="{FF2B5EF4-FFF2-40B4-BE49-F238E27FC236}">
                    <a16:creationId xmlns:a16="http://schemas.microsoft.com/office/drawing/2014/main" id="{38BAFF92-5C17-4D6D-A578-E9B2007F6EBB}"/>
                  </a:ext>
                </a:extLst>
              </p:cNvPr>
              <p:cNvSpPr/>
              <p:nvPr>
                <p:custDataLst>
                  <p:tags r:id="rId191"/>
                </p:custDataLst>
              </p:nvPr>
            </p:nvSpPr>
            <p:spPr>
              <a:xfrm>
                <a:off x="3478135" y="18503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24" name="PA-椭圆 674">
                <a:extLst>
                  <a:ext uri="{FF2B5EF4-FFF2-40B4-BE49-F238E27FC236}">
                    <a16:creationId xmlns:a16="http://schemas.microsoft.com/office/drawing/2014/main" id="{97D4DBCB-0133-4C62-ADD3-98F10BA87701}"/>
                  </a:ext>
                </a:extLst>
              </p:cNvPr>
              <p:cNvSpPr/>
              <p:nvPr>
                <p:custDataLst>
                  <p:tags r:id="rId192"/>
                </p:custDataLst>
              </p:nvPr>
            </p:nvSpPr>
            <p:spPr>
              <a:xfrm>
                <a:off x="3579735" y="18503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25" name="PA-椭圆 675">
                <a:extLst>
                  <a:ext uri="{FF2B5EF4-FFF2-40B4-BE49-F238E27FC236}">
                    <a16:creationId xmlns:a16="http://schemas.microsoft.com/office/drawing/2014/main" id="{8924AAA5-1199-4D72-9747-C8EA9D313D66}"/>
                  </a:ext>
                </a:extLst>
              </p:cNvPr>
              <p:cNvSpPr/>
              <p:nvPr>
                <p:custDataLst>
                  <p:tags r:id="rId193"/>
                </p:custDataLst>
              </p:nvPr>
            </p:nvSpPr>
            <p:spPr>
              <a:xfrm>
                <a:off x="3681335" y="18503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26" name="PA-椭圆 676">
                <a:extLst>
                  <a:ext uri="{FF2B5EF4-FFF2-40B4-BE49-F238E27FC236}">
                    <a16:creationId xmlns:a16="http://schemas.microsoft.com/office/drawing/2014/main" id="{6A609417-C0B8-4B69-9F36-720DDE2BB334}"/>
                  </a:ext>
                </a:extLst>
              </p:cNvPr>
              <p:cNvSpPr/>
              <p:nvPr>
                <p:custDataLst>
                  <p:tags r:id="rId194"/>
                </p:custDataLst>
              </p:nvPr>
            </p:nvSpPr>
            <p:spPr>
              <a:xfrm>
                <a:off x="3782935" y="18503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27" name="PA-椭圆 677">
                <a:extLst>
                  <a:ext uri="{FF2B5EF4-FFF2-40B4-BE49-F238E27FC236}">
                    <a16:creationId xmlns:a16="http://schemas.microsoft.com/office/drawing/2014/main" id="{AEC329A9-369D-497A-8CA8-452C2E91BEDC}"/>
                  </a:ext>
                </a:extLst>
              </p:cNvPr>
              <p:cNvSpPr/>
              <p:nvPr>
                <p:custDataLst>
                  <p:tags r:id="rId195"/>
                </p:custDataLst>
              </p:nvPr>
            </p:nvSpPr>
            <p:spPr>
              <a:xfrm>
                <a:off x="3884535" y="18503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28" name="PA-椭圆 678">
                <a:extLst>
                  <a:ext uri="{FF2B5EF4-FFF2-40B4-BE49-F238E27FC236}">
                    <a16:creationId xmlns:a16="http://schemas.microsoft.com/office/drawing/2014/main" id="{A47A8B19-B0A8-4294-B76D-6445A46F12CA}"/>
                  </a:ext>
                </a:extLst>
              </p:cNvPr>
              <p:cNvSpPr/>
              <p:nvPr>
                <p:custDataLst>
                  <p:tags r:id="rId196"/>
                </p:custDataLst>
              </p:nvPr>
            </p:nvSpPr>
            <p:spPr>
              <a:xfrm>
                <a:off x="3986135" y="18503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29" name="PA-椭圆 679">
                <a:extLst>
                  <a:ext uri="{FF2B5EF4-FFF2-40B4-BE49-F238E27FC236}">
                    <a16:creationId xmlns:a16="http://schemas.microsoft.com/office/drawing/2014/main" id="{81BE80F9-BB15-4709-973B-9F083B94365E}"/>
                  </a:ext>
                </a:extLst>
              </p:cNvPr>
              <p:cNvSpPr/>
              <p:nvPr>
                <p:custDataLst>
                  <p:tags r:id="rId197"/>
                </p:custDataLst>
              </p:nvPr>
            </p:nvSpPr>
            <p:spPr>
              <a:xfrm>
                <a:off x="4087735" y="18503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30" name="PA-椭圆 680">
                <a:extLst>
                  <a:ext uri="{FF2B5EF4-FFF2-40B4-BE49-F238E27FC236}">
                    <a16:creationId xmlns:a16="http://schemas.microsoft.com/office/drawing/2014/main" id="{3BAC2C02-6FAA-49A0-BA84-A6126CB1997B}"/>
                  </a:ext>
                </a:extLst>
              </p:cNvPr>
              <p:cNvSpPr/>
              <p:nvPr>
                <p:custDataLst>
                  <p:tags r:id="rId198"/>
                </p:custDataLst>
              </p:nvPr>
            </p:nvSpPr>
            <p:spPr>
              <a:xfrm>
                <a:off x="4189335" y="18503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31" name="PA-椭圆 681">
                <a:extLst>
                  <a:ext uri="{FF2B5EF4-FFF2-40B4-BE49-F238E27FC236}">
                    <a16:creationId xmlns:a16="http://schemas.microsoft.com/office/drawing/2014/main" id="{EC82498A-5530-421D-A202-B0BE5D996559}"/>
                  </a:ext>
                </a:extLst>
              </p:cNvPr>
              <p:cNvSpPr/>
              <p:nvPr>
                <p:custDataLst>
                  <p:tags r:id="rId199"/>
                </p:custDataLst>
              </p:nvPr>
            </p:nvSpPr>
            <p:spPr>
              <a:xfrm>
                <a:off x="4290935" y="18503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32" name="PA-椭圆 682">
                <a:extLst>
                  <a:ext uri="{FF2B5EF4-FFF2-40B4-BE49-F238E27FC236}">
                    <a16:creationId xmlns:a16="http://schemas.microsoft.com/office/drawing/2014/main" id="{AEB63C28-47B4-44CC-93D8-DF98FE2F843C}"/>
                  </a:ext>
                </a:extLst>
              </p:cNvPr>
              <p:cNvSpPr/>
              <p:nvPr>
                <p:custDataLst>
                  <p:tags r:id="rId200"/>
                </p:custDataLst>
              </p:nvPr>
            </p:nvSpPr>
            <p:spPr>
              <a:xfrm>
                <a:off x="4392535" y="18503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33" name="PA-椭圆 683">
                <a:extLst>
                  <a:ext uri="{FF2B5EF4-FFF2-40B4-BE49-F238E27FC236}">
                    <a16:creationId xmlns:a16="http://schemas.microsoft.com/office/drawing/2014/main" id="{D4B335F7-BB40-4B13-93C3-F3FABD0C4197}"/>
                  </a:ext>
                </a:extLst>
              </p:cNvPr>
              <p:cNvSpPr/>
              <p:nvPr>
                <p:custDataLst>
                  <p:tags r:id="rId201"/>
                </p:custDataLst>
              </p:nvPr>
            </p:nvSpPr>
            <p:spPr>
              <a:xfrm>
                <a:off x="4494135" y="18503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34" name="PA-椭圆 684">
                <a:extLst>
                  <a:ext uri="{FF2B5EF4-FFF2-40B4-BE49-F238E27FC236}">
                    <a16:creationId xmlns:a16="http://schemas.microsoft.com/office/drawing/2014/main" id="{21016503-D81E-4282-9E9B-608D2DF6B294}"/>
                  </a:ext>
                </a:extLst>
              </p:cNvPr>
              <p:cNvSpPr/>
              <p:nvPr>
                <p:custDataLst>
                  <p:tags r:id="rId202"/>
                </p:custDataLst>
              </p:nvPr>
            </p:nvSpPr>
            <p:spPr>
              <a:xfrm>
                <a:off x="4595735" y="18503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35" name="PA-椭圆 685">
                <a:extLst>
                  <a:ext uri="{FF2B5EF4-FFF2-40B4-BE49-F238E27FC236}">
                    <a16:creationId xmlns:a16="http://schemas.microsoft.com/office/drawing/2014/main" id="{E456A527-E849-42C2-AB88-4C4EDF4D4B1F}"/>
                  </a:ext>
                </a:extLst>
              </p:cNvPr>
              <p:cNvSpPr/>
              <p:nvPr>
                <p:custDataLst>
                  <p:tags r:id="rId203"/>
                </p:custDataLst>
              </p:nvPr>
            </p:nvSpPr>
            <p:spPr>
              <a:xfrm>
                <a:off x="4697335" y="18503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36" name="PA-椭圆 686">
                <a:extLst>
                  <a:ext uri="{FF2B5EF4-FFF2-40B4-BE49-F238E27FC236}">
                    <a16:creationId xmlns:a16="http://schemas.microsoft.com/office/drawing/2014/main" id="{CFDBA13D-C2A5-477C-A487-AFBC476E35CB}"/>
                  </a:ext>
                </a:extLst>
              </p:cNvPr>
              <p:cNvSpPr/>
              <p:nvPr>
                <p:custDataLst>
                  <p:tags r:id="rId204"/>
                </p:custDataLst>
              </p:nvPr>
            </p:nvSpPr>
            <p:spPr>
              <a:xfrm>
                <a:off x="4798935" y="18503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37" name="PA-椭圆 687">
                <a:extLst>
                  <a:ext uri="{FF2B5EF4-FFF2-40B4-BE49-F238E27FC236}">
                    <a16:creationId xmlns:a16="http://schemas.microsoft.com/office/drawing/2014/main" id="{A00510A5-585C-4F04-8646-33DC5E205F97}"/>
                  </a:ext>
                </a:extLst>
              </p:cNvPr>
              <p:cNvSpPr/>
              <p:nvPr>
                <p:custDataLst>
                  <p:tags r:id="rId205"/>
                </p:custDataLst>
              </p:nvPr>
            </p:nvSpPr>
            <p:spPr>
              <a:xfrm>
                <a:off x="4900535" y="18503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38" name="PA-椭圆 688">
                <a:extLst>
                  <a:ext uri="{FF2B5EF4-FFF2-40B4-BE49-F238E27FC236}">
                    <a16:creationId xmlns:a16="http://schemas.microsoft.com/office/drawing/2014/main" id="{C3DBA919-AA4C-4695-A0F1-61D66F421BBD}"/>
                  </a:ext>
                </a:extLst>
              </p:cNvPr>
              <p:cNvSpPr/>
              <p:nvPr>
                <p:custDataLst>
                  <p:tags r:id="rId206"/>
                </p:custDataLst>
              </p:nvPr>
            </p:nvSpPr>
            <p:spPr>
              <a:xfrm>
                <a:off x="5002135" y="18503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39" name="PA-椭圆 689">
                <a:extLst>
                  <a:ext uri="{FF2B5EF4-FFF2-40B4-BE49-F238E27FC236}">
                    <a16:creationId xmlns:a16="http://schemas.microsoft.com/office/drawing/2014/main" id="{6E460BCC-DF29-42D2-8D40-1BFF904589E1}"/>
                  </a:ext>
                </a:extLst>
              </p:cNvPr>
              <p:cNvSpPr/>
              <p:nvPr>
                <p:custDataLst>
                  <p:tags r:id="rId207"/>
                </p:custDataLst>
              </p:nvPr>
            </p:nvSpPr>
            <p:spPr>
              <a:xfrm>
                <a:off x="5103735" y="18503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40" name="PA-椭圆 690">
                <a:extLst>
                  <a:ext uri="{FF2B5EF4-FFF2-40B4-BE49-F238E27FC236}">
                    <a16:creationId xmlns:a16="http://schemas.microsoft.com/office/drawing/2014/main" id="{7E6A7165-E5AE-43AC-93FC-B9F4CFBDD0DE}"/>
                  </a:ext>
                </a:extLst>
              </p:cNvPr>
              <p:cNvSpPr/>
              <p:nvPr>
                <p:custDataLst>
                  <p:tags r:id="rId208"/>
                </p:custDataLst>
              </p:nvPr>
            </p:nvSpPr>
            <p:spPr>
              <a:xfrm>
                <a:off x="5205335" y="18503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41" name="PA-椭圆 691">
                <a:extLst>
                  <a:ext uri="{FF2B5EF4-FFF2-40B4-BE49-F238E27FC236}">
                    <a16:creationId xmlns:a16="http://schemas.microsoft.com/office/drawing/2014/main" id="{32FA1B57-CF5C-47E3-8E95-D35F9DC579BF}"/>
                  </a:ext>
                </a:extLst>
              </p:cNvPr>
              <p:cNvSpPr/>
              <p:nvPr>
                <p:custDataLst>
                  <p:tags r:id="rId209"/>
                </p:custDataLst>
              </p:nvPr>
            </p:nvSpPr>
            <p:spPr>
              <a:xfrm>
                <a:off x="5306935" y="18503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42" name="PA-椭圆 692">
                <a:extLst>
                  <a:ext uri="{FF2B5EF4-FFF2-40B4-BE49-F238E27FC236}">
                    <a16:creationId xmlns:a16="http://schemas.microsoft.com/office/drawing/2014/main" id="{21544DE3-2034-4C58-A98B-C4444BC5623E}"/>
                  </a:ext>
                </a:extLst>
              </p:cNvPr>
              <p:cNvSpPr/>
              <p:nvPr>
                <p:custDataLst>
                  <p:tags r:id="rId210"/>
                </p:custDataLst>
              </p:nvPr>
            </p:nvSpPr>
            <p:spPr>
              <a:xfrm>
                <a:off x="5408535" y="18503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43" name="PA-椭圆 693">
                <a:extLst>
                  <a:ext uri="{FF2B5EF4-FFF2-40B4-BE49-F238E27FC236}">
                    <a16:creationId xmlns:a16="http://schemas.microsoft.com/office/drawing/2014/main" id="{8C44E378-7ED1-444B-B049-5C4F92E5C117}"/>
                  </a:ext>
                </a:extLst>
              </p:cNvPr>
              <p:cNvSpPr/>
              <p:nvPr>
                <p:custDataLst>
                  <p:tags r:id="rId211"/>
                </p:custDataLst>
              </p:nvPr>
            </p:nvSpPr>
            <p:spPr>
              <a:xfrm>
                <a:off x="5510135" y="18503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44" name="PA-椭圆 694">
                <a:extLst>
                  <a:ext uri="{FF2B5EF4-FFF2-40B4-BE49-F238E27FC236}">
                    <a16:creationId xmlns:a16="http://schemas.microsoft.com/office/drawing/2014/main" id="{1D122CA5-46EE-4CBE-8E23-C77FE6A5578F}"/>
                  </a:ext>
                </a:extLst>
              </p:cNvPr>
              <p:cNvSpPr/>
              <p:nvPr>
                <p:custDataLst>
                  <p:tags r:id="rId212"/>
                </p:custDataLst>
              </p:nvPr>
            </p:nvSpPr>
            <p:spPr>
              <a:xfrm>
                <a:off x="3376535" y="19519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45" name="PA-椭圆 695">
                <a:extLst>
                  <a:ext uri="{FF2B5EF4-FFF2-40B4-BE49-F238E27FC236}">
                    <a16:creationId xmlns:a16="http://schemas.microsoft.com/office/drawing/2014/main" id="{68726DE6-1636-406E-BE0A-040A1F124988}"/>
                  </a:ext>
                </a:extLst>
              </p:cNvPr>
              <p:cNvSpPr/>
              <p:nvPr>
                <p:custDataLst>
                  <p:tags r:id="rId213"/>
                </p:custDataLst>
              </p:nvPr>
            </p:nvSpPr>
            <p:spPr>
              <a:xfrm>
                <a:off x="3478135" y="19519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46" name="PA-椭圆 696">
                <a:extLst>
                  <a:ext uri="{FF2B5EF4-FFF2-40B4-BE49-F238E27FC236}">
                    <a16:creationId xmlns:a16="http://schemas.microsoft.com/office/drawing/2014/main" id="{4F1FFD4B-8B47-4B7C-BF4A-E1E9833F888A}"/>
                  </a:ext>
                </a:extLst>
              </p:cNvPr>
              <p:cNvSpPr/>
              <p:nvPr>
                <p:custDataLst>
                  <p:tags r:id="rId214"/>
                </p:custDataLst>
              </p:nvPr>
            </p:nvSpPr>
            <p:spPr>
              <a:xfrm>
                <a:off x="3579735" y="19519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47" name="PA-椭圆 697">
                <a:extLst>
                  <a:ext uri="{FF2B5EF4-FFF2-40B4-BE49-F238E27FC236}">
                    <a16:creationId xmlns:a16="http://schemas.microsoft.com/office/drawing/2014/main" id="{042E8CAA-EB70-42A9-A1B5-D5BC159B237C}"/>
                  </a:ext>
                </a:extLst>
              </p:cNvPr>
              <p:cNvSpPr/>
              <p:nvPr>
                <p:custDataLst>
                  <p:tags r:id="rId215"/>
                </p:custDataLst>
              </p:nvPr>
            </p:nvSpPr>
            <p:spPr>
              <a:xfrm>
                <a:off x="3681335" y="19519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48" name="PA-椭圆 698">
                <a:extLst>
                  <a:ext uri="{FF2B5EF4-FFF2-40B4-BE49-F238E27FC236}">
                    <a16:creationId xmlns:a16="http://schemas.microsoft.com/office/drawing/2014/main" id="{D1A6B8D2-7F3B-403A-930E-A11E61762884}"/>
                  </a:ext>
                </a:extLst>
              </p:cNvPr>
              <p:cNvSpPr/>
              <p:nvPr>
                <p:custDataLst>
                  <p:tags r:id="rId216"/>
                </p:custDataLst>
              </p:nvPr>
            </p:nvSpPr>
            <p:spPr>
              <a:xfrm>
                <a:off x="3782935" y="19519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49" name="PA-椭圆 699">
                <a:extLst>
                  <a:ext uri="{FF2B5EF4-FFF2-40B4-BE49-F238E27FC236}">
                    <a16:creationId xmlns:a16="http://schemas.microsoft.com/office/drawing/2014/main" id="{F9565FA4-F3E7-4F82-8C35-9A62C7588BB6}"/>
                  </a:ext>
                </a:extLst>
              </p:cNvPr>
              <p:cNvSpPr/>
              <p:nvPr>
                <p:custDataLst>
                  <p:tags r:id="rId217"/>
                </p:custDataLst>
              </p:nvPr>
            </p:nvSpPr>
            <p:spPr>
              <a:xfrm>
                <a:off x="3884535" y="19519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50" name="PA-椭圆 700">
                <a:extLst>
                  <a:ext uri="{FF2B5EF4-FFF2-40B4-BE49-F238E27FC236}">
                    <a16:creationId xmlns:a16="http://schemas.microsoft.com/office/drawing/2014/main" id="{BEBEBA4F-5826-4E13-A5DD-1C936ECA0D5F}"/>
                  </a:ext>
                </a:extLst>
              </p:cNvPr>
              <p:cNvSpPr/>
              <p:nvPr>
                <p:custDataLst>
                  <p:tags r:id="rId218"/>
                </p:custDataLst>
              </p:nvPr>
            </p:nvSpPr>
            <p:spPr>
              <a:xfrm>
                <a:off x="3986135" y="19519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51" name="PA-椭圆 701">
                <a:extLst>
                  <a:ext uri="{FF2B5EF4-FFF2-40B4-BE49-F238E27FC236}">
                    <a16:creationId xmlns:a16="http://schemas.microsoft.com/office/drawing/2014/main" id="{D76697EB-ED53-44A7-801E-894B3A975DA2}"/>
                  </a:ext>
                </a:extLst>
              </p:cNvPr>
              <p:cNvSpPr/>
              <p:nvPr>
                <p:custDataLst>
                  <p:tags r:id="rId219"/>
                </p:custDataLst>
              </p:nvPr>
            </p:nvSpPr>
            <p:spPr>
              <a:xfrm>
                <a:off x="4087735" y="19519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52" name="PA-椭圆 702">
                <a:extLst>
                  <a:ext uri="{FF2B5EF4-FFF2-40B4-BE49-F238E27FC236}">
                    <a16:creationId xmlns:a16="http://schemas.microsoft.com/office/drawing/2014/main" id="{83622B1E-74C2-45A6-866C-230A6C78FD8B}"/>
                  </a:ext>
                </a:extLst>
              </p:cNvPr>
              <p:cNvSpPr/>
              <p:nvPr>
                <p:custDataLst>
                  <p:tags r:id="rId220"/>
                </p:custDataLst>
              </p:nvPr>
            </p:nvSpPr>
            <p:spPr>
              <a:xfrm>
                <a:off x="4189335" y="19519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53" name="PA-椭圆 703">
                <a:extLst>
                  <a:ext uri="{FF2B5EF4-FFF2-40B4-BE49-F238E27FC236}">
                    <a16:creationId xmlns:a16="http://schemas.microsoft.com/office/drawing/2014/main" id="{66290AFE-F636-4198-BD8D-B5FB04BBAEB7}"/>
                  </a:ext>
                </a:extLst>
              </p:cNvPr>
              <p:cNvSpPr/>
              <p:nvPr>
                <p:custDataLst>
                  <p:tags r:id="rId221"/>
                </p:custDataLst>
              </p:nvPr>
            </p:nvSpPr>
            <p:spPr>
              <a:xfrm>
                <a:off x="4290935" y="19519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54" name="PA-椭圆 704">
                <a:extLst>
                  <a:ext uri="{FF2B5EF4-FFF2-40B4-BE49-F238E27FC236}">
                    <a16:creationId xmlns:a16="http://schemas.microsoft.com/office/drawing/2014/main" id="{601E1119-06D2-4DA2-B326-CCC1A1D16A4F}"/>
                  </a:ext>
                </a:extLst>
              </p:cNvPr>
              <p:cNvSpPr/>
              <p:nvPr>
                <p:custDataLst>
                  <p:tags r:id="rId222"/>
                </p:custDataLst>
              </p:nvPr>
            </p:nvSpPr>
            <p:spPr>
              <a:xfrm>
                <a:off x="4392535" y="19519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55" name="PA-椭圆 705">
                <a:extLst>
                  <a:ext uri="{FF2B5EF4-FFF2-40B4-BE49-F238E27FC236}">
                    <a16:creationId xmlns:a16="http://schemas.microsoft.com/office/drawing/2014/main" id="{6EB2528C-1877-4B04-8666-2A1EEC3A4C45}"/>
                  </a:ext>
                </a:extLst>
              </p:cNvPr>
              <p:cNvSpPr/>
              <p:nvPr>
                <p:custDataLst>
                  <p:tags r:id="rId223"/>
                </p:custDataLst>
              </p:nvPr>
            </p:nvSpPr>
            <p:spPr>
              <a:xfrm>
                <a:off x="4494135" y="19519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56" name="PA-椭圆 706">
                <a:extLst>
                  <a:ext uri="{FF2B5EF4-FFF2-40B4-BE49-F238E27FC236}">
                    <a16:creationId xmlns:a16="http://schemas.microsoft.com/office/drawing/2014/main" id="{53BFBD1C-9776-44E2-983A-AD8C70B3D1C4}"/>
                  </a:ext>
                </a:extLst>
              </p:cNvPr>
              <p:cNvSpPr/>
              <p:nvPr>
                <p:custDataLst>
                  <p:tags r:id="rId224"/>
                </p:custDataLst>
              </p:nvPr>
            </p:nvSpPr>
            <p:spPr>
              <a:xfrm>
                <a:off x="4595735" y="19519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57" name="PA-椭圆 707">
                <a:extLst>
                  <a:ext uri="{FF2B5EF4-FFF2-40B4-BE49-F238E27FC236}">
                    <a16:creationId xmlns:a16="http://schemas.microsoft.com/office/drawing/2014/main" id="{DB419DD4-75BA-40E4-8560-F356A4B223F2}"/>
                  </a:ext>
                </a:extLst>
              </p:cNvPr>
              <p:cNvSpPr/>
              <p:nvPr>
                <p:custDataLst>
                  <p:tags r:id="rId225"/>
                </p:custDataLst>
              </p:nvPr>
            </p:nvSpPr>
            <p:spPr>
              <a:xfrm>
                <a:off x="4697335" y="19519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58" name="PA-椭圆 708">
                <a:extLst>
                  <a:ext uri="{FF2B5EF4-FFF2-40B4-BE49-F238E27FC236}">
                    <a16:creationId xmlns:a16="http://schemas.microsoft.com/office/drawing/2014/main" id="{7CB66490-C00B-4086-BB9C-57E72F7A3A11}"/>
                  </a:ext>
                </a:extLst>
              </p:cNvPr>
              <p:cNvSpPr/>
              <p:nvPr>
                <p:custDataLst>
                  <p:tags r:id="rId226"/>
                </p:custDataLst>
              </p:nvPr>
            </p:nvSpPr>
            <p:spPr>
              <a:xfrm>
                <a:off x="4798935" y="19519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59" name="PA-椭圆 709">
                <a:extLst>
                  <a:ext uri="{FF2B5EF4-FFF2-40B4-BE49-F238E27FC236}">
                    <a16:creationId xmlns:a16="http://schemas.microsoft.com/office/drawing/2014/main" id="{C8DE37B5-2A64-42BD-823A-485E0F033365}"/>
                  </a:ext>
                </a:extLst>
              </p:cNvPr>
              <p:cNvSpPr/>
              <p:nvPr>
                <p:custDataLst>
                  <p:tags r:id="rId227"/>
                </p:custDataLst>
              </p:nvPr>
            </p:nvSpPr>
            <p:spPr>
              <a:xfrm>
                <a:off x="4900535" y="19519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60" name="PA-椭圆 710">
                <a:extLst>
                  <a:ext uri="{FF2B5EF4-FFF2-40B4-BE49-F238E27FC236}">
                    <a16:creationId xmlns:a16="http://schemas.microsoft.com/office/drawing/2014/main" id="{6E9B5852-1C0F-4C8E-B9C3-FC56433AF4A8}"/>
                  </a:ext>
                </a:extLst>
              </p:cNvPr>
              <p:cNvSpPr/>
              <p:nvPr>
                <p:custDataLst>
                  <p:tags r:id="rId228"/>
                </p:custDataLst>
              </p:nvPr>
            </p:nvSpPr>
            <p:spPr>
              <a:xfrm>
                <a:off x="5002135" y="19519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61" name="PA-椭圆 711">
                <a:extLst>
                  <a:ext uri="{FF2B5EF4-FFF2-40B4-BE49-F238E27FC236}">
                    <a16:creationId xmlns:a16="http://schemas.microsoft.com/office/drawing/2014/main" id="{D0240C00-E726-4D9C-AC75-0089F2EC2394}"/>
                  </a:ext>
                </a:extLst>
              </p:cNvPr>
              <p:cNvSpPr/>
              <p:nvPr>
                <p:custDataLst>
                  <p:tags r:id="rId229"/>
                </p:custDataLst>
              </p:nvPr>
            </p:nvSpPr>
            <p:spPr>
              <a:xfrm>
                <a:off x="5103735" y="19519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62" name="PA-椭圆 712">
                <a:extLst>
                  <a:ext uri="{FF2B5EF4-FFF2-40B4-BE49-F238E27FC236}">
                    <a16:creationId xmlns:a16="http://schemas.microsoft.com/office/drawing/2014/main" id="{893CCFD7-589C-447A-8C21-C5739295FEE2}"/>
                  </a:ext>
                </a:extLst>
              </p:cNvPr>
              <p:cNvSpPr/>
              <p:nvPr>
                <p:custDataLst>
                  <p:tags r:id="rId230"/>
                </p:custDataLst>
              </p:nvPr>
            </p:nvSpPr>
            <p:spPr>
              <a:xfrm>
                <a:off x="5205335" y="19519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63" name="PA-椭圆 713">
                <a:extLst>
                  <a:ext uri="{FF2B5EF4-FFF2-40B4-BE49-F238E27FC236}">
                    <a16:creationId xmlns:a16="http://schemas.microsoft.com/office/drawing/2014/main" id="{39B8F899-81D1-4057-B84F-FB2B35055CD3}"/>
                  </a:ext>
                </a:extLst>
              </p:cNvPr>
              <p:cNvSpPr/>
              <p:nvPr>
                <p:custDataLst>
                  <p:tags r:id="rId231"/>
                </p:custDataLst>
              </p:nvPr>
            </p:nvSpPr>
            <p:spPr>
              <a:xfrm>
                <a:off x="5306935" y="19519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64" name="PA-椭圆 714">
                <a:extLst>
                  <a:ext uri="{FF2B5EF4-FFF2-40B4-BE49-F238E27FC236}">
                    <a16:creationId xmlns:a16="http://schemas.microsoft.com/office/drawing/2014/main" id="{075C43F5-BE34-4459-A51B-2C3415EE7423}"/>
                  </a:ext>
                </a:extLst>
              </p:cNvPr>
              <p:cNvSpPr/>
              <p:nvPr>
                <p:custDataLst>
                  <p:tags r:id="rId232"/>
                </p:custDataLst>
              </p:nvPr>
            </p:nvSpPr>
            <p:spPr>
              <a:xfrm>
                <a:off x="5408535" y="19519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65" name="PA-椭圆 715">
                <a:extLst>
                  <a:ext uri="{FF2B5EF4-FFF2-40B4-BE49-F238E27FC236}">
                    <a16:creationId xmlns:a16="http://schemas.microsoft.com/office/drawing/2014/main" id="{6421F0E4-0A0A-4973-A361-2212E67796F3}"/>
                  </a:ext>
                </a:extLst>
              </p:cNvPr>
              <p:cNvSpPr/>
              <p:nvPr>
                <p:custDataLst>
                  <p:tags r:id="rId233"/>
                </p:custDataLst>
              </p:nvPr>
            </p:nvSpPr>
            <p:spPr>
              <a:xfrm>
                <a:off x="5510135" y="19519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66" name="PA-椭圆 716">
                <a:extLst>
                  <a:ext uri="{FF2B5EF4-FFF2-40B4-BE49-F238E27FC236}">
                    <a16:creationId xmlns:a16="http://schemas.microsoft.com/office/drawing/2014/main" id="{637AFB3A-782E-4C6F-80E2-0A86603BC0FD}"/>
                  </a:ext>
                </a:extLst>
              </p:cNvPr>
              <p:cNvSpPr/>
              <p:nvPr>
                <p:custDataLst>
                  <p:tags r:id="rId234"/>
                </p:custDataLst>
              </p:nvPr>
            </p:nvSpPr>
            <p:spPr>
              <a:xfrm>
                <a:off x="3478135" y="20535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67" name="PA-椭圆 717">
                <a:extLst>
                  <a:ext uri="{FF2B5EF4-FFF2-40B4-BE49-F238E27FC236}">
                    <a16:creationId xmlns:a16="http://schemas.microsoft.com/office/drawing/2014/main" id="{30518BA9-0ACB-44D1-B3E7-DC966E969733}"/>
                  </a:ext>
                </a:extLst>
              </p:cNvPr>
              <p:cNvSpPr/>
              <p:nvPr>
                <p:custDataLst>
                  <p:tags r:id="rId235"/>
                </p:custDataLst>
              </p:nvPr>
            </p:nvSpPr>
            <p:spPr>
              <a:xfrm>
                <a:off x="3579735" y="20535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68" name="PA-椭圆 718">
                <a:extLst>
                  <a:ext uri="{FF2B5EF4-FFF2-40B4-BE49-F238E27FC236}">
                    <a16:creationId xmlns:a16="http://schemas.microsoft.com/office/drawing/2014/main" id="{6E5F9C88-A413-4F5B-AB30-0E7B770F13B8}"/>
                  </a:ext>
                </a:extLst>
              </p:cNvPr>
              <p:cNvSpPr/>
              <p:nvPr>
                <p:custDataLst>
                  <p:tags r:id="rId236"/>
                </p:custDataLst>
              </p:nvPr>
            </p:nvSpPr>
            <p:spPr>
              <a:xfrm>
                <a:off x="3681335" y="20535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69" name="PA-椭圆 719">
                <a:extLst>
                  <a:ext uri="{FF2B5EF4-FFF2-40B4-BE49-F238E27FC236}">
                    <a16:creationId xmlns:a16="http://schemas.microsoft.com/office/drawing/2014/main" id="{72F4F8BB-906C-4C21-8A17-E86DCE0BC1D3}"/>
                  </a:ext>
                </a:extLst>
              </p:cNvPr>
              <p:cNvSpPr/>
              <p:nvPr>
                <p:custDataLst>
                  <p:tags r:id="rId237"/>
                </p:custDataLst>
              </p:nvPr>
            </p:nvSpPr>
            <p:spPr>
              <a:xfrm>
                <a:off x="3782935" y="20535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70" name="PA-椭圆 720">
                <a:extLst>
                  <a:ext uri="{FF2B5EF4-FFF2-40B4-BE49-F238E27FC236}">
                    <a16:creationId xmlns:a16="http://schemas.microsoft.com/office/drawing/2014/main" id="{741798A7-8C50-49DA-9409-45118FFA84D1}"/>
                  </a:ext>
                </a:extLst>
              </p:cNvPr>
              <p:cNvSpPr/>
              <p:nvPr>
                <p:custDataLst>
                  <p:tags r:id="rId238"/>
                </p:custDataLst>
              </p:nvPr>
            </p:nvSpPr>
            <p:spPr>
              <a:xfrm>
                <a:off x="3884535" y="20535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71" name="PA-椭圆 721">
                <a:extLst>
                  <a:ext uri="{FF2B5EF4-FFF2-40B4-BE49-F238E27FC236}">
                    <a16:creationId xmlns:a16="http://schemas.microsoft.com/office/drawing/2014/main" id="{8F09A322-EE08-4653-8B5D-73CCA4FA3633}"/>
                  </a:ext>
                </a:extLst>
              </p:cNvPr>
              <p:cNvSpPr/>
              <p:nvPr>
                <p:custDataLst>
                  <p:tags r:id="rId239"/>
                </p:custDataLst>
              </p:nvPr>
            </p:nvSpPr>
            <p:spPr>
              <a:xfrm>
                <a:off x="3986135" y="20535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72" name="PA-椭圆 722">
                <a:extLst>
                  <a:ext uri="{FF2B5EF4-FFF2-40B4-BE49-F238E27FC236}">
                    <a16:creationId xmlns:a16="http://schemas.microsoft.com/office/drawing/2014/main" id="{9C65C615-F8D3-4715-B7B3-BFD85343E2F6}"/>
                  </a:ext>
                </a:extLst>
              </p:cNvPr>
              <p:cNvSpPr/>
              <p:nvPr>
                <p:custDataLst>
                  <p:tags r:id="rId240"/>
                </p:custDataLst>
              </p:nvPr>
            </p:nvSpPr>
            <p:spPr>
              <a:xfrm>
                <a:off x="4087735" y="20535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73" name="PA-椭圆 723">
                <a:extLst>
                  <a:ext uri="{FF2B5EF4-FFF2-40B4-BE49-F238E27FC236}">
                    <a16:creationId xmlns:a16="http://schemas.microsoft.com/office/drawing/2014/main" id="{77AE0982-6B8A-40A3-A7EE-CFF6A2E61C0C}"/>
                  </a:ext>
                </a:extLst>
              </p:cNvPr>
              <p:cNvSpPr/>
              <p:nvPr>
                <p:custDataLst>
                  <p:tags r:id="rId241"/>
                </p:custDataLst>
              </p:nvPr>
            </p:nvSpPr>
            <p:spPr>
              <a:xfrm>
                <a:off x="4189335" y="20535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74" name="PA-椭圆 724">
                <a:extLst>
                  <a:ext uri="{FF2B5EF4-FFF2-40B4-BE49-F238E27FC236}">
                    <a16:creationId xmlns:a16="http://schemas.microsoft.com/office/drawing/2014/main" id="{33E19F59-23C4-48CB-A007-E67011EB0AC3}"/>
                  </a:ext>
                </a:extLst>
              </p:cNvPr>
              <p:cNvSpPr/>
              <p:nvPr>
                <p:custDataLst>
                  <p:tags r:id="rId242"/>
                </p:custDataLst>
              </p:nvPr>
            </p:nvSpPr>
            <p:spPr>
              <a:xfrm>
                <a:off x="4290935" y="20535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75" name="PA-椭圆 725">
                <a:extLst>
                  <a:ext uri="{FF2B5EF4-FFF2-40B4-BE49-F238E27FC236}">
                    <a16:creationId xmlns:a16="http://schemas.microsoft.com/office/drawing/2014/main" id="{D3717F22-4E77-4B01-95CC-64EC227F9928}"/>
                  </a:ext>
                </a:extLst>
              </p:cNvPr>
              <p:cNvSpPr/>
              <p:nvPr>
                <p:custDataLst>
                  <p:tags r:id="rId243"/>
                </p:custDataLst>
              </p:nvPr>
            </p:nvSpPr>
            <p:spPr>
              <a:xfrm>
                <a:off x="4392535" y="20535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76" name="PA-椭圆 726">
                <a:extLst>
                  <a:ext uri="{FF2B5EF4-FFF2-40B4-BE49-F238E27FC236}">
                    <a16:creationId xmlns:a16="http://schemas.microsoft.com/office/drawing/2014/main" id="{7DAA550F-4AFE-4A39-A465-F9BDFBA33F57}"/>
                  </a:ext>
                </a:extLst>
              </p:cNvPr>
              <p:cNvSpPr/>
              <p:nvPr>
                <p:custDataLst>
                  <p:tags r:id="rId244"/>
                </p:custDataLst>
              </p:nvPr>
            </p:nvSpPr>
            <p:spPr>
              <a:xfrm>
                <a:off x="4494135" y="20535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77" name="PA-椭圆 727">
                <a:extLst>
                  <a:ext uri="{FF2B5EF4-FFF2-40B4-BE49-F238E27FC236}">
                    <a16:creationId xmlns:a16="http://schemas.microsoft.com/office/drawing/2014/main" id="{80A0764A-DA72-417E-ADF4-FA3E638478B0}"/>
                  </a:ext>
                </a:extLst>
              </p:cNvPr>
              <p:cNvSpPr/>
              <p:nvPr>
                <p:custDataLst>
                  <p:tags r:id="rId245"/>
                </p:custDataLst>
              </p:nvPr>
            </p:nvSpPr>
            <p:spPr>
              <a:xfrm>
                <a:off x="4595735" y="20535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78" name="PA-椭圆 728">
                <a:extLst>
                  <a:ext uri="{FF2B5EF4-FFF2-40B4-BE49-F238E27FC236}">
                    <a16:creationId xmlns:a16="http://schemas.microsoft.com/office/drawing/2014/main" id="{789967AD-31C9-4F00-9F1A-0A5B99490CCF}"/>
                  </a:ext>
                </a:extLst>
              </p:cNvPr>
              <p:cNvSpPr/>
              <p:nvPr>
                <p:custDataLst>
                  <p:tags r:id="rId246"/>
                </p:custDataLst>
              </p:nvPr>
            </p:nvSpPr>
            <p:spPr>
              <a:xfrm>
                <a:off x="4697335" y="20535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79" name="PA-椭圆 729">
                <a:extLst>
                  <a:ext uri="{FF2B5EF4-FFF2-40B4-BE49-F238E27FC236}">
                    <a16:creationId xmlns:a16="http://schemas.microsoft.com/office/drawing/2014/main" id="{1A82436F-B9AC-48D7-BCFC-F501BEB2ABA0}"/>
                  </a:ext>
                </a:extLst>
              </p:cNvPr>
              <p:cNvSpPr/>
              <p:nvPr>
                <p:custDataLst>
                  <p:tags r:id="rId247"/>
                </p:custDataLst>
              </p:nvPr>
            </p:nvSpPr>
            <p:spPr>
              <a:xfrm>
                <a:off x="4798935" y="20535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80" name="PA-椭圆 730">
                <a:extLst>
                  <a:ext uri="{FF2B5EF4-FFF2-40B4-BE49-F238E27FC236}">
                    <a16:creationId xmlns:a16="http://schemas.microsoft.com/office/drawing/2014/main" id="{6300169B-C578-49F6-AB85-BD7126B475FC}"/>
                  </a:ext>
                </a:extLst>
              </p:cNvPr>
              <p:cNvSpPr/>
              <p:nvPr>
                <p:custDataLst>
                  <p:tags r:id="rId248"/>
                </p:custDataLst>
              </p:nvPr>
            </p:nvSpPr>
            <p:spPr>
              <a:xfrm>
                <a:off x="4900535" y="20535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81" name="PA-椭圆 731">
                <a:extLst>
                  <a:ext uri="{FF2B5EF4-FFF2-40B4-BE49-F238E27FC236}">
                    <a16:creationId xmlns:a16="http://schemas.microsoft.com/office/drawing/2014/main" id="{1D5C3690-1395-4940-885C-F53B981D61DE}"/>
                  </a:ext>
                </a:extLst>
              </p:cNvPr>
              <p:cNvSpPr/>
              <p:nvPr>
                <p:custDataLst>
                  <p:tags r:id="rId249"/>
                </p:custDataLst>
              </p:nvPr>
            </p:nvSpPr>
            <p:spPr>
              <a:xfrm>
                <a:off x="5002135" y="20535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82" name="PA-椭圆 732">
                <a:extLst>
                  <a:ext uri="{FF2B5EF4-FFF2-40B4-BE49-F238E27FC236}">
                    <a16:creationId xmlns:a16="http://schemas.microsoft.com/office/drawing/2014/main" id="{1A09A474-26B8-4402-A84E-AA043F6B0A16}"/>
                  </a:ext>
                </a:extLst>
              </p:cNvPr>
              <p:cNvSpPr/>
              <p:nvPr>
                <p:custDataLst>
                  <p:tags r:id="rId250"/>
                </p:custDataLst>
              </p:nvPr>
            </p:nvSpPr>
            <p:spPr>
              <a:xfrm>
                <a:off x="5103735" y="20535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83" name="PA-椭圆 733">
                <a:extLst>
                  <a:ext uri="{FF2B5EF4-FFF2-40B4-BE49-F238E27FC236}">
                    <a16:creationId xmlns:a16="http://schemas.microsoft.com/office/drawing/2014/main" id="{196C8423-EFED-4E86-A6E4-CA3EF1DF7886}"/>
                  </a:ext>
                </a:extLst>
              </p:cNvPr>
              <p:cNvSpPr/>
              <p:nvPr>
                <p:custDataLst>
                  <p:tags r:id="rId251"/>
                </p:custDataLst>
              </p:nvPr>
            </p:nvSpPr>
            <p:spPr>
              <a:xfrm>
                <a:off x="5205335" y="20535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84" name="PA-椭圆 734">
                <a:extLst>
                  <a:ext uri="{FF2B5EF4-FFF2-40B4-BE49-F238E27FC236}">
                    <a16:creationId xmlns:a16="http://schemas.microsoft.com/office/drawing/2014/main" id="{D5EB29A8-0D1E-4104-BD78-05147820F765}"/>
                  </a:ext>
                </a:extLst>
              </p:cNvPr>
              <p:cNvSpPr/>
              <p:nvPr>
                <p:custDataLst>
                  <p:tags r:id="rId252"/>
                </p:custDataLst>
              </p:nvPr>
            </p:nvSpPr>
            <p:spPr>
              <a:xfrm>
                <a:off x="5306935" y="20535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85" name="PA-椭圆 735">
                <a:extLst>
                  <a:ext uri="{FF2B5EF4-FFF2-40B4-BE49-F238E27FC236}">
                    <a16:creationId xmlns:a16="http://schemas.microsoft.com/office/drawing/2014/main" id="{719A3B06-97CF-4098-8333-BFCAA5350E3E}"/>
                  </a:ext>
                </a:extLst>
              </p:cNvPr>
              <p:cNvSpPr/>
              <p:nvPr>
                <p:custDataLst>
                  <p:tags r:id="rId253"/>
                </p:custDataLst>
              </p:nvPr>
            </p:nvSpPr>
            <p:spPr>
              <a:xfrm>
                <a:off x="5408535" y="20535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86" name="PA-椭圆 736">
                <a:extLst>
                  <a:ext uri="{FF2B5EF4-FFF2-40B4-BE49-F238E27FC236}">
                    <a16:creationId xmlns:a16="http://schemas.microsoft.com/office/drawing/2014/main" id="{E23DB25C-36CE-450D-9B41-A07CBA5FAF99}"/>
                  </a:ext>
                </a:extLst>
              </p:cNvPr>
              <p:cNvSpPr/>
              <p:nvPr>
                <p:custDataLst>
                  <p:tags r:id="rId254"/>
                </p:custDataLst>
              </p:nvPr>
            </p:nvSpPr>
            <p:spPr>
              <a:xfrm>
                <a:off x="5510135" y="20535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87" name="PA-椭圆 737">
                <a:extLst>
                  <a:ext uri="{FF2B5EF4-FFF2-40B4-BE49-F238E27FC236}">
                    <a16:creationId xmlns:a16="http://schemas.microsoft.com/office/drawing/2014/main" id="{2F63602C-4DB0-4591-BE51-898B92C82157}"/>
                  </a:ext>
                </a:extLst>
              </p:cNvPr>
              <p:cNvSpPr/>
              <p:nvPr>
                <p:custDataLst>
                  <p:tags r:id="rId255"/>
                </p:custDataLst>
              </p:nvPr>
            </p:nvSpPr>
            <p:spPr>
              <a:xfrm>
                <a:off x="5611735" y="20535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88" name="PA-椭圆 738">
                <a:extLst>
                  <a:ext uri="{FF2B5EF4-FFF2-40B4-BE49-F238E27FC236}">
                    <a16:creationId xmlns:a16="http://schemas.microsoft.com/office/drawing/2014/main" id="{D699D230-3FC5-4C4E-ABA4-B42646B86C46}"/>
                  </a:ext>
                </a:extLst>
              </p:cNvPr>
              <p:cNvSpPr/>
              <p:nvPr>
                <p:custDataLst>
                  <p:tags r:id="rId256"/>
                </p:custDataLst>
              </p:nvPr>
            </p:nvSpPr>
            <p:spPr>
              <a:xfrm>
                <a:off x="3478135" y="21551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89" name="PA-椭圆 739">
                <a:extLst>
                  <a:ext uri="{FF2B5EF4-FFF2-40B4-BE49-F238E27FC236}">
                    <a16:creationId xmlns:a16="http://schemas.microsoft.com/office/drawing/2014/main" id="{0698D6B3-F05C-4A68-8ADD-BD1DD2A2AC45}"/>
                  </a:ext>
                </a:extLst>
              </p:cNvPr>
              <p:cNvSpPr/>
              <p:nvPr>
                <p:custDataLst>
                  <p:tags r:id="rId257"/>
                </p:custDataLst>
              </p:nvPr>
            </p:nvSpPr>
            <p:spPr>
              <a:xfrm>
                <a:off x="3579735" y="21551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90" name="PA-椭圆 740">
                <a:extLst>
                  <a:ext uri="{FF2B5EF4-FFF2-40B4-BE49-F238E27FC236}">
                    <a16:creationId xmlns:a16="http://schemas.microsoft.com/office/drawing/2014/main" id="{B7180E62-B1D2-4B53-8085-67C20786E02F}"/>
                  </a:ext>
                </a:extLst>
              </p:cNvPr>
              <p:cNvSpPr/>
              <p:nvPr>
                <p:custDataLst>
                  <p:tags r:id="rId258"/>
                </p:custDataLst>
              </p:nvPr>
            </p:nvSpPr>
            <p:spPr>
              <a:xfrm>
                <a:off x="3681335" y="21551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91" name="PA-椭圆 741">
                <a:extLst>
                  <a:ext uri="{FF2B5EF4-FFF2-40B4-BE49-F238E27FC236}">
                    <a16:creationId xmlns:a16="http://schemas.microsoft.com/office/drawing/2014/main" id="{FE1F2338-17AB-414E-AE94-BC8C7EBB603D}"/>
                  </a:ext>
                </a:extLst>
              </p:cNvPr>
              <p:cNvSpPr/>
              <p:nvPr>
                <p:custDataLst>
                  <p:tags r:id="rId259"/>
                </p:custDataLst>
              </p:nvPr>
            </p:nvSpPr>
            <p:spPr>
              <a:xfrm>
                <a:off x="3782935" y="21551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92" name="PA-椭圆 742">
                <a:extLst>
                  <a:ext uri="{FF2B5EF4-FFF2-40B4-BE49-F238E27FC236}">
                    <a16:creationId xmlns:a16="http://schemas.microsoft.com/office/drawing/2014/main" id="{B8FE01D0-C8A3-46E6-A402-9E54FAB25134}"/>
                  </a:ext>
                </a:extLst>
              </p:cNvPr>
              <p:cNvSpPr/>
              <p:nvPr>
                <p:custDataLst>
                  <p:tags r:id="rId260"/>
                </p:custDataLst>
              </p:nvPr>
            </p:nvSpPr>
            <p:spPr>
              <a:xfrm>
                <a:off x="3884535" y="21551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93" name="PA-椭圆 743">
                <a:extLst>
                  <a:ext uri="{FF2B5EF4-FFF2-40B4-BE49-F238E27FC236}">
                    <a16:creationId xmlns:a16="http://schemas.microsoft.com/office/drawing/2014/main" id="{097E245A-2296-4BDF-ADE2-F22D920E2938}"/>
                  </a:ext>
                </a:extLst>
              </p:cNvPr>
              <p:cNvSpPr/>
              <p:nvPr>
                <p:custDataLst>
                  <p:tags r:id="rId261"/>
                </p:custDataLst>
              </p:nvPr>
            </p:nvSpPr>
            <p:spPr>
              <a:xfrm>
                <a:off x="3986135" y="21551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94" name="PA-椭圆 744">
                <a:extLst>
                  <a:ext uri="{FF2B5EF4-FFF2-40B4-BE49-F238E27FC236}">
                    <a16:creationId xmlns:a16="http://schemas.microsoft.com/office/drawing/2014/main" id="{03C43313-C368-4CFD-AA6A-A1EE682F4CE6}"/>
                  </a:ext>
                </a:extLst>
              </p:cNvPr>
              <p:cNvSpPr/>
              <p:nvPr>
                <p:custDataLst>
                  <p:tags r:id="rId262"/>
                </p:custDataLst>
              </p:nvPr>
            </p:nvSpPr>
            <p:spPr>
              <a:xfrm>
                <a:off x="4087735" y="21551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95" name="PA-椭圆 745">
                <a:extLst>
                  <a:ext uri="{FF2B5EF4-FFF2-40B4-BE49-F238E27FC236}">
                    <a16:creationId xmlns:a16="http://schemas.microsoft.com/office/drawing/2014/main" id="{BA6B7A89-BD6E-4786-ADEE-DBEA2F9CFCED}"/>
                  </a:ext>
                </a:extLst>
              </p:cNvPr>
              <p:cNvSpPr/>
              <p:nvPr>
                <p:custDataLst>
                  <p:tags r:id="rId263"/>
                </p:custDataLst>
              </p:nvPr>
            </p:nvSpPr>
            <p:spPr>
              <a:xfrm>
                <a:off x="4189335" y="21551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96" name="PA-椭圆 746">
                <a:extLst>
                  <a:ext uri="{FF2B5EF4-FFF2-40B4-BE49-F238E27FC236}">
                    <a16:creationId xmlns:a16="http://schemas.microsoft.com/office/drawing/2014/main" id="{23078020-831B-407F-BE96-B5F3B0A5E99C}"/>
                  </a:ext>
                </a:extLst>
              </p:cNvPr>
              <p:cNvSpPr/>
              <p:nvPr>
                <p:custDataLst>
                  <p:tags r:id="rId264"/>
                </p:custDataLst>
              </p:nvPr>
            </p:nvSpPr>
            <p:spPr>
              <a:xfrm>
                <a:off x="4290935" y="21551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97" name="PA-椭圆 747">
                <a:extLst>
                  <a:ext uri="{FF2B5EF4-FFF2-40B4-BE49-F238E27FC236}">
                    <a16:creationId xmlns:a16="http://schemas.microsoft.com/office/drawing/2014/main" id="{15B5E967-C76B-48F8-BA74-6AC51205F231}"/>
                  </a:ext>
                </a:extLst>
              </p:cNvPr>
              <p:cNvSpPr/>
              <p:nvPr>
                <p:custDataLst>
                  <p:tags r:id="rId265"/>
                </p:custDataLst>
              </p:nvPr>
            </p:nvSpPr>
            <p:spPr>
              <a:xfrm>
                <a:off x="4392535" y="21551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98" name="PA-椭圆 748">
                <a:extLst>
                  <a:ext uri="{FF2B5EF4-FFF2-40B4-BE49-F238E27FC236}">
                    <a16:creationId xmlns:a16="http://schemas.microsoft.com/office/drawing/2014/main" id="{C5A7D916-2599-4DF1-A2BB-0F6F361322D7}"/>
                  </a:ext>
                </a:extLst>
              </p:cNvPr>
              <p:cNvSpPr/>
              <p:nvPr>
                <p:custDataLst>
                  <p:tags r:id="rId266"/>
                </p:custDataLst>
              </p:nvPr>
            </p:nvSpPr>
            <p:spPr>
              <a:xfrm>
                <a:off x="4494135" y="21551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99" name="PA-椭圆 749">
                <a:extLst>
                  <a:ext uri="{FF2B5EF4-FFF2-40B4-BE49-F238E27FC236}">
                    <a16:creationId xmlns:a16="http://schemas.microsoft.com/office/drawing/2014/main" id="{F5AC16C9-4037-4AB8-94E3-E5FD6229C0C8}"/>
                  </a:ext>
                </a:extLst>
              </p:cNvPr>
              <p:cNvSpPr/>
              <p:nvPr>
                <p:custDataLst>
                  <p:tags r:id="rId267"/>
                </p:custDataLst>
              </p:nvPr>
            </p:nvSpPr>
            <p:spPr>
              <a:xfrm>
                <a:off x="4595735" y="21551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00" name="PA-椭圆 750">
                <a:extLst>
                  <a:ext uri="{FF2B5EF4-FFF2-40B4-BE49-F238E27FC236}">
                    <a16:creationId xmlns:a16="http://schemas.microsoft.com/office/drawing/2014/main" id="{BF5848D9-3DD8-45DF-A969-584F8D48A85A}"/>
                  </a:ext>
                </a:extLst>
              </p:cNvPr>
              <p:cNvSpPr/>
              <p:nvPr>
                <p:custDataLst>
                  <p:tags r:id="rId268"/>
                </p:custDataLst>
              </p:nvPr>
            </p:nvSpPr>
            <p:spPr>
              <a:xfrm>
                <a:off x="4697335" y="21551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01" name="PA-椭圆 751">
                <a:extLst>
                  <a:ext uri="{FF2B5EF4-FFF2-40B4-BE49-F238E27FC236}">
                    <a16:creationId xmlns:a16="http://schemas.microsoft.com/office/drawing/2014/main" id="{7171849B-45D1-4265-AD41-0F8D18277936}"/>
                  </a:ext>
                </a:extLst>
              </p:cNvPr>
              <p:cNvSpPr/>
              <p:nvPr>
                <p:custDataLst>
                  <p:tags r:id="rId269"/>
                </p:custDataLst>
              </p:nvPr>
            </p:nvSpPr>
            <p:spPr>
              <a:xfrm>
                <a:off x="4798935" y="21551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02" name="PA-椭圆 752">
                <a:extLst>
                  <a:ext uri="{FF2B5EF4-FFF2-40B4-BE49-F238E27FC236}">
                    <a16:creationId xmlns:a16="http://schemas.microsoft.com/office/drawing/2014/main" id="{D6E2A517-3E5A-446D-A65D-DD1643F79B10}"/>
                  </a:ext>
                </a:extLst>
              </p:cNvPr>
              <p:cNvSpPr/>
              <p:nvPr>
                <p:custDataLst>
                  <p:tags r:id="rId270"/>
                </p:custDataLst>
              </p:nvPr>
            </p:nvSpPr>
            <p:spPr>
              <a:xfrm>
                <a:off x="4900535" y="21551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03" name="PA-椭圆 753">
                <a:extLst>
                  <a:ext uri="{FF2B5EF4-FFF2-40B4-BE49-F238E27FC236}">
                    <a16:creationId xmlns:a16="http://schemas.microsoft.com/office/drawing/2014/main" id="{75B6FA4C-C5A1-45BE-A41A-A1074A91BFBC}"/>
                  </a:ext>
                </a:extLst>
              </p:cNvPr>
              <p:cNvSpPr/>
              <p:nvPr>
                <p:custDataLst>
                  <p:tags r:id="rId271"/>
                </p:custDataLst>
              </p:nvPr>
            </p:nvSpPr>
            <p:spPr>
              <a:xfrm>
                <a:off x="5002135" y="21551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04" name="PA-椭圆 754">
                <a:extLst>
                  <a:ext uri="{FF2B5EF4-FFF2-40B4-BE49-F238E27FC236}">
                    <a16:creationId xmlns:a16="http://schemas.microsoft.com/office/drawing/2014/main" id="{4550774D-66C4-495D-A0ED-E812D57F153F}"/>
                  </a:ext>
                </a:extLst>
              </p:cNvPr>
              <p:cNvSpPr/>
              <p:nvPr>
                <p:custDataLst>
                  <p:tags r:id="rId272"/>
                </p:custDataLst>
              </p:nvPr>
            </p:nvSpPr>
            <p:spPr>
              <a:xfrm>
                <a:off x="5103735" y="21551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05" name="PA-椭圆 755">
                <a:extLst>
                  <a:ext uri="{FF2B5EF4-FFF2-40B4-BE49-F238E27FC236}">
                    <a16:creationId xmlns:a16="http://schemas.microsoft.com/office/drawing/2014/main" id="{86F2F882-46A2-4B3E-8708-1A2EA70892C9}"/>
                  </a:ext>
                </a:extLst>
              </p:cNvPr>
              <p:cNvSpPr/>
              <p:nvPr>
                <p:custDataLst>
                  <p:tags r:id="rId273"/>
                </p:custDataLst>
              </p:nvPr>
            </p:nvSpPr>
            <p:spPr>
              <a:xfrm>
                <a:off x="5205335" y="21551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06" name="PA-椭圆 756">
                <a:extLst>
                  <a:ext uri="{FF2B5EF4-FFF2-40B4-BE49-F238E27FC236}">
                    <a16:creationId xmlns:a16="http://schemas.microsoft.com/office/drawing/2014/main" id="{87A7DB5D-FFA8-45B0-BA91-5202B118CA43}"/>
                  </a:ext>
                </a:extLst>
              </p:cNvPr>
              <p:cNvSpPr/>
              <p:nvPr>
                <p:custDataLst>
                  <p:tags r:id="rId274"/>
                </p:custDataLst>
              </p:nvPr>
            </p:nvSpPr>
            <p:spPr>
              <a:xfrm>
                <a:off x="5306935" y="21551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07" name="PA-椭圆 757">
                <a:extLst>
                  <a:ext uri="{FF2B5EF4-FFF2-40B4-BE49-F238E27FC236}">
                    <a16:creationId xmlns:a16="http://schemas.microsoft.com/office/drawing/2014/main" id="{2299BCD4-EB03-462E-B6B2-845E90AF3883}"/>
                  </a:ext>
                </a:extLst>
              </p:cNvPr>
              <p:cNvSpPr/>
              <p:nvPr>
                <p:custDataLst>
                  <p:tags r:id="rId275"/>
                </p:custDataLst>
              </p:nvPr>
            </p:nvSpPr>
            <p:spPr>
              <a:xfrm>
                <a:off x="5408535" y="21551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08" name="PA-椭圆 758">
                <a:extLst>
                  <a:ext uri="{FF2B5EF4-FFF2-40B4-BE49-F238E27FC236}">
                    <a16:creationId xmlns:a16="http://schemas.microsoft.com/office/drawing/2014/main" id="{B89D611C-11F6-4D53-A45C-5ECB743D57C7}"/>
                  </a:ext>
                </a:extLst>
              </p:cNvPr>
              <p:cNvSpPr/>
              <p:nvPr>
                <p:custDataLst>
                  <p:tags r:id="rId276"/>
                </p:custDataLst>
              </p:nvPr>
            </p:nvSpPr>
            <p:spPr>
              <a:xfrm>
                <a:off x="5510135" y="21551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09" name="PA-椭圆 759">
                <a:extLst>
                  <a:ext uri="{FF2B5EF4-FFF2-40B4-BE49-F238E27FC236}">
                    <a16:creationId xmlns:a16="http://schemas.microsoft.com/office/drawing/2014/main" id="{59CEBC1D-B512-42FF-A94F-FF99D79AB928}"/>
                  </a:ext>
                </a:extLst>
              </p:cNvPr>
              <p:cNvSpPr/>
              <p:nvPr>
                <p:custDataLst>
                  <p:tags r:id="rId277"/>
                </p:custDataLst>
              </p:nvPr>
            </p:nvSpPr>
            <p:spPr>
              <a:xfrm>
                <a:off x="5611735" y="21551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10" name="PA-椭圆 760">
                <a:extLst>
                  <a:ext uri="{FF2B5EF4-FFF2-40B4-BE49-F238E27FC236}">
                    <a16:creationId xmlns:a16="http://schemas.microsoft.com/office/drawing/2014/main" id="{2C1440AE-73E7-4527-9212-EE6C93616960}"/>
                  </a:ext>
                </a:extLst>
              </p:cNvPr>
              <p:cNvSpPr/>
              <p:nvPr>
                <p:custDataLst>
                  <p:tags r:id="rId278"/>
                </p:custDataLst>
              </p:nvPr>
            </p:nvSpPr>
            <p:spPr>
              <a:xfrm>
                <a:off x="5713335" y="21551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11" name="PA-椭圆 761">
                <a:extLst>
                  <a:ext uri="{FF2B5EF4-FFF2-40B4-BE49-F238E27FC236}">
                    <a16:creationId xmlns:a16="http://schemas.microsoft.com/office/drawing/2014/main" id="{316A042C-240B-41A4-80A5-65F321BAD293}"/>
                  </a:ext>
                </a:extLst>
              </p:cNvPr>
              <p:cNvSpPr/>
              <p:nvPr>
                <p:custDataLst>
                  <p:tags r:id="rId279"/>
                </p:custDataLst>
              </p:nvPr>
            </p:nvSpPr>
            <p:spPr>
              <a:xfrm>
                <a:off x="3478135" y="22567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12" name="PA-椭圆 762">
                <a:extLst>
                  <a:ext uri="{FF2B5EF4-FFF2-40B4-BE49-F238E27FC236}">
                    <a16:creationId xmlns:a16="http://schemas.microsoft.com/office/drawing/2014/main" id="{4A96C050-0847-490B-BE7C-4EE07AD33BDA}"/>
                  </a:ext>
                </a:extLst>
              </p:cNvPr>
              <p:cNvSpPr/>
              <p:nvPr>
                <p:custDataLst>
                  <p:tags r:id="rId280"/>
                </p:custDataLst>
              </p:nvPr>
            </p:nvSpPr>
            <p:spPr>
              <a:xfrm>
                <a:off x="3579735" y="22567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13" name="PA-椭圆 763">
                <a:extLst>
                  <a:ext uri="{FF2B5EF4-FFF2-40B4-BE49-F238E27FC236}">
                    <a16:creationId xmlns:a16="http://schemas.microsoft.com/office/drawing/2014/main" id="{D47F1F90-4820-43A2-9FF4-C8FAD11DF100}"/>
                  </a:ext>
                </a:extLst>
              </p:cNvPr>
              <p:cNvSpPr/>
              <p:nvPr>
                <p:custDataLst>
                  <p:tags r:id="rId281"/>
                </p:custDataLst>
              </p:nvPr>
            </p:nvSpPr>
            <p:spPr>
              <a:xfrm>
                <a:off x="3681335" y="22567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14" name="PA-椭圆 764">
                <a:extLst>
                  <a:ext uri="{FF2B5EF4-FFF2-40B4-BE49-F238E27FC236}">
                    <a16:creationId xmlns:a16="http://schemas.microsoft.com/office/drawing/2014/main" id="{42977AE2-B56C-4BE0-9C07-4976D0EA4512}"/>
                  </a:ext>
                </a:extLst>
              </p:cNvPr>
              <p:cNvSpPr/>
              <p:nvPr>
                <p:custDataLst>
                  <p:tags r:id="rId282"/>
                </p:custDataLst>
              </p:nvPr>
            </p:nvSpPr>
            <p:spPr>
              <a:xfrm>
                <a:off x="3782935" y="22567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15" name="PA-椭圆 765">
                <a:extLst>
                  <a:ext uri="{FF2B5EF4-FFF2-40B4-BE49-F238E27FC236}">
                    <a16:creationId xmlns:a16="http://schemas.microsoft.com/office/drawing/2014/main" id="{5DB8C829-E88A-43BC-9EE7-D0F35C82FF16}"/>
                  </a:ext>
                </a:extLst>
              </p:cNvPr>
              <p:cNvSpPr/>
              <p:nvPr>
                <p:custDataLst>
                  <p:tags r:id="rId283"/>
                </p:custDataLst>
              </p:nvPr>
            </p:nvSpPr>
            <p:spPr>
              <a:xfrm>
                <a:off x="3884535" y="22567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16" name="PA-椭圆 766">
                <a:extLst>
                  <a:ext uri="{FF2B5EF4-FFF2-40B4-BE49-F238E27FC236}">
                    <a16:creationId xmlns:a16="http://schemas.microsoft.com/office/drawing/2014/main" id="{D9C21119-A176-4030-9E80-3BBB1FFCAB65}"/>
                  </a:ext>
                </a:extLst>
              </p:cNvPr>
              <p:cNvSpPr/>
              <p:nvPr>
                <p:custDataLst>
                  <p:tags r:id="rId284"/>
                </p:custDataLst>
              </p:nvPr>
            </p:nvSpPr>
            <p:spPr>
              <a:xfrm>
                <a:off x="3986135" y="22567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17" name="PA-椭圆 767">
                <a:extLst>
                  <a:ext uri="{FF2B5EF4-FFF2-40B4-BE49-F238E27FC236}">
                    <a16:creationId xmlns:a16="http://schemas.microsoft.com/office/drawing/2014/main" id="{5F1BC800-1F70-4AD7-8906-86D169D3118E}"/>
                  </a:ext>
                </a:extLst>
              </p:cNvPr>
              <p:cNvSpPr/>
              <p:nvPr>
                <p:custDataLst>
                  <p:tags r:id="rId285"/>
                </p:custDataLst>
              </p:nvPr>
            </p:nvSpPr>
            <p:spPr>
              <a:xfrm>
                <a:off x="4087735" y="22567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18" name="PA-椭圆 768">
                <a:extLst>
                  <a:ext uri="{FF2B5EF4-FFF2-40B4-BE49-F238E27FC236}">
                    <a16:creationId xmlns:a16="http://schemas.microsoft.com/office/drawing/2014/main" id="{11E816F8-DFAE-4397-B653-A23103C7B9A3}"/>
                  </a:ext>
                </a:extLst>
              </p:cNvPr>
              <p:cNvSpPr/>
              <p:nvPr>
                <p:custDataLst>
                  <p:tags r:id="rId286"/>
                </p:custDataLst>
              </p:nvPr>
            </p:nvSpPr>
            <p:spPr>
              <a:xfrm>
                <a:off x="4189335" y="22567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19" name="PA-椭圆 769">
                <a:extLst>
                  <a:ext uri="{FF2B5EF4-FFF2-40B4-BE49-F238E27FC236}">
                    <a16:creationId xmlns:a16="http://schemas.microsoft.com/office/drawing/2014/main" id="{C431B79A-A718-4F7E-9E45-79B31CB4C12F}"/>
                  </a:ext>
                </a:extLst>
              </p:cNvPr>
              <p:cNvSpPr/>
              <p:nvPr>
                <p:custDataLst>
                  <p:tags r:id="rId287"/>
                </p:custDataLst>
              </p:nvPr>
            </p:nvSpPr>
            <p:spPr>
              <a:xfrm>
                <a:off x="4290935" y="22567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20" name="PA-椭圆 770">
                <a:extLst>
                  <a:ext uri="{FF2B5EF4-FFF2-40B4-BE49-F238E27FC236}">
                    <a16:creationId xmlns:a16="http://schemas.microsoft.com/office/drawing/2014/main" id="{89654BEA-F83B-41D1-9A7A-A427FAB91398}"/>
                  </a:ext>
                </a:extLst>
              </p:cNvPr>
              <p:cNvSpPr/>
              <p:nvPr>
                <p:custDataLst>
                  <p:tags r:id="rId288"/>
                </p:custDataLst>
              </p:nvPr>
            </p:nvSpPr>
            <p:spPr>
              <a:xfrm>
                <a:off x="4392535" y="22567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21" name="PA-椭圆 771">
                <a:extLst>
                  <a:ext uri="{FF2B5EF4-FFF2-40B4-BE49-F238E27FC236}">
                    <a16:creationId xmlns:a16="http://schemas.microsoft.com/office/drawing/2014/main" id="{D9996325-08D0-4412-93C8-2A9E1358AB64}"/>
                  </a:ext>
                </a:extLst>
              </p:cNvPr>
              <p:cNvSpPr/>
              <p:nvPr>
                <p:custDataLst>
                  <p:tags r:id="rId289"/>
                </p:custDataLst>
              </p:nvPr>
            </p:nvSpPr>
            <p:spPr>
              <a:xfrm>
                <a:off x="4494135" y="22567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22" name="PA-椭圆 772">
                <a:extLst>
                  <a:ext uri="{FF2B5EF4-FFF2-40B4-BE49-F238E27FC236}">
                    <a16:creationId xmlns:a16="http://schemas.microsoft.com/office/drawing/2014/main" id="{84A3A2D7-661B-441E-91F9-8A36DD795806}"/>
                  </a:ext>
                </a:extLst>
              </p:cNvPr>
              <p:cNvSpPr/>
              <p:nvPr>
                <p:custDataLst>
                  <p:tags r:id="rId290"/>
                </p:custDataLst>
              </p:nvPr>
            </p:nvSpPr>
            <p:spPr>
              <a:xfrm>
                <a:off x="4595735" y="22567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23" name="PA-椭圆 773">
                <a:extLst>
                  <a:ext uri="{FF2B5EF4-FFF2-40B4-BE49-F238E27FC236}">
                    <a16:creationId xmlns:a16="http://schemas.microsoft.com/office/drawing/2014/main" id="{62FDBC44-3D56-412E-BA9B-A8209C73CF81}"/>
                  </a:ext>
                </a:extLst>
              </p:cNvPr>
              <p:cNvSpPr/>
              <p:nvPr>
                <p:custDataLst>
                  <p:tags r:id="rId291"/>
                </p:custDataLst>
              </p:nvPr>
            </p:nvSpPr>
            <p:spPr>
              <a:xfrm>
                <a:off x="4697335" y="22567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24" name="PA-椭圆 774">
                <a:extLst>
                  <a:ext uri="{FF2B5EF4-FFF2-40B4-BE49-F238E27FC236}">
                    <a16:creationId xmlns:a16="http://schemas.microsoft.com/office/drawing/2014/main" id="{B3CC3B5C-7291-4A26-8A6C-E8A8D92E348B}"/>
                  </a:ext>
                </a:extLst>
              </p:cNvPr>
              <p:cNvSpPr/>
              <p:nvPr>
                <p:custDataLst>
                  <p:tags r:id="rId292"/>
                </p:custDataLst>
              </p:nvPr>
            </p:nvSpPr>
            <p:spPr>
              <a:xfrm>
                <a:off x="4798935" y="22567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25" name="PA-椭圆 775">
                <a:extLst>
                  <a:ext uri="{FF2B5EF4-FFF2-40B4-BE49-F238E27FC236}">
                    <a16:creationId xmlns:a16="http://schemas.microsoft.com/office/drawing/2014/main" id="{C895415D-BBE0-499C-AB25-0CFD546FC336}"/>
                  </a:ext>
                </a:extLst>
              </p:cNvPr>
              <p:cNvSpPr/>
              <p:nvPr>
                <p:custDataLst>
                  <p:tags r:id="rId293"/>
                </p:custDataLst>
              </p:nvPr>
            </p:nvSpPr>
            <p:spPr>
              <a:xfrm>
                <a:off x="4900535" y="22567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26" name="PA-椭圆 776">
                <a:extLst>
                  <a:ext uri="{FF2B5EF4-FFF2-40B4-BE49-F238E27FC236}">
                    <a16:creationId xmlns:a16="http://schemas.microsoft.com/office/drawing/2014/main" id="{1BC483C1-F193-41B6-9F54-61CE3DADBC41}"/>
                  </a:ext>
                </a:extLst>
              </p:cNvPr>
              <p:cNvSpPr/>
              <p:nvPr>
                <p:custDataLst>
                  <p:tags r:id="rId294"/>
                </p:custDataLst>
              </p:nvPr>
            </p:nvSpPr>
            <p:spPr>
              <a:xfrm>
                <a:off x="5002135" y="22567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27" name="PA-椭圆 777">
                <a:extLst>
                  <a:ext uri="{FF2B5EF4-FFF2-40B4-BE49-F238E27FC236}">
                    <a16:creationId xmlns:a16="http://schemas.microsoft.com/office/drawing/2014/main" id="{2C61B08C-F1EA-42F1-AA92-909C0410B44A}"/>
                  </a:ext>
                </a:extLst>
              </p:cNvPr>
              <p:cNvSpPr/>
              <p:nvPr>
                <p:custDataLst>
                  <p:tags r:id="rId295"/>
                </p:custDataLst>
              </p:nvPr>
            </p:nvSpPr>
            <p:spPr>
              <a:xfrm>
                <a:off x="5103735" y="22567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28" name="PA-椭圆 778">
                <a:extLst>
                  <a:ext uri="{FF2B5EF4-FFF2-40B4-BE49-F238E27FC236}">
                    <a16:creationId xmlns:a16="http://schemas.microsoft.com/office/drawing/2014/main" id="{5472607A-A9A6-46D6-9B00-A7791A53DB7C}"/>
                  </a:ext>
                </a:extLst>
              </p:cNvPr>
              <p:cNvSpPr/>
              <p:nvPr>
                <p:custDataLst>
                  <p:tags r:id="rId296"/>
                </p:custDataLst>
              </p:nvPr>
            </p:nvSpPr>
            <p:spPr>
              <a:xfrm>
                <a:off x="5205335" y="22567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29" name="PA-椭圆 779">
                <a:extLst>
                  <a:ext uri="{FF2B5EF4-FFF2-40B4-BE49-F238E27FC236}">
                    <a16:creationId xmlns:a16="http://schemas.microsoft.com/office/drawing/2014/main" id="{691B0E45-407B-4E0C-AB02-F6412AA2E901}"/>
                  </a:ext>
                </a:extLst>
              </p:cNvPr>
              <p:cNvSpPr/>
              <p:nvPr>
                <p:custDataLst>
                  <p:tags r:id="rId297"/>
                </p:custDataLst>
              </p:nvPr>
            </p:nvSpPr>
            <p:spPr>
              <a:xfrm>
                <a:off x="5306935" y="22567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30" name="PA-椭圆 780">
                <a:extLst>
                  <a:ext uri="{FF2B5EF4-FFF2-40B4-BE49-F238E27FC236}">
                    <a16:creationId xmlns:a16="http://schemas.microsoft.com/office/drawing/2014/main" id="{D31B385F-E867-4542-9B51-21C714D506CA}"/>
                  </a:ext>
                </a:extLst>
              </p:cNvPr>
              <p:cNvSpPr/>
              <p:nvPr>
                <p:custDataLst>
                  <p:tags r:id="rId298"/>
                </p:custDataLst>
              </p:nvPr>
            </p:nvSpPr>
            <p:spPr>
              <a:xfrm>
                <a:off x="5408535" y="22567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31" name="PA-椭圆 781">
                <a:extLst>
                  <a:ext uri="{FF2B5EF4-FFF2-40B4-BE49-F238E27FC236}">
                    <a16:creationId xmlns:a16="http://schemas.microsoft.com/office/drawing/2014/main" id="{5C54D715-64DB-4618-B173-F813FD6AD82E}"/>
                  </a:ext>
                </a:extLst>
              </p:cNvPr>
              <p:cNvSpPr/>
              <p:nvPr>
                <p:custDataLst>
                  <p:tags r:id="rId299"/>
                </p:custDataLst>
              </p:nvPr>
            </p:nvSpPr>
            <p:spPr>
              <a:xfrm>
                <a:off x="5510135" y="22567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32" name="PA-椭圆 782">
                <a:extLst>
                  <a:ext uri="{FF2B5EF4-FFF2-40B4-BE49-F238E27FC236}">
                    <a16:creationId xmlns:a16="http://schemas.microsoft.com/office/drawing/2014/main" id="{6F6AB77F-64A5-47A6-AEA6-D8CE6B8D6E07}"/>
                  </a:ext>
                </a:extLst>
              </p:cNvPr>
              <p:cNvSpPr/>
              <p:nvPr>
                <p:custDataLst>
                  <p:tags r:id="rId300"/>
                </p:custDataLst>
              </p:nvPr>
            </p:nvSpPr>
            <p:spPr>
              <a:xfrm>
                <a:off x="5611735" y="22567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33" name="PA-椭圆 783">
                <a:extLst>
                  <a:ext uri="{FF2B5EF4-FFF2-40B4-BE49-F238E27FC236}">
                    <a16:creationId xmlns:a16="http://schemas.microsoft.com/office/drawing/2014/main" id="{FF8DE5C9-7324-4146-9143-C9C99CA80654}"/>
                  </a:ext>
                </a:extLst>
              </p:cNvPr>
              <p:cNvSpPr/>
              <p:nvPr>
                <p:custDataLst>
                  <p:tags r:id="rId301"/>
                </p:custDataLst>
              </p:nvPr>
            </p:nvSpPr>
            <p:spPr>
              <a:xfrm>
                <a:off x="5713335" y="22567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34" name="PA-椭圆 784">
                <a:extLst>
                  <a:ext uri="{FF2B5EF4-FFF2-40B4-BE49-F238E27FC236}">
                    <a16:creationId xmlns:a16="http://schemas.microsoft.com/office/drawing/2014/main" id="{D802E847-99DE-4FE1-AEE9-8466265164B6}"/>
                  </a:ext>
                </a:extLst>
              </p:cNvPr>
              <p:cNvSpPr/>
              <p:nvPr>
                <p:custDataLst>
                  <p:tags r:id="rId302"/>
                </p:custDataLst>
              </p:nvPr>
            </p:nvSpPr>
            <p:spPr>
              <a:xfrm>
                <a:off x="5814935" y="22567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35" name="PA-椭圆 785">
                <a:extLst>
                  <a:ext uri="{FF2B5EF4-FFF2-40B4-BE49-F238E27FC236}">
                    <a16:creationId xmlns:a16="http://schemas.microsoft.com/office/drawing/2014/main" id="{822F06F6-1EB8-4D91-92C1-F32D8049C6EB}"/>
                  </a:ext>
                </a:extLst>
              </p:cNvPr>
              <p:cNvSpPr/>
              <p:nvPr>
                <p:custDataLst>
                  <p:tags r:id="rId303"/>
                </p:custDataLst>
              </p:nvPr>
            </p:nvSpPr>
            <p:spPr>
              <a:xfrm>
                <a:off x="3579735" y="23583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36" name="PA-椭圆 786">
                <a:extLst>
                  <a:ext uri="{FF2B5EF4-FFF2-40B4-BE49-F238E27FC236}">
                    <a16:creationId xmlns:a16="http://schemas.microsoft.com/office/drawing/2014/main" id="{0A076850-5CCB-4F4D-A6AB-1E7E73E82CA0}"/>
                  </a:ext>
                </a:extLst>
              </p:cNvPr>
              <p:cNvSpPr/>
              <p:nvPr>
                <p:custDataLst>
                  <p:tags r:id="rId304"/>
                </p:custDataLst>
              </p:nvPr>
            </p:nvSpPr>
            <p:spPr>
              <a:xfrm>
                <a:off x="3681335" y="23583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37" name="PA-椭圆 787">
                <a:extLst>
                  <a:ext uri="{FF2B5EF4-FFF2-40B4-BE49-F238E27FC236}">
                    <a16:creationId xmlns:a16="http://schemas.microsoft.com/office/drawing/2014/main" id="{A7DE0AED-C505-4AC8-8E7E-E5C4FCABC312}"/>
                  </a:ext>
                </a:extLst>
              </p:cNvPr>
              <p:cNvSpPr/>
              <p:nvPr>
                <p:custDataLst>
                  <p:tags r:id="rId305"/>
                </p:custDataLst>
              </p:nvPr>
            </p:nvSpPr>
            <p:spPr>
              <a:xfrm>
                <a:off x="3782935" y="23583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38" name="PA-椭圆 788">
                <a:extLst>
                  <a:ext uri="{FF2B5EF4-FFF2-40B4-BE49-F238E27FC236}">
                    <a16:creationId xmlns:a16="http://schemas.microsoft.com/office/drawing/2014/main" id="{76C1231F-058F-4170-9CC5-D064829704D7}"/>
                  </a:ext>
                </a:extLst>
              </p:cNvPr>
              <p:cNvSpPr/>
              <p:nvPr>
                <p:custDataLst>
                  <p:tags r:id="rId306"/>
                </p:custDataLst>
              </p:nvPr>
            </p:nvSpPr>
            <p:spPr>
              <a:xfrm>
                <a:off x="3884535" y="23583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39" name="PA-椭圆 789">
                <a:extLst>
                  <a:ext uri="{FF2B5EF4-FFF2-40B4-BE49-F238E27FC236}">
                    <a16:creationId xmlns:a16="http://schemas.microsoft.com/office/drawing/2014/main" id="{E081C880-A0CB-493F-98F1-EA5AED4E49AE}"/>
                  </a:ext>
                </a:extLst>
              </p:cNvPr>
              <p:cNvSpPr/>
              <p:nvPr>
                <p:custDataLst>
                  <p:tags r:id="rId307"/>
                </p:custDataLst>
              </p:nvPr>
            </p:nvSpPr>
            <p:spPr>
              <a:xfrm>
                <a:off x="3986135" y="23583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40" name="PA-椭圆 790">
                <a:extLst>
                  <a:ext uri="{FF2B5EF4-FFF2-40B4-BE49-F238E27FC236}">
                    <a16:creationId xmlns:a16="http://schemas.microsoft.com/office/drawing/2014/main" id="{7D338E58-002A-41D1-AEF2-6EF1A9AB0A22}"/>
                  </a:ext>
                </a:extLst>
              </p:cNvPr>
              <p:cNvSpPr/>
              <p:nvPr>
                <p:custDataLst>
                  <p:tags r:id="rId308"/>
                </p:custDataLst>
              </p:nvPr>
            </p:nvSpPr>
            <p:spPr>
              <a:xfrm>
                <a:off x="4087735" y="23583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41" name="PA-椭圆 791">
                <a:extLst>
                  <a:ext uri="{FF2B5EF4-FFF2-40B4-BE49-F238E27FC236}">
                    <a16:creationId xmlns:a16="http://schemas.microsoft.com/office/drawing/2014/main" id="{3A724994-DC7C-4108-873A-C6D3F41ECF1F}"/>
                  </a:ext>
                </a:extLst>
              </p:cNvPr>
              <p:cNvSpPr/>
              <p:nvPr>
                <p:custDataLst>
                  <p:tags r:id="rId309"/>
                </p:custDataLst>
              </p:nvPr>
            </p:nvSpPr>
            <p:spPr>
              <a:xfrm>
                <a:off x="4189335" y="23583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42" name="PA-椭圆 792">
                <a:extLst>
                  <a:ext uri="{FF2B5EF4-FFF2-40B4-BE49-F238E27FC236}">
                    <a16:creationId xmlns:a16="http://schemas.microsoft.com/office/drawing/2014/main" id="{67BAE38F-18FE-4880-A3C3-E45EF884C82F}"/>
                  </a:ext>
                </a:extLst>
              </p:cNvPr>
              <p:cNvSpPr/>
              <p:nvPr>
                <p:custDataLst>
                  <p:tags r:id="rId310"/>
                </p:custDataLst>
              </p:nvPr>
            </p:nvSpPr>
            <p:spPr>
              <a:xfrm>
                <a:off x="4290935" y="23583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43" name="PA-椭圆 793">
                <a:extLst>
                  <a:ext uri="{FF2B5EF4-FFF2-40B4-BE49-F238E27FC236}">
                    <a16:creationId xmlns:a16="http://schemas.microsoft.com/office/drawing/2014/main" id="{A51789A9-3EBC-4007-8A18-A0A7376C3426}"/>
                  </a:ext>
                </a:extLst>
              </p:cNvPr>
              <p:cNvSpPr/>
              <p:nvPr>
                <p:custDataLst>
                  <p:tags r:id="rId311"/>
                </p:custDataLst>
              </p:nvPr>
            </p:nvSpPr>
            <p:spPr>
              <a:xfrm>
                <a:off x="4392535" y="23583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44" name="PA-椭圆 794">
                <a:extLst>
                  <a:ext uri="{FF2B5EF4-FFF2-40B4-BE49-F238E27FC236}">
                    <a16:creationId xmlns:a16="http://schemas.microsoft.com/office/drawing/2014/main" id="{9425874F-1E9C-4194-A3E2-70381549BA4C}"/>
                  </a:ext>
                </a:extLst>
              </p:cNvPr>
              <p:cNvSpPr/>
              <p:nvPr>
                <p:custDataLst>
                  <p:tags r:id="rId312"/>
                </p:custDataLst>
              </p:nvPr>
            </p:nvSpPr>
            <p:spPr>
              <a:xfrm>
                <a:off x="4494135" y="23583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45" name="PA-椭圆 795">
                <a:extLst>
                  <a:ext uri="{FF2B5EF4-FFF2-40B4-BE49-F238E27FC236}">
                    <a16:creationId xmlns:a16="http://schemas.microsoft.com/office/drawing/2014/main" id="{44A5E2EF-6728-4988-9A47-5058F25E0449}"/>
                  </a:ext>
                </a:extLst>
              </p:cNvPr>
              <p:cNvSpPr/>
              <p:nvPr>
                <p:custDataLst>
                  <p:tags r:id="rId313"/>
                </p:custDataLst>
              </p:nvPr>
            </p:nvSpPr>
            <p:spPr>
              <a:xfrm>
                <a:off x="4595735" y="23583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46" name="PA-椭圆 796">
                <a:extLst>
                  <a:ext uri="{FF2B5EF4-FFF2-40B4-BE49-F238E27FC236}">
                    <a16:creationId xmlns:a16="http://schemas.microsoft.com/office/drawing/2014/main" id="{52CEE9E5-09B8-4448-B668-44A8E139CCED}"/>
                  </a:ext>
                </a:extLst>
              </p:cNvPr>
              <p:cNvSpPr/>
              <p:nvPr>
                <p:custDataLst>
                  <p:tags r:id="rId314"/>
                </p:custDataLst>
              </p:nvPr>
            </p:nvSpPr>
            <p:spPr>
              <a:xfrm>
                <a:off x="4697335" y="23583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47" name="PA-椭圆 797">
                <a:extLst>
                  <a:ext uri="{FF2B5EF4-FFF2-40B4-BE49-F238E27FC236}">
                    <a16:creationId xmlns:a16="http://schemas.microsoft.com/office/drawing/2014/main" id="{F890EF79-0525-4447-AFD9-8A6A32527306}"/>
                  </a:ext>
                </a:extLst>
              </p:cNvPr>
              <p:cNvSpPr/>
              <p:nvPr>
                <p:custDataLst>
                  <p:tags r:id="rId315"/>
                </p:custDataLst>
              </p:nvPr>
            </p:nvSpPr>
            <p:spPr>
              <a:xfrm>
                <a:off x="4798935" y="23583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48" name="PA-椭圆 798">
                <a:extLst>
                  <a:ext uri="{FF2B5EF4-FFF2-40B4-BE49-F238E27FC236}">
                    <a16:creationId xmlns:a16="http://schemas.microsoft.com/office/drawing/2014/main" id="{9D0159C8-833A-4E9E-B5A6-60EE7562CAA3}"/>
                  </a:ext>
                </a:extLst>
              </p:cNvPr>
              <p:cNvSpPr/>
              <p:nvPr>
                <p:custDataLst>
                  <p:tags r:id="rId316"/>
                </p:custDataLst>
              </p:nvPr>
            </p:nvSpPr>
            <p:spPr>
              <a:xfrm>
                <a:off x="4900535" y="23583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49" name="PA-椭圆 799">
                <a:extLst>
                  <a:ext uri="{FF2B5EF4-FFF2-40B4-BE49-F238E27FC236}">
                    <a16:creationId xmlns:a16="http://schemas.microsoft.com/office/drawing/2014/main" id="{6EDB72D9-8600-45F5-AB19-58742CDAD484}"/>
                  </a:ext>
                </a:extLst>
              </p:cNvPr>
              <p:cNvSpPr/>
              <p:nvPr>
                <p:custDataLst>
                  <p:tags r:id="rId317"/>
                </p:custDataLst>
              </p:nvPr>
            </p:nvSpPr>
            <p:spPr>
              <a:xfrm>
                <a:off x="5002135" y="23583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50" name="PA-椭圆 800">
                <a:extLst>
                  <a:ext uri="{FF2B5EF4-FFF2-40B4-BE49-F238E27FC236}">
                    <a16:creationId xmlns:a16="http://schemas.microsoft.com/office/drawing/2014/main" id="{355AF2BF-BA9D-4109-84FC-D9CF4DE0C385}"/>
                  </a:ext>
                </a:extLst>
              </p:cNvPr>
              <p:cNvSpPr/>
              <p:nvPr>
                <p:custDataLst>
                  <p:tags r:id="rId318"/>
                </p:custDataLst>
              </p:nvPr>
            </p:nvSpPr>
            <p:spPr>
              <a:xfrm>
                <a:off x="5103735" y="23583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51" name="PA-椭圆 801">
                <a:extLst>
                  <a:ext uri="{FF2B5EF4-FFF2-40B4-BE49-F238E27FC236}">
                    <a16:creationId xmlns:a16="http://schemas.microsoft.com/office/drawing/2014/main" id="{3E424070-9514-4C98-B940-71A966BC4495}"/>
                  </a:ext>
                </a:extLst>
              </p:cNvPr>
              <p:cNvSpPr/>
              <p:nvPr>
                <p:custDataLst>
                  <p:tags r:id="rId319"/>
                </p:custDataLst>
              </p:nvPr>
            </p:nvSpPr>
            <p:spPr>
              <a:xfrm>
                <a:off x="5205335" y="23583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52" name="PA-椭圆 802">
                <a:extLst>
                  <a:ext uri="{FF2B5EF4-FFF2-40B4-BE49-F238E27FC236}">
                    <a16:creationId xmlns:a16="http://schemas.microsoft.com/office/drawing/2014/main" id="{C50CD81E-F07B-4B2F-84D1-42FEA4B3A5A4}"/>
                  </a:ext>
                </a:extLst>
              </p:cNvPr>
              <p:cNvSpPr/>
              <p:nvPr>
                <p:custDataLst>
                  <p:tags r:id="rId320"/>
                </p:custDataLst>
              </p:nvPr>
            </p:nvSpPr>
            <p:spPr>
              <a:xfrm>
                <a:off x="5306935" y="23583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53" name="PA-椭圆 803">
                <a:extLst>
                  <a:ext uri="{FF2B5EF4-FFF2-40B4-BE49-F238E27FC236}">
                    <a16:creationId xmlns:a16="http://schemas.microsoft.com/office/drawing/2014/main" id="{0FA4D964-FD18-4877-A551-0560D91231B3}"/>
                  </a:ext>
                </a:extLst>
              </p:cNvPr>
              <p:cNvSpPr/>
              <p:nvPr>
                <p:custDataLst>
                  <p:tags r:id="rId321"/>
                </p:custDataLst>
              </p:nvPr>
            </p:nvSpPr>
            <p:spPr>
              <a:xfrm>
                <a:off x="5408535" y="23583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54" name="PA-椭圆 804">
                <a:extLst>
                  <a:ext uri="{FF2B5EF4-FFF2-40B4-BE49-F238E27FC236}">
                    <a16:creationId xmlns:a16="http://schemas.microsoft.com/office/drawing/2014/main" id="{E49C093D-69D7-41BC-9EAC-EAA5A99930E4}"/>
                  </a:ext>
                </a:extLst>
              </p:cNvPr>
              <p:cNvSpPr/>
              <p:nvPr>
                <p:custDataLst>
                  <p:tags r:id="rId322"/>
                </p:custDataLst>
              </p:nvPr>
            </p:nvSpPr>
            <p:spPr>
              <a:xfrm>
                <a:off x="5510135" y="23583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55" name="PA-椭圆 805">
                <a:extLst>
                  <a:ext uri="{FF2B5EF4-FFF2-40B4-BE49-F238E27FC236}">
                    <a16:creationId xmlns:a16="http://schemas.microsoft.com/office/drawing/2014/main" id="{74EAEFF4-B936-49FE-90CB-0BF0AD516E04}"/>
                  </a:ext>
                </a:extLst>
              </p:cNvPr>
              <p:cNvSpPr/>
              <p:nvPr>
                <p:custDataLst>
                  <p:tags r:id="rId323"/>
                </p:custDataLst>
              </p:nvPr>
            </p:nvSpPr>
            <p:spPr>
              <a:xfrm>
                <a:off x="5611735" y="23583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56" name="PA-椭圆 806">
                <a:extLst>
                  <a:ext uri="{FF2B5EF4-FFF2-40B4-BE49-F238E27FC236}">
                    <a16:creationId xmlns:a16="http://schemas.microsoft.com/office/drawing/2014/main" id="{C9876343-3DE5-4B9A-B402-8BDC7B5DF359}"/>
                  </a:ext>
                </a:extLst>
              </p:cNvPr>
              <p:cNvSpPr/>
              <p:nvPr>
                <p:custDataLst>
                  <p:tags r:id="rId324"/>
                </p:custDataLst>
              </p:nvPr>
            </p:nvSpPr>
            <p:spPr>
              <a:xfrm>
                <a:off x="5713335" y="23583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57" name="PA-椭圆 807">
                <a:extLst>
                  <a:ext uri="{FF2B5EF4-FFF2-40B4-BE49-F238E27FC236}">
                    <a16:creationId xmlns:a16="http://schemas.microsoft.com/office/drawing/2014/main" id="{21DF3E97-4196-486F-9B05-ADA113C144D2}"/>
                  </a:ext>
                </a:extLst>
              </p:cNvPr>
              <p:cNvSpPr/>
              <p:nvPr>
                <p:custDataLst>
                  <p:tags r:id="rId325"/>
                </p:custDataLst>
              </p:nvPr>
            </p:nvSpPr>
            <p:spPr>
              <a:xfrm>
                <a:off x="5814935" y="23583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58" name="PA-椭圆 808">
                <a:extLst>
                  <a:ext uri="{FF2B5EF4-FFF2-40B4-BE49-F238E27FC236}">
                    <a16:creationId xmlns:a16="http://schemas.microsoft.com/office/drawing/2014/main" id="{FAA48332-E121-47BA-A4DB-7DA80EE8F535}"/>
                  </a:ext>
                </a:extLst>
              </p:cNvPr>
              <p:cNvSpPr/>
              <p:nvPr>
                <p:custDataLst>
                  <p:tags r:id="rId326"/>
                </p:custDataLst>
              </p:nvPr>
            </p:nvSpPr>
            <p:spPr>
              <a:xfrm>
                <a:off x="5916535" y="23583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59" name="PA-椭圆 809">
                <a:extLst>
                  <a:ext uri="{FF2B5EF4-FFF2-40B4-BE49-F238E27FC236}">
                    <a16:creationId xmlns:a16="http://schemas.microsoft.com/office/drawing/2014/main" id="{365B0630-8A3F-4684-B335-9D8EC9F6333C}"/>
                  </a:ext>
                </a:extLst>
              </p:cNvPr>
              <p:cNvSpPr/>
              <p:nvPr>
                <p:custDataLst>
                  <p:tags r:id="rId327"/>
                </p:custDataLst>
              </p:nvPr>
            </p:nvSpPr>
            <p:spPr>
              <a:xfrm>
                <a:off x="3681335" y="24599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60" name="PA-椭圆 810">
                <a:extLst>
                  <a:ext uri="{FF2B5EF4-FFF2-40B4-BE49-F238E27FC236}">
                    <a16:creationId xmlns:a16="http://schemas.microsoft.com/office/drawing/2014/main" id="{7D526831-F089-4B56-9763-699FD85BE597}"/>
                  </a:ext>
                </a:extLst>
              </p:cNvPr>
              <p:cNvSpPr/>
              <p:nvPr>
                <p:custDataLst>
                  <p:tags r:id="rId328"/>
                </p:custDataLst>
              </p:nvPr>
            </p:nvSpPr>
            <p:spPr>
              <a:xfrm>
                <a:off x="3782935" y="24599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61" name="PA-椭圆 811">
                <a:extLst>
                  <a:ext uri="{FF2B5EF4-FFF2-40B4-BE49-F238E27FC236}">
                    <a16:creationId xmlns:a16="http://schemas.microsoft.com/office/drawing/2014/main" id="{C50EE93B-E414-45F8-8453-707516B36F66}"/>
                  </a:ext>
                </a:extLst>
              </p:cNvPr>
              <p:cNvSpPr/>
              <p:nvPr>
                <p:custDataLst>
                  <p:tags r:id="rId329"/>
                </p:custDataLst>
              </p:nvPr>
            </p:nvSpPr>
            <p:spPr>
              <a:xfrm>
                <a:off x="3884535" y="24599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62" name="PA-椭圆 812">
                <a:extLst>
                  <a:ext uri="{FF2B5EF4-FFF2-40B4-BE49-F238E27FC236}">
                    <a16:creationId xmlns:a16="http://schemas.microsoft.com/office/drawing/2014/main" id="{87E15BC7-7E97-4D5A-A71C-D0E1F0F32FC1}"/>
                  </a:ext>
                </a:extLst>
              </p:cNvPr>
              <p:cNvSpPr/>
              <p:nvPr>
                <p:custDataLst>
                  <p:tags r:id="rId330"/>
                </p:custDataLst>
              </p:nvPr>
            </p:nvSpPr>
            <p:spPr>
              <a:xfrm>
                <a:off x="3986135" y="24599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63" name="PA-椭圆 813">
                <a:extLst>
                  <a:ext uri="{FF2B5EF4-FFF2-40B4-BE49-F238E27FC236}">
                    <a16:creationId xmlns:a16="http://schemas.microsoft.com/office/drawing/2014/main" id="{02178E81-A679-4429-B543-5CA7FDD64BE9}"/>
                  </a:ext>
                </a:extLst>
              </p:cNvPr>
              <p:cNvSpPr/>
              <p:nvPr>
                <p:custDataLst>
                  <p:tags r:id="rId331"/>
                </p:custDataLst>
              </p:nvPr>
            </p:nvSpPr>
            <p:spPr>
              <a:xfrm>
                <a:off x="4087735" y="24599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64" name="PA-椭圆 814">
                <a:extLst>
                  <a:ext uri="{FF2B5EF4-FFF2-40B4-BE49-F238E27FC236}">
                    <a16:creationId xmlns:a16="http://schemas.microsoft.com/office/drawing/2014/main" id="{B0C60041-E15D-4B32-8E44-9679805F2CD4}"/>
                  </a:ext>
                </a:extLst>
              </p:cNvPr>
              <p:cNvSpPr/>
              <p:nvPr>
                <p:custDataLst>
                  <p:tags r:id="rId332"/>
                </p:custDataLst>
              </p:nvPr>
            </p:nvSpPr>
            <p:spPr>
              <a:xfrm>
                <a:off x="4189335" y="24599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65" name="PA-椭圆 815">
                <a:extLst>
                  <a:ext uri="{FF2B5EF4-FFF2-40B4-BE49-F238E27FC236}">
                    <a16:creationId xmlns:a16="http://schemas.microsoft.com/office/drawing/2014/main" id="{01098DFC-B3F2-4687-841C-835238AFB7D9}"/>
                  </a:ext>
                </a:extLst>
              </p:cNvPr>
              <p:cNvSpPr/>
              <p:nvPr>
                <p:custDataLst>
                  <p:tags r:id="rId333"/>
                </p:custDataLst>
              </p:nvPr>
            </p:nvSpPr>
            <p:spPr>
              <a:xfrm>
                <a:off x="4290935" y="24599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66" name="PA-椭圆 816">
                <a:extLst>
                  <a:ext uri="{FF2B5EF4-FFF2-40B4-BE49-F238E27FC236}">
                    <a16:creationId xmlns:a16="http://schemas.microsoft.com/office/drawing/2014/main" id="{0FDF8E49-6683-43D8-8CA1-4620FBF3A152}"/>
                  </a:ext>
                </a:extLst>
              </p:cNvPr>
              <p:cNvSpPr/>
              <p:nvPr>
                <p:custDataLst>
                  <p:tags r:id="rId334"/>
                </p:custDataLst>
              </p:nvPr>
            </p:nvSpPr>
            <p:spPr>
              <a:xfrm>
                <a:off x="4392535" y="24599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67" name="PA-椭圆 817">
                <a:extLst>
                  <a:ext uri="{FF2B5EF4-FFF2-40B4-BE49-F238E27FC236}">
                    <a16:creationId xmlns:a16="http://schemas.microsoft.com/office/drawing/2014/main" id="{2C40B7E3-2B70-41F7-8232-4C4FFC6BB10A}"/>
                  </a:ext>
                </a:extLst>
              </p:cNvPr>
              <p:cNvSpPr/>
              <p:nvPr>
                <p:custDataLst>
                  <p:tags r:id="rId335"/>
                </p:custDataLst>
              </p:nvPr>
            </p:nvSpPr>
            <p:spPr>
              <a:xfrm>
                <a:off x="4494135" y="24599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68" name="PA-椭圆 818">
                <a:extLst>
                  <a:ext uri="{FF2B5EF4-FFF2-40B4-BE49-F238E27FC236}">
                    <a16:creationId xmlns:a16="http://schemas.microsoft.com/office/drawing/2014/main" id="{907DDF94-7D77-486E-8385-9C08E94C404B}"/>
                  </a:ext>
                </a:extLst>
              </p:cNvPr>
              <p:cNvSpPr/>
              <p:nvPr>
                <p:custDataLst>
                  <p:tags r:id="rId336"/>
                </p:custDataLst>
              </p:nvPr>
            </p:nvSpPr>
            <p:spPr>
              <a:xfrm>
                <a:off x="4595735" y="24599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69" name="PA-椭圆 819">
                <a:extLst>
                  <a:ext uri="{FF2B5EF4-FFF2-40B4-BE49-F238E27FC236}">
                    <a16:creationId xmlns:a16="http://schemas.microsoft.com/office/drawing/2014/main" id="{02563A10-CE47-4267-ADDE-B2A8A3A5EB9D}"/>
                  </a:ext>
                </a:extLst>
              </p:cNvPr>
              <p:cNvSpPr/>
              <p:nvPr>
                <p:custDataLst>
                  <p:tags r:id="rId337"/>
                </p:custDataLst>
              </p:nvPr>
            </p:nvSpPr>
            <p:spPr>
              <a:xfrm>
                <a:off x="4697335" y="24599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70" name="PA-椭圆 820">
                <a:extLst>
                  <a:ext uri="{FF2B5EF4-FFF2-40B4-BE49-F238E27FC236}">
                    <a16:creationId xmlns:a16="http://schemas.microsoft.com/office/drawing/2014/main" id="{1F4294C9-A52D-49F3-B4DE-B45DFD200EAC}"/>
                  </a:ext>
                </a:extLst>
              </p:cNvPr>
              <p:cNvSpPr/>
              <p:nvPr>
                <p:custDataLst>
                  <p:tags r:id="rId338"/>
                </p:custDataLst>
              </p:nvPr>
            </p:nvSpPr>
            <p:spPr>
              <a:xfrm>
                <a:off x="4798935" y="24599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71" name="PA-椭圆 821">
                <a:extLst>
                  <a:ext uri="{FF2B5EF4-FFF2-40B4-BE49-F238E27FC236}">
                    <a16:creationId xmlns:a16="http://schemas.microsoft.com/office/drawing/2014/main" id="{BB6F8A99-ADCE-46F6-AC23-AF4337D3E1EB}"/>
                  </a:ext>
                </a:extLst>
              </p:cNvPr>
              <p:cNvSpPr/>
              <p:nvPr>
                <p:custDataLst>
                  <p:tags r:id="rId339"/>
                </p:custDataLst>
              </p:nvPr>
            </p:nvSpPr>
            <p:spPr>
              <a:xfrm>
                <a:off x="4900535" y="24599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72" name="PA-椭圆 822">
                <a:extLst>
                  <a:ext uri="{FF2B5EF4-FFF2-40B4-BE49-F238E27FC236}">
                    <a16:creationId xmlns:a16="http://schemas.microsoft.com/office/drawing/2014/main" id="{CE9F2343-0490-4A06-8C63-F698BF48AC0A}"/>
                  </a:ext>
                </a:extLst>
              </p:cNvPr>
              <p:cNvSpPr/>
              <p:nvPr>
                <p:custDataLst>
                  <p:tags r:id="rId340"/>
                </p:custDataLst>
              </p:nvPr>
            </p:nvSpPr>
            <p:spPr>
              <a:xfrm>
                <a:off x="5002135" y="24599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73" name="PA-椭圆 823">
                <a:extLst>
                  <a:ext uri="{FF2B5EF4-FFF2-40B4-BE49-F238E27FC236}">
                    <a16:creationId xmlns:a16="http://schemas.microsoft.com/office/drawing/2014/main" id="{B9A0A3EB-AFE9-4364-B1DC-16A4043C5AF7}"/>
                  </a:ext>
                </a:extLst>
              </p:cNvPr>
              <p:cNvSpPr/>
              <p:nvPr>
                <p:custDataLst>
                  <p:tags r:id="rId341"/>
                </p:custDataLst>
              </p:nvPr>
            </p:nvSpPr>
            <p:spPr>
              <a:xfrm>
                <a:off x="5103735" y="24599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74" name="PA-椭圆 824">
                <a:extLst>
                  <a:ext uri="{FF2B5EF4-FFF2-40B4-BE49-F238E27FC236}">
                    <a16:creationId xmlns:a16="http://schemas.microsoft.com/office/drawing/2014/main" id="{C8E5AC50-BBF7-4FD2-BF74-E7BF129A9B2B}"/>
                  </a:ext>
                </a:extLst>
              </p:cNvPr>
              <p:cNvSpPr/>
              <p:nvPr>
                <p:custDataLst>
                  <p:tags r:id="rId342"/>
                </p:custDataLst>
              </p:nvPr>
            </p:nvSpPr>
            <p:spPr>
              <a:xfrm>
                <a:off x="5205335" y="24599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75" name="PA-椭圆 825">
                <a:extLst>
                  <a:ext uri="{FF2B5EF4-FFF2-40B4-BE49-F238E27FC236}">
                    <a16:creationId xmlns:a16="http://schemas.microsoft.com/office/drawing/2014/main" id="{70E072CB-C03E-4F93-BFCB-C8015B603B6B}"/>
                  </a:ext>
                </a:extLst>
              </p:cNvPr>
              <p:cNvSpPr/>
              <p:nvPr>
                <p:custDataLst>
                  <p:tags r:id="rId343"/>
                </p:custDataLst>
              </p:nvPr>
            </p:nvSpPr>
            <p:spPr>
              <a:xfrm>
                <a:off x="5306935" y="24599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76" name="PA-椭圆 826">
                <a:extLst>
                  <a:ext uri="{FF2B5EF4-FFF2-40B4-BE49-F238E27FC236}">
                    <a16:creationId xmlns:a16="http://schemas.microsoft.com/office/drawing/2014/main" id="{D0C99910-C31E-46D4-8DC1-6834FFCB6394}"/>
                  </a:ext>
                </a:extLst>
              </p:cNvPr>
              <p:cNvSpPr/>
              <p:nvPr>
                <p:custDataLst>
                  <p:tags r:id="rId344"/>
                </p:custDataLst>
              </p:nvPr>
            </p:nvSpPr>
            <p:spPr>
              <a:xfrm>
                <a:off x="5408535" y="24599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77" name="PA-椭圆 827">
                <a:extLst>
                  <a:ext uri="{FF2B5EF4-FFF2-40B4-BE49-F238E27FC236}">
                    <a16:creationId xmlns:a16="http://schemas.microsoft.com/office/drawing/2014/main" id="{1CD22FC6-7FDE-49DA-8D94-A7843D10614E}"/>
                  </a:ext>
                </a:extLst>
              </p:cNvPr>
              <p:cNvSpPr/>
              <p:nvPr>
                <p:custDataLst>
                  <p:tags r:id="rId345"/>
                </p:custDataLst>
              </p:nvPr>
            </p:nvSpPr>
            <p:spPr>
              <a:xfrm>
                <a:off x="5510135" y="24599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78" name="PA-椭圆 828">
                <a:extLst>
                  <a:ext uri="{FF2B5EF4-FFF2-40B4-BE49-F238E27FC236}">
                    <a16:creationId xmlns:a16="http://schemas.microsoft.com/office/drawing/2014/main" id="{DF39F2AC-7A6E-4EDA-8B1F-B410EE4148EC}"/>
                  </a:ext>
                </a:extLst>
              </p:cNvPr>
              <p:cNvSpPr/>
              <p:nvPr>
                <p:custDataLst>
                  <p:tags r:id="rId346"/>
                </p:custDataLst>
              </p:nvPr>
            </p:nvSpPr>
            <p:spPr>
              <a:xfrm>
                <a:off x="5611735" y="24599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79" name="PA-椭圆 829">
                <a:extLst>
                  <a:ext uri="{FF2B5EF4-FFF2-40B4-BE49-F238E27FC236}">
                    <a16:creationId xmlns:a16="http://schemas.microsoft.com/office/drawing/2014/main" id="{B1073AF9-B74A-44E8-BAC8-16DBF4E4B21E}"/>
                  </a:ext>
                </a:extLst>
              </p:cNvPr>
              <p:cNvSpPr/>
              <p:nvPr>
                <p:custDataLst>
                  <p:tags r:id="rId347"/>
                </p:custDataLst>
              </p:nvPr>
            </p:nvSpPr>
            <p:spPr>
              <a:xfrm>
                <a:off x="5713335" y="24599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80" name="PA-椭圆 830">
                <a:extLst>
                  <a:ext uri="{FF2B5EF4-FFF2-40B4-BE49-F238E27FC236}">
                    <a16:creationId xmlns:a16="http://schemas.microsoft.com/office/drawing/2014/main" id="{825FFB8E-B6F0-4ED7-8FB5-A5B1294AAA2C}"/>
                  </a:ext>
                </a:extLst>
              </p:cNvPr>
              <p:cNvSpPr/>
              <p:nvPr>
                <p:custDataLst>
                  <p:tags r:id="rId348"/>
                </p:custDataLst>
              </p:nvPr>
            </p:nvSpPr>
            <p:spPr>
              <a:xfrm>
                <a:off x="5814935" y="24599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81" name="PA-椭圆 831">
                <a:extLst>
                  <a:ext uri="{FF2B5EF4-FFF2-40B4-BE49-F238E27FC236}">
                    <a16:creationId xmlns:a16="http://schemas.microsoft.com/office/drawing/2014/main" id="{54FF0F56-B49C-4470-B603-1BAFF755BDEF}"/>
                  </a:ext>
                </a:extLst>
              </p:cNvPr>
              <p:cNvSpPr/>
              <p:nvPr>
                <p:custDataLst>
                  <p:tags r:id="rId349"/>
                </p:custDataLst>
              </p:nvPr>
            </p:nvSpPr>
            <p:spPr>
              <a:xfrm>
                <a:off x="5916535" y="24599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82" name="PA-椭圆 832">
                <a:extLst>
                  <a:ext uri="{FF2B5EF4-FFF2-40B4-BE49-F238E27FC236}">
                    <a16:creationId xmlns:a16="http://schemas.microsoft.com/office/drawing/2014/main" id="{111741D8-FB82-4695-9B25-30E9370442B0}"/>
                  </a:ext>
                </a:extLst>
              </p:cNvPr>
              <p:cNvSpPr/>
              <p:nvPr>
                <p:custDataLst>
                  <p:tags r:id="rId350"/>
                </p:custDataLst>
              </p:nvPr>
            </p:nvSpPr>
            <p:spPr>
              <a:xfrm>
                <a:off x="3782935" y="25615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83" name="PA-椭圆 833">
                <a:extLst>
                  <a:ext uri="{FF2B5EF4-FFF2-40B4-BE49-F238E27FC236}">
                    <a16:creationId xmlns:a16="http://schemas.microsoft.com/office/drawing/2014/main" id="{B568EE0E-C422-4258-8E31-235A1098266E}"/>
                  </a:ext>
                </a:extLst>
              </p:cNvPr>
              <p:cNvSpPr/>
              <p:nvPr>
                <p:custDataLst>
                  <p:tags r:id="rId351"/>
                </p:custDataLst>
              </p:nvPr>
            </p:nvSpPr>
            <p:spPr>
              <a:xfrm>
                <a:off x="3884535" y="25615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84" name="PA-椭圆 834">
                <a:extLst>
                  <a:ext uri="{FF2B5EF4-FFF2-40B4-BE49-F238E27FC236}">
                    <a16:creationId xmlns:a16="http://schemas.microsoft.com/office/drawing/2014/main" id="{6C746176-7D51-4B44-940F-FD36031DDBCB}"/>
                  </a:ext>
                </a:extLst>
              </p:cNvPr>
              <p:cNvSpPr/>
              <p:nvPr>
                <p:custDataLst>
                  <p:tags r:id="rId352"/>
                </p:custDataLst>
              </p:nvPr>
            </p:nvSpPr>
            <p:spPr>
              <a:xfrm>
                <a:off x="3986135" y="25615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85" name="PA-椭圆 835">
                <a:extLst>
                  <a:ext uri="{FF2B5EF4-FFF2-40B4-BE49-F238E27FC236}">
                    <a16:creationId xmlns:a16="http://schemas.microsoft.com/office/drawing/2014/main" id="{0995C322-8496-45B0-AE46-6EA39FC09142}"/>
                  </a:ext>
                </a:extLst>
              </p:cNvPr>
              <p:cNvSpPr/>
              <p:nvPr>
                <p:custDataLst>
                  <p:tags r:id="rId353"/>
                </p:custDataLst>
              </p:nvPr>
            </p:nvSpPr>
            <p:spPr>
              <a:xfrm>
                <a:off x="4087735" y="25615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86" name="PA-椭圆 836">
                <a:extLst>
                  <a:ext uri="{FF2B5EF4-FFF2-40B4-BE49-F238E27FC236}">
                    <a16:creationId xmlns:a16="http://schemas.microsoft.com/office/drawing/2014/main" id="{AA75E843-AB24-4C06-8455-AB57C47A6D46}"/>
                  </a:ext>
                </a:extLst>
              </p:cNvPr>
              <p:cNvSpPr/>
              <p:nvPr>
                <p:custDataLst>
                  <p:tags r:id="rId354"/>
                </p:custDataLst>
              </p:nvPr>
            </p:nvSpPr>
            <p:spPr>
              <a:xfrm>
                <a:off x="4189335" y="25615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87" name="PA-椭圆 837">
                <a:extLst>
                  <a:ext uri="{FF2B5EF4-FFF2-40B4-BE49-F238E27FC236}">
                    <a16:creationId xmlns:a16="http://schemas.microsoft.com/office/drawing/2014/main" id="{6905C61A-F433-46DF-A570-995E24075B3F}"/>
                  </a:ext>
                </a:extLst>
              </p:cNvPr>
              <p:cNvSpPr/>
              <p:nvPr>
                <p:custDataLst>
                  <p:tags r:id="rId355"/>
                </p:custDataLst>
              </p:nvPr>
            </p:nvSpPr>
            <p:spPr>
              <a:xfrm>
                <a:off x="4290935" y="25615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88" name="PA-椭圆 838">
                <a:extLst>
                  <a:ext uri="{FF2B5EF4-FFF2-40B4-BE49-F238E27FC236}">
                    <a16:creationId xmlns:a16="http://schemas.microsoft.com/office/drawing/2014/main" id="{782B74C1-8DEC-4E08-BE41-0A2E5065F818}"/>
                  </a:ext>
                </a:extLst>
              </p:cNvPr>
              <p:cNvSpPr/>
              <p:nvPr>
                <p:custDataLst>
                  <p:tags r:id="rId356"/>
                </p:custDataLst>
              </p:nvPr>
            </p:nvSpPr>
            <p:spPr>
              <a:xfrm>
                <a:off x="4392535" y="25615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89" name="PA-椭圆 839">
                <a:extLst>
                  <a:ext uri="{FF2B5EF4-FFF2-40B4-BE49-F238E27FC236}">
                    <a16:creationId xmlns:a16="http://schemas.microsoft.com/office/drawing/2014/main" id="{93007D34-72EE-435F-BE3B-82AE5D989F63}"/>
                  </a:ext>
                </a:extLst>
              </p:cNvPr>
              <p:cNvSpPr/>
              <p:nvPr>
                <p:custDataLst>
                  <p:tags r:id="rId357"/>
                </p:custDataLst>
              </p:nvPr>
            </p:nvSpPr>
            <p:spPr>
              <a:xfrm>
                <a:off x="4494135" y="25615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90" name="PA-椭圆 840">
                <a:extLst>
                  <a:ext uri="{FF2B5EF4-FFF2-40B4-BE49-F238E27FC236}">
                    <a16:creationId xmlns:a16="http://schemas.microsoft.com/office/drawing/2014/main" id="{1B089D90-C398-47CC-A113-FC4510832E64}"/>
                  </a:ext>
                </a:extLst>
              </p:cNvPr>
              <p:cNvSpPr/>
              <p:nvPr>
                <p:custDataLst>
                  <p:tags r:id="rId358"/>
                </p:custDataLst>
              </p:nvPr>
            </p:nvSpPr>
            <p:spPr>
              <a:xfrm>
                <a:off x="4595735" y="25615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91" name="PA-椭圆 841">
                <a:extLst>
                  <a:ext uri="{FF2B5EF4-FFF2-40B4-BE49-F238E27FC236}">
                    <a16:creationId xmlns:a16="http://schemas.microsoft.com/office/drawing/2014/main" id="{D6E6C867-5FE7-41A7-BFC4-AEB462D79F38}"/>
                  </a:ext>
                </a:extLst>
              </p:cNvPr>
              <p:cNvSpPr/>
              <p:nvPr>
                <p:custDataLst>
                  <p:tags r:id="rId359"/>
                </p:custDataLst>
              </p:nvPr>
            </p:nvSpPr>
            <p:spPr>
              <a:xfrm>
                <a:off x="4697335" y="25615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92" name="PA-椭圆 842">
                <a:extLst>
                  <a:ext uri="{FF2B5EF4-FFF2-40B4-BE49-F238E27FC236}">
                    <a16:creationId xmlns:a16="http://schemas.microsoft.com/office/drawing/2014/main" id="{0E08E90C-ADA1-4DF5-91B3-750C2F04D8C8}"/>
                  </a:ext>
                </a:extLst>
              </p:cNvPr>
              <p:cNvSpPr/>
              <p:nvPr>
                <p:custDataLst>
                  <p:tags r:id="rId360"/>
                </p:custDataLst>
              </p:nvPr>
            </p:nvSpPr>
            <p:spPr>
              <a:xfrm>
                <a:off x="4798935" y="25615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93" name="PA-椭圆 843">
                <a:extLst>
                  <a:ext uri="{FF2B5EF4-FFF2-40B4-BE49-F238E27FC236}">
                    <a16:creationId xmlns:a16="http://schemas.microsoft.com/office/drawing/2014/main" id="{B369D67D-C7AE-4D29-BFAE-00BEAB56B0A5}"/>
                  </a:ext>
                </a:extLst>
              </p:cNvPr>
              <p:cNvSpPr/>
              <p:nvPr>
                <p:custDataLst>
                  <p:tags r:id="rId361"/>
                </p:custDataLst>
              </p:nvPr>
            </p:nvSpPr>
            <p:spPr>
              <a:xfrm>
                <a:off x="4900535" y="25615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94" name="PA-椭圆 844">
                <a:extLst>
                  <a:ext uri="{FF2B5EF4-FFF2-40B4-BE49-F238E27FC236}">
                    <a16:creationId xmlns:a16="http://schemas.microsoft.com/office/drawing/2014/main" id="{C23B7830-3381-458D-B70D-47BCC9A1EF94}"/>
                  </a:ext>
                </a:extLst>
              </p:cNvPr>
              <p:cNvSpPr/>
              <p:nvPr>
                <p:custDataLst>
                  <p:tags r:id="rId362"/>
                </p:custDataLst>
              </p:nvPr>
            </p:nvSpPr>
            <p:spPr>
              <a:xfrm>
                <a:off x="5002135" y="25615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95" name="PA-椭圆 845">
                <a:extLst>
                  <a:ext uri="{FF2B5EF4-FFF2-40B4-BE49-F238E27FC236}">
                    <a16:creationId xmlns:a16="http://schemas.microsoft.com/office/drawing/2014/main" id="{A64D0D91-6A92-4DBA-B057-4B0A6A19A2C1}"/>
                  </a:ext>
                </a:extLst>
              </p:cNvPr>
              <p:cNvSpPr/>
              <p:nvPr>
                <p:custDataLst>
                  <p:tags r:id="rId363"/>
                </p:custDataLst>
              </p:nvPr>
            </p:nvSpPr>
            <p:spPr>
              <a:xfrm>
                <a:off x="5103735" y="25615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96" name="PA-椭圆 846">
                <a:extLst>
                  <a:ext uri="{FF2B5EF4-FFF2-40B4-BE49-F238E27FC236}">
                    <a16:creationId xmlns:a16="http://schemas.microsoft.com/office/drawing/2014/main" id="{F32B3AE9-1537-4CF0-82BB-0073201C0528}"/>
                  </a:ext>
                </a:extLst>
              </p:cNvPr>
              <p:cNvSpPr/>
              <p:nvPr>
                <p:custDataLst>
                  <p:tags r:id="rId364"/>
                </p:custDataLst>
              </p:nvPr>
            </p:nvSpPr>
            <p:spPr>
              <a:xfrm>
                <a:off x="5205335" y="25615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97" name="PA-椭圆 847">
                <a:extLst>
                  <a:ext uri="{FF2B5EF4-FFF2-40B4-BE49-F238E27FC236}">
                    <a16:creationId xmlns:a16="http://schemas.microsoft.com/office/drawing/2014/main" id="{C90D6D90-CB6B-42C4-A952-2DDD9295D09E}"/>
                  </a:ext>
                </a:extLst>
              </p:cNvPr>
              <p:cNvSpPr/>
              <p:nvPr>
                <p:custDataLst>
                  <p:tags r:id="rId365"/>
                </p:custDataLst>
              </p:nvPr>
            </p:nvSpPr>
            <p:spPr>
              <a:xfrm>
                <a:off x="5306935" y="25615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98" name="PA-椭圆 848">
                <a:extLst>
                  <a:ext uri="{FF2B5EF4-FFF2-40B4-BE49-F238E27FC236}">
                    <a16:creationId xmlns:a16="http://schemas.microsoft.com/office/drawing/2014/main" id="{2C9CDD8F-C834-4900-BB0F-191445008DFE}"/>
                  </a:ext>
                </a:extLst>
              </p:cNvPr>
              <p:cNvSpPr/>
              <p:nvPr>
                <p:custDataLst>
                  <p:tags r:id="rId366"/>
                </p:custDataLst>
              </p:nvPr>
            </p:nvSpPr>
            <p:spPr>
              <a:xfrm>
                <a:off x="5408535" y="25615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99" name="PA-椭圆 849">
                <a:extLst>
                  <a:ext uri="{FF2B5EF4-FFF2-40B4-BE49-F238E27FC236}">
                    <a16:creationId xmlns:a16="http://schemas.microsoft.com/office/drawing/2014/main" id="{679EEABA-E6FB-428A-9FE9-0B0730E501DB}"/>
                  </a:ext>
                </a:extLst>
              </p:cNvPr>
              <p:cNvSpPr/>
              <p:nvPr>
                <p:custDataLst>
                  <p:tags r:id="rId367"/>
                </p:custDataLst>
              </p:nvPr>
            </p:nvSpPr>
            <p:spPr>
              <a:xfrm>
                <a:off x="5510135" y="25615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00" name="PA-椭圆 850">
                <a:extLst>
                  <a:ext uri="{FF2B5EF4-FFF2-40B4-BE49-F238E27FC236}">
                    <a16:creationId xmlns:a16="http://schemas.microsoft.com/office/drawing/2014/main" id="{9D509079-80CE-4176-B03D-7859F5D26F0E}"/>
                  </a:ext>
                </a:extLst>
              </p:cNvPr>
              <p:cNvSpPr/>
              <p:nvPr>
                <p:custDataLst>
                  <p:tags r:id="rId368"/>
                </p:custDataLst>
              </p:nvPr>
            </p:nvSpPr>
            <p:spPr>
              <a:xfrm>
                <a:off x="5611735" y="25615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01" name="PA-椭圆 851">
                <a:extLst>
                  <a:ext uri="{FF2B5EF4-FFF2-40B4-BE49-F238E27FC236}">
                    <a16:creationId xmlns:a16="http://schemas.microsoft.com/office/drawing/2014/main" id="{9434C63C-BB9C-4B44-8CE1-AC875F005E5A}"/>
                  </a:ext>
                </a:extLst>
              </p:cNvPr>
              <p:cNvSpPr/>
              <p:nvPr>
                <p:custDataLst>
                  <p:tags r:id="rId369"/>
                </p:custDataLst>
              </p:nvPr>
            </p:nvSpPr>
            <p:spPr>
              <a:xfrm>
                <a:off x="5713335" y="25615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02" name="PA-椭圆 852">
                <a:extLst>
                  <a:ext uri="{FF2B5EF4-FFF2-40B4-BE49-F238E27FC236}">
                    <a16:creationId xmlns:a16="http://schemas.microsoft.com/office/drawing/2014/main" id="{7AE7F262-5DF9-4A6D-8F87-3C3CD93BAA22}"/>
                  </a:ext>
                </a:extLst>
              </p:cNvPr>
              <p:cNvSpPr/>
              <p:nvPr>
                <p:custDataLst>
                  <p:tags r:id="rId370"/>
                </p:custDataLst>
              </p:nvPr>
            </p:nvSpPr>
            <p:spPr>
              <a:xfrm>
                <a:off x="5814935" y="25615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03" name="PA-椭圆 853">
                <a:extLst>
                  <a:ext uri="{FF2B5EF4-FFF2-40B4-BE49-F238E27FC236}">
                    <a16:creationId xmlns:a16="http://schemas.microsoft.com/office/drawing/2014/main" id="{6563DD77-7E7A-471F-A5CE-50A5A8CFD1CC}"/>
                  </a:ext>
                </a:extLst>
              </p:cNvPr>
              <p:cNvSpPr/>
              <p:nvPr>
                <p:custDataLst>
                  <p:tags r:id="rId371"/>
                </p:custDataLst>
              </p:nvPr>
            </p:nvSpPr>
            <p:spPr>
              <a:xfrm>
                <a:off x="5916535" y="25615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04" name="PA-椭圆 854">
                <a:extLst>
                  <a:ext uri="{FF2B5EF4-FFF2-40B4-BE49-F238E27FC236}">
                    <a16:creationId xmlns:a16="http://schemas.microsoft.com/office/drawing/2014/main" id="{3009D648-ED2D-4255-A266-0DF5FCCF0DE4}"/>
                  </a:ext>
                </a:extLst>
              </p:cNvPr>
              <p:cNvSpPr/>
              <p:nvPr>
                <p:custDataLst>
                  <p:tags r:id="rId372"/>
                </p:custDataLst>
              </p:nvPr>
            </p:nvSpPr>
            <p:spPr>
              <a:xfrm>
                <a:off x="3884535" y="26631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05" name="PA-椭圆 855">
                <a:extLst>
                  <a:ext uri="{FF2B5EF4-FFF2-40B4-BE49-F238E27FC236}">
                    <a16:creationId xmlns:a16="http://schemas.microsoft.com/office/drawing/2014/main" id="{B6685500-5155-4DDC-8EDE-CC9E7C61053E}"/>
                  </a:ext>
                </a:extLst>
              </p:cNvPr>
              <p:cNvSpPr/>
              <p:nvPr>
                <p:custDataLst>
                  <p:tags r:id="rId373"/>
                </p:custDataLst>
              </p:nvPr>
            </p:nvSpPr>
            <p:spPr>
              <a:xfrm>
                <a:off x="3986135" y="26631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06" name="PA-椭圆 856">
                <a:extLst>
                  <a:ext uri="{FF2B5EF4-FFF2-40B4-BE49-F238E27FC236}">
                    <a16:creationId xmlns:a16="http://schemas.microsoft.com/office/drawing/2014/main" id="{B4FD0E39-4637-4C31-9A64-9D246F5CD5DB}"/>
                  </a:ext>
                </a:extLst>
              </p:cNvPr>
              <p:cNvSpPr/>
              <p:nvPr>
                <p:custDataLst>
                  <p:tags r:id="rId374"/>
                </p:custDataLst>
              </p:nvPr>
            </p:nvSpPr>
            <p:spPr>
              <a:xfrm>
                <a:off x="4087735" y="26631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07" name="PA-椭圆 857">
                <a:extLst>
                  <a:ext uri="{FF2B5EF4-FFF2-40B4-BE49-F238E27FC236}">
                    <a16:creationId xmlns:a16="http://schemas.microsoft.com/office/drawing/2014/main" id="{72FE014D-3045-4BF3-A01B-44AD1C876335}"/>
                  </a:ext>
                </a:extLst>
              </p:cNvPr>
              <p:cNvSpPr/>
              <p:nvPr>
                <p:custDataLst>
                  <p:tags r:id="rId375"/>
                </p:custDataLst>
              </p:nvPr>
            </p:nvSpPr>
            <p:spPr>
              <a:xfrm>
                <a:off x="4189335" y="26631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08" name="PA-椭圆 858">
                <a:extLst>
                  <a:ext uri="{FF2B5EF4-FFF2-40B4-BE49-F238E27FC236}">
                    <a16:creationId xmlns:a16="http://schemas.microsoft.com/office/drawing/2014/main" id="{39C6DE35-83BB-4772-B8B0-C87AB7FCAD52}"/>
                  </a:ext>
                </a:extLst>
              </p:cNvPr>
              <p:cNvSpPr/>
              <p:nvPr>
                <p:custDataLst>
                  <p:tags r:id="rId376"/>
                </p:custDataLst>
              </p:nvPr>
            </p:nvSpPr>
            <p:spPr>
              <a:xfrm>
                <a:off x="4290935" y="26631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09" name="PA-椭圆 859">
                <a:extLst>
                  <a:ext uri="{FF2B5EF4-FFF2-40B4-BE49-F238E27FC236}">
                    <a16:creationId xmlns:a16="http://schemas.microsoft.com/office/drawing/2014/main" id="{96C33872-2AB8-4A0A-A879-3CF38CB4CC6B}"/>
                  </a:ext>
                </a:extLst>
              </p:cNvPr>
              <p:cNvSpPr/>
              <p:nvPr>
                <p:custDataLst>
                  <p:tags r:id="rId377"/>
                </p:custDataLst>
              </p:nvPr>
            </p:nvSpPr>
            <p:spPr>
              <a:xfrm>
                <a:off x="4392535" y="26631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10" name="PA-椭圆 860">
                <a:extLst>
                  <a:ext uri="{FF2B5EF4-FFF2-40B4-BE49-F238E27FC236}">
                    <a16:creationId xmlns:a16="http://schemas.microsoft.com/office/drawing/2014/main" id="{D4647AA6-3E9C-4755-AB42-6FFF795D472A}"/>
                  </a:ext>
                </a:extLst>
              </p:cNvPr>
              <p:cNvSpPr/>
              <p:nvPr>
                <p:custDataLst>
                  <p:tags r:id="rId378"/>
                </p:custDataLst>
              </p:nvPr>
            </p:nvSpPr>
            <p:spPr>
              <a:xfrm>
                <a:off x="4494135" y="26631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11" name="PA-椭圆 861">
                <a:extLst>
                  <a:ext uri="{FF2B5EF4-FFF2-40B4-BE49-F238E27FC236}">
                    <a16:creationId xmlns:a16="http://schemas.microsoft.com/office/drawing/2014/main" id="{B7804479-FC3A-445C-97AC-42CB65D33970}"/>
                  </a:ext>
                </a:extLst>
              </p:cNvPr>
              <p:cNvSpPr/>
              <p:nvPr>
                <p:custDataLst>
                  <p:tags r:id="rId379"/>
                </p:custDataLst>
              </p:nvPr>
            </p:nvSpPr>
            <p:spPr>
              <a:xfrm>
                <a:off x="4595735" y="26631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12" name="PA-椭圆 862">
                <a:extLst>
                  <a:ext uri="{FF2B5EF4-FFF2-40B4-BE49-F238E27FC236}">
                    <a16:creationId xmlns:a16="http://schemas.microsoft.com/office/drawing/2014/main" id="{948E9F30-1B99-456F-BED8-1A4CD2A2CE94}"/>
                  </a:ext>
                </a:extLst>
              </p:cNvPr>
              <p:cNvSpPr/>
              <p:nvPr>
                <p:custDataLst>
                  <p:tags r:id="rId380"/>
                </p:custDataLst>
              </p:nvPr>
            </p:nvSpPr>
            <p:spPr>
              <a:xfrm>
                <a:off x="4697335" y="26631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13" name="PA-椭圆 863">
                <a:extLst>
                  <a:ext uri="{FF2B5EF4-FFF2-40B4-BE49-F238E27FC236}">
                    <a16:creationId xmlns:a16="http://schemas.microsoft.com/office/drawing/2014/main" id="{884875BC-2962-4648-BD10-F47FD404C56C}"/>
                  </a:ext>
                </a:extLst>
              </p:cNvPr>
              <p:cNvSpPr/>
              <p:nvPr>
                <p:custDataLst>
                  <p:tags r:id="rId381"/>
                </p:custDataLst>
              </p:nvPr>
            </p:nvSpPr>
            <p:spPr>
              <a:xfrm>
                <a:off x="4798935" y="26631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14" name="PA-椭圆 864">
                <a:extLst>
                  <a:ext uri="{FF2B5EF4-FFF2-40B4-BE49-F238E27FC236}">
                    <a16:creationId xmlns:a16="http://schemas.microsoft.com/office/drawing/2014/main" id="{B6B713C3-E289-47E0-B130-93592204538F}"/>
                  </a:ext>
                </a:extLst>
              </p:cNvPr>
              <p:cNvSpPr/>
              <p:nvPr>
                <p:custDataLst>
                  <p:tags r:id="rId382"/>
                </p:custDataLst>
              </p:nvPr>
            </p:nvSpPr>
            <p:spPr>
              <a:xfrm>
                <a:off x="4900535" y="26631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15" name="PA-椭圆 865">
                <a:extLst>
                  <a:ext uri="{FF2B5EF4-FFF2-40B4-BE49-F238E27FC236}">
                    <a16:creationId xmlns:a16="http://schemas.microsoft.com/office/drawing/2014/main" id="{A569A395-E198-43C0-B72B-E4F36E7D1851}"/>
                  </a:ext>
                </a:extLst>
              </p:cNvPr>
              <p:cNvSpPr/>
              <p:nvPr>
                <p:custDataLst>
                  <p:tags r:id="rId383"/>
                </p:custDataLst>
              </p:nvPr>
            </p:nvSpPr>
            <p:spPr>
              <a:xfrm>
                <a:off x="5002135" y="26631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16" name="PA-椭圆 866">
                <a:extLst>
                  <a:ext uri="{FF2B5EF4-FFF2-40B4-BE49-F238E27FC236}">
                    <a16:creationId xmlns:a16="http://schemas.microsoft.com/office/drawing/2014/main" id="{9358C863-B87C-40DB-94EA-E7053E95C7A7}"/>
                  </a:ext>
                </a:extLst>
              </p:cNvPr>
              <p:cNvSpPr/>
              <p:nvPr>
                <p:custDataLst>
                  <p:tags r:id="rId384"/>
                </p:custDataLst>
              </p:nvPr>
            </p:nvSpPr>
            <p:spPr>
              <a:xfrm>
                <a:off x="5103735" y="26631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17" name="PA-椭圆 867">
                <a:extLst>
                  <a:ext uri="{FF2B5EF4-FFF2-40B4-BE49-F238E27FC236}">
                    <a16:creationId xmlns:a16="http://schemas.microsoft.com/office/drawing/2014/main" id="{C663219A-CB22-4E86-9DEA-7795DD8338C7}"/>
                  </a:ext>
                </a:extLst>
              </p:cNvPr>
              <p:cNvSpPr/>
              <p:nvPr>
                <p:custDataLst>
                  <p:tags r:id="rId385"/>
                </p:custDataLst>
              </p:nvPr>
            </p:nvSpPr>
            <p:spPr>
              <a:xfrm>
                <a:off x="5205335" y="26631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18" name="PA-椭圆 868">
                <a:extLst>
                  <a:ext uri="{FF2B5EF4-FFF2-40B4-BE49-F238E27FC236}">
                    <a16:creationId xmlns:a16="http://schemas.microsoft.com/office/drawing/2014/main" id="{C620BD20-2439-4893-A847-254DEAEB99B5}"/>
                  </a:ext>
                </a:extLst>
              </p:cNvPr>
              <p:cNvSpPr/>
              <p:nvPr>
                <p:custDataLst>
                  <p:tags r:id="rId386"/>
                </p:custDataLst>
              </p:nvPr>
            </p:nvSpPr>
            <p:spPr>
              <a:xfrm>
                <a:off x="5306935" y="26631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19" name="PA-椭圆 869">
                <a:extLst>
                  <a:ext uri="{FF2B5EF4-FFF2-40B4-BE49-F238E27FC236}">
                    <a16:creationId xmlns:a16="http://schemas.microsoft.com/office/drawing/2014/main" id="{4C442330-927D-4705-8917-909F5E79F5A4}"/>
                  </a:ext>
                </a:extLst>
              </p:cNvPr>
              <p:cNvSpPr/>
              <p:nvPr>
                <p:custDataLst>
                  <p:tags r:id="rId387"/>
                </p:custDataLst>
              </p:nvPr>
            </p:nvSpPr>
            <p:spPr>
              <a:xfrm>
                <a:off x="5408535" y="26631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20" name="PA-椭圆 870">
                <a:extLst>
                  <a:ext uri="{FF2B5EF4-FFF2-40B4-BE49-F238E27FC236}">
                    <a16:creationId xmlns:a16="http://schemas.microsoft.com/office/drawing/2014/main" id="{2343CBF6-DBED-4E0D-938C-C0297E5B8D77}"/>
                  </a:ext>
                </a:extLst>
              </p:cNvPr>
              <p:cNvSpPr/>
              <p:nvPr>
                <p:custDataLst>
                  <p:tags r:id="rId388"/>
                </p:custDataLst>
              </p:nvPr>
            </p:nvSpPr>
            <p:spPr>
              <a:xfrm>
                <a:off x="5510135" y="26631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21" name="PA-椭圆 871">
                <a:extLst>
                  <a:ext uri="{FF2B5EF4-FFF2-40B4-BE49-F238E27FC236}">
                    <a16:creationId xmlns:a16="http://schemas.microsoft.com/office/drawing/2014/main" id="{16B4F420-4B5B-4660-8B44-1D5E6CB9C13B}"/>
                  </a:ext>
                </a:extLst>
              </p:cNvPr>
              <p:cNvSpPr/>
              <p:nvPr>
                <p:custDataLst>
                  <p:tags r:id="rId389"/>
                </p:custDataLst>
              </p:nvPr>
            </p:nvSpPr>
            <p:spPr>
              <a:xfrm>
                <a:off x="5611735" y="26631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22" name="PA-椭圆 872">
                <a:extLst>
                  <a:ext uri="{FF2B5EF4-FFF2-40B4-BE49-F238E27FC236}">
                    <a16:creationId xmlns:a16="http://schemas.microsoft.com/office/drawing/2014/main" id="{1C1D8F43-8B68-4BB2-BFE5-390C51701377}"/>
                  </a:ext>
                </a:extLst>
              </p:cNvPr>
              <p:cNvSpPr/>
              <p:nvPr>
                <p:custDataLst>
                  <p:tags r:id="rId390"/>
                </p:custDataLst>
              </p:nvPr>
            </p:nvSpPr>
            <p:spPr>
              <a:xfrm>
                <a:off x="5713335" y="26631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23" name="PA-椭圆 873">
                <a:extLst>
                  <a:ext uri="{FF2B5EF4-FFF2-40B4-BE49-F238E27FC236}">
                    <a16:creationId xmlns:a16="http://schemas.microsoft.com/office/drawing/2014/main" id="{7C73C5DF-6C0C-4105-81C0-1EBADB8025B5}"/>
                  </a:ext>
                </a:extLst>
              </p:cNvPr>
              <p:cNvSpPr/>
              <p:nvPr>
                <p:custDataLst>
                  <p:tags r:id="rId391"/>
                </p:custDataLst>
              </p:nvPr>
            </p:nvSpPr>
            <p:spPr>
              <a:xfrm>
                <a:off x="5814935" y="26631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24" name="PA-椭圆 874">
                <a:extLst>
                  <a:ext uri="{FF2B5EF4-FFF2-40B4-BE49-F238E27FC236}">
                    <a16:creationId xmlns:a16="http://schemas.microsoft.com/office/drawing/2014/main" id="{CD82C1B5-EFAE-4B59-8C72-157A4494C7E4}"/>
                  </a:ext>
                </a:extLst>
              </p:cNvPr>
              <p:cNvSpPr/>
              <p:nvPr>
                <p:custDataLst>
                  <p:tags r:id="rId392"/>
                </p:custDataLst>
              </p:nvPr>
            </p:nvSpPr>
            <p:spPr>
              <a:xfrm>
                <a:off x="5916535" y="26631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25" name="PA-椭圆 875">
                <a:extLst>
                  <a:ext uri="{FF2B5EF4-FFF2-40B4-BE49-F238E27FC236}">
                    <a16:creationId xmlns:a16="http://schemas.microsoft.com/office/drawing/2014/main" id="{D35A7B0F-2CF0-4235-B0DD-483E06536F67}"/>
                  </a:ext>
                </a:extLst>
              </p:cNvPr>
              <p:cNvSpPr/>
              <p:nvPr>
                <p:custDataLst>
                  <p:tags r:id="rId393"/>
                </p:custDataLst>
              </p:nvPr>
            </p:nvSpPr>
            <p:spPr>
              <a:xfrm>
                <a:off x="3884535" y="27647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26" name="PA-椭圆 876">
                <a:extLst>
                  <a:ext uri="{FF2B5EF4-FFF2-40B4-BE49-F238E27FC236}">
                    <a16:creationId xmlns:a16="http://schemas.microsoft.com/office/drawing/2014/main" id="{FA18677C-66E5-432C-8205-915A49768DAE}"/>
                  </a:ext>
                </a:extLst>
              </p:cNvPr>
              <p:cNvSpPr/>
              <p:nvPr>
                <p:custDataLst>
                  <p:tags r:id="rId394"/>
                </p:custDataLst>
              </p:nvPr>
            </p:nvSpPr>
            <p:spPr>
              <a:xfrm>
                <a:off x="3986135" y="27647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27" name="PA-椭圆 877">
                <a:extLst>
                  <a:ext uri="{FF2B5EF4-FFF2-40B4-BE49-F238E27FC236}">
                    <a16:creationId xmlns:a16="http://schemas.microsoft.com/office/drawing/2014/main" id="{00078A25-92EB-44D1-B1BF-65E491BA7057}"/>
                  </a:ext>
                </a:extLst>
              </p:cNvPr>
              <p:cNvSpPr/>
              <p:nvPr>
                <p:custDataLst>
                  <p:tags r:id="rId395"/>
                </p:custDataLst>
              </p:nvPr>
            </p:nvSpPr>
            <p:spPr>
              <a:xfrm>
                <a:off x="4087735" y="27647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28" name="PA-椭圆 878">
                <a:extLst>
                  <a:ext uri="{FF2B5EF4-FFF2-40B4-BE49-F238E27FC236}">
                    <a16:creationId xmlns:a16="http://schemas.microsoft.com/office/drawing/2014/main" id="{FE31FB1D-773F-42D5-BFBF-E11E64EE8406}"/>
                  </a:ext>
                </a:extLst>
              </p:cNvPr>
              <p:cNvSpPr/>
              <p:nvPr>
                <p:custDataLst>
                  <p:tags r:id="rId396"/>
                </p:custDataLst>
              </p:nvPr>
            </p:nvSpPr>
            <p:spPr>
              <a:xfrm>
                <a:off x="4189335" y="27647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29" name="PA-椭圆 879">
                <a:extLst>
                  <a:ext uri="{FF2B5EF4-FFF2-40B4-BE49-F238E27FC236}">
                    <a16:creationId xmlns:a16="http://schemas.microsoft.com/office/drawing/2014/main" id="{01F1AC29-3F97-42FB-BC41-2C415BE0A6F0}"/>
                  </a:ext>
                </a:extLst>
              </p:cNvPr>
              <p:cNvSpPr/>
              <p:nvPr>
                <p:custDataLst>
                  <p:tags r:id="rId397"/>
                </p:custDataLst>
              </p:nvPr>
            </p:nvSpPr>
            <p:spPr>
              <a:xfrm>
                <a:off x="4290935" y="27647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30" name="PA-椭圆 880">
                <a:extLst>
                  <a:ext uri="{FF2B5EF4-FFF2-40B4-BE49-F238E27FC236}">
                    <a16:creationId xmlns:a16="http://schemas.microsoft.com/office/drawing/2014/main" id="{A5157258-0BDA-43FE-BB23-31C05CF1FDF1}"/>
                  </a:ext>
                </a:extLst>
              </p:cNvPr>
              <p:cNvSpPr/>
              <p:nvPr>
                <p:custDataLst>
                  <p:tags r:id="rId398"/>
                </p:custDataLst>
              </p:nvPr>
            </p:nvSpPr>
            <p:spPr>
              <a:xfrm>
                <a:off x="4392535" y="27647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31" name="PA-椭圆 881">
                <a:extLst>
                  <a:ext uri="{FF2B5EF4-FFF2-40B4-BE49-F238E27FC236}">
                    <a16:creationId xmlns:a16="http://schemas.microsoft.com/office/drawing/2014/main" id="{9BEAFEF8-4DED-44CE-A9C6-A1F1614A4810}"/>
                  </a:ext>
                </a:extLst>
              </p:cNvPr>
              <p:cNvSpPr/>
              <p:nvPr>
                <p:custDataLst>
                  <p:tags r:id="rId399"/>
                </p:custDataLst>
              </p:nvPr>
            </p:nvSpPr>
            <p:spPr>
              <a:xfrm>
                <a:off x="4494135" y="27647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32" name="PA-椭圆 882">
                <a:extLst>
                  <a:ext uri="{FF2B5EF4-FFF2-40B4-BE49-F238E27FC236}">
                    <a16:creationId xmlns:a16="http://schemas.microsoft.com/office/drawing/2014/main" id="{405218B0-1EDA-42FD-ABC5-1976D1D4684B}"/>
                  </a:ext>
                </a:extLst>
              </p:cNvPr>
              <p:cNvSpPr/>
              <p:nvPr>
                <p:custDataLst>
                  <p:tags r:id="rId400"/>
                </p:custDataLst>
              </p:nvPr>
            </p:nvSpPr>
            <p:spPr>
              <a:xfrm>
                <a:off x="4595735" y="27647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33" name="PA-椭圆 883">
                <a:extLst>
                  <a:ext uri="{FF2B5EF4-FFF2-40B4-BE49-F238E27FC236}">
                    <a16:creationId xmlns:a16="http://schemas.microsoft.com/office/drawing/2014/main" id="{BC342189-7FF4-40E3-AD5F-E5BD770E3600}"/>
                  </a:ext>
                </a:extLst>
              </p:cNvPr>
              <p:cNvSpPr/>
              <p:nvPr>
                <p:custDataLst>
                  <p:tags r:id="rId401"/>
                </p:custDataLst>
              </p:nvPr>
            </p:nvSpPr>
            <p:spPr>
              <a:xfrm>
                <a:off x="4697335" y="27647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34" name="PA-椭圆 884">
                <a:extLst>
                  <a:ext uri="{FF2B5EF4-FFF2-40B4-BE49-F238E27FC236}">
                    <a16:creationId xmlns:a16="http://schemas.microsoft.com/office/drawing/2014/main" id="{73C46F29-6213-49C0-B178-0E0371E68CB8}"/>
                  </a:ext>
                </a:extLst>
              </p:cNvPr>
              <p:cNvSpPr/>
              <p:nvPr>
                <p:custDataLst>
                  <p:tags r:id="rId402"/>
                </p:custDataLst>
              </p:nvPr>
            </p:nvSpPr>
            <p:spPr>
              <a:xfrm>
                <a:off x="4798935" y="27647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35" name="PA-椭圆 885">
                <a:extLst>
                  <a:ext uri="{FF2B5EF4-FFF2-40B4-BE49-F238E27FC236}">
                    <a16:creationId xmlns:a16="http://schemas.microsoft.com/office/drawing/2014/main" id="{F7CDF4EC-D725-46F8-A266-3A231EBAEFBA}"/>
                  </a:ext>
                </a:extLst>
              </p:cNvPr>
              <p:cNvSpPr/>
              <p:nvPr>
                <p:custDataLst>
                  <p:tags r:id="rId403"/>
                </p:custDataLst>
              </p:nvPr>
            </p:nvSpPr>
            <p:spPr>
              <a:xfrm>
                <a:off x="4900535" y="27647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36" name="PA-椭圆 886">
                <a:extLst>
                  <a:ext uri="{FF2B5EF4-FFF2-40B4-BE49-F238E27FC236}">
                    <a16:creationId xmlns:a16="http://schemas.microsoft.com/office/drawing/2014/main" id="{F350E490-9A3B-4062-8DBB-AEAAD12809EE}"/>
                  </a:ext>
                </a:extLst>
              </p:cNvPr>
              <p:cNvSpPr/>
              <p:nvPr>
                <p:custDataLst>
                  <p:tags r:id="rId404"/>
                </p:custDataLst>
              </p:nvPr>
            </p:nvSpPr>
            <p:spPr>
              <a:xfrm>
                <a:off x="5002135" y="27647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37" name="PA-椭圆 887">
                <a:extLst>
                  <a:ext uri="{FF2B5EF4-FFF2-40B4-BE49-F238E27FC236}">
                    <a16:creationId xmlns:a16="http://schemas.microsoft.com/office/drawing/2014/main" id="{5D9F791F-8512-4FBA-A704-7F40A00A7FD9}"/>
                  </a:ext>
                </a:extLst>
              </p:cNvPr>
              <p:cNvSpPr/>
              <p:nvPr>
                <p:custDataLst>
                  <p:tags r:id="rId405"/>
                </p:custDataLst>
              </p:nvPr>
            </p:nvSpPr>
            <p:spPr>
              <a:xfrm>
                <a:off x="5103735" y="27647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38" name="PA-椭圆 888">
                <a:extLst>
                  <a:ext uri="{FF2B5EF4-FFF2-40B4-BE49-F238E27FC236}">
                    <a16:creationId xmlns:a16="http://schemas.microsoft.com/office/drawing/2014/main" id="{AF7878ED-97BA-4A82-80BB-3419A2AB396B}"/>
                  </a:ext>
                </a:extLst>
              </p:cNvPr>
              <p:cNvSpPr/>
              <p:nvPr>
                <p:custDataLst>
                  <p:tags r:id="rId406"/>
                </p:custDataLst>
              </p:nvPr>
            </p:nvSpPr>
            <p:spPr>
              <a:xfrm>
                <a:off x="5205335" y="27647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39" name="PA-椭圆 889">
                <a:extLst>
                  <a:ext uri="{FF2B5EF4-FFF2-40B4-BE49-F238E27FC236}">
                    <a16:creationId xmlns:a16="http://schemas.microsoft.com/office/drawing/2014/main" id="{B25703D6-0DEB-4619-8B20-F493792CB4A7}"/>
                  </a:ext>
                </a:extLst>
              </p:cNvPr>
              <p:cNvSpPr/>
              <p:nvPr>
                <p:custDataLst>
                  <p:tags r:id="rId407"/>
                </p:custDataLst>
              </p:nvPr>
            </p:nvSpPr>
            <p:spPr>
              <a:xfrm>
                <a:off x="5306935" y="27647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40" name="PA-椭圆 890">
                <a:extLst>
                  <a:ext uri="{FF2B5EF4-FFF2-40B4-BE49-F238E27FC236}">
                    <a16:creationId xmlns:a16="http://schemas.microsoft.com/office/drawing/2014/main" id="{A3ADFCA0-0B3D-4C13-8994-E834C682E5C7}"/>
                  </a:ext>
                </a:extLst>
              </p:cNvPr>
              <p:cNvSpPr/>
              <p:nvPr>
                <p:custDataLst>
                  <p:tags r:id="rId408"/>
                </p:custDataLst>
              </p:nvPr>
            </p:nvSpPr>
            <p:spPr>
              <a:xfrm>
                <a:off x="5408535" y="27647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41" name="PA-椭圆 891">
                <a:extLst>
                  <a:ext uri="{FF2B5EF4-FFF2-40B4-BE49-F238E27FC236}">
                    <a16:creationId xmlns:a16="http://schemas.microsoft.com/office/drawing/2014/main" id="{DACAC72A-39C5-4620-A965-5E625B7F19E5}"/>
                  </a:ext>
                </a:extLst>
              </p:cNvPr>
              <p:cNvSpPr/>
              <p:nvPr>
                <p:custDataLst>
                  <p:tags r:id="rId409"/>
                </p:custDataLst>
              </p:nvPr>
            </p:nvSpPr>
            <p:spPr>
              <a:xfrm>
                <a:off x="5510135" y="27647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42" name="PA-椭圆 892">
                <a:extLst>
                  <a:ext uri="{FF2B5EF4-FFF2-40B4-BE49-F238E27FC236}">
                    <a16:creationId xmlns:a16="http://schemas.microsoft.com/office/drawing/2014/main" id="{C1D73519-8FB7-467D-9FB8-FE1396CD8A9E}"/>
                  </a:ext>
                </a:extLst>
              </p:cNvPr>
              <p:cNvSpPr/>
              <p:nvPr>
                <p:custDataLst>
                  <p:tags r:id="rId410"/>
                </p:custDataLst>
              </p:nvPr>
            </p:nvSpPr>
            <p:spPr>
              <a:xfrm>
                <a:off x="5611735" y="27647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43" name="PA-椭圆 893">
                <a:extLst>
                  <a:ext uri="{FF2B5EF4-FFF2-40B4-BE49-F238E27FC236}">
                    <a16:creationId xmlns:a16="http://schemas.microsoft.com/office/drawing/2014/main" id="{54A586EE-3325-4B4D-AD7A-D8D2D59755F9}"/>
                  </a:ext>
                </a:extLst>
              </p:cNvPr>
              <p:cNvSpPr/>
              <p:nvPr>
                <p:custDataLst>
                  <p:tags r:id="rId411"/>
                </p:custDataLst>
              </p:nvPr>
            </p:nvSpPr>
            <p:spPr>
              <a:xfrm>
                <a:off x="5713335" y="27647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44" name="PA-椭圆 894">
                <a:extLst>
                  <a:ext uri="{FF2B5EF4-FFF2-40B4-BE49-F238E27FC236}">
                    <a16:creationId xmlns:a16="http://schemas.microsoft.com/office/drawing/2014/main" id="{C4ECB203-2353-4B58-96E4-029AD3E31F9B}"/>
                  </a:ext>
                </a:extLst>
              </p:cNvPr>
              <p:cNvSpPr/>
              <p:nvPr>
                <p:custDataLst>
                  <p:tags r:id="rId412"/>
                </p:custDataLst>
              </p:nvPr>
            </p:nvSpPr>
            <p:spPr>
              <a:xfrm>
                <a:off x="5814935" y="27647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45" name="PA-椭圆 895">
                <a:extLst>
                  <a:ext uri="{FF2B5EF4-FFF2-40B4-BE49-F238E27FC236}">
                    <a16:creationId xmlns:a16="http://schemas.microsoft.com/office/drawing/2014/main" id="{34C342E2-B824-4CED-80C8-1E388B8CC4A2}"/>
                  </a:ext>
                </a:extLst>
              </p:cNvPr>
              <p:cNvSpPr/>
              <p:nvPr>
                <p:custDataLst>
                  <p:tags r:id="rId413"/>
                </p:custDataLst>
              </p:nvPr>
            </p:nvSpPr>
            <p:spPr>
              <a:xfrm>
                <a:off x="5916535" y="27647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46" name="PA-椭圆 896">
                <a:extLst>
                  <a:ext uri="{FF2B5EF4-FFF2-40B4-BE49-F238E27FC236}">
                    <a16:creationId xmlns:a16="http://schemas.microsoft.com/office/drawing/2014/main" id="{46BB6382-5624-488D-A8C5-44F64DAB0611}"/>
                  </a:ext>
                </a:extLst>
              </p:cNvPr>
              <p:cNvSpPr/>
              <p:nvPr>
                <p:custDataLst>
                  <p:tags r:id="rId414"/>
                </p:custDataLst>
              </p:nvPr>
            </p:nvSpPr>
            <p:spPr>
              <a:xfrm>
                <a:off x="3884535" y="28663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47" name="PA-椭圆 897">
                <a:extLst>
                  <a:ext uri="{FF2B5EF4-FFF2-40B4-BE49-F238E27FC236}">
                    <a16:creationId xmlns:a16="http://schemas.microsoft.com/office/drawing/2014/main" id="{17494BD4-631A-4F02-969C-8AAD82AD22F6}"/>
                  </a:ext>
                </a:extLst>
              </p:cNvPr>
              <p:cNvSpPr/>
              <p:nvPr>
                <p:custDataLst>
                  <p:tags r:id="rId415"/>
                </p:custDataLst>
              </p:nvPr>
            </p:nvSpPr>
            <p:spPr>
              <a:xfrm>
                <a:off x="3986135" y="28663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48" name="PA-椭圆 898">
                <a:extLst>
                  <a:ext uri="{FF2B5EF4-FFF2-40B4-BE49-F238E27FC236}">
                    <a16:creationId xmlns:a16="http://schemas.microsoft.com/office/drawing/2014/main" id="{9AFC16EC-8D73-4D4F-9283-5D3327B3E39A}"/>
                  </a:ext>
                </a:extLst>
              </p:cNvPr>
              <p:cNvSpPr/>
              <p:nvPr>
                <p:custDataLst>
                  <p:tags r:id="rId416"/>
                </p:custDataLst>
              </p:nvPr>
            </p:nvSpPr>
            <p:spPr>
              <a:xfrm>
                <a:off x="4087735" y="28663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49" name="PA-椭圆 899">
                <a:extLst>
                  <a:ext uri="{FF2B5EF4-FFF2-40B4-BE49-F238E27FC236}">
                    <a16:creationId xmlns:a16="http://schemas.microsoft.com/office/drawing/2014/main" id="{A6882E75-F222-4A4E-BB87-D1594B903D6F}"/>
                  </a:ext>
                </a:extLst>
              </p:cNvPr>
              <p:cNvSpPr/>
              <p:nvPr>
                <p:custDataLst>
                  <p:tags r:id="rId417"/>
                </p:custDataLst>
              </p:nvPr>
            </p:nvSpPr>
            <p:spPr>
              <a:xfrm>
                <a:off x="4189335" y="28663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50" name="PA-椭圆 900">
                <a:extLst>
                  <a:ext uri="{FF2B5EF4-FFF2-40B4-BE49-F238E27FC236}">
                    <a16:creationId xmlns:a16="http://schemas.microsoft.com/office/drawing/2014/main" id="{DC6DA478-DD7B-4273-A0E6-11BB393F5263}"/>
                  </a:ext>
                </a:extLst>
              </p:cNvPr>
              <p:cNvSpPr/>
              <p:nvPr>
                <p:custDataLst>
                  <p:tags r:id="rId418"/>
                </p:custDataLst>
              </p:nvPr>
            </p:nvSpPr>
            <p:spPr>
              <a:xfrm>
                <a:off x="4290935" y="28663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51" name="PA-椭圆 901">
                <a:extLst>
                  <a:ext uri="{FF2B5EF4-FFF2-40B4-BE49-F238E27FC236}">
                    <a16:creationId xmlns:a16="http://schemas.microsoft.com/office/drawing/2014/main" id="{3AAC63CD-10C0-4457-8525-E3009FD313F9}"/>
                  </a:ext>
                </a:extLst>
              </p:cNvPr>
              <p:cNvSpPr/>
              <p:nvPr>
                <p:custDataLst>
                  <p:tags r:id="rId419"/>
                </p:custDataLst>
              </p:nvPr>
            </p:nvSpPr>
            <p:spPr>
              <a:xfrm>
                <a:off x="4392535" y="28663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52" name="PA-椭圆 902">
                <a:extLst>
                  <a:ext uri="{FF2B5EF4-FFF2-40B4-BE49-F238E27FC236}">
                    <a16:creationId xmlns:a16="http://schemas.microsoft.com/office/drawing/2014/main" id="{11AAA627-53A0-4448-A287-93383447518C}"/>
                  </a:ext>
                </a:extLst>
              </p:cNvPr>
              <p:cNvSpPr/>
              <p:nvPr>
                <p:custDataLst>
                  <p:tags r:id="rId420"/>
                </p:custDataLst>
              </p:nvPr>
            </p:nvSpPr>
            <p:spPr>
              <a:xfrm>
                <a:off x="4494135" y="28663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53" name="PA-椭圆 903">
                <a:extLst>
                  <a:ext uri="{FF2B5EF4-FFF2-40B4-BE49-F238E27FC236}">
                    <a16:creationId xmlns:a16="http://schemas.microsoft.com/office/drawing/2014/main" id="{25D26CA5-E846-4862-A3B5-C9ACFEFCFE59}"/>
                  </a:ext>
                </a:extLst>
              </p:cNvPr>
              <p:cNvSpPr/>
              <p:nvPr>
                <p:custDataLst>
                  <p:tags r:id="rId421"/>
                </p:custDataLst>
              </p:nvPr>
            </p:nvSpPr>
            <p:spPr>
              <a:xfrm>
                <a:off x="4595735" y="28663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54" name="PA-椭圆 904">
                <a:extLst>
                  <a:ext uri="{FF2B5EF4-FFF2-40B4-BE49-F238E27FC236}">
                    <a16:creationId xmlns:a16="http://schemas.microsoft.com/office/drawing/2014/main" id="{552C4D5A-0EC5-4104-ABF3-6DD93765E575}"/>
                  </a:ext>
                </a:extLst>
              </p:cNvPr>
              <p:cNvSpPr/>
              <p:nvPr>
                <p:custDataLst>
                  <p:tags r:id="rId422"/>
                </p:custDataLst>
              </p:nvPr>
            </p:nvSpPr>
            <p:spPr>
              <a:xfrm>
                <a:off x="4697335" y="28663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55" name="PA-椭圆 905">
                <a:extLst>
                  <a:ext uri="{FF2B5EF4-FFF2-40B4-BE49-F238E27FC236}">
                    <a16:creationId xmlns:a16="http://schemas.microsoft.com/office/drawing/2014/main" id="{CBA8488A-1FBA-4FF9-9ACD-2FE1AADE6D9F}"/>
                  </a:ext>
                </a:extLst>
              </p:cNvPr>
              <p:cNvSpPr/>
              <p:nvPr>
                <p:custDataLst>
                  <p:tags r:id="rId423"/>
                </p:custDataLst>
              </p:nvPr>
            </p:nvSpPr>
            <p:spPr>
              <a:xfrm>
                <a:off x="4798935" y="28663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56" name="PA-椭圆 906">
                <a:extLst>
                  <a:ext uri="{FF2B5EF4-FFF2-40B4-BE49-F238E27FC236}">
                    <a16:creationId xmlns:a16="http://schemas.microsoft.com/office/drawing/2014/main" id="{0305C1A0-F9A0-4FD3-8DCB-D1E8DD611377}"/>
                  </a:ext>
                </a:extLst>
              </p:cNvPr>
              <p:cNvSpPr/>
              <p:nvPr>
                <p:custDataLst>
                  <p:tags r:id="rId424"/>
                </p:custDataLst>
              </p:nvPr>
            </p:nvSpPr>
            <p:spPr>
              <a:xfrm>
                <a:off x="4900535" y="28663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57" name="PA-椭圆 907">
                <a:extLst>
                  <a:ext uri="{FF2B5EF4-FFF2-40B4-BE49-F238E27FC236}">
                    <a16:creationId xmlns:a16="http://schemas.microsoft.com/office/drawing/2014/main" id="{FDFE1035-67B1-417B-B985-4E0846F16A5D}"/>
                  </a:ext>
                </a:extLst>
              </p:cNvPr>
              <p:cNvSpPr/>
              <p:nvPr>
                <p:custDataLst>
                  <p:tags r:id="rId425"/>
                </p:custDataLst>
              </p:nvPr>
            </p:nvSpPr>
            <p:spPr>
              <a:xfrm>
                <a:off x="5002135" y="28663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58" name="PA-椭圆 908">
                <a:extLst>
                  <a:ext uri="{FF2B5EF4-FFF2-40B4-BE49-F238E27FC236}">
                    <a16:creationId xmlns:a16="http://schemas.microsoft.com/office/drawing/2014/main" id="{91ADD27A-CF29-4CE3-989A-601BF6A5D054}"/>
                  </a:ext>
                </a:extLst>
              </p:cNvPr>
              <p:cNvSpPr/>
              <p:nvPr>
                <p:custDataLst>
                  <p:tags r:id="rId426"/>
                </p:custDataLst>
              </p:nvPr>
            </p:nvSpPr>
            <p:spPr>
              <a:xfrm>
                <a:off x="5103735" y="28663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59" name="PA-椭圆 909">
                <a:extLst>
                  <a:ext uri="{FF2B5EF4-FFF2-40B4-BE49-F238E27FC236}">
                    <a16:creationId xmlns:a16="http://schemas.microsoft.com/office/drawing/2014/main" id="{C6FA4C33-D729-40E4-8758-51C595D8A3DC}"/>
                  </a:ext>
                </a:extLst>
              </p:cNvPr>
              <p:cNvSpPr/>
              <p:nvPr>
                <p:custDataLst>
                  <p:tags r:id="rId427"/>
                </p:custDataLst>
              </p:nvPr>
            </p:nvSpPr>
            <p:spPr>
              <a:xfrm>
                <a:off x="5205335" y="28663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60" name="PA-椭圆 910">
                <a:extLst>
                  <a:ext uri="{FF2B5EF4-FFF2-40B4-BE49-F238E27FC236}">
                    <a16:creationId xmlns:a16="http://schemas.microsoft.com/office/drawing/2014/main" id="{4BEA02BB-9C97-4C1F-AB7C-C1344FD32641}"/>
                  </a:ext>
                </a:extLst>
              </p:cNvPr>
              <p:cNvSpPr/>
              <p:nvPr>
                <p:custDataLst>
                  <p:tags r:id="rId428"/>
                </p:custDataLst>
              </p:nvPr>
            </p:nvSpPr>
            <p:spPr>
              <a:xfrm>
                <a:off x="5306935" y="28663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61" name="PA-椭圆 911">
                <a:extLst>
                  <a:ext uri="{FF2B5EF4-FFF2-40B4-BE49-F238E27FC236}">
                    <a16:creationId xmlns:a16="http://schemas.microsoft.com/office/drawing/2014/main" id="{5F663878-6E04-4552-962C-C1D9E551FA65}"/>
                  </a:ext>
                </a:extLst>
              </p:cNvPr>
              <p:cNvSpPr/>
              <p:nvPr>
                <p:custDataLst>
                  <p:tags r:id="rId429"/>
                </p:custDataLst>
              </p:nvPr>
            </p:nvSpPr>
            <p:spPr>
              <a:xfrm>
                <a:off x="5408535" y="28663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62" name="PA-椭圆 912">
                <a:extLst>
                  <a:ext uri="{FF2B5EF4-FFF2-40B4-BE49-F238E27FC236}">
                    <a16:creationId xmlns:a16="http://schemas.microsoft.com/office/drawing/2014/main" id="{3ACC7A06-9AB6-4B79-AEBE-51D8D2DD23E5}"/>
                  </a:ext>
                </a:extLst>
              </p:cNvPr>
              <p:cNvSpPr/>
              <p:nvPr>
                <p:custDataLst>
                  <p:tags r:id="rId430"/>
                </p:custDataLst>
              </p:nvPr>
            </p:nvSpPr>
            <p:spPr>
              <a:xfrm>
                <a:off x="5510135" y="28663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63" name="PA-椭圆 913">
                <a:extLst>
                  <a:ext uri="{FF2B5EF4-FFF2-40B4-BE49-F238E27FC236}">
                    <a16:creationId xmlns:a16="http://schemas.microsoft.com/office/drawing/2014/main" id="{95587B02-DA3B-404A-AD90-9F9D28DF003B}"/>
                  </a:ext>
                </a:extLst>
              </p:cNvPr>
              <p:cNvSpPr/>
              <p:nvPr>
                <p:custDataLst>
                  <p:tags r:id="rId431"/>
                </p:custDataLst>
              </p:nvPr>
            </p:nvSpPr>
            <p:spPr>
              <a:xfrm>
                <a:off x="5611735" y="28663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64" name="PA-椭圆 914">
                <a:extLst>
                  <a:ext uri="{FF2B5EF4-FFF2-40B4-BE49-F238E27FC236}">
                    <a16:creationId xmlns:a16="http://schemas.microsoft.com/office/drawing/2014/main" id="{1CE8885D-9EB7-402F-AC3A-A16020531E19}"/>
                  </a:ext>
                </a:extLst>
              </p:cNvPr>
              <p:cNvSpPr/>
              <p:nvPr>
                <p:custDataLst>
                  <p:tags r:id="rId432"/>
                </p:custDataLst>
              </p:nvPr>
            </p:nvSpPr>
            <p:spPr>
              <a:xfrm>
                <a:off x="5713335" y="28663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65" name="PA-椭圆 915">
                <a:extLst>
                  <a:ext uri="{FF2B5EF4-FFF2-40B4-BE49-F238E27FC236}">
                    <a16:creationId xmlns:a16="http://schemas.microsoft.com/office/drawing/2014/main" id="{3938A4B5-0789-4A82-A94D-D6C7B3AF731F}"/>
                  </a:ext>
                </a:extLst>
              </p:cNvPr>
              <p:cNvSpPr/>
              <p:nvPr>
                <p:custDataLst>
                  <p:tags r:id="rId433"/>
                </p:custDataLst>
              </p:nvPr>
            </p:nvSpPr>
            <p:spPr>
              <a:xfrm>
                <a:off x="5814935" y="28663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66" name="PA-椭圆 916">
                <a:extLst>
                  <a:ext uri="{FF2B5EF4-FFF2-40B4-BE49-F238E27FC236}">
                    <a16:creationId xmlns:a16="http://schemas.microsoft.com/office/drawing/2014/main" id="{EB5147FD-C1A1-4EA6-9418-7780C1816605}"/>
                  </a:ext>
                </a:extLst>
              </p:cNvPr>
              <p:cNvSpPr/>
              <p:nvPr>
                <p:custDataLst>
                  <p:tags r:id="rId434"/>
                </p:custDataLst>
              </p:nvPr>
            </p:nvSpPr>
            <p:spPr>
              <a:xfrm>
                <a:off x="5916535" y="28663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67" name="PA-椭圆 917">
                <a:extLst>
                  <a:ext uri="{FF2B5EF4-FFF2-40B4-BE49-F238E27FC236}">
                    <a16:creationId xmlns:a16="http://schemas.microsoft.com/office/drawing/2014/main" id="{667AEBDD-80DB-4DB9-B99E-80F2CE5D13D6}"/>
                  </a:ext>
                </a:extLst>
              </p:cNvPr>
              <p:cNvSpPr/>
              <p:nvPr>
                <p:custDataLst>
                  <p:tags r:id="rId435"/>
                </p:custDataLst>
              </p:nvPr>
            </p:nvSpPr>
            <p:spPr>
              <a:xfrm>
                <a:off x="3884535" y="29679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68" name="PA-椭圆 918">
                <a:extLst>
                  <a:ext uri="{FF2B5EF4-FFF2-40B4-BE49-F238E27FC236}">
                    <a16:creationId xmlns:a16="http://schemas.microsoft.com/office/drawing/2014/main" id="{7C855306-BED2-461A-8996-F73DD4FBB970}"/>
                  </a:ext>
                </a:extLst>
              </p:cNvPr>
              <p:cNvSpPr/>
              <p:nvPr>
                <p:custDataLst>
                  <p:tags r:id="rId436"/>
                </p:custDataLst>
              </p:nvPr>
            </p:nvSpPr>
            <p:spPr>
              <a:xfrm>
                <a:off x="3986135" y="29679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69" name="PA-椭圆 919">
                <a:extLst>
                  <a:ext uri="{FF2B5EF4-FFF2-40B4-BE49-F238E27FC236}">
                    <a16:creationId xmlns:a16="http://schemas.microsoft.com/office/drawing/2014/main" id="{D04BB7FD-BEEE-4F66-A088-07DE2F1A7019}"/>
                  </a:ext>
                </a:extLst>
              </p:cNvPr>
              <p:cNvSpPr/>
              <p:nvPr>
                <p:custDataLst>
                  <p:tags r:id="rId437"/>
                </p:custDataLst>
              </p:nvPr>
            </p:nvSpPr>
            <p:spPr>
              <a:xfrm>
                <a:off x="4087735" y="29679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70" name="PA-椭圆 920">
                <a:extLst>
                  <a:ext uri="{FF2B5EF4-FFF2-40B4-BE49-F238E27FC236}">
                    <a16:creationId xmlns:a16="http://schemas.microsoft.com/office/drawing/2014/main" id="{80575E34-587E-4729-92AB-204AFD2F1E70}"/>
                  </a:ext>
                </a:extLst>
              </p:cNvPr>
              <p:cNvSpPr/>
              <p:nvPr>
                <p:custDataLst>
                  <p:tags r:id="rId438"/>
                </p:custDataLst>
              </p:nvPr>
            </p:nvSpPr>
            <p:spPr>
              <a:xfrm>
                <a:off x="4189335" y="29679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71" name="PA-椭圆 921">
                <a:extLst>
                  <a:ext uri="{FF2B5EF4-FFF2-40B4-BE49-F238E27FC236}">
                    <a16:creationId xmlns:a16="http://schemas.microsoft.com/office/drawing/2014/main" id="{E5C9B792-FECB-492A-8894-E0996B7487BF}"/>
                  </a:ext>
                </a:extLst>
              </p:cNvPr>
              <p:cNvSpPr/>
              <p:nvPr>
                <p:custDataLst>
                  <p:tags r:id="rId439"/>
                </p:custDataLst>
              </p:nvPr>
            </p:nvSpPr>
            <p:spPr>
              <a:xfrm>
                <a:off x="4290935" y="29679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72" name="PA-椭圆 922">
                <a:extLst>
                  <a:ext uri="{FF2B5EF4-FFF2-40B4-BE49-F238E27FC236}">
                    <a16:creationId xmlns:a16="http://schemas.microsoft.com/office/drawing/2014/main" id="{E56C0401-B519-4607-98AC-0DF7F769E38E}"/>
                  </a:ext>
                </a:extLst>
              </p:cNvPr>
              <p:cNvSpPr/>
              <p:nvPr>
                <p:custDataLst>
                  <p:tags r:id="rId440"/>
                </p:custDataLst>
              </p:nvPr>
            </p:nvSpPr>
            <p:spPr>
              <a:xfrm>
                <a:off x="4392535" y="29679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73" name="PA-椭圆 923">
                <a:extLst>
                  <a:ext uri="{FF2B5EF4-FFF2-40B4-BE49-F238E27FC236}">
                    <a16:creationId xmlns:a16="http://schemas.microsoft.com/office/drawing/2014/main" id="{A09E7389-9794-467E-942A-4B81C189B7FD}"/>
                  </a:ext>
                </a:extLst>
              </p:cNvPr>
              <p:cNvSpPr/>
              <p:nvPr>
                <p:custDataLst>
                  <p:tags r:id="rId441"/>
                </p:custDataLst>
              </p:nvPr>
            </p:nvSpPr>
            <p:spPr>
              <a:xfrm>
                <a:off x="4494135" y="29679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74" name="PA-椭圆 924">
                <a:extLst>
                  <a:ext uri="{FF2B5EF4-FFF2-40B4-BE49-F238E27FC236}">
                    <a16:creationId xmlns:a16="http://schemas.microsoft.com/office/drawing/2014/main" id="{A116431C-764E-4C0F-83C5-0E0F43A040E8}"/>
                  </a:ext>
                </a:extLst>
              </p:cNvPr>
              <p:cNvSpPr/>
              <p:nvPr>
                <p:custDataLst>
                  <p:tags r:id="rId442"/>
                </p:custDataLst>
              </p:nvPr>
            </p:nvSpPr>
            <p:spPr>
              <a:xfrm>
                <a:off x="4595735" y="29679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75" name="PA-椭圆 925">
                <a:extLst>
                  <a:ext uri="{FF2B5EF4-FFF2-40B4-BE49-F238E27FC236}">
                    <a16:creationId xmlns:a16="http://schemas.microsoft.com/office/drawing/2014/main" id="{F24BF7E9-F652-4552-92DC-838F83141967}"/>
                  </a:ext>
                </a:extLst>
              </p:cNvPr>
              <p:cNvSpPr/>
              <p:nvPr>
                <p:custDataLst>
                  <p:tags r:id="rId443"/>
                </p:custDataLst>
              </p:nvPr>
            </p:nvSpPr>
            <p:spPr>
              <a:xfrm>
                <a:off x="4697335" y="29679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76" name="PA-椭圆 926">
                <a:extLst>
                  <a:ext uri="{FF2B5EF4-FFF2-40B4-BE49-F238E27FC236}">
                    <a16:creationId xmlns:a16="http://schemas.microsoft.com/office/drawing/2014/main" id="{7F592EDC-37C2-4C2E-AA20-41EDC8C95740}"/>
                  </a:ext>
                </a:extLst>
              </p:cNvPr>
              <p:cNvSpPr/>
              <p:nvPr>
                <p:custDataLst>
                  <p:tags r:id="rId444"/>
                </p:custDataLst>
              </p:nvPr>
            </p:nvSpPr>
            <p:spPr>
              <a:xfrm>
                <a:off x="4798935" y="29679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77" name="PA-椭圆 927">
                <a:extLst>
                  <a:ext uri="{FF2B5EF4-FFF2-40B4-BE49-F238E27FC236}">
                    <a16:creationId xmlns:a16="http://schemas.microsoft.com/office/drawing/2014/main" id="{5C8F2001-16C2-4BB4-8998-78D98D91E7C1}"/>
                  </a:ext>
                </a:extLst>
              </p:cNvPr>
              <p:cNvSpPr/>
              <p:nvPr>
                <p:custDataLst>
                  <p:tags r:id="rId445"/>
                </p:custDataLst>
              </p:nvPr>
            </p:nvSpPr>
            <p:spPr>
              <a:xfrm>
                <a:off x="4900535" y="29679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78" name="PA-椭圆 928">
                <a:extLst>
                  <a:ext uri="{FF2B5EF4-FFF2-40B4-BE49-F238E27FC236}">
                    <a16:creationId xmlns:a16="http://schemas.microsoft.com/office/drawing/2014/main" id="{3B2B0AF8-CB99-4D4B-B17E-5660FCBDBAE1}"/>
                  </a:ext>
                </a:extLst>
              </p:cNvPr>
              <p:cNvSpPr/>
              <p:nvPr>
                <p:custDataLst>
                  <p:tags r:id="rId446"/>
                </p:custDataLst>
              </p:nvPr>
            </p:nvSpPr>
            <p:spPr>
              <a:xfrm>
                <a:off x="5002135" y="29679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79" name="PA-椭圆 929">
                <a:extLst>
                  <a:ext uri="{FF2B5EF4-FFF2-40B4-BE49-F238E27FC236}">
                    <a16:creationId xmlns:a16="http://schemas.microsoft.com/office/drawing/2014/main" id="{4562864E-8A06-4F65-A25A-21FAC4AEC07A}"/>
                  </a:ext>
                </a:extLst>
              </p:cNvPr>
              <p:cNvSpPr/>
              <p:nvPr>
                <p:custDataLst>
                  <p:tags r:id="rId447"/>
                </p:custDataLst>
              </p:nvPr>
            </p:nvSpPr>
            <p:spPr>
              <a:xfrm>
                <a:off x="5103735" y="29679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80" name="PA-椭圆 930">
                <a:extLst>
                  <a:ext uri="{FF2B5EF4-FFF2-40B4-BE49-F238E27FC236}">
                    <a16:creationId xmlns:a16="http://schemas.microsoft.com/office/drawing/2014/main" id="{1D3C82CC-3CDC-4F69-88F4-791095F872AF}"/>
                  </a:ext>
                </a:extLst>
              </p:cNvPr>
              <p:cNvSpPr/>
              <p:nvPr>
                <p:custDataLst>
                  <p:tags r:id="rId448"/>
                </p:custDataLst>
              </p:nvPr>
            </p:nvSpPr>
            <p:spPr>
              <a:xfrm>
                <a:off x="5205335" y="29679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81" name="PA-椭圆 931">
                <a:extLst>
                  <a:ext uri="{FF2B5EF4-FFF2-40B4-BE49-F238E27FC236}">
                    <a16:creationId xmlns:a16="http://schemas.microsoft.com/office/drawing/2014/main" id="{62A464C3-0389-4279-857B-9F27E73B4007}"/>
                  </a:ext>
                </a:extLst>
              </p:cNvPr>
              <p:cNvSpPr/>
              <p:nvPr>
                <p:custDataLst>
                  <p:tags r:id="rId449"/>
                </p:custDataLst>
              </p:nvPr>
            </p:nvSpPr>
            <p:spPr>
              <a:xfrm>
                <a:off x="5306935" y="29679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82" name="PA-椭圆 932">
                <a:extLst>
                  <a:ext uri="{FF2B5EF4-FFF2-40B4-BE49-F238E27FC236}">
                    <a16:creationId xmlns:a16="http://schemas.microsoft.com/office/drawing/2014/main" id="{E5B62F04-7F42-4CF1-A4BF-DF11BC503385}"/>
                  </a:ext>
                </a:extLst>
              </p:cNvPr>
              <p:cNvSpPr/>
              <p:nvPr>
                <p:custDataLst>
                  <p:tags r:id="rId450"/>
                </p:custDataLst>
              </p:nvPr>
            </p:nvSpPr>
            <p:spPr>
              <a:xfrm>
                <a:off x="5408535" y="29679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83" name="PA-椭圆 933">
                <a:extLst>
                  <a:ext uri="{FF2B5EF4-FFF2-40B4-BE49-F238E27FC236}">
                    <a16:creationId xmlns:a16="http://schemas.microsoft.com/office/drawing/2014/main" id="{7DA2B741-F2DF-4ECC-99D7-60E94C058376}"/>
                  </a:ext>
                </a:extLst>
              </p:cNvPr>
              <p:cNvSpPr/>
              <p:nvPr>
                <p:custDataLst>
                  <p:tags r:id="rId451"/>
                </p:custDataLst>
              </p:nvPr>
            </p:nvSpPr>
            <p:spPr>
              <a:xfrm>
                <a:off x="5510135" y="29679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84" name="PA-椭圆 934">
                <a:extLst>
                  <a:ext uri="{FF2B5EF4-FFF2-40B4-BE49-F238E27FC236}">
                    <a16:creationId xmlns:a16="http://schemas.microsoft.com/office/drawing/2014/main" id="{0AD515DA-2793-4889-9B59-50B3A6BAD2AC}"/>
                  </a:ext>
                </a:extLst>
              </p:cNvPr>
              <p:cNvSpPr/>
              <p:nvPr>
                <p:custDataLst>
                  <p:tags r:id="rId452"/>
                </p:custDataLst>
              </p:nvPr>
            </p:nvSpPr>
            <p:spPr>
              <a:xfrm>
                <a:off x="5611735" y="29679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85" name="PA-椭圆 935">
                <a:extLst>
                  <a:ext uri="{FF2B5EF4-FFF2-40B4-BE49-F238E27FC236}">
                    <a16:creationId xmlns:a16="http://schemas.microsoft.com/office/drawing/2014/main" id="{4E4AA551-FD0C-4955-B3FC-06816B810A4F}"/>
                  </a:ext>
                </a:extLst>
              </p:cNvPr>
              <p:cNvSpPr/>
              <p:nvPr>
                <p:custDataLst>
                  <p:tags r:id="rId453"/>
                </p:custDataLst>
              </p:nvPr>
            </p:nvSpPr>
            <p:spPr>
              <a:xfrm>
                <a:off x="5713335" y="29679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86" name="PA-椭圆 936">
                <a:extLst>
                  <a:ext uri="{FF2B5EF4-FFF2-40B4-BE49-F238E27FC236}">
                    <a16:creationId xmlns:a16="http://schemas.microsoft.com/office/drawing/2014/main" id="{01B07D67-8CED-420F-BCF8-54F5FF46395F}"/>
                  </a:ext>
                </a:extLst>
              </p:cNvPr>
              <p:cNvSpPr/>
              <p:nvPr>
                <p:custDataLst>
                  <p:tags r:id="rId454"/>
                </p:custDataLst>
              </p:nvPr>
            </p:nvSpPr>
            <p:spPr>
              <a:xfrm>
                <a:off x="5814935" y="29679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87" name="PA-椭圆 937">
                <a:extLst>
                  <a:ext uri="{FF2B5EF4-FFF2-40B4-BE49-F238E27FC236}">
                    <a16:creationId xmlns:a16="http://schemas.microsoft.com/office/drawing/2014/main" id="{89F7044B-C93A-44C6-91F9-F1380D4E28CA}"/>
                  </a:ext>
                </a:extLst>
              </p:cNvPr>
              <p:cNvSpPr/>
              <p:nvPr>
                <p:custDataLst>
                  <p:tags r:id="rId455"/>
                </p:custDataLst>
              </p:nvPr>
            </p:nvSpPr>
            <p:spPr>
              <a:xfrm>
                <a:off x="5916535" y="29679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88" name="PA-椭圆 938">
                <a:extLst>
                  <a:ext uri="{FF2B5EF4-FFF2-40B4-BE49-F238E27FC236}">
                    <a16:creationId xmlns:a16="http://schemas.microsoft.com/office/drawing/2014/main" id="{338875FB-675E-464F-A8C1-DC7407520C2D}"/>
                  </a:ext>
                </a:extLst>
              </p:cNvPr>
              <p:cNvSpPr/>
              <p:nvPr>
                <p:custDataLst>
                  <p:tags r:id="rId456"/>
                </p:custDataLst>
              </p:nvPr>
            </p:nvSpPr>
            <p:spPr>
              <a:xfrm>
                <a:off x="3986135" y="30695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89" name="PA-椭圆 939">
                <a:extLst>
                  <a:ext uri="{FF2B5EF4-FFF2-40B4-BE49-F238E27FC236}">
                    <a16:creationId xmlns:a16="http://schemas.microsoft.com/office/drawing/2014/main" id="{726273BF-8F8F-4D68-ABE3-0B26481B5C88}"/>
                  </a:ext>
                </a:extLst>
              </p:cNvPr>
              <p:cNvSpPr/>
              <p:nvPr>
                <p:custDataLst>
                  <p:tags r:id="rId457"/>
                </p:custDataLst>
              </p:nvPr>
            </p:nvSpPr>
            <p:spPr>
              <a:xfrm>
                <a:off x="4087735" y="30695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90" name="PA-椭圆 940">
                <a:extLst>
                  <a:ext uri="{FF2B5EF4-FFF2-40B4-BE49-F238E27FC236}">
                    <a16:creationId xmlns:a16="http://schemas.microsoft.com/office/drawing/2014/main" id="{2E0B588E-0259-49CE-8407-09CE752FD68E}"/>
                  </a:ext>
                </a:extLst>
              </p:cNvPr>
              <p:cNvSpPr/>
              <p:nvPr>
                <p:custDataLst>
                  <p:tags r:id="rId458"/>
                </p:custDataLst>
              </p:nvPr>
            </p:nvSpPr>
            <p:spPr>
              <a:xfrm>
                <a:off x="4189335" y="30695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91" name="PA-椭圆 941">
                <a:extLst>
                  <a:ext uri="{FF2B5EF4-FFF2-40B4-BE49-F238E27FC236}">
                    <a16:creationId xmlns:a16="http://schemas.microsoft.com/office/drawing/2014/main" id="{043F53A3-89BF-4841-ADD7-969BD84D89E9}"/>
                  </a:ext>
                </a:extLst>
              </p:cNvPr>
              <p:cNvSpPr/>
              <p:nvPr>
                <p:custDataLst>
                  <p:tags r:id="rId459"/>
                </p:custDataLst>
              </p:nvPr>
            </p:nvSpPr>
            <p:spPr>
              <a:xfrm>
                <a:off x="4290935" y="30695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92" name="PA-椭圆 942">
                <a:extLst>
                  <a:ext uri="{FF2B5EF4-FFF2-40B4-BE49-F238E27FC236}">
                    <a16:creationId xmlns:a16="http://schemas.microsoft.com/office/drawing/2014/main" id="{FBA451D9-6A5B-4FCC-9A0D-EE6961702E78}"/>
                  </a:ext>
                </a:extLst>
              </p:cNvPr>
              <p:cNvSpPr/>
              <p:nvPr>
                <p:custDataLst>
                  <p:tags r:id="rId460"/>
                </p:custDataLst>
              </p:nvPr>
            </p:nvSpPr>
            <p:spPr>
              <a:xfrm>
                <a:off x="4392535" y="30695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93" name="PA-椭圆 943">
                <a:extLst>
                  <a:ext uri="{FF2B5EF4-FFF2-40B4-BE49-F238E27FC236}">
                    <a16:creationId xmlns:a16="http://schemas.microsoft.com/office/drawing/2014/main" id="{2F37A365-4163-4D3C-AFE1-FC21F9A4603A}"/>
                  </a:ext>
                </a:extLst>
              </p:cNvPr>
              <p:cNvSpPr/>
              <p:nvPr>
                <p:custDataLst>
                  <p:tags r:id="rId461"/>
                </p:custDataLst>
              </p:nvPr>
            </p:nvSpPr>
            <p:spPr>
              <a:xfrm>
                <a:off x="4494135" y="30695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94" name="PA-椭圆 944">
                <a:extLst>
                  <a:ext uri="{FF2B5EF4-FFF2-40B4-BE49-F238E27FC236}">
                    <a16:creationId xmlns:a16="http://schemas.microsoft.com/office/drawing/2014/main" id="{D873A88F-079C-4FEA-A916-AF49FF84BA38}"/>
                  </a:ext>
                </a:extLst>
              </p:cNvPr>
              <p:cNvSpPr/>
              <p:nvPr>
                <p:custDataLst>
                  <p:tags r:id="rId462"/>
                </p:custDataLst>
              </p:nvPr>
            </p:nvSpPr>
            <p:spPr>
              <a:xfrm>
                <a:off x="4595735" y="30695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95" name="PA-椭圆 945">
                <a:extLst>
                  <a:ext uri="{FF2B5EF4-FFF2-40B4-BE49-F238E27FC236}">
                    <a16:creationId xmlns:a16="http://schemas.microsoft.com/office/drawing/2014/main" id="{FB19A726-FFE1-47E6-BD2F-CFE0E0EB18BA}"/>
                  </a:ext>
                </a:extLst>
              </p:cNvPr>
              <p:cNvSpPr/>
              <p:nvPr>
                <p:custDataLst>
                  <p:tags r:id="rId463"/>
                </p:custDataLst>
              </p:nvPr>
            </p:nvSpPr>
            <p:spPr>
              <a:xfrm>
                <a:off x="4697335" y="30695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96" name="PA-椭圆 946">
                <a:extLst>
                  <a:ext uri="{FF2B5EF4-FFF2-40B4-BE49-F238E27FC236}">
                    <a16:creationId xmlns:a16="http://schemas.microsoft.com/office/drawing/2014/main" id="{880E024D-99C4-43E1-968B-7A41C6E04F6C}"/>
                  </a:ext>
                </a:extLst>
              </p:cNvPr>
              <p:cNvSpPr/>
              <p:nvPr>
                <p:custDataLst>
                  <p:tags r:id="rId464"/>
                </p:custDataLst>
              </p:nvPr>
            </p:nvSpPr>
            <p:spPr>
              <a:xfrm>
                <a:off x="4798935" y="30695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97" name="PA-椭圆 947">
                <a:extLst>
                  <a:ext uri="{FF2B5EF4-FFF2-40B4-BE49-F238E27FC236}">
                    <a16:creationId xmlns:a16="http://schemas.microsoft.com/office/drawing/2014/main" id="{1B23F169-74DF-41C9-8722-8D2F18D1F01E}"/>
                  </a:ext>
                </a:extLst>
              </p:cNvPr>
              <p:cNvSpPr/>
              <p:nvPr>
                <p:custDataLst>
                  <p:tags r:id="rId465"/>
                </p:custDataLst>
              </p:nvPr>
            </p:nvSpPr>
            <p:spPr>
              <a:xfrm>
                <a:off x="4900535" y="30695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98" name="PA-椭圆 948">
                <a:extLst>
                  <a:ext uri="{FF2B5EF4-FFF2-40B4-BE49-F238E27FC236}">
                    <a16:creationId xmlns:a16="http://schemas.microsoft.com/office/drawing/2014/main" id="{00E839EA-91B4-42A7-8383-8D7183D39CD9}"/>
                  </a:ext>
                </a:extLst>
              </p:cNvPr>
              <p:cNvSpPr/>
              <p:nvPr>
                <p:custDataLst>
                  <p:tags r:id="rId466"/>
                </p:custDataLst>
              </p:nvPr>
            </p:nvSpPr>
            <p:spPr>
              <a:xfrm>
                <a:off x="5002135" y="30695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99" name="PA-椭圆 949">
                <a:extLst>
                  <a:ext uri="{FF2B5EF4-FFF2-40B4-BE49-F238E27FC236}">
                    <a16:creationId xmlns:a16="http://schemas.microsoft.com/office/drawing/2014/main" id="{0876951C-DB3D-45EB-85E8-E0ABE41CCE7E}"/>
                  </a:ext>
                </a:extLst>
              </p:cNvPr>
              <p:cNvSpPr/>
              <p:nvPr>
                <p:custDataLst>
                  <p:tags r:id="rId467"/>
                </p:custDataLst>
              </p:nvPr>
            </p:nvSpPr>
            <p:spPr>
              <a:xfrm>
                <a:off x="5103735" y="30695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00" name="PA-椭圆 950">
                <a:extLst>
                  <a:ext uri="{FF2B5EF4-FFF2-40B4-BE49-F238E27FC236}">
                    <a16:creationId xmlns:a16="http://schemas.microsoft.com/office/drawing/2014/main" id="{339C51E5-A946-4806-B3C5-D6E76E699528}"/>
                  </a:ext>
                </a:extLst>
              </p:cNvPr>
              <p:cNvSpPr/>
              <p:nvPr>
                <p:custDataLst>
                  <p:tags r:id="rId468"/>
                </p:custDataLst>
              </p:nvPr>
            </p:nvSpPr>
            <p:spPr>
              <a:xfrm>
                <a:off x="5205335" y="30695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01" name="PA-椭圆 951">
                <a:extLst>
                  <a:ext uri="{FF2B5EF4-FFF2-40B4-BE49-F238E27FC236}">
                    <a16:creationId xmlns:a16="http://schemas.microsoft.com/office/drawing/2014/main" id="{257153CC-0E44-4D81-B259-B2749CF46179}"/>
                  </a:ext>
                </a:extLst>
              </p:cNvPr>
              <p:cNvSpPr/>
              <p:nvPr>
                <p:custDataLst>
                  <p:tags r:id="rId469"/>
                </p:custDataLst>
              </p:nvPr>
            </p:nvSpPr>
            <p:spPr>
              <a:xfrm>
                <a:off x="5306935" y="30695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02" name="PA-椭圆 952">
                <a:extLst>
                  <a:ext uri="{FF2B5EF4-FFF2-40B4-BE49-F238E27FC236}">
                    <a16:creationId xmlns:a16="http://schemas.microsoft.com/office/drawing/2014/main" id="{804128D1-347C-45C8-9E8B-F43FBAD43454}"/>
                  </a:ext>
                </a:extLst>
              </p:cNvPr>
              <p:cNvSpPr/>
              <p:nvPr>
                <p:custDataLst>
                  <p:tags r:id="rId470"/>
                </p:custDataLst>
              </p:nvPr>
            </p:nvSpPr>
            <p:spPr>
              <a:xfrm>
                <a:off x="5408535" y="30695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03" name="PA-椭圆 953">
                <a:extLst>
                  <a:ext uri="{FF2B5EF4-FFF2-40B4-BE49-F238E27FC236}">
                    <a16:creationId xmlns:a16="http://schemas.microsoft.com/office/drawing/2014/main" id="{D43EE853-BB79-4C8C-B0BD-87FA7AA0B3C7}"/>
                  </a:ext>
                </a:extLst>
              </p:cNvPr>
              <p:cNvSpPr/>
              <p:nvPr>
                <p:custDataLst>
                  <p:tags r:id="rId471"/>
                </p:custDataLst>
              </p:nvPr>
            </p:nvSpPr>
            <p:spPr>
              <a:xfrm>
                <a:off x="5510135" y="30695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04" name="PA-椭圆 954">
                <a:extLst>
                  <a:ext uri="{FF2B5EF4-FFF2-40B4-BE49-F238E27FC236}">
                    <a16:creationId xmlns:a16="http://schemas.microsoft.com/office/drawing/2014/main" id="{041CE2A7-79D5-4F84-AF99-7D2A9F606CAD}"/>
                  </a:ext>
                </a:extLst>
              </p:cNvPr>
              <p:cNvSpPr/>
              <p:nvPr>
                <p:custDataLst>
                  <p:tags r:id="rId472"/>
                </p:custDataLst>
              </p:nvPr>
            </p:nvSpPr>
            <p:spPr>
              <a:xfrm>
                <a:off x="5611735" y="30695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05" name="PA-椭圆 955">
                <a:extLst>
                  <a:ext uri="{FF2B5EF4-FFF2-40B4-BE49-F238E27FC236}">
                    <a16:creationId xmlns:a16="http://schemas.microsoft.com/office/drawing/2014/main" id="{8418A88F-DA16-42E6-BE48-83A3D8CFC40B}"/>
                  </a:ext>
                </a:extLst>
              </p:cNvPr>
              <p:cNvSpPr/>
              <p:nvPr>
                <p:custDataLst>
                  <p:tags r:id="rId473"/>
                </p:custDataLst>
              </p:nvPr>
            </p:nvSpPr>
            <p:spPr>
              <a:xfrm>
                <a:off x="5713335" y="30695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06" name="PA-椭圆 956">
                <a:extLst>
                  <a:ext uri="{FF2B5EF4-FFF2-40B4-BE49-F238E27FC236}">
                    <a16:creationId xmlns:a16="http://schemas.microsoft.com/office/drawing/2014/main" id="{EE7F5936-6BA3-48DF-AF6D-D40CF59C741E}"/>
                  </a:ext>
                </a:extLst>
              </p:cNvPr>
              <p:cNvSpPr/>
              <p:nvPr>
                <p:custDataLst>
                  <p:tags r:id="rId474"/>
                </p:custDataLst>
              </p:nvPr>
            </p:nvSpPr>
            <p:spPr>
              <a:xfrm>
                <a:off x="5814935" y="30695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07" name="PA-椭圆 957">
                <a:extLst>
                  <a:ext uri="{FF2B5EF4-FFF2-40B4-BE49-F238E27FC236}">
                    <a16:creationId xmlns:a16="http://schemas.microsoft.com/office/drawing/2014/main" id="{F9F4103D-4444-475C-9EEC-2F7FF7E55C29}"/>
                  </a:ext>
                </a:extLst>
              </p:cNvPr>
              <p:cNvSpPr/>
              <p:nvPr>
                <p:custDataLst>
                  <p:tags r:id="rId475"/>
                </p:custDataLst>
              </p:nvPr>
            </p:nvSpPr>
            <p:spPr>
              <a:xfrm>
                <a:off x="5916535" y="30695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08" name="PA-椭圆 958">
                <a:extLst>
                  <a:ext uri="{FF2B5EF4-FFF2-40B4-BE49-F238E27FC236}">
                    <a16:creationId xmlns:a16="http://schemas.microsoft.com/office/drawing/2014/main" id="{7E469599-9AA4-4C15-AE18-AA2C3A57E63C}"/>
                  </a:ext>
                </a:extLst>
              </p:cNvPr>
              <p:cNvSpPr/>
              <p:nvPr>
                <p:custDataLst>
                  <p:tags r:id="rId476"/>
                </p:custDataLst>
              </p:nvPr>
            </p:nvSpPr>
            <p:spPr>
              <a:xfrm>
                <a:off x="4189335" y="31711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09" name="PA-椭圆 959">
                <a:extLst>
                  <a:ext uri="{FF2B5EF4-FFF2-40B4-BE49-F238E27FC236}">
                    <a16:creationId xmlns:a16="http://schemas.microsoft.com/office/drawing/2014/main" id="{4235260D-B889-4CBB-AD2B-2E458DB53A1E}"/>
                  </a:ext>
                </a:extLst>
              </p:cNvPr>
              <p:cNvSpPr/>
              <p:nvPr>
                <p:custDataLst>
                  <p:tags r:id="rId477"/>
                </p:custDataLst>
              </p:nvPr>
            </p:nvSpPr>
            <p:spPr>
              <a:xfrm>
                <a:off x="4290935" y="31711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10" name="PA-椭圆 960">
                <a:extLst>
                  <a:ext uri="{FF2B5EF4-FFF2-40B4-BE49-F238E27FC236}">
                    <a16:creationId xmlns:a16="http://schemas.microsoft.com/office/drawing/2014/main" id="{AFFE8E78-9343-4B3B-8B7E-7A9DA7ECF610}"/>
                  </a:ext>
                </a:extLst>
              </p:cNvPr>
              <p:cNvSpPr/>
              <p:nvPr>
                <p:custDataLst>
                  <p:tags r:id="rId478"/>
                </p:custDataLst>
              </p:nvPr>
            </p:nvSpPr>
            <p:spPr>
              <a:xfrm>
                <a:off x="4392535" y="31711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11" name="PA-椭圆 961">
                <a:extLst>
                  <a:ext uri="{FF2B5EF4-FFF2-40B4-BE49-F238E27FC236}">
                    <a16:creationId xmlns:a16="http://schemas.microsoft.com/office/drawing/2014/main" id="{24E246F9-9DF4-4640-A8EE-AE24D4422404}"/>
                  </a:ext>
                </a:extLst>
              </p:cNvPr>
              <p:cNvSpPr/>
              <p:nvPr>
                <p:custDataLst>
                  <p:tags r:id="rId479"/>
                </p:custDataLst>
              </p:nvPr>
            </p:nvSpPr>
            <p:spPr>
              <a:xfrm>
                <a:off x="4494135" y="31711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12" name="PA-椭圆 962">
                <a:extLst>
                  <a:ext uri="{FF2B5EF4-FFF2-40B4-BE49-F238E27FC236}">
                    <a16:creationId xmlns:a16="http://schemas.microsoft.com/office/drawing/2014/main" id="{CBC74138-7202-4DA6-ABCA-08E4746DDC3B}"/>
                  </a:ext>
                </a:extLst>
              </p:cNvPr>
              <p:cNvSpPr/>
              <p:nvPr>
                <p:custDataLst>
                  <p:tags r:id="rId480"/>
                </p:custDataLst>
              </p:nvPr>
            </p:nvSpPr>
            <p:spPr>
              <a:xfrm>
                <a:off x="4595735" y="31711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13" name="PA-椭圆 963">
                <a:extLst>
                  <a:ext uri="{FF2B5EF4-FFF2-40B4-BE49-F238E27FC236}">
                    <a16:creationId xmlns:a16="http://schemas.microsoft.com/office/drawing/2014/main" id="{DBA1A280-3A9E-4100-9953-D0A65DFF1149}"/>
                  </a:ext>
                </a:extLst>
              </p:cNvPr>
              <p:cNvSpPr/>
              <p:nvPr>
                <p:custDataLst>
                  <p:tags r:id="rId481"/>
                </p:custDataLst>
              </p:nvPr>
            </p:nvSpPr>
            <p:spPr>
              <a:xfrm>
                <a:off x="4697335" y="31711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14" name="PA-椭圆 964">
                <a:extLst>
                  <a:ext uri="{FF2B5EF4-FFF2-40B4-BE49-F238E27FC236}">
                    <a16:creationId xmlns:a16="http://schemas.microsoft.com/office/drawing/2014/main" id="{612A0CEA-09BE-4CCE-B7FD-7A82E49C5409}"/>
                  </a:ext>
                </a:extLst>
              </p:cNvPr>
              <p:cNvSpPr/>
              <p:nvPr>
                <p:custDataLst>
                  <p:tags r:id="rId482"/>
                </p:custDataLst>
              </p:nvPr>
            </p:nvSpPr>
            <p:spPr>
              <a:xfrm>
                <a:off x="4798935" y="31711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15" name="PA-椭圆 965">
                <a:extLst>
                  <a:ext uri="{FF2B5EF4-FFF2-40B4-BE49-F238E27FC236}">
                    <a16:creationId xmlns:a16="http://schemas.microsoft.com/office/drawing/2014/main" id="{690022DB-F6B0-4AB1-BE50-13A4AA195643}"/>
                  </a:ext>
                </a:extLst>
              </p:cNvPr>
              <p:cNvSpPr/>
              <p:nvPr>
                <p:custDataLst>
                  <p:tags r:id="rId483"/>
                </p:custDataLst>
              </p:nvPr>
            </p:nvSpPr>
            <p:spPr>
              <a:xfrm>
                <a:off x="4900535" y="31711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16" name="PA-椭圆 966">
                <a:extLst>
                  <a:ext uri="{FF2B5EF4-FFF2-40B4-BE49-F238E27FC236}">
                    <a16:creationId xmlns:a16="http://schemas.microsoft.com/office/drawing/2014/main" id="{C4A51F4A-2E44-405F-AE82-81539B7C897C}"/>
                  </a:ext>
                </a:extLst>
              </p:cNvPr>
              <p:cNvSpPr/>
              <p:nvPr>
                <p:custDataLst>
                  <p:tags r:id="rId484"/>
                </p:custDataLst>
              </p:nvPr>
            </p:nvSpPr>
            <p:spPr>
              <a:xfrm>
                <a:off x="5002135" y="31711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17" name="PA-椭圆 967">
                <a:extLst>
                  <a:ext uri="{FF2B5EF4-FFF2-40B4-BE49-F238E27FC236}">
                    <a16:creationId xmlns:a16="http://schemas.microsoft.com/office/drawing/2014/main" id="{4BAB6E3A-249B-40D3-998C-C91935120E7A}"/>
                  </a:ext>
                </a:extLst>
              </p:cNvPr>
              <p:cNvSpPr/>
              <p:nvPr>
                <p:custDataLst>
                  <p:tags r:id="rId485"/>
                </p:custDataLst>
              </p:nvPr>
            </p:nvSpPr>
            <p:spPr>
              <a:xfrm>
                <a:off x="5103735" y="31711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18" name="PA-椭圆 968">
                <a:extLst>
                  <a:ext uri="{FF2B5EF4-FFF2-40B4-BE49-F238E27FC236}">
                    <a16:creationId xmlns:a16="http://schemas.microsoft.com/office/drawing/2014/main" id="{CBB002EA-3C5D-4515-B304-1391BC717EB9}"/>
                  </a:ext>
                </a:extLst>
              </p:cNvPr>
              <p:cNvSpPr/>
              <p:nvPr>
                <p:custDataLst>
                  <p:tags r:id="rId486"/>
                </p:custDataLst>
              </p:nvPr>
            </p:nvSpPr>
            <p:spPr>
              <a:xfrm>
                <a:off x="5205335" y="31711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19" name="PA-椭圆 969">
                <a:extLst>
                  <a:ext uri="{FF2B5EF4-FFF2-40B4-BE49-F238E27FC236}">
                    <a16:creationId xmlns:a16="http://schemas.microsoft.com/office/drawing/2014/main" id="{E79BFD74-3D8C-4628-8C5E-5542F4C8C631}"/>
                  </a:ext>
                </a:extLst>
              </p:cNvPr>
              <p:cNvSpPr/>
              <p:nvPr>
                <p:custDataLst>
                  <p:tags r:id="rId487"/>
                </p:custDataLst>
              </p:nvPr>
            </p:nvSpPr>
            <p:spPr>
              <a:xfrm>
                <a:off x="5306935" y="31711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20" name="PA-椭圆 970">
                <a:extLst>
                  <a:ext uri="{FF2B5EF4-FFF2-40B4-BE49-F238E27FC236}">
                    <a16:creationId xmlns:a16="http://schemas.microsoft.com/office/drawing/2014/main" id="{3CC45B16-4B73-491C-9663-9E3A10E9B5AC}"/>
                  </a:ext>
                </a:extLst>
              </p:cNvPr>
              <p:cNvSpPr/>
              <p:nvPr>
                <p:custDataLst>
                  <p:tags r:id="rId488"/>
                </p:custDataLst>
              </p:nvPr>
            </p:nvSpPr>
            <p:spPr>
              <a:xfrm>
                <a:off x="5408535" y="31711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21" name="PA-椭圆 971">
                <a:extLst>
                  <a:ext uri="{FF2B5EF4-FFF2-40B4-BE49-F238E27FC236}">
                    <a16:creationId xmlns:a16="http://schemas.microsoft.com/office/drawing/2014/main" id="{25A3E9A5-C9A7-4C9D-8619-D02CACB6D3B2}"/>
                  </a:ext>
                </a:extLst>
              </p:cNvPr>
              <p:cNvSpPr/>
              <p:nvPr>
                <p:custDataLst>
                  <p:tags r:id="rId489"/>
                </p:custDataLst>
              </p:nvPr>
            </p:nvSpPr>
            <p:spPr>
              <a:xfrm>
                <a:off x="5510135" y="31711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22" name="PA-椭圆 972">
                <a:extLst>
                  <a:ext uri="{FF2B5EF4-FFF2-40B4-BE49-F238E27FC236}">
                    <a16:creationId xmlns:a16="http://schemas.microsoft.com/office/drawing/2014/main" id="{FA20D8BB-B53A-4AA9-B4E2-6D98292F09EB}"/>
                  </a:ext>
                </a:extLst>
              </p:cNvPr>
              <p:cNvSpPr/>
              <p:nvPr>
                <p:custDataLst>
                  <p:tags r:id="rId490"/>
                </p:custDataLst>
              </p:nvPr>
            </p:nvSpPr>
            <p:spPr>
              <a:xfrm>
                <a:off x="5611735" y="31711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23" name="PA-椭圆 973">
                <a:extLst>
                  <a:ext uri="{FF2B5EF4-FFF2-40B4-BE49-F238E27FC236}">
                    <a16:creationId xmlns:a16="http://schemas.microsoft.com/office/drawing/2014/main" id="{A28357D1-37A6-4797-8635-54669DDA62AC}"/>
                  </a:ext>
                </a:extLst>
              </p:cNvPr>
              <p:cNvSpPr/>
              <p:nvPr>
                <p:custDataLst>
                  <p:tags r:id="rId491"/>
                </p:custDataLst>
              </p:nvPr>
            </p:nvSpPr>
            <p:spPr>
              <a:xfrm>
                <a:off x="5713335" y="31711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24" name="PA-椭圆 974">
                <a:extLst>
                  <a:ext uri="{FF2B5EF4-FFF2-40B4-BE49-F238E27FC236}">
                    <a16:creationId xmlns:a16="http://schemas.microsoft.com/office/drawing/2014/main" id="{675F7ABA-4D0E-418A-ABC3-F43206492A2C}"/>
                  </a:ext>
                </a:extLst>
              </p:cNvPr>
              <p:cNvSpPr/>
              <p:nvPr>
                <p:custDataLst>
                  <p:tags r:id="rId492"/>
                </p:custDataLst>
              </p:nvPr>
            </p:nvSpPr>
            <p:spPr>
              <a:xfrm>
                <a:off x="5814935" y="31711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25" name="PA-椭圆 975">
                <a:extLst>
                  <a:ext uri="{FF2B5EF4-FFF2-40B4-BE49-F238E27FC236}">
                    <a16:creationId xmlns:a16="http://schemas.microsoft.com/office/drawing/2014/main" id="{96C0A046-4C6A-4480-A90A-0E3DF6BA76E3}"/>
                  </a:ext>
                </a:extLst>
              </p:cNvPr>
              <p:cNvSpPr/>
              <p:nvPr>
                <p:custDataLst>
                  <p:tags r:id="rId493"/>
                </p:custDataLst>
              </p:nvPr>
            </p:nvSpPr>
            <p:spPr>
              <a:xfrm>
                <a:off x="5916535" y="31711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26" name="PA-椭圆 976">
                <a:extLst>
                  <a:ext uri="{FF2B5EF4-FFF2-40B4-BE49-F238E27FC236}">
                    <a16:creationId xmlns:a16="http://schemas.microsoft.com/office/drawing/2014/main" id="{73FB8419-9430-4444-857B-4C54DAACF9C9}"/>
                  </a:ext>
                </a:extLst>
              </p:cNvPr>
              <p:cNvSpPr/>
              <p:nvPr>
                <p:custDataLst>
                  <p:tags r:id="rId494"/>
                </p:custDataLst>
              </p:nvPr>
            </p:nvSpPr>
            <p:spPr>
              <a:xfrm>
                <a:off x="4392535" y="32727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27" name="PA-椭圆 977">
                <a:extLst>
                  <a:ext uri="{FF2B5EF4-FFF2-40B4-BE49-F238E27FC236}">
                    <a16:creationId xmlns:a16="http://schemas.microsoft.com/office/drawing/2014/main" id="{75D9ED8D-96C8-417F-9CA5-F1603E234B99}"/>
                  </a:ext>
                </a:extLst>
              </p:cNvPr>
              <p:cNvSpPr/>
              <p:nvPr>
                <p:custDataLst>
                  <p:tags r:id="rId495"/>
                </p:custDataLst>
              </p:nvPr>
            </p:nvSpPr>
            <p:spPr>
              <a:xfrm>
                <a:off x="4494135" y="32727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28" name="PA-椭圆 978">
                <a:extLst>
                  <a:ext uri="{FF2B5EF4-FFF2-40B4-BE49-F238E27FC236}">
                    <a16:creationId xmlns:a16="http://schemas.microsoft.com/office/drawing/2014/main" id="{F97CCD3A-57D9-4C2A-AFD6-F68BB8C2EB62}"/>
                  </a:ext>
                </a:extLst>
              </p:cNvPr>
              <p:cNvSpPr/>
              <p:nvPr>
                <p:custDataLst>
                  <p:tags r:id="rId496"/>
                </p:custDataLst>
              </p:nvPr>
            </p:nvSpPr>
            <p:spPr>
              <a:xfrm>
                <a:off x="4595735" y="32727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29" name="PA-椭圆 979">
                <a:extLst>
                  <a:ext uri="{FF2B5EF4-FFF2-40B4-BE49-F238E27FC236}">
                    <a16:creationId xmlns:a16="http://schemas.microsoft.com/office/drawing/2014/main" id="{CA9BB819-14CD-44D0-B8D6-8A853C5E83C7}"/>
                  </a:ext>
                </a:extLst>
              </p:cNvPr>
              <p:cNvSpPr/>
              <p:nvPr>
                <p:custDataLst>
                  <p:tags r:id="rId497"/>
                </p:custDataLst>
              </p:nvPr>
            </p:nvSpPr>
            <p:spPr>
              <a:xfrm>
                <a:off x="4697335" y="32727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30" name="PA-椭圆 980">
                <a:extLst>
                  <a:ext uri="{FF2B5EF4-FFF2-40B4-BE49-F238E27FC236}">
                    <a16:creationId xmlns:a16="http://schemas.microsoft.com/office/drawing/2014/main" id="{FB84B242-7816-42F3-ABAD-6AED90283F39}"/>
                  </a:ext>
                </a:extLst>
              </p:cNvPr>
              <p:cNvSpPr/>
              <p:nvPr>
                <p:custDataLst>
                  <p:tags r:id="rId498"/>
                </p:custDataLst>
              </p:nvPr>
            </p:nvSpPr>
            <p:spPr>
              <a:xfrm>
                <a:off x="4798935" y="32727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31" name="PA-椭圆 981">
                <a:extLst>
                  <a:ext uri="{FF2B5EF4-FFF2-40B4-BE49-F238E27FC236}">
                    <a16:creationId xmlns:a16="http://schemas.microsoft.com/office/drawing/2014/main" id="{365AF778-7B37-481C-9B99-B78823E8A4E9}"/>
                  </a:ext>
                </a:extLst>
              </p:cNvPr>
              <p:cNvSpPr/>
              <p:nvPr>
                <p:custDataLst>
                  <p:tags r:id="rId499"/>
                </p:custDataLst>
              </p:nvPr>
            </p:nvSpPr>
            <p:spPr>
              <a:xfrm>
                <a:off x="4900535" y="32727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32" name="PA-椭圆 982">
                <a:extLst>
                  <a:ext uri="{FF2B5EF4-FFF2-40B4-BE49-F238E27FC236}">
                    <a16:creationId xmlns:a16="http://schemas.microsoft.com/office/drawing/2014/main" id="{46B87C21-95F6-4531-8618-25D34BB5040A}"/>
                  </a:ext>
                </a:extLst>
              </p:cNvPr>
              <p:cNvSpPr/>
              <p:nvPr>
                <p:custDataLst>
                  <p:tags r:id="rId500"/>
                </p:custDataLst>
              </p:nvPr>
            </p:nvSpPr>
            <p:spPr>
              <a:xfrm>
                <a:off x="5002135" y="32727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33" name="PA-椭圆 983">
                <a:extLst>
                  <a:ext uri="{FF2B5EF4-FFF2-40B4-BE49-F238E27FC236}">
                    <a16:creationId xmlns:a16="http://schemas.microsoft.com/office/drawing/2014/main" id="{7E619C42-20F6-4C0B-A287-33B768ADA9EA}"/>
                  </a:ext>
                </a:extLst>
              </p:cNvPr>
              <p:cNvSpPr/>
              <p:nvPr>
                <p:custDataLst>
                  <p:tags r:id="rId501"/>
                </p:custDataLst>
              </p:nvPr>
            </p:nvSpPr>
            <p:spPr>
              <a:xfrm>
                <a:off x="5103735" y="32727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34" name="PA-椭圆 984">
                <a:extLst>
                  <a:ext uri="{FF2B5EF4-FFF2-40B4-BE49-F238E27FC236}">
                    <a16:creationId xmlns:a16="http://schemas.microsoft.com/office/drawing/2014/main" id="{6D01B522-020A-43A3-BD49-CB8811B46A2C}"/>
                  </a:ext>
                </a:extLst>
              </p:cNvPr>
              <p:cNvSpPr/>
              <p:nvPr>
                <p:custDataLst>
                  <p:tags r:id="rId502"/>
                </p:custDataLst>
              </p:nvPr>
            </p:nvSpPr>
            <p:spPr>
              <a:xfrm>
                <a:off x="5205335" y="32727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35" name="PA-椭圆 985">
                <a:extLst>
                  <a:ext uri="{FF2B5EF4-FFF2-40B4-BE49-F238E27FC236}">
                    <a16:creationId xmlns:a16="http://schemas.microsoft.com/office/drawing/2014/main" id="{C2BD91BC-D8CA-4AF8-8B82-6D6F4CD06C7A}"/>
                  </a:ext>
                </a:extLst>
              </p:cNvPr>
              <p:cNvSpPr/>
              <p:nvPr>
                <p:custDataLst>
                  <p:tags r:id="rId503"/>
                </p:custDataLst>
              </p:nvPr>
            </p:nvSpPr>
            <p:spPr>
              <a:xfrm>
                <a:off x="5306935" y="32727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36" name="PA-椭圆 986">
                <a:extLst>
                  <a:ext uri="{FF2B5EF4-FFF2-40B4-BE49-F238E27FC236}">
                    <a16:creationId xmlns:a16="http://schemas.microsoft.com/office/drawing/2014/main" id="{AAE8CFF1-00BA-4B88-8F1F-E9D0E5AA3E67}"/>
                  </a:ext>
                </a:extLst>
              </p:cNvPr>
              <p:cNvSpPr/>
              <p:nvPr>
                <p:custDataLst>
                  <p:tags r:id="rId504"/>
                </p:custDataLst>
              </p:nvPr>
            </p:nvSpPr>
            <p:spPr>
              <a:xfrm>
                <a:off x="5408535" y="32727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37" name="PA-椭圆 987">
                <a:extLst>
                  <a:ext uri="{FF2B5EF4-FFF2-40B4-BE49-F238E27FC236}">
                    <a16:creationId xmlns:a16="http://schemas.microsoft.com/office/drawing/2014/main" id="{D3D1905B-6BE1-4BF2-8530-CDF2B5E6528D}"/>
                  </a:ext>
                </a:extLst>
              </p:cNvPr>
              <p:cNvSpPr/>
              <p:nvPr>
                <p:custDataLst>
                  <p:tags r:id="rId505"/>
                </p:custDataLst>
              </p:nvPr>
            </p:nvSpPr>
            <p:spPr>
              <a:xfrm>
                <a:off x="5510135" y="32727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38" name="PA-椭圆 988">
                <a:extLst>
                  <a:ext uri="{FF2B5EF4-FFF2-40B4-BE49-F238E27FC236}">
                    <a16:creationId xmlns:a16="http://schemas.microsoft.com/office/drawing/2014/main" id="{CFBBE97A-6853-43D3-859C-B77F2353F114}"/>
                  </a:ext>
                </a:extLst>
              </p:cNvPr>
              <p:cNvSpPr/>
              <p:nvPr>
                <p:custDataLst>
                  <p:tags r:id="rId506"/>
                </p:custDataLst>
              </p:nvPr>
            </p:nvSpPr>
            <p:spPr>
              <a:xfrm>
                <a:off x="5611735" y="32727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39" name="PA-椭圆 989">
                <a:extLst>
                  <a:ext uri="{FF2B5EF4-FFF2-40B4-BE49-F238E27FC236}">
                    <a16:creationId xmlns:a16="http://schemas.microsoft.com/office/drawing/2014/main" id="{E62A66D1-D435-4DBF-98C8-425DF0706126}"/>
                  </a:ext>
                </a:extLst>
              </p:cNvPr>
              <p:cNvSpPr/>
              <p:nvPr>
                <p:custDataLst>
                  <p:tags r:id="rId507"/>
                </p:custDataLst>
              </p:nvPr>
            </p:nvSpPr>
            <p:spPr>
              <a:xfrm>
                <a:off x="5713335" y="32727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40" name="PA-椭圆 990">
                <a:extLst>
                  <a:ext uri="{FF2B5EF4-FFF2-40B4-BE49-F238E27FC236}">
                    <a16:creationId xmlns:a16="http://schemas.microsoft.com/office/drawing/2014/main" id="{21F7FAE8-3629-48FA-9CCE-881D3FD4FF66}"/>
                  </a:ext>
                </a:extLst>
              </p:cNvPr>
              <p:cNvSpPr/>
              <p:nvPr>
                <p:custDataLst>
                  <p:tags r:id="rId508"/>
                </p:custDataLst>
              </p:nvPr>
            </p:nvSpPr>
            <p:spPr>
              <a:xfrm>
                <a:off x="5814935" y="32727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41" name="PA-椭圆 991">
                <a:extLst>
                  <a:ext uri="{FF2B5EF4-FFF2-40B4-BE49-F238E27FC236}">
                    <a16:creationId xmlns:a16="http://schemas.microsoft.com/office/drawing/2014/main" id="{B9ED1936-293D-4001-9019-47BDFC8F896E}"/>
                  </a:ext>
                </a:extLst>
              </p:cNvPr>
              <p:cNvSpPr/>
              <p:nvPr>
                <p:custDataLst>
                  <p:tags r:id="rId509"/>
                </p:custDataLst>
              </p:nvPr>
            </p:nvSpPr>
            <p:spPr>
              <a:xfrm>
                <a:off x="5916535" y="32727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42" name="PA-椭圆 992">
                <a:extLst>
                  <a:ext uri="{FF2B5EF4-FFF2-40B4-BE49-F238E27FC236}">
                    <a16:creationId xmlns:a16="http://schemas.microsoft.com/office/drawing/2014/main" id="{1C4550B8-13D6-4B7C-BD07-C9524C24B9FB}"/>
                  </a:ext>
                </a:extLst>
              </p:cNvPr>
              <p:cNvSpPr/>
              <p:nvPr>
                <p:custDataLst>
                  <p:tags r:id="rId510"/>
                </p:custDataLst>
              </p:nvPr>
            </p:nvSpPr>
            <p:spPr>
              <a:xfrm>
                <a:off x="4494135" y="33743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43" name="PA-椭圆 993">
                <a:extLst>
                  <a:ext uri="{FF2B5EF4-FFF2-40B4-BE49-F238E27FC236}">
                    <a16:creationId xmlns:a16="http://schemas.microsoft.com/office/drawing/2014/main" id="{369A6F45-B92E-411D-9451-3AFC53DB0F86}"/>
                  </a:ext>
                </a:extLst>
              </p:cNvPr>
              <p:cNvSpPr/>
              <p:nvPr>
                <p:custDataLst>
                  <p:tags r:id="rId511"/>
                </p:custDataLst>
              </p:nvPr>
            </p:nvSpPr>
            <p:spPr>
              <a:xfrm>
                <a:off x="4595735" y="33743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44" name="PA-椭圆 994">
                <a:extLst>
                  <a:ext uri="{FF2B5EF4-FFF2-40B4-BE49-F238E27FC236}">
                    <a16:creationId xmlns:a16="http://schemas.microsoft.com/office/drawing/2014/main" id="{A185FE45-84B9-4261-97E1-6FAB45E63103}"/>
                  </a:ext>
                </a:extLst>
              </p:cNvPr>
              <p:cNvSpPr/>
              <p:nvPr>
                <p:custDataLst>
                  <p:tags r:id="rId512"/>
                </p:custDataLst>
              </p:nvPr>
            </p:nvSpPr>
            <p:spPr>
              <a:xfrm>
                <a:off x="4697335" y="33743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45" name="PA-椭圆 995">
                <a:extLst>
                  <a:ext uri="{FF2B5EF4-FFF2-40B4-BE49-F238E27FC236}">
                    <a16:creationId xmlns:a16="http://schemas.microsoft.com/office/drawing/2014/main" id="{253A63DA-9F9C-445C-96FA-58791A9FC965}"/>
                  </a:ext>
                </a:extLst>
              </p:cNvPr>
              <p:cNvSpPr/>
              <p:nvPr>
                <p:custDataLst>
                  <p:tags r:id="rId513"/>
                </p:custDataLst>
              </p:nvPr>
            </p:nvSpPr>
            <p:spPr>
              <a:xfrm>
                <a:off x="4798935" y="33743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46" name="PA-椭圆 996">
                <a:extLst>
                  <a:ext uri="{FF2B5EF4-FFF2-40B4-BE49-F238E27FC236}">
                    <a16:creationId xmlns:a16="http://schemas.microsoft.com/office/drawing/2014/main" id="{B7AC5FBD-0BA5-4351-8DEA-F2837AE8B1BA}"/>
                  </a:ext>
                </a:extLst>
              </p:cNvPr>
              <p:cNvSpPr/>
              <p:nvPr>
                <p:custDataLst>
                  <p:tags r:id="rId514"/>
                </p:custDataLst>
              </p:nvPr>
            </p:nvSpPr>
            <p:spPr>
              <a:xfrm>
                <a:off x="4900535" y="33743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47" name="PA-椭圆 997">
                <a:extLst>
                  <a:ext uri="{FF2B5EF4-FFF2-40B4-BE49-F238E27FC236}">
                    <a16:creationId xmlns:a16="http://schemas.microsoft.com/office/drawing/2014/main" id="{B6BE2665-F9A7-4AC7-B6AF-A8113A5AF563}"/>
                  </a:ext>
                </a:extLst>
              </p:cNvPr>
              <p:cNvSpPr/>
              <p:nvPr>
                <p:custDataLst>
                  <p:tags r:id="rId515"/>
                </p:custDataLst>
              </p:nvPr>
            </p:nvSpPr>
            <p:spPr>
              <a:xfrm>
                <a:off x="5002135" y="33743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48" name="PA-椭圆 998">
                <a:extLst>
                  <a:ext uri="{FF2B5EF4-FFF2-40B4-BE49-F238E27FC236}">
                    <a16:creationId xmlns:a16="http://schemas.microsoft.com/office/drawing/2014/main" id="{31866073-019F-43DC-9417-F93D22F945BD}"/>
                  </a:ext>
                </a:extLst>
              </p:cNvPr>
              <p:cNvSpPr/>
              <p:nvPr>
                <p:custDataLst>
                  <p:tags r:id="rId516"/>
                </p:custDataLst>
              </p:nvPr>
            </p:nvSpPr>
            <p:spPr>
              <a:xfrm>
                <a:off x="5103735" y="33743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49" name="PA-椭圆 999">
                <a:extLst>
                  <a:ext uri="{FF2B5EF4-FFF2-40B4-BE49-F238E27FC236}">
                    <a16:creationId xmlns:a16="http://schemas.microsoft.com/office/drawing/2014/main" id="{B1D773DC-8090-4B4C-AB0A-37243DF5A084}"/>
                  </a:ext>
                </a:extLst>
              </p:cNvPr>
              <p:cNvSpPr/>
              <p:nvPr>
                <p:custDataLst>
                  <p:tags r:id="rId517"/>
                </p:custDataLst>
              </p:nvPr>
            </p:nvSpPr>
            <p:spPr>
              <a:xfrm>
                <a:off x="5205335" y="33743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50" name="PA-椭圆 1000">
                <a:extLst>
                  <a:ext uri="{FF2B5EF4-FFF2-40B4-BE49-F238E27FC236}">
                    <a16:creationId xmlns:a16="http://schemas.microsoft.com/office/drawing/2014/main" id="{E04A29F9-FAC7-41EC-B3EC-0408AD815290}"/>
                  </a:ext>
                </a:extLst>
              </p:cNvPr>
              <p:cNvSpPr/>
              <p:nvPr>
                <p:custDataLst>
                  <p:tags r:id="rId518"/>
                </p:custDataLst>
              </p:nvPr>
            </p:nvSpPr>
            <p:spPr>
              <a:xfrm>
                <a:off x="5306935" y="33743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51" name="PA-椭圆 1001">
                <a:extLst>
                  <a:ext uri="{FF2B5EF4-FFF2-40B4-BE49-F238E27FC236}">
                    <a16:creationId xmlns:a16="http://schemas.microsoft.com/office/drawing/2014/main" id="{4A0B2ED6-0BBA-41E2-BFD2-18D8AC0DBA86}"/>
                  </a:ext>
                </a:extLst>
              </p:cNvPr>
              <p:cNvSpPr/>
              <p:nvPr>
                <p:custDataLst>
                  <p:tags r:id="rId519"/>
                </p:custDataLst>
              </p:nvPr>
            </p:nvSpPr>
            <p:spPr>
              <a:xfrm>
                <a:off x="5408535" y="33743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52" name="PA-椭圆 1002">
                <a:extLst>
                  <a:ext uri="{FF2B5EF4-FFF2-40B4-BE49-F238E27FC236}">
                    <a16:creationId xmlns:a16="http://schemas.microsoft.com/office/drawing/2014/main" id="{0F052A05-F274-4291-8BA9-E24F468E98D5}"/>
                  </a:ext>
                </a:extLst>
              </p:cNvPr>
              <p:cNvSpPr/>
              <p:nvPr>
                <p:custDataLst>
                  <p:tags r:id="rId520"/>
                </p:custDataLst>
              </p:nvPr>
            </p:nvSpPr>
            <p:spPr>
              <a:xfrm>
                <a:off x="5510135" y="33743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53" name="PA-椭圆 1003">
                <a:extLst>
                  <a:ext uri="{FF2B5EF4-FFF2-40B4-BE49-F238E27FC236}">
                    <a16:creationId xmlns:a16="http://schemas.microsoft.com/office/drawing/2014/main" id="{689DC02C-26B0-47FF-BFA3-07122A2E40A9}"/>
                  </a:ext>
                </a:extLst>
              </p:cNvPr>
              <p:cNvSpPr/>
              <p:nvPr>
                <p:custDataLst>
                  <p:tags r:id="rId521"/>
                </p:custDataLst>
              </p:nvPr>
            </p:nvSpPr>
            <p:spPr>
              <a:xfrm>
                <a:off x="5611735" y="33743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54" name="PA-椭圆 1004">
                <a:extLst>
                  <a:ext uri="{FF2B5EF4-FFF2-40B4-BE49-F238E27FC236}">
                    <a16:creationId xmlns:a16="http://schemas.microsoft.com/office/drawing/2014/main" id="{D522175C-3F11-4F6B-AB49-71C37F21C166}"/>
                  </a:ext>
                </a:extLst>
              </p:cNvPr>
              <p:cNvSpPr/>
              <p:nvPr>
                <p:custDataLst>
                  <p:tags r:id="rId522"/>
                </p:custDataLst>
              </p:nvPr>
            </p:nvSpPr>
            <p:spPr>
              <a:xfrm>
                <a:off x="5713335" y="33743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55" name="PA-椭圆 1005">
                <a:extLst>
                  <a:ext uri="{FF2B5EF4-FFF2-40B4-BE49-F238E27FC236}">
                    <a16:creationId xmlns:a16="http://schemas.microsoft.com/office/drawing/2014/main" id="{461FA32A-ACCA-4661-AD22-B929FD3FCDC0}"/>
                  </a:ext>
                </a:extLst>
              </p:cNvPr>
              <p:cNvSpPr/>
              <p:nvPr>
                <p:custDataLst>
                  <p:tags r:id="rId523"/>
                </p:custDataLst>
              </p:nvPr>
            </p:nvSpPr>
            <p:spPr>
              <a:xfrm>
                <a:off x="5814935" y="33743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56" name="PA-椭圆 1006">
                <a:extLst>
                  <a:ext uri="{FF2B5EF4-FFF2-40B4-BE49-F238E27FC236}">
                    <a16:creationId xmlns:a16="http://schemas.microsoft.com/office/drawing/2014/main" id="{E83A8611-A11E-48A7-B51D-AE9A06BDE50F}"/>
                  </a:ext>
                </a:extLst>
              </p:cNvPr>
              <p:cNvSpPr/>
              <p:nvPr>
                <p:custDataLst>
                  <p:tags r:id="rId524"/>
                </p:custDataLst>
              </p:nvPr>
            </p:nvSpPr>
            <p:spPr>
              <a:xfrm>
                <a:off x="5916535" y="33743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57" name="PA-椭圆 1007">
                <a:extLst>
                  <a:ext uri="{FF2B5EF4-FFF2-40B4-BE49-F238E27FC236}">
                    <a16:creationId xmlns:a16="http://schemas.microsoft.com/office/drawing/2014/main" id="{2DD01339-CE67-4CBC-B7AF-D9980D136033}"/>
                  </a:ext>
                </a:extLst>
              </p:cNvPr>
              <p:cNvSpPr/>
              <p:nvPr>
                <p:custDataLst>
                  <p:tags r:id="rId525"/>
                </p:custDataLst>
              </p:nvPr>
            </p:nvSpPr>
            <p:spPr>
              <a:xfrm>
                <a:off x="4697335" y="34759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58" name="PA-椭圆 1008">
                <a:extLst>
                  <a:ext uri="{FF2B5EF4-FFF2-40B4-BE49-F238E27FC236}">
                    <a16:creationId xmlns:a16="http://schemas.microsoft.com/office/drawing/2014/main" id="{C7CE3DF3-1C3B-44AD-962D-956B963014CB}"/>
                  </a:ext>
                </a:extLst>
              </p:cNvPr>
              <p:cNvSpPr/>
              <p:nvPr>
                <p:custDataLst>
                  <p:tags r:id="rId526"/>
                </p:custDataLst>
              </p:nvPr>
            </p:nvSpPr>
            <p:spPr>
              <a:xfrm>
                <a:off x="4798935" y="34759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59" name="PA-椭圆 1009">
                <a:extLst>
                  <a:ext uri="{FF2B5EF4-FFF2-40B4-BE49-F238E27FC236}">
                    <a16:creationId xmlns:a16="http://schemas.microsoft.com/office/drawing/2014/main" id="{F173FFFA-FA6D-45EA-8310-5A760E551EFC}"/>
                  </a:ext>
                </a:extLst>
              </p:cNvPr>
              <p:cNvSpPr/>
              <p:nvPr>
                <p:custDataLst>
                  <p:tags r:id="rId527"/>
                </p:custDataLst>
              </p:nvPr>
            </p:nvSpPr>
            <p:spPr>
              <a:xfrm>
                <a:off x="4900535" y="34759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60" name="PA-椭圆 1010">
                <a:extLst>
                  <a:ext uri="{FF2B5EF4-FFF2-40B4-BE49-F238E27FC236}">
                    <a16:creationId xmlns:a16="http://schemas.microsoft.com/office/drawing/2014/main" id="{AD84E66F-DCCD-423D-A822-14DC5530FC00}"/>
                  </a:ext>
                </a:extLst>
              </p:cNvPr>
              <p:cNvSpPr/>
              <p:nvPr>
                <p:custDataLst>
                  <p:tags r:id="rId528"/>
                </p:custDataLst>
              </p:nvPr>
            </p:nvSpPr>
            <p:spPr>
              <a:xfrm>
                <a:off x="5002135" y="34759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61" name="PA-椭圆 1011">
                <a:extLst>
                  <a:ext uri="{FF2B5EF4-FFF2-40B4-BE49-F238E27FC236}">
                    <a16:creationId xmlns:a16="http://schemas.microsoft.com/office/drawing/2014/main" id="{05DDD84D-2D65-462B-BBE6-F8F65FD83D9C}"/>
                  </a:ext>
                </a:extLst>
              </p:cNvPr>
              <p:cNvSpPr/>
              <p:nvPr>
                <p:custDataLst>
                  <p:tags r:id="rId529"/>
                </p:custDataLst>
              </p:nvPr>
            </p:nvSpPr>
            <p:spPr>
              <a:xfrm>
                <a:off x="5103735" y="34759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62" name="PA-椭圆 1012">
                <a:extLst>
                  <a:ext uri="{FF2B5EF4-FFF2-40B4-BE49-F238E27FC236}">
                    <a16:creationId xmlns:a16="http://schemas.microsoft.com/office/drawing/2014/main" id="{D5BFB9DF-4024-4E44-8871-3FE4D117E751}"/>
                  </a:ext>
                </a:extLst>
              </p:cNvPr>
              <p:cNvSpPr/>
              <p:nvPr>
                <p:custDataLst>
                  <p:tags r:id="rId530"/>
                </p:custDataLst>
              </p:nvPr>
            </p:nvSpPr>
            <p:spPr>
              <a:xfrm>
                <a:off x="5205335" y="34759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63" name="PA-椭圆 1013">
                <a:extLst>
                  <a:ext uri="{FF2B5EF4-FFF2-40B4-BE49-F238E27FC236}">
                    <a16:creationId xmlns:a16="http://schemas.microsoft.com/office/drawing/2014/main" id="{8B8771CC-CB5C-405A-8EA5-51727351BC1F}"/>
                  </a:ext>
                </a:extLst>
              </p:cNvPr>
              <p:cNvSpPr/>
              <p:nvPr>
                <p:custDataLst>
                  <p:tags r:id="rId531"/>
                </p:custDataLst>
              </p:nvPr>
            </p:nvSpPr>
            <p:spPr>
              <a:xfrm>
                <a:off x="5306935" y="34759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64" name="PA-椭圆 1014">
                <a:extLst>
                  <a:ext uri="{FF2B5EF4-FFF2-40B4-BE49-F238E27FC236}">
                    <a16:creationId xmlns:a16="http://schemas.microsoft.com/office/drawing/2014/main" id="{49EC5C11-FCFA-481F-A143-F8F6FC74BD5E}"/>
                  </a:ext>
                </a:extLst>
              </p:cNvPr>
              <p:cNvSpPr/>
              <p:nvPr>
                <p:custDataLst>
                  <p:tags r:id="rId532"/>
                </p:custDataLst>
              </p:nvPr>
            </p:nvSpPr>
            <p:spPr>
              <a:xfrm>
                <a:off x="5408535" y="34759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65" name="PA-椭圆 1015">
                <a:extLst>
                  <a:ext uri="{FF2B5EF4-FFF2-40B4-BE49-F238E27FC236}">
                    <a16:creationId xmlns:a16="http://schemas.microsoft.com/office/drawing/2014/main" id="{733F91ED-E55E-4C90-B5A7-401F2B2411E9}"/>
                  </a:ext>
                </a:extLst>
              </p:cNvPr>
              <p:cNvSpPr/>
              <p:nvPr>
                <p:custDataLst>
                  <p:tags r:id="rId533"/>
                </p:custDataLst>
              </p:nvPr>
            </p:nvSpPr>
            <p:spPr>
              <a:xfrm>
                <a:off x="5510135" y="34759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66" name="PA-椭圆 1016">
                <a:extLst>
                  <a:ext uri="{FF2B5EF4-FFF2-40B4-BE49-F238E27FC236}">
                    <a16:creationId xmlns:a16="http://schemas.microsoft.com/office/drawing/2014/main" id="{83B8114F-DF73-4838-9B33-F4DC2D86316A}"/>
                  </a:ext>
                </a:extLst>
              </p:cNvPr>
              <p:cNvSpPr/>
              <p:nvPr>
                <p:custDataLst>
                  <p:tags r:id="rId534"/>
                </p:custDataLst>
              </p:nvPr>
            </p:nvSpPr>
            <p:spPr>
              <a:xfrm>
                <a:off x="5611735" y="34759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67" name="PA-椭圆 1017">
                <a:extLst>
                  <a:ext uri="{FF2B5EF4-FFF2-40B4-BE49-F238E27FC236}">
                    <a16:creationId xmlns:a16="http://schemas.microsoft.com/office/drawing/2014/main" id="{47DE60EB-7979-4985-B26C-3F12A0139F60}"/>
                  </a:ext>
                </a:extLst>
              </p:cNvPr>
              <p:cNvSpPr/>
              <p:nvPr>
                <p:custDataLst>
                  <p:tags r:id="rId535"/>
                </p:custDataLst>
              </p:nvPr>
            </p:nvSpPr>
            <p:spPr>
              <a:xfrm>
                <a:off x="5713335" y="34759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68" name="PA-椭圆 1018">
                <a:extLst>
                  <a:ext uri="{FF2B5EF4-FFF2-40B4-BE49-F238E27FC236}">
                    <a16:creationId xmlns:a16="http://schemas.microsoft.com/office/drawing/2014/main" id="{EBE89871-9F35-4113-9C37-939A141AD689}"/>
                  </a:ext>
                </a:extLst>
              </p:cNvPr>
              <p:cNvSpPr/>
              <p:nvPr>
                <p:custDataLst>
                  <p:tags r:id="rId536"/>
                </p:custDataLst>
              </p:nvPr>
            </p:nvSpPr>
            <p:spPr>
              <a:xfrm>
                <a:off x="5814935" y="34759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69" name="PA-椭圆 1019">
                <a:extLst>
                  <a:ext uri="{FF2B5EF4-FFF2-40B4-BE49-F238E27FC236}">
                    <a16:creationId xmlns:a16="http://schemas.microsoft.com/office/drawing/2014/main" id="{D912F1FF-6367-41FF-8071-D4B8C0E90C8B}"/>
                  </a:ext>
                </a:extLst>
              </p:cNvPr>
              <p:cNvSpPr/>
              <p:nvPr>
                <p:custDataLst>
                  <p:tags r:id="rId537"/>
                </p:custDataLst>
              </p:nvPr>
            </p:nvSpPr>
            <p:spPr>
              <a:xfrm>
                <a:off x="5916535" y="34759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70" name="PA-椭圆 1020">
                <a:extLst>
                  <a:ext uri="{FF2B5EF4-FFF2-40B4-BE49-F238E27FC236}">
                    <a16:creationId xmlns:a16="http://schemas.microsoft.com/office/drawing/2014/main" id="{FC0F2179-B602-44E9-8CF1-7E25CC3B6AAE}"/>
                  </a:ext>
                </a:extLst>
              </p:cNvPr>
              <p:cNvSpPr/>
              <p:nvPr>
                <p:custDataLst>
                  <p:tags r:id="rId538"/>
                </p:custDataLst>
              </p:nvPr>
            </p:nvSpPr>
            <p:spPr>
              <a:xfrm>
                <a:off x="4900535" y="35775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71" name="PA-椭圆 1021">
                <a:extLst>
                  <a:ext uri="{FF2B5EF4-FFF2-40B4-BE49-F238E27FC236}">
                    <a16:creationId xmlns:a16="http://schemas.microsoft.com/office/drawing/2014/main" id="{47B8C909-0719-4971-87F7-36CB2BF6EBBF}"/>
                  </a:ext>
                </a:extLst>
              </p:cNvPr>
              <p:cNvSpPr/>
              <p:nvPr>
                <p:custDataLst>
                  <p:tags r:id="rId539"/>
                </p:custDataLst>
              </p:nvPr>
            </p:nvSpPr>
            <p:spPr>
              <a:xfrm>
                <a:off x="5002135" y="35775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72" name="PA-椭圆 1022">
                <a:extLst>
                  <a:ext uri="{FF2B5EF4-FFF2-40B4-BE49-F238E27FC236}">
                    <a16:creationId xmlns:a16="http://schemas.microsoft.com/office/drawing/2014/main" id="{26530408-E7ED-4B9E-B0F7-17F996C82816}"/>
                  </a:ext>
                </a:extLst>
              </p:cNvPr>
              <p:cNvSpPr/>
              <p:nvPr>
                <p:custDataLst>
                  <p:tags r:id="rId540"/>
                </p:custDataLst>
              </p:nvPr>
            </p:nvSpPr>
            <p:spPr>
              <a:xfrm>
                <a:off x="5103735" y="35775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73" name="PA-椭圆 1023">
                <a:extLst>
                  <a:ext uri="{FF2B5EF4-FFF2-40B4-BE49-F238E27FC236}">
                    <a16:creationId xmlns:a16="http://schemas.microsoft.com/office/drawing/2014/main" id="{DBEFA712-6552-467B-AAC3-B9459D36A6A1}"/>
                  </a:ext>
                </a:extLst>
              </p:cNvPr>
              <p:cNvSpPr/>
              <p:nvPr>
                <p:custDataLst>
                  <p:tags r:id="rId541"/>
                </p:custDataLst>
              </p:nvPr>
            </p:nvSpPr>
            <p:spPr>
              <a:xfrm>
                <a:off x="5205335" y="35775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74" name="PA-椭圆 1024">
                <a:extLst>
                  <a:ext uri="{FF2B5EF4-FFF2-40B4-BE49-F238E27FC236}">
                    <a16:creationId xmlns:a16="http://schemas.microsoft.com/office/drawing/2014/main" id="{E7270BED-15CE-48E2-8205-AE4CAA75D485}"/>
                  </a:ext>
                </a:extLst>
              </p:cNvPr>
              <p:cNvSpPr/>
              <p:nvPr>
                <p:custDataLst>
                  <p:tags r:id="rId542"/>
                </p:custDataLst>
              </p:nvPr>
            </p:nvSpPr>
            <p:spPr>
              <a:xfrm>
                <a:off x="5306935" y="35775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75" name="PA-椭圆 1025">
                <a:extLst>
                  <a:ext uri="{FF2B5EF4-FFF2-40B4-BE49-F238E27FC236}">
                    <a16:creationId xmlns:a16="http://schemas.microsoft.com/office/drawing/2014/main" id="{ADB68C51-716A-4FF4-A522-C36DACF1ED5F}"/>
                  </a:ext>
                </a:extLst>
              </p:cNvPr>
              <p:cNvSpPr/>
              <p:nvPr>
                <p:custDataLst>
                  <p:tags r:id="rId543"/>
                </p:custDataLst>
              </p:nvPr>
            </p:nvSpPr>
            <p:spPr>
              <a:xfrm>
                <a:off x="5408535" y="35775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76" name="PA-椭圆 1026">
                <a:extLst>
                  <a:ext uri="{FF2B5EF4-FFF2-40B4-BE49-F238E27FC236}">
                    <a16:creationId xmlns:a16="http://schemas.microsoft.com/office/drawing/2014/main" id="{5A9E25F1-F5DA-4FD3-BD30-0EF7EDF4862E}"/>
                  </a:ext>
                </a:extLst>
              </p:cNvPr>
              <p:cNvSpPr/>
              <p:nvPr>
                <p:custDataLst>
                  <p:tags r:id="rId544"/>
                </p:custDataLst>
              </p:nvPr>
            </p:nvSpPr>
            <p:spPr>
              <a:xfrm>
                <a:off x="5510135" y="35775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77" name="PA-椭圆 1027">
                <a:extLst>
                  <a:ext uri="{FF2B5EF4-FFF2-40B4-BE49-F238E27FC236}">
                    <a16:creationId xmlns:a16="http://schemas.microsoft.com/office/drawing/2014/main" id="{935312F4-60A8-4230-8E89-CD766B54D65E}"/>
                  </a:ext>
                </a:extLst>
              </p:cNvPr>
              <p:cNvSpPr/>
              <p:nvPr>
                <p:custDataLst>
                  <p:tags r:id="rId545"/>
                </p:custDataLst>
              </p:nvPr>
            </p:nvSpPr>
            <p:spPr>
              <a:xfrm>
                <a:off x="5611735" y="35775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78" name="PA-椭圆 1028">
                <a:extLst>
                  <a:ext uri="{FF2B5EF4-FFF2-40B4-BE49-F238E27FC236}">
                    <a16:creationId xmlns:a16="http://schemas.microsoft.com/office/drawing/2014/main" id="{2BEC5D78-BAC6-4D80-9C64-F87015B7855A}"/>
                  </a:ext>
                </a:extLst>
              </p:cNvPr>
              <p:cNvSpPr/>
              <p:nvPr>
                <p:custDataLst>
                  <p:tags r:id="rId546"/>
                </p:custDataLst>
              </p:nvPr>
            </p:nvSpPr>
            <p:spPr>
              <a:xfrm>
                <a:off x="5713335" y="35775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79" name="PA-椭圆 1029">
                <a:extLst>
                  <a:ext uri="{FF2B5EF4-FFF2-40B4-BE49-F238E27FC236}">
                    <a16:creationId xmlns:a16="http://schemas.microsoft.com/office/drawing/2014/main" id="{4F5A8C68-4D22-4349-883F-C030420CFDB5}"/>
                  </a:ext>
                </a:extLst>
              </p:cNvPr>
              <p:cNvSpPr/>
              <p:nvPr>
                <p:custDataLst>
                  <p:tags r:id="rId547"/>
                </p:custDataLst>
              </p:nvPr>
            </p:nvSpPr>
            <p:spPr>
              <a:xfrm>
                <a:off x="5814935" y="3577582"/>
                <a:ext cx="50800" cy="50800"/>
              </a:xfrm>
              <a:prstGeom prst="ellipse">
                <a:avLst/>
              </a:prstGeom>
              <a:grpFill/>
              <a:ln w="127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622" name="组合 1621">
              <a:extLst>
                <a:ext uri="{FF2B5EF4-FFF2-40B4-BE49-F238E27FC236}">
                  <a16:creationId xmlns:a16="http://schemas.microsoft.com/office/drawing/2014/main" id="{E6561893-3ABD-4F87-8162-5C7186524703}"/>
                </a:ext>
              </a:extLst>
            </p:cNvPr>
            <p:cNvGrpSpPr/>
            <p:nvPr/>
          </p:nvGrpSpPr>
          <p:grpSpPr>
            <a:xfrm>
              <a:off x="797840" y="1272667"/>
              <a:ext cx="3692468" cy="3623484"/>
              <a:chOff x="797840" y="1272667"/>
              <a:chExt cx="3692468" cy="3623484"/>
            </a:xfrm>
          </p:grpSpPr>
          <p:pic>
            <p:nvPicPr>
              <p:cNvPr id="1632" name="图片 1631">
                <a:extLst>
                  <a:ext uri="{FF2B5EF4-FFF2-40B4-BE49-F238E27FC236}">
                    <a16:creationId xmlns:a16="http://schemas.microsoft.com/office/drawing/2014/main" id="{36E538AC-5EFD-49E9-B8D3-C298C31412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43"/>
              <a:srcRect t="25295" r="23053"/>
              <a:stretch>
                <a:fillRect/>
              </a:stretch>
            </p:blipFill>
            <p:spPr>
              <a:xfrm>
                <a:off x="809130" y="2180787"/>
                <a:ext cx="2841253" cy="2715364"/>
              </a:xfrm>
              <a:custGeom>
                <a:avLst/>
                <a:gdLst>
                  <a:gd name="connsiteX0" fmla="*/ 0 w 2841253"/>
                  <a:gd name="connsiteY0" fmla="*/ 0 h 2715364"/>
                  <a:gd name="connsiteX1" fmla="*/ 1193794 w 2841253"/>
                  <a:gd name="connsiteY1" fmla="*/ 0 h 2715364"/>
                  <a:gd name="connsiteX2" fmla="*/ 2841253 w 2841253"/>
                  <a:gd name="connsiteY2" fmla="*/ 543563 h 2715364"/>
                  <a:gd name="connsiteX3" fmla="*/ 2841253 w 2841253"/>
                  <a:gd name="connsiteY3" fmla="*/ 2715364 h 2715364"/>
                  <a:gd name="connsiteX4" fmla="*/ 2286269 w 2841253"/>
                  <a:gd name="connsiteY4" fmla="*/ 2715364 h 2715364"/>
                  <a:gd name="connsiteX5" fmla="*/ 0 w 2841253"/>
                  <a:gd name="connsiteY5" fmla="*/ 1383853 h 2715364"/>
                  <a:gd name="connsiteX6" fmla="*/ 0 w 2841253"/>
                  <a:gd name="connsiteY6" fmla="*/ 0 h 27153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841253" h="2715364">
                    <a:moveTo>
                      <a:pt x="0" y="0"/>
                    </a:moveTo>
                    <a:lnTo>
                      <a:pt x="1193794" y="0"/>
                    </a:lnTo>
                    <a:lnTo>
                      <a:pt x="2841253" y="543563"/>
                    </a:lnTo>
                    <a:lnTo>
                      <a:pt x="2841253" y="2715364"/>
                    </a:lnTo>
                    <a:lnTo>
                      <a:pt x="2286269" y="2715364"/>
                    </a:lnTo>
                    <a:lnTo>
                      <a:pt x="0" y="1383853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</p:pic>
          <p:pic>
            <p:nvPicPr>
              <p:cNvPr id="1633" name="图片 1632">
                <a:extLst>
                  <a:ext uri="{FF2B5EF4-FFF2-40B4-BE49-F238E27FC236}">
                    <a16:creationId xmlns:a16="http://schemas.microsoft.com/office/drawing/2014/main" id="{F6E7E809-C479-44A5-ABEB-77E4BBDF95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43"/>
              <a:srcRect b="63779"/>
              <a:stretch>
                <a:fillRect/>
              </a:stretch>
            </p:blipFill>
            <p:spPr>
              <a:xfrm>
                <a:off x="797840" y="1272667"/>
                <a:ext cx="3692468" cy="1316544"/>
              </a:xfrm>
              <a:custGeom>
                <a:avLst/>
                <a:gdLst>
                  <a:gd name="connsiteX0" fmla="*/ 3502735 w 3692468"/>
                  <a:gd name="connsiteY0" fmla="*/ 0 h 1316544"/>
                  <a:gd name="connsiteX1" fmla="*/ 3692468 w 3692468"/>
                  <a:gd name="connsiteY1" fmla="*/ 0 h 1316544"/>
                  <a:gd name="connsiteX2" fmla="*/ 3692468 w 3692468"/>
                  <a:gd name="connsiteY2" fmla="*/ 231072 h 1316544"/>
                  <a:gd name="connsiteX3" fmla="*/ 3587707 w 3692468"/>
                  <a:gd name="connsiteY3" fmla="*/ 183408 h 1316544"/>
                  <a:gd name="connsiteX4" fmla="*/ 3548382 w 3692468"/>
                  <a:gd name="connsiteY4" fmla="*/ 2977 h 1316544"/>
                  <a:gd name="connsiteX5" fmla="*/ 0 w 3692468"/>
                  <a:gd name="connsiteY5" fmla="*/ 0 h 1316544"/>
                  <a:gd name="connsiteX6" fmla="*/ 2504537 w 3692468"/>
                  <a:gd name="connsiteY6" fmla="*/ 0 h 1316544"/>
                  <a:gd name="connsiteX7" fmla="*/ 2397450 w 3692468"/>
                  <a:gd name="connsiteY7" fmla="*/ 1316544 h 1316544"/>
                  <a:gd name="connsiteX8" fmla="*/ 1193794 w 3692468"/>
                  <a:gd name="connsiteY8" fmla="*/ 919409 h 1316544"/>
                  <a:gd name="connsiteX9" fmla="*/ 0 w 3692468"/>
                  <a:gd name="connsiteY9" fmla="*/ 919409 h 13165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692468" h="1316544">
                    <a:moveTo>
                      <a:pt x="3502735" y="0"/>
                    </a:moveTo>
                    <a:lnTo>
                      <a:pt x="3692468" y="0"/>
                    </a:lnTo>
                    <a:lnTo>
                      <a:pt x="3692468" y="231072"/>
                    </a:lnTo>
                    <a:lnTo>
                      <a:pt x="3587707" y="183408"/>
                    </a:lnTo>
                    <a:lnTo>
                      <a:pt x="3548382" y="2977"/>
                    </a:lnTo>
                    <a:close/>
                    <a:moveTo>
                      <a:pt x="0" y="0"/>
                    </a:moveTo>
                    <a:lnTo>
                      <a:pt x="2504537" y="0"/>
                    </a:lnTo>
                    <a:lnTo>
                      <a:pt x="2397450" y="1316544"/>
                    </a:lnTo>
                    <a:lnTo>
                      <a:pt x="1193794" y="919409"/>
                    </a:lnTo>
                    <a:lnTo>
                      <a:pt x="0" y="919409"/>
                    </a:lnTo>
                    <a:close/>
                  </a:path>
                </a:pathLst>
              </a:custGeom>
            </p:spPr>
          </p:pic>
        </p:grpSp>
        <p:pic>
          <p:nvPicPr>
            <p:cNvPr id="1623" name="图片 1622">
              <a:extLst>
                <a:ext uri="{FF2B5EF4-FFF2-40B4-BE49-F238E27FC236}">
                  <a16:creationId xmlns:a16="http://schemas.microsoft.com/office/drawing/2014/main" id="{9A3D37C3-9143-4D2E-97D1-CF7D7D17FFFD}"/>
                </a:ext>
              </a:extLst>
            </p:cNvPr>
            <p:cNvPicPr>
              <a:picLocks noChangeAspect="1"/>
            </p:cNvPicPr>
            <p:nvPr/>
          </p:nvPicPr>
          <p:blipFill>
            <a:blip r:embed="rId1643"/>
            <a:srcRect l="-11673" t="25295" r="100000" b="36633"/>
            <a:stretch>
              <a:fillRect/>
            </a:stretch>
          </p:blipFill>
          <p:spPr>
            <a:xfrm>
              <a:off x="378091" y="2180787"/>
              <a:ext cx="431038" cy="1383853"/>
            </a:xfrm>
            <a:custGeom>
              <a:avLst/>
              <a:gdLst>
                <a:gd name="connsiteX0" fmla="*/ 0 w 431038"/>
                <a:gd name="connsiteY0" fmla="*/ 0 h 1383853"/>
                <a:gd name="connsiteX1" fmla="*/ 431038 w 431038"/>
                <a:gd name="connsiteY1" fmla="*/ 0 h 1383853"/>
                <a:gd name="connsiteX2" fmla="*/ 431038 w 431038"/>
                <a:gd name="connsiteY2" fmla="*/ 1383853 h 1383853"/>
                <a:gd name="connsiteX3" fmla="*/ 0 w 431038"/>
                <a:gd name="connsiteY3" fmla="*/ 1132819 h 1383853"/>
                <a:gd name="connsiteX4" fmla="*/ 0 w 431038"/>
                <a:gd name="connsiteY4" fmla="*/ 0 h 1383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1038" h="1383853">
                  <a:moveTo>
                    <a:pt x="0" y="0"/>
                  </a:moveTo>
                  <a:lnTo>
                    <a:pt x="431038" y="0"/>
                  </a:lnTo>
                  <a:lnTo>
                    <a:pt x="431038" y="1383853"/>
                  </a:lnTo>
                  <a:lnTo>
                    <a:pt x="0" y="1132819"/>
                  </a:lnTo>
                  <a:lnTo>
                    <a:pt x="0" y="0"/>
                  </a:lnTo>
                  <a:close/>
                </a:path>
              </a:pathLst>
            </a:custGeom>
          </p:spPr>
        </p:pic>
        <p:pic>
          <p:nvPicPr>
            <p:cNvPr id="1624" name="图片 1623">
              <a:extLst>
                <a:ext uri="{FF2B5EF4-FFF2-40B4-BE49-F238E27FC236}">
                  <a16:creationId xmlns:a16="http://schemas.microsoft.com/office/drawing/2014/main" id="{89690F49-7CD1-4A57-9E5C-CCD1B3FA6E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643"/>
            <a:srcRect l="61917" t="100000" r="23053" b="-8892"/>
            <a:stretch>
              <a:fillRect/>
            </a:stretch>
          </p:blipFill>
          <p:spPr>
            <a:xfrm>
              <a:off x="3095398" y="4896151"/>
              <a:ext cx="554984" cy="323220"/>
            </a:xfrm>
            <a:custGeom>
              <a:avLst/>
              <a:gdLst>
                <a:gd name="connsiteX0" fmla="*/ 0 w 554984"/>
                <a:gd name="connsiteY0" fmla="*/ 0 h 323220"/>
                <a:gd name="connsiteX1" fmla="*/ 554984 w 554984"/>
                <a:gd name="connsiteY1" fmla="*/ 0 h 323220"/>
                <a:gd name="connsiteX2" fmla="*/ 554984 w 554984"/>
                <a:gd name="connsiteY2" fmla="*/ 323220 h 323220"/>
                <a:gd name="connsiteX3" fmla="*/ 0 w 554984"/>
                <a:gd name="connsiteY3" fmla="*/ 0 h 323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4984" h="323220">
                  <a:moveTo>
                    <a:pt x="0" y="0"/>
                  </a:moveTo>
                  <a:lnTo>
                    <a:pt x="554984" y="0"/>
                  </a:lnTo>
                  <a:lnTo>
                    <a:pt x="554984" y="323220"/>
                  </a:lnTo>
                  <a:lnTo>
                    <a:pt x="0" y="0"/>
                  </a:lnTo>
                  <a:close/>
                </a:path>
              </a:pathLst>
            </a:custGeom>
          </p:spPr>
        </p:pic>
        <p:cxnSp>
          <p:nvCxnSpPr>
            <p:cNvPr id="1625" name="直接连接符 1624">
              <a:extLst>
                <a:ext uri="{FF2B5EF4-FFF2-40B4-BE49-F238E27FC236}">
                  <a16:creationId xmlns:a16="http://schemas.microsoft.com/office/drawing/2014/main" id="{78D951A3-15DC-4961-850A-9A31219F264B}"/>
                </a:ext>
              </a:extLst>
            </p:cNvPr>
            <p:cNvCxnSpPr>
              <a:stCxn id="1618" idx="4"/>
            </p:cNvCxnSpPr>
            <p:nvPr/>
          </p:nvCxnSpPr>
          <p:spPr>
            <a:xfrm flipH="1">
              <a:off x="378090" y="3313606"/>
              <a:ext cx="1" cy="976505"/>
            </a:xfrm>
            <a:prstGeom prst="line">
              <a:avLst/>
            </a:prstGeom>
            <a:ln w="57150" cap="rnd"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6" name="直接连接符 1625">
              <a:extLst>
                <a:ext uri="{FF2B5EF4-FFF2-40B4-BE49-F238E27FC236}">
                  <a16:creationId xmlns:a16="http://schemas.microsoft.com/office/drawing/2014/main" id="{06DB1BBB-DE80-4248-850A-CCF425C914C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8091" y="4594489"/>
              <a:ext cx="1" cy="115212"/>
            </a:xfrm>
            <a:prstGeom prst="line">
              <a:avLst/>
            </a:prstGeom>
            <a:ln w="57150" cap="rnd"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7" name="直接连接符 1626">
              <a:extLst>
                <a:ext uri="{FF2B5EF4-FFF2-40B4-BE49-F238E27FC236}">
                  <a16:creationId xmlns:a16="http://schemas.microsoft.com/office/drawing/2014/main" id="{4839F034-30D2-4014-9C0E-6AB6EDBB9F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8091" y="4411245"/>
              <a:ext cx="1" cy="115212"/>
            </a:xfrm>
            <a:prstGeom prst="line">
              <a:avLst/>
            </a:prstGeom>
            <a:ln w="57150" cap="rnd"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8" name="直接连接符 1627">
              <a:extLst>
                <a:ext uri="{FF2B5EF4-FFF2-40B4-BE49-F238E27FC236}">
                  <a16:creationId xmlns:a16="http://schemas.microsoft.com/office/drawing/2014/main" id="{1EF24B63-6E43-4C49-8E00-9B56971CF09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2657" y="4832830"/>
              <a:ext cx="5436" cy="362951"/>
            </a:xfrm>
            <a:prstGeom prst="line">
              <a:avLst/>
            </a:prstGeom>
            <a:ln w="57150" cap="rnd"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9" name="直接连接符 1628">
              <a:extLst>
                <a:ext uri="{FF2B5EF4-FFF2-40B4-BE49-F238E27FC236}">
                  <a16:creationId xmlns:a16="http://schemas.microsoft.com/office/drawing/2014/main" id="{B9EB18F7-0660-4334-92EB-DB8974CAA520}"/>
                </a:ext>
              </a:extLst>
            </p:cNvPr>
            <p:cNvCxnSpPr>
              <a:cxnSpLocks/>
            </p:cNvCxnSpPr>
            <p:nvPr/>
          </p:nvCxnSpPr>
          <p:spPr>
            <a:xfrm>
              <a:off x="378093" y="5347939"/>
              <a:ext cx="0" cy="30201"/>
            </a:xfrm>
            <a:prstGeom prst="line">
              <a:avLst/>
            </a:prstGeom>
            <a:ln w="57150" cap="rnd"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30" name="文本框 1629">
              <a:extLst>
                <a:ext uri="{FF2B5EF4-FFF2-40B4-BE49-F238E27FC236}">
                  <a16:creationId xmlns:a16="http://schemas.microsoft.com/office/drawing/2014/main" id="{8872F4E4-27E1-4090-A1DA-7A9EC527AB26}"/>
                </a:ext>
              </a:extLst>
            </p:cNvPr>
            <p:cNvSpPr txBox="1"/>
            <p:nvPr/>
          </p:nvSpPr>
          <p:spPr>
            <a:xfrm>
              <a:off x="898150" y="4351091"/>
              <a:ext cx="1351570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>
                  <a:ln w="25400">
                    <a:solidFill>
                      <a:schemeClr val="accent2"/>
                    </a:solidFill>
                  </a:ln>
                  <a:noFill/>
                </a:rPr>
                <a:t>CONG</a:t>
              </a:r>
            </a:p>
            <a:p>
              <a:r>
                <a:rPr lang="en-US" altLang="zh-CN" sz="3200" dirty="0">
                  <a:ln w="25400">
                    <a:solidFill>
                      <a:schemeClr val="accent2"/>
                    </a:solidFill>
                  </a:ln>
                  <a:noFill/>
                </a:rPr>
                <a:t>CONG</a:t>
              </a:r>
              <a:endParaRPr lang="zh-CN" altLang="en-US" sz="3200" dirty="0">
                <a:ln w="25400">
                  <a:solidFill>
                    <a:schemeClr val="accent2"/>
                  </a:solidFill>
                </a:ln>
                <a:noFill/>
              </a:endParaRPr>
            </a:p>
          </p:txBody>
        </p:sp>
        <p:sp>
          <p:nvSpPr>
            <p:cNvPr id="1631" name="文本框 1630">
              <a:extLst>
                <a:ext uri="{FF2B5EF4-FFF2-40B4-BE49-F238E27FC236}">
                  <a16:creationId xmlns:a16="http://schemas.microsoft.com/office/drawing/2014/main" id="{22D37F84-D997-483D-9D08-37D00A5CCFD6}"/>
                </a:ext>
              </a:extLst>
            </p:cNvPr>
            <p:cNvSpPr txBox="1"/>
            <p:nvPr/>
          </p:nvSpPr>
          <p:spPr>
            <a:xfrm>
              <a:off x="875290" y="4335851"/>
              <a:ext cx="1351570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>
                  <a:ln w="25400">
                    <a:solidFill>
                      <a:schemeClr val="accent1"/>
                    </a:solidFill>
                  </a:ln>
                  <a:noFill/>
                </a:rPr>
                <a:t>CONG</a:t>
              </a:r>
            </a:p>
            <a:p>
              <a:r>
                <a:rPr lang="en-US" altLang="zh-CN" sz="3200" dirty="0">
                  <a:ln w="25400">
                    <a:solidFill>
                      <a:schemeClr val="accent1"/>
                    </a:solidFill>
                  </a:ln>
                  <a:noFill/>
                </a:rPr>
                <a:t>CONG</a:t>
              </a:r>
              <a:endParaRPr lang="zh-CN" altLang="en-US" sz="3200" dirty="0">
                <a:ln w="25400">
                  <a:solidFill>
                    <a:schemeClr val="accent1"/>
                  </a:solidFill>
                </a:ln>
                <a:noFill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4063656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文本框 90">
            <a:extLst>
              <a:ext uri="{FF2B5EF4-FFF2-40B4-BE49-F238E27FC236}">
                <a16:creationId xmlns:a16="http://schemas.microsoft.com/office/drawing/2014/main" id="{54201290-B06B-48CB-85DB-230484454237}"/>
              </a:ext>
            </a:extLst>
          </p:cNvPr>
          <p:cNvSpPr txBox="1"/>
          <p:nvPr/>
        </p:nvSpPr>
        <p:spPr>
          <a:xfrm flipH="1">
            <a:off x="1619501" y="4865328"/>
            <a:ext cx="2407614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9900">
                <a:solidFill>
                  <a:schemeClr val="accent1">
                    <a:alpha val="36000"/>
                  </a:schemeClr>
                </a:solidFill>
                <a:latin typeface="演示镇魂行楷" panose="00000500000000000000" pitchFamily="2" charset="-122"/>
                <a:ea typeface="演示镇魂行楷" panose="00000500000000000000" pitchFamily="2" charset="-122"/>
              </a:defRPr>
            </a:lvl1pPr>
          </a:lstStyle>
          <a:p>
            <a:r>
              <a:rPr lang="en-US" altLang="zh-CN" sz="11500" dirty="0">
                <a:solidFill>
                  <a:schemeClr val="accent1"/>
                </a:solidFill>
                <a:effectLst>
                  <a:outerShdw blurRad="50800" dist="38100" dir="2700000" algn="tl" rotWithShape="0">
                    <a:schemeClr val="accent1">
                      <a:lumMod val="50000"/>
                      <a:alpha val="30000"/>
                    </a:schemeClr>
                  </a:outerShdw>
                </a:effectLst>
                <a:latin typeface="优设标题黑" panose="00000500000000000000" pitchFamily="2" charset="-122"/>
                <a:ea typeface="优设标题黑" panose="00000500000000000000" pitchFamily="2" charset="-122"/>
              </a:rPr>
              <a:t>04</a:t>
            </a:r>
            <a:endParaRPr lang="zh-CN" altLang="en-US" sz="11500" dirty="0">
              <a:solidFill>
                <a:schemeClr val="accent1"/>
              </a:solidFill>
              <a:effectLst>
                <a:outerShdw blurRad="50800" dist="38100" dir="2700000" algn="tl" rotWithShape="0">
                  <a:schemeClr val="accent1">
                    <a:lumMod val="50000"/>
                    <a:alpha val="30000"/>
                  </a:schemeClr>
                </a:outerShdw>
              </a:effectLst>
              <a:latin typeface="优设标题黑" panose="00000500000000000000" pitchFamily="2" charset="-122"/>
              <a:ea typeface="优设标题黑" panose="00000500000000000000" pitchFamily="2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AA21687-9CB3-40C6-866D-71C085427FEF}"/>
              </a:ext>
            </a:extLst>
          </p:cNvPr>
          <p:cNvSpPr txBox="1"/>
          <p:nvPr/>
        </p:nvSpPr>
        <p:spPr>
          <a:xfrm>
            <a:off x="830172" y="787400"/>
            <a:ext cx="11123742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800" dirty="0">
                <a:ln w="76200" cap="rnd">
                  <a:solidFill>
                    <a:schemeClr val="accent1">
                      <a:alpha val="5000"/>
                    </a:schemeClr>
                  </a:solidFill>
                </a:ln>
                <a:noFill/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Luo Mu</a:t>
            </a:r>
            <a:endParaRPr lang="zh-CN" altLang="en-US" sz="13800" dirty="0">
              <a:ln w="76200" cap="rnd">
                <a:solidFill>
                  <a:schemeClr val="accent1">
                    <a:alpha val="5000"/>
                  </a:schemeClr>
                </a:solidFill>
              </a:ln>
              <a:noFill/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grpSp>
        <p:nvGrpSpPr>
          <p:cNvPr id="93" name="组合 92">
            <a:extLst>
              <a:ext uri="{FF2B5EF4-FFF2-40B4-BE49-F238E27FC236}">
                <a16:creationId xmlns:a16="http://schemas.microsoft.com/office/drawing/2014/main" id="{4DF41EF7-B9E1-4926-83AA-B546B13EA45D}"/>
              </a:ext>
            </a:extLst>
          </p:cNvPr>
          <p:cNvGrpSpPr/>
          <p:nvPr/>
        </p:nvGrpSpPr>
        <p:grpSpPr>
          <a:xfrm>
            <a:off x="1512823" y="10306"/>
            <a:ext cx="10050921" cy="6827081"/>
            <a:chOff x="1512823" y="10306"/>
            <a:chExt cx="10050921" cy="6827081"/>
          </a:xfrm>
        </p:grpSpPr>
        <p:pic>
          <p:nvPicPr>
            <p:cNvPr id="94" name="图片 93" descr="图片包含 游戏机&#10;&#10;描述已自动生成">
              <a:extLst>
                <a:ext uri="{FF2B5EF4-FFF2-40B4-BE49-F238E27FC236}">
                  <a16:creationId xmlns:a16="http://schemas.microsoft.com/office/drawing/2014/main" id="{A9AAAD5C-B30D-4E2E-B8EA-FDB6DFB0667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12823" y="10306"/>
              <a:ext cx="364426" cy="339387"/>
            </a:xfrm>
            <a:prstGeom prst="rect">
              <a:avLst/>
            </a:prstGeom>
          </p:spPr>
        </p:pic>
        <p:pic>
          <p:nvPicPr>
            <p:cNvPr id="95" name="图片 94" descr="图片包含 游戏机&#10;&#10;描述已自动生成">
              <a:extLst>
                <a:ext uri="{FF2B5EF4-FFF2-40B4-BE49-F238E27FC236}">
                  <a16:creationId xmlns:a16="http://schemas.microsoft.com/office/drawing/2014/main" id="{21C372CA-6A1F-45BB-B49B-64349329BFF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20070" y="10306"/>
              <a:ext cx="364426" cy="339387"/>
            </a:xfrm>
            <a:prstGeom prst="rect">
              <a:avLst/>
            </a:prstGeom>
          </p:spPr>
        </p:pic>
        <p:pic>
          <p:nvPicPr>
            <p:cNvPr id="96" name="图片 95" descr="图片包含 游戏机&#10;&#10;描述已自动生成">
              <a:extLst>
                <a:ext uri="{FF2B5EF4-FFF2-40B4-BE49-F238E27FC236}">
                  <a16:creationId xmlns:a16="http://schemas.microsoft.com/office/drawing/2014/main" id="{1601771E-DD3E-4890-83CC-FD3281F9421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05036" y="10306"/>
              <a:ext cx="364426" cy="339387"/>
            </a:xfrm>
            <a:prstGeom prst="rect">
              <a:avLst/>
            </a:prstGeom>
          </p:spPr>
        </p:pic>
        <p:pic>
          <p:nvPicPr>
            <p:cNvPr id="97" name="图片 96" descr="图片包含 游戏机&#10;&#10;描述已自动生成">
              <a:extLst>
                <a:ext uri="{FF2B5EF4-FFF2-40B4-BE49-F238E27FC236}">
                  <a16:creationId xmlns:a16="http://schemas.microsoft.com/office/drawing/2014/main" id="{F29A1140-6FB1-49CB-8221-0A35DB6FD26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14351" y="10306"/>
              <a:ext cx="364426" cy="339387"/>
            </a:xfrm>
            <a:prstGeom prst="rect">
              <a:avLst/>
            </a:prstGeom>
          </p:spPr>
        </p:pic>
        <p:pic>
          <p:nvPicPr>
            <p:cNvPr id="98" name="图片 97" descr="图片包含 游戏机&#10;&#10;描述已自动生成">
              <a:extLst>
                <a:ext uri="{FF2B5EF4-FFF2-40B4-BE49-F238E27FC236}">
                  <a16:creationId xmlns:a16="http://schemas.microsoft.com/office/drawing/2014/main" id="{A78911F3-31F4-4162-8DF3-A0B4CC93D3A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99318" y="10306"/>
              <a:ext cx="364426" cy="339387"/>
            </a:xfrm>
            <a:prstGeom prst="rect">
              <a:avLst/>
            </a:prstGeom>
          </p:spPr>
        </p:pic>
        <p:pic>
          <p:nvPicPr>
            <p:cNvPr id="99" name="图片 98" descr="图片包含 游戏机&#10;&#10;描述已自动生成">
              <a:extLst>
                <a:ext uri="{FF2B5EF4-FFF2-40B4-BE49-F238E27FC236}">
                  <a16:creationId xmlns:a16="http://schemas.microsoft.com/office/drawing/2014/main" id="{237EDE12-A3BA-44DD-B099-85B142BDF67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12823" y="6498000"/>
              <a:ext cx="364426" cy="339387"/>
            </a:xfrm>
            <a:prstGeom prst="rect">
              <a:avLst/>
            </a:prstGeom>
          </p:spPr>
        </p:pic>
        <p:pic>
          <p:nvPicPr>
            <p:cNvPr id="100" name="图片 99" descr="图片包含 游戏机&#10;&#10;描述已自动生成">
              <a:extLst>
                <a:ext uri="{FF2B5EF4-FFF2-40B4-BE49-F238E27FC236}">
                  <a16:creationId xmlns:a16="http://schemas.microsoft.com/office/drawing/2014/main" id="{7ECB515F-1966-4A61-A266-3A15E5A46FF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20070" y="6498000"/>
              <a:ext cx="364426" cy="339387"/>
            </a:xfrm>
            <a:prstGeom prst="rect">
              <a:avLst/>
            </a:prstGeom>
          </p:spPr>
        </p:pic>
        <p:pic>
          <p:nvPicPr>
            <p:cNvPr id="101" name="图片 100" descr="图片包含 游戏机&#10;&#10;描述已自动生成">
              <a:extLst>
                <a:ext uri="{FF2B5EF4-FFF2-40B4-BE49-F238E27FC236}">
                  <a16:creationId xmlns:a16="http://schemas.microsoft.com/office/drawing/2014/main" id="{7E18C4FB-1C3F-4073-AC83-EDF38B38C01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05036" y="6498000"/>
              <a:ext cx="364426" cy="339387"/>
            </a:xfrm>
            <a:prstGeom prst="rect">
              <a:avLst/>
            </a:prstGeom>
          </p:spPr>
        </p:pic>
        <p:pic>
          <p:nvPicPr>
            <p:cNvPr id="102" name="图片 101" descr="图片包含 游戏机&#10;&#10;描述已自动生成">
              <a:extLst>
                <a:ext uri="{FF2B5EF4-FFF2-40B4-BE49-F238E27FC236}">
                  <a16:creationId xmlns:a16="http://schemas.microsoft.com/office/drawing/2014/main" id="{DA127DEA-5142-4225-8471-EFE15282A86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14351" y="6498000"/>
              <a:ext cx="364426" cy="339387"/>
            </a:xfrm>
            <a:prstGeom prst="rect">
              <a:avLst/>
            </a:prstGeom>
          </p:spPr>
        </p:pic>
        <p:pic>
          <p:nvPicPr>
            <p:cNvPr id="103" name="图片 102" descr="图片包含 游戏机&#10;&#10;描述已自动生成">
              <a:extLst>
                <a:ext uri="{FF2B5EF4-FFF2-40B4-BE49-F238E27FC236}">
                  <a16:creationId xmlns:a16="http://schemas.microsoft.com/office/drawing/2014/main" id="{2A8E76B1-7A00-4F27-8DD1-5797D7C24F1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99318" y="6498000"/>
              <a:ext cx="364426" cy="339387"/>
            </a:xfrm>
            <a:prstGeom prst="rect">
              <a:avLst/>
            </a:prstGeom>
          </p:spPr>
        </p:pic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BAE1102A-D129-4EE8-81CE-61B41BE909A9}"/>
              </a:ext>
            </a:extLst>
          </p:cNvPr>
          <p:cNvGrpSpPr/>
          <p:nvPr/>
        </p:nvGrpSpPr>
        <p:grpSpPr>
          <a:xfrm>
            <a:off x="8306472" y="4006152"/>
            <a:ext cx="3257272" cy="467911"/>
            <a:chOff x="-2239367" y="4006152"/>
            <a:chExt cx="3257272" cy="467911"/>
          </a:xfrm>
        </p:grpSpPr>
        <p:sp>
          <p:nvSpPr>
            <p:cNvPr id="109" name="play-right-triangle-arrow-sketch_59785">
              <a:extLst>
                <a:ext uri="{FF2B5EF4-FFF2-40B4-BE49-F238E27FC236}">
                  <a16:creationId xmlns:a16="http://schemas.microsoft.com/office/drawing/2014/main" id="{DD207ACC-3928-48F4-ACA1-955274CD297B}"/>
                </a:ext>
              </a:extLst>
            </p:cNvPr>
            <p:cNvSpPr>
              <a:spLocks noChangeAspect="1"/>
            </p:cNvSpPr>
            <p:nvPr/>
          </p:nvSpPr>
          <p:spPr bwMode="auto">
            <a:xfrm rot="10800000">
              <a:off x="679710" y="4006152"/>
              <a:ext cx="338195" cy="467911"/>
            </a:xfrm>
            <a:custGeom>
              <a:avLst/>
              <a:gdLst>
                <a:gd name="T0" fmla="*/ 325000 h 606722"/>
                <a:gd name="T1" fmla="*/ 325000 h 606722"/>
                <a:gd name="T2" fmla="*/ 325000 h 606722"/>
                <a:gd name="T3" fmla="*/ 325000 h 606722"/>
                <a:gd name="T4" fmla="*/ 325000 h 606722"/>
                <a:gd name="T5" fmla="*/ 325000 h 606722"/>
                <a:gd name="T6" fmla="*/ 325000 h 606722"/>
                <a:gd name="T7" fmla="*/ 325000 h 606722"/>
                <a:gd name="T8" fmla="*/ 325000 h 606722"/>
                <a:gd name="T9" fmla="*/ 325000 h 606722"/>
                <a:gd name="T10" fmla="*/ 325000 h 606722"/>
                <a:gd name="T11" fmla="*/ 325000 h 606722"/>
                <a:gd name="T12" fmla="*/ 325000 h 606722"/>
                <a:gd name="T13" fmla="*/ 325000 h 606722"/>
                <a:gd name="T14" fmla="*/ 325000 h 606722"/>
                <a:gd name="T15" fmla="*/ 325000 h 606722"/>
                <a:gd name="T16" fmla="*/ 325000 h 606722"/>
                <a:gd name="T17" fmla="*/ 325000 h 606722"/>
                <a:gd name="T18" fmla="*/ 325000 h 606722"/>
                <a:gd name="T19" fmla="*/ 325000 h 606722"/>
                <a:gd name="T20" fmla="*/ 325000 h 606722"/>
                <a:gd name="T21" fmla="*/ 325000 h 606722"/>
                <a:gd name="T22" fmla="*/ 325000 h 606722"/>
                <a:gd name="T23" fmla="*/ 325000 h 606722"/>
                <a:gd name="T24" fmla="*/ 325000 h 606722"/>
                <a:gd name="T25" fmla="*/ 325000 h 606722"/>
                <a:gd name="T26" fmla="*/ 325000 h 606722"/>
                <a:gd name="T27" fmla="*/ 325000 h 606722"/>
                <a:gd name="T28" fmla="*/ 325000 h 606722"/>
                <a:gd name="T29" fmla="*/ 325000 h 606722"/>
                <a:gd name="T30" fmla="*/ 325000 h 606722"/>
                <a:gd name="T31" fmla="*/ 325000 h 606722"/>
                <a:gd name="T32" fmla="*/ 325000 h 606722"/>
                <a:gd name="T33" fmla="*/ 325000 h 606722"/>
                <a:gd name="T34" fmla="*/ 325000 h 606722"/>
                <a:gd name="T35" fmla="*/ 325000 h 606722"/>
                <a:gd name="T36" fmla="*/ 325000 h 606722"/>
                <a:gd name="T37" fmla="*/ 325000 h 606722"/>
                <a:gd name="T38" fmla="*/ 325000 h 606722"/>
                <a:gd name="T39" fmla="*/ 325000 h 606722"/>
                <a:gd name="T40" fmla="*/ 325000 h 606722"/>
                <a:gd name="T41" fmla="*/ 325000 h 606722"/>
                <a:gd name="T42" fmla="*/ 325000 h 606722"/>
                <a:gd name="T43" fmla="*/ 325000 h 606722"/>
                <a:gd name="T44" fmla="*/ 325000 h 606722"/>
                <a:gd name="T45" fmla="*/ 325000 h 606722"/>
                <a:gd name="T46" fmla="*/ 325000 h 606722"/>
                <a:gd name="T47" fmla="*/ 325000 h 606722"/>
                <a:gd name="T48" fmla="*/ 325000 h 606722"/>
                <a:gd name="T49" fmla="*/ 325000 h 606722"/>
                <a:gd name="T50" fmla="*/ 325000 h 606722"/>
                <a:gd name="T51" fmla="*/ 325000 h 606722"/>
                <a:gd name="T52" fmla="*/ 325000 h 606722"/>
                <a:gd name="T53" fmla="*/ 325000 h 606722"/>
                <a:gd name="T54" fmla="*/ 325000 h 606722"/>
                <a:gd name="T55" fmla="*/ 325000 h 606722"/>
                <a:gd name="T56" fmla="*/ 325000 h 606722"/>
                <a:gd name="T57" fmla="*/ 325000 h 606722"/>
                <a:gd name="T58" fmla="*/ 325000 h 606722"/>
                <a:gd name="T59" fmla="*/ 325000 h 606722"/>
                <a:gd name="T60" fmla="*/ 325000 h 606722"/>
                <a:gd name="T61" fmla="*/ 325000 h 606722"/>
                <a:gd name="T62" fmla="*/ 325000 h 606722"/>
                <a:gd name="T63" fmla="*/ 325000 h 606722"/>
                <a:gd name="T64" fmla="*/ 325000 h 606722"/>
                <a:gd name="T65" fmla="*/ 325000 h 606722"/>
                <a:gd name="T66" fmla="*/ 325000 h 606722"/>
                <a:gd name="T67" fmla="*/ 325000 h 606722"/>
                <a:gd name="T68" fmla="*/ 325000 h 606722"/>
                <a:gd name="T69" fmla="*/ 325000 h 606722"/>
                <a:gd name="T70" fmla="*/ 325000 h 606722"/>
                <a:gd name="T71" fmla="*/ 325000 h 6067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890" h="2619">
                  <a:moveTo>
                    <a:pt x="1879" y="1290"/>
                  </a:moveTo>
                  <a:cubicBezTo>
                    <a:pt x="1815" y="1025"/>
                    <a:pt x="1451" y="817"/>
                    <a:pt x="1241" y="675"/>
                  </a:cubicBezTo>
                  <a:cubicBezTo>
                    <a:pt x="925" y="459"/>
                    <a:pt x="583" y="271"/>
                    <a:pt x="242" y="95"/>
                  </a:cubicBezTo>
                  <a:cubicBezTo>
                    <a:pt x="232" y="0"/>
                    <a:pt x="84" y="2"/>
                    <a:pt x="86" y="101"/>
                  </a:cubicBezTo>
                  <a:cubicBezTo>
                    <a:pt x="88" y="236"/>
                    <a:pt x="87" y="372"/>
                    <a:pt x="84" y="508"/>
                  </a:cubicBezTo>
                  <a:cubicBezTo>
                    <a:pt x="72" y="512"/>
                    <a:pt x="65" y="533"/>
                    <a:pt x="79" y="543"/>
                  </a:cubicBezTo>
                  <a:cubicBezTo>
                    <a:pt x="81" y="544"/>
                    <a:pt x="82" y="545"/>
                    <a:pt x="83" y="546"/>
                  </a:cubicBezTo>
                  <a:cubicBezTo>
                    <a:pt x="66" y="1218"/>
                    <a:pt x="0" y="1895"/>
                    <a:pt x="61" y="2561"/>
                  </a:cubicBezTo>
                  <a:cubicBezTo>
                    <a:pt x="65" y="2603"/>
                    <a:pt x="102" y="2619"/>
                    <a:pt x="131" y="2609"/>
                  </a:cubicBezTo>
                  <a:cubicBezTo>
                    <a:pt x="138" y="2610"/>
                    <a:pt x="145" y="2610"/>
                    <a:pt x="152" y="2607"/>
                  </a:cubicBezTo>
                  <a:cubicBezTo>
                    <a:pt x="490" y="2503"/>
                    <a:pt x="797" y="2292"/>
                    <a:pt x="1078" y="2084"/>
                  </a:cubicBezTo>
                  <a:cubicBezTo>
                    <a:pt x="1327" y="1899"/>
                    <a:pt x="1676" y="1651"/>
                    <a:pt x="1817" y="1363"/>
                  </a:cubicBezTo>
                  <a:cubicBezTo>
                    <a:pt x="1854" y="1365"/>
                    <a:pt x="1890" y="1336"/>
                    <a:pt x="1879" y="1290"/>
                  </a:cubicBezTo>
                  <a:close/>
                  <a:moveTo>
                    <a:pt x="173" y="2488"/>
                  </a:moveTo>
                  <a:cubicBezTo>
                    <a:pt x="180" y="2415"/>
                    <a:pt x="186" y="2342"/>
                    <a:pt x="192" y="2268"/>
                  </a:cubicBezTo>
                  <a:cubicBezTo>
                    <a:pt x="243" y="2314"/>
                    <a:pt x="299" y="2359"/>
                    <a:pt x="359" y="2386"/>
                  </a:cubicBezTo>
                  <a:cubicBezTo>
                    <a:pt x="298" y="2421"/>
                    <a:pt x="236" y="2455"/>
                    <a:pt x="173" y="2488"/>
                  </a:cubicBezTo>
                  <a:close/>
                  <a:moveTo>
                    <a:pt x="411" y="2357"/>
                  </a:moveTo>
                  <a:cubicBezTo>
                    <a:pt x="374" y="2330"/>
                    <a:pt x="334" y="2308"/>
                    <a:pt x="296" y="2283"/>
                  </a:cubicBezTo>
                  <a:cubicBezTo>
                    <a:pt x="262" y="2260"/>
                    <a:pt x="229" y="2233"/>
                    <a:pt x="198" y="2206"/>
                  </a:cubicBezTo>
                  <a:cubicBezTo>
                    <a:pt x="203" y="2135"/>
                    <a:pt x="208" y="2063"/>
                    <a:pt x="213" y="1992"/>
                  </a:cubicBezTo>
                  <a:cubicBezTo>
                    <a:pt x="265" y="2042"/>
                    <a:pt x="318" y="2091"/>
                    <a:pt x="372" y="2138"/>
                  </a:cubicBezTo>
                  <a:cubicBezTo>
                    <a:pt x="420" y="2180"/>
                    <a:pt x="482" y="2246"/>
                    <a:pt x="547" y="2273"/>
                  </a:cubicBezTo>
                  <a:cubicBezTo>
                    <a:pt x="502" y="2302"/>
                    <a:pt x="457" y="2330"/>
                    <a:pt x="411" y="2357"/>
                  </a:cubicBezTo>
                  <a:close/>
                  <a:moveTo>
                    <a:pt x="605" y="2236"/>
                  </a:moveTo>
                  <a:cubicBezTo>
                    <a:pt x="550" y="2174"/>
                    <a:pt x="460" y="2130"/>
                    <a:pt x="396" y="2078"/>
                  </a:cubicBezTo>
                  <a:cubicBezTo>
                    <a:pt x="334" y="2027"/>
                    <a:pt x="275" y="1974"/>
                    <a:pt x="217" y="1920"/>
                  </a:cubicBezTo>
                  <a:cubicBezTo>
                    <a:pt x="220" y="1872"/>
                    <a:pt x="222" y="1823"/>
                    <a:pt x="224" y="1775"/>
                  </a:cubicBezTo>
                  <a:cubicBezTo>
                    <a:pt x="329" y="1848"/>
                    <a:pt x="424" y="1934"/>
                    <a:pt x="518" y="2020"/>
                  </a:cubicBezTo>
                  <a:cubicBezTo>
                    <a:pt x="570" y="2069"/>
                    <a:pt x="626" y="2131"/>
                    <a:pt x="687" y="2182"/>
                  </a:cubicBezTo>
                  <a:cubicBezTo>
                    <a:pt x="660" y="2200"/>
                    <a:pt x="633" y="2219"/>
                    <a:pt x="605" y="2236"/>
                  </a:cubicBezTo>
                  <a:close/>
                  <a:moveTo>
                    <a:pt x="757" y="2134"/>
                  </a:moveTo>
                  <a:cubicBezTo>
                    <a:pt x="685" y="2068"/>
                    <a:pt x="600" y="2009"/>
                    <a:pt x="531" y="1949"/>
                  </a:cubicBezTo>
                  <a:cubicBezTo>
                    <a:pt x="435" y="1866"/>
                    <a:pt x="335" y="1786"/>
                    <a:pt x="227" y="1719"/>
                  </a:cubicBezTo>
                  <a:cubicBezTo>
                    <a:pt x="229" y="1685"/>
                    <a:pt x="230" y="1652"/>
                    <a:pt x="231" y="1618"/>
                  </a:cubicBezTo>
                  <a:cubicBezTo>
                    <a:pt x="370" y="1686"/>
                    <a:pt x="498" y="1774"/>
                    <a:pt x="624" y="1864"/>
                  </a:cubicBezTo>
                  <a:cubicBezTo>
                    <a:pt x="703" y="1921"/>
                    <a:pt x="780" y="1996"/>
                    <a:pt x="863" y="2057"/>
                  </a:cubicBezTo>
                  <a:cubicBezTo>
                    <a:pt x="828" y="2083"/>
                    <a:pt x="793" y="2109"/>
                    <a:pt x="757" y="2134"/>
                  </a:cubicBezTo>
                  <a:close/>
                  <a:moveTo>
                    <a:pt x="1055" y="1908"/>
                  </a:moveTo>
                  <a:cubicBezTo>
                    <a:pt x="1012" y="1944"/>
                    <a:pt x="969" y="1977"/>
                    <a:pt x="925" y="2011"/>
                  </a:cubicBezTo>
                  <a:cubicBezTo>
                    <a:pt x="828" y="1928"/>
                    <a:pt x="703" y="1861"/>
                    <a:pt x="606" y="1794"/>
                  </a:cubicBezTo>
                  <a:cubicBezTo>
                    <a:pt x="487" y="1712"/>
                    <a:pt x="364" y="1636"/>
                    <a:pt x="233" y="1577"/>
                  </a:cubicBezTo>
                  <a:cubicBezTo>
                    <a:pt x="237" y="1488"/>
                    <a:pt x="239" y="1399"/>
                    <a:pt x="242" y="1311"/>
                  </a:cubicBezTo>
                  <a:cubicBezTo>
                    <a:pt x="475" y="1539"/>
                    <a:pt x="770" y="1765"/>
                    <a:pt x="1054" y="1907"/>
                  </a:cubicBezTo>
                  <a:cubicBezTo>
                    <a:pt x="1055" y="1907"/>
                    <a:pt x="1055" y="1907"/>
                    <a:pt x="1056" y="1907"/>
                  </a:cubicBezTo>
                  <a:cubicBezTo>
                    <a:pt x="1056" y="1908"/>
                    <a:pt x="1055" y="1908"/>
                    <a:pt x="1055" y="1908"/>
                  </a:cubicBezTo>
                  <a:close/>
                  <a:moveTo>
                    <a:pt x="1094" y="1874"/>
                  </a:moveTo>
                  <a:cubicBezTo>
                    <a:pt x="1093" y="1870"/>
                    <a:pt x="1091" y="1867"/>
                    <a:pt x="1087" y="1864"/>
                  </a:cubicBezTo>
                  <a:cubicBezTo>
                    <a:pt x="962" y="1756"/>
                    <a:pt x="811" y="1677"/>
                    <a:pt x="674" y="1586"/>
                  </a:cubicBezTo>
                  <a:cubicBezTo>
                    <a:pt x="522" y="1485"/>
                    <a:pt x="380" y="1373"/>
                    <a:pt x="244" y="1253"/>
                  </a:cubicBezTo>
                  <a:cubicBezTo>
                    <a:pt x="247" y="1156"/>
                    <a:pt x="248" y="1060"/>
                    <a:pt x="250" y="964"/>
                  </a:cubicBezTo>
                  <a:cubicBezTo>
                    <a:pt x="574" y="1227"/>
                    <a:pt x="893" y="1508"/>
                    <a:pt x="1237" y="1742"/>
                  </a:cubicBezTo>
                  <a:cubicBezTo>
                    <a:pt x="1191" y="1787"/>
                    <a:pt x="1144" y="1831"/>
                    <a:pt x="1094" y="1874"/>
                  </a:cubicBezTo>
                  <a:close/>
                  <a:moveTo>
                    <a:pt x="1290" y="1689"/>
                  </a:moveTo>
                  <a:cubicBezTo>
                    <a:pt x="960" y="1411"/>
                    <a:pt x="601" y="1155"/>
                    <a:pt x="250" y="900"/>
                  </a:cubicBezTo>
                  <a:cubicBezTo>
                    <a:pt x="251" y="823"/>
                    <a:pt x="251" y="746"/>
                    <a:pt x="251" y="669"/>
                  </a:cubicBezTo>
                  <a:cubicBezTo>
                    <a:pt x="652" y="955"/>
                    <a:pt x="1070" y="1202"/>
                    <a:pt x="1432" y="1544"/>
                  </a:cubicBezTo>
                  <a:cubicBezTo>
                    <a:pt x="1385" y="1592"/>
                    <a:pt x="1338" y="1641"/>
                    <a:pt x="1290" y="1689"/>
                  </a:cubicBezTo>
                  <a:close/>
                  <a:moveTo>
                    <a:pt x="970" y="1062"/>
                  </a:moveTo>
                  <a:cubicBezTo>
                    <a:pt x="735" y="905"/>
                    <a:pt x="488" y="767"/>
                    <a:pt x="251" y="613"/>
                  </a:cubicBezTo>
                  <a:cubicBezTo>
                    <a:pt x="250" y="556"/>
                    <a:pt x="249" y="499"/>
                    <a:pt x="248" y="443"/>
                  </a:cubicBezTo>
                  <a:cubicBezTo>
                    <a:pt x="671" y="775"/>
                    <a:pt x="1123" y="1112"/>
                    <a:pt x="1581" y="1392"/>
                  </a:cubicBezTo>
                  <a:cubicBezTo>
                    <a:pt x="1550" y="1423"/>
                    <a:pt x="1518" y="1455"/>
                    <a:pt x="1487" y="1486"/>
                  </a:cubicBezTo>
                  <a:cubicBezTo>
                    <a:pt x="1361" y="1308"/>
                    <a:pt x="1147" y="1179"/>
                    <a:pt x="970" y="1062"/>
                  </a:cubicBezTo>
                  <a:close/>
                  <a:moveTo>
                    <a:pt x="1646" y="1330"/>
                  </a:moveTo>
                  <a:cubicBezTo>
                    <a:pt x="1397" y="1160"/>
                    <a:pt x="1145" y="993"/>
                    <a:pt x="898" y="820"/>
                  </a:cubicBezTo>
                  <a:cubicBezTo>
                    <a:pt x="688" y="673"/>
                    <a:pt x="478" y="505"/>
                    <a:pt x="248" y="389"/>
                  </a:cubicBezTo>
                  <a:cubicBezTo>
                    <a:pt x="247" y="336"/>
                    <a:pt x="247" y="282"/>
                    <a:pt x="246" y="229"/>
                  </a:cubicBezTo>
                  <a:cubicBezTo>
                    <a:pt x="482" y="374"/>
                    <a:pt x="725" y="510"/>
                    <a:pt x="958" y="663"/>
                  </a:cubicBezTo>
                  <a:cubicBezTo>
                    <a:pt x="1132" y="778"/>
                    <a:pt x="1303" y="898"/>
                    <a:pt x="1465" y="1031"/>
                  </a:cubicBezTo>
                  <a:cubicBezTo>
                    <a:pt x="1553" y="1104"/>
                    <a:pt x="1622" y="1197"/>
                    <a:pt x="1702" y="1278"/>
                  </a:cubicBezTo>
                  <a:cubicBezTo>
                    <a:pt x="1683" y="1295"/>
                    <a:pt x="1665" y="1313"/>
                    <a:pt x="1646" y="13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3980117B-C577-478C-AB89-FAA0B11ED989}"/>
                </a:ext>
              </a:extLst>
            </p:cNvPr>
            <p:cNvSpPr txBox="1"/>
            <p:nvPr/>
          </p:nvSpPr>
          <p:spPr>
            <a:xfrm>
              <a:off x="-2239367" y="4055441"/>
              <a:ext cx="27037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dirty="0"/>
                <a:t>在这里写一大段的结束语</a:t>
              </a:r>
            </a:p>
          </p:txBody>
        </p:sp>
      </p:grpSp>
      <p:sp>
        <p:nvSpPr>
          <p:cNvPr id="104" name="思想气泡: 云 103">
            <a:extLst>
              <a:ext uri="{FF2B5EF4-FFF2-40B4-BE49-F238E27FC236}">
                <a16:creationId xmlns:a16="http://schemas.microsoft.com/office/drawing/2014/main" id="{E36B1FBC-6ECA-462E-9461-2AAA483F2436}"/>
              </a:ext>
            </a:extLst>
          </p:cNvPr>
          <p:cNvSpPr/>
          <p:nvPr/>
        </p:nvSpPr>
        <p:spPr>
          <a:xfrm rot="21004110" flipH="1">
            <a:off x="7718521" y="822802"/>
            <a:ext cx="3962714" cy="2753972"/>
          </a:xfrm>
          <a:prstGeom prst="cloudCallout">
            <a:avLst>
              <a:gd name="adj1" fmla="val 103341"/>
              <a:gd name="adj2" fmla="val 30015"/>
            </a:avLst>
          </a:prstGeom>
          <a:pattFill prst="wdDnDiag">
            <a:fgClr>
              <a:schemeClr val="accent1">
                <a:lumMod val="60000"/>
                <a:lumOff val="40000"/>
              </a:schemeClr>
            </a:fgClr>
            <a:bgClr>
              <a:schemeClr val="accent1">
                <a:lumMod val="75000"/>
              </a:schemeClr>
            </a:bgClr>
          </a:pattFill>
          <a:ln w="793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思想气泡: 云 8">
            <a:extLst>
              <a:ext uri="{FF2B5EF4-FFF2-40B4-BE49-F238E27FC236}">
                <a16:creationId xmlns:a16="http://schemas.microsoft.com/office/drawing/2014/main" id="{8723D910-E932-43ED-B714-0C1D216895E7}"/>
              </a:ext>
            </a:extLst>
          </p:cNvPr>
          <p:cNvSpPr/>
          <p:nvPr/>
        </p:nvSpPr>
        <p:spPr>
          <a:xfrm rot="21004110" flipH="1">
            <a:off x="7566121" y="670402"/>
            <a:ext cx="3962714" cy="2753972"/>
          </a:xfrm>
          <a:prstGeom prst="cloudCallout">
            <a:avLst>
              <a:gd name="adj1" fmla="val 98010"/>
              <a:gd name="adj2" fmla="val 35103"/>
            </a:avLst>
          </a:prstGeom>
          <a:pattFill prst="lgGrid">
            <a:fgClr>
              <a:schemeClr val="accent2"/>
            </a:fgClr>
            <a:bgClr>
              <a:schemeClr val="bg1"/>
            </a:bgClr>
          </a:pattFill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D1500819-0459-4604-A0BE-C5E2CBEFF496}"/>
              </a:ext>
            </a:extLst>
          </p:cNvPr>
          <p:cNvGrpSpPr/>
          <p:nvPr/>
        </p:nvGrpSpPr>
        <p:grpSpPr>
          <a:xfrm>
            <a:off x="8564460" y="1331971"/>
            <a:ext cx="2348819" cy="1411367"/>
            <a:chOff x="7514880" y="1445277"/>
            <a:chExt cx="2348819" cy="1411367"/>
          </a:xfrm>
        </p:grpSpPr>
        <p:sp>
          <p:nvSpPr>
            <p:cNvPr id="89" name="文本框 88">
              <a:extLst>
                <a:ext uri="{FF2B5EF4-FFF2-40B4-BE49-F238E27FC236}">
                  <a16:creationId xmlns:a16="http://schemas.microsoft.com/office/drawing/2014/main" id="{E83B0B9E-9CEE-4BA3-A3E7-03298A34C240}"/>
                </a:ext>
              </a:extLst>
            </p:cNvPr>
            <p:cNvSpPr txBox="1"/>
            <p:nvPr/>
          </p:nvSpPr>
          <p:spPr>
            <a:xfrm>
              <a:off x="7514880" y="1445277"/>
              <a:ext cx="2329769" cy="135421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zh-CN" altLang="en-US" sz="8800" dirty="0">
                  <a:solidFill>
                    <a:schemeClr val="accent3"/>
                  </a:solidFill>
                  <a:latin typeface="优设标题黑" panose="00000500000000000000" pitchFamily="2" charset="-122"/>
                  <a:ea typeface="优设标题黑" panose="00000500000000000000" pitchFamily="2" charset="-122"/>
                </a:rPr>
                <a:t>落幕</a:t>
              </a:r>
            </a:p>
          </p:txBody>
        </p:sp>
        <p:sp>
          <p:nvSpPr>
            <p:cNvPr id="90" name="文本框 89">
              <a:extLst>
                <a:ext uri="{FF2B5EF4-FFF2-40B4-BE49-F238E27FC236}">
                  <a16:creationId xmlns:a16="http://schemas.microsoft.com/office/drawing/2014/main" id="{7B0E5DA6-A06C-4927-90E5-15B45F2C0890}"/>
                </a:ext>
              </a:extLst>
            </p:cNvPr>
            <p:cNvSpPr txBox="1"/>
            <p:nvPr/>
          </p:nvSpPr>
          <p:spPr>
            <a:xfrm>
              <a:off x="7533930" y="1502427"/>
              <a:ext cx="2329769" cy="135421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zh-CN" altLang="en-US" sz="8800" dirty="0">
                  <a:solidFill>
                    <a:schemeClr val="accent2"/>
                  </a:solidFill>
                  <a:latin typeface="优设标题黑" panose="00000500000000000000" pitchFamily="2" charset="-122"/>
                  <a:ea typeface="优设标题黑" panose="00000500000000000000" pitchFamily="2" charset="-122"/>
                </a:rPr>
                <a:t>落幕</a:t>
              </a:r>
            </a:p>
          </p:txBody>
        </p:sp>
        <p:sp>
          <p:nvSpPr>
            <p:cNvPr id="108" name="文本框 107">
              <a:extLst>
                <a:ext uri="{FF2B5EF4-FFF2-40B4-BE49-F238E27FC236}">
                  <a16:creationId xmlns:a16="http://schemas.microsoft.com/office/drawing/2014/main" id="{FCD4ECB3-319C-4FC8-9EB5-A33A6AD6C8A9}"/>
                </a:ext>
              </a:extLst>
            </p:cNvPr>
            <p:cNvSpPr txBox="1"/>
            <p:nvPr/>
          </p:nvSpPr>
          <p:spPr>
            <a:xfrm>
              <a:off x="7514880" y="1483377"/>
              <a:ext cx="2329769" cy="135421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zh-CN" altLang="en-US" sz="8800" dirty="0">
                  <a:latin typeface="优设标题黑" panose="00000500000000000000" pitchFamily="2" charset="-122"/>
                  <a:ea typeface="优设标题黑" panose="00000500000000000000" pitchFamily="2" charset="-122"/>
                </a:rPr>
                <a:t>落幕</a:t>
              </a:r>
            </a:p>
          </p:txBody>
        </p:sp>
      </p:grpSp>
      <p:grpSp>
        <p:nvGrpSpPr>
          <p:cNvPr id="92" name="组合 91">
            <a:extLst>
              <a:ext uri="{FF2B5EF4-FFF2-40B4-BE49-F238E27FC236}">
                <a16:creationId xmlns:a16="http://schemas.microsoft.com/office/drawing/2014/main" id="{82487673-ECF5-4218-8BD6-9A417B4453E0}"/>
              </a:ext>
            </a:extLst>
          </p:cNvPr>
          <p:cNvGrpSpPr/>
          <p:nvPr/>
        </p:nvGrpSpPr>
        <p:grpSpPr>
          <a:xfrm>
            <a:off x="8306472" y="4867920"/>
            <a:ext cx="3257272" cy="467911"/>
            <a:chOff x="-2239367" y="4006152"/>
            <a:chExt cx="3257272" cy="467911"/>
          </a:xfrm>
        </p:grpSpPr>
        <p:sp>
          <p:nvSpPr>
            <p:cNvPr id="105" name="play-right-triangle-arrow-sketch_59785">
              <a:extLst>
                <a:ext uri="{FF2B5EF4-FFF2-40B4-BE49-F238E27FC236}">
                  <a16:creationId xmlns:a16="http://schemas.microsoft.com/office/drawing/2014/main" id="{571D4427-905C-4989-8448-C6FB1F73CA9C}"/>
                </a:ext>
              </a:extLst>
            </p:cNvPr>
            <p:cNvSpPr>
              <a:spLocks noChangeAspect="1"/>
            </p:cNvSpPr>
            <p:nvPr/>
          </p:nvSpPr>
          <p:spPr bwMode="auto">
            <a:xfrm rot="10800000">
              <a:off x="679710" y="4006152"/>
              <a:ext cx="338195" cy="467911"/>
            </a:xfrm>
            <a:custGeom>
              <a:avLst/>
              <a:gdLst>
                <a:gd name="T0" fmla="*/ 325000 h 606722"/>
                <a:gd name="T1" fmla="*/ 325000 h 606722"/>
                <a:gd name="T2" fmla="*/ 325000 h 606722"/>
                <a:gd name="T3" fmla="*/ 325000 h 606722"/>
                <a:gd name="T4" fmla="*/ 325000 h 606722"/>
                <a:gd name="T5" fmla="*/ 325000 h 606722"/>
                <a:gd name="T6" fmla="*/ 325000 h 606722"/>
                <a:gd name="T7" fmla="*/ 325000 h 606722"/>
                <a:gd name="T8" fmla="*/ 325000 h 606722"/>
                <a:gd name="T9" fmla="*/ 325000 h 606722"/>
                <a:gd name="T10" fmla="*/ 325000 h 606722"/>
                <a:gd name="T11" fmla="*/ 325000 h 606722"/>
                <a:gd name="T12" fmla="*/ 325000 h 606722"/>
                <a:gd name="T13" fmla="*/ 325000 h 606722"/>
                <a:gd name="T14" fmla="*/ 325000 h 606722"/>
                <a:gd name="T15" fmla="*/ 325000 h 606722"/>
                <a:gd name="T16" fmla="*/ 325000 h 606722"/>
                <a:gd name="T17" fmla="*/ 325000 h 606722"/>
                <a:gd name="T18" fmla="*/ 325000 h 606722"/>
                <a:gd name="T19" fmla="*/ 325000 h 606722"/>
                <a:gd name="T20" fmla="*/ 325000 h 606722"/>
                <a:gd name="T21" fmla="*/ 325000 h 606722"/>
                <a:gd name="T22" fmla="*/ 325000 h 606722"/>
                <a:gd name="T23" fmla="*/ 325000 h 606722"/>
                <a:gd name="T24" fmla="*/ 325000 h 606722"/>
                <a:gd name="T25" fmla="*/ 325000 h 606722"/>
                <a:gd name="T26" fmla="*/ 325000 h 606722"/>
                <a:gd name="T27" fmla="*/ 325000 h 606722"/>
                <a:gd name="T28" fmla="*/ 325000 h 606722"/>
                <a:gd name="T29" fmla="*/ 325000 h 606722"/>
                <a:gd name="T30" fmla="*/ 325000 h 606722"/>
                <a:gd name="T31" fmla="*/ 325000 h 606722"/>
                <a:gd name="T32" fmla="*/ 325000 h 606722"/>
                <a:gd name="T33" fmla="*/ 325000 h 606722"/>
                <a:gd name="T34" fmla="*/ 325000 h 606722"/>
                <a:gd name="T35" fmla="*/ 325000 h 606722"/>
                <a:gd name="T36" fmla="*/ 325000 h 606722"/>
                <a:gd name="T37" fmla="*/ 325000 h 606722"/>
                <a:gd name="T38" fmla="*/ 325000 h 606722"/>
                <a:gd name="T39" fmla="*/ 325000 h 606722"/>
                <a:gd name="T40" fmla="*/ 325000 h 606722"/>
                <a:gd name="T41" fmla="*/ 325000 h 606722"/>
                <a:gd name="T42" fmla="*/ 325000 h 606722"/>
                <a:gd name="T43" fmla="*/ 325000 h 606722"/>
                <a:gd name="T44" fmla="*/ 325000 h 606722"/>
                <a:gd name="T45" fmla="*/ 325000 h 606722"/>
                <a:gd name="T46" fmla="*/ 325000 h 606722"/>
                <a:gd name="T47" fmla="*/ 325000 h 606722"/>
                <a:gd name="T48" fmla="*/ 325000 h 606722"/>
                <a:gd name="T49" fmla="*/ 325000 h 606722"/>
                <a:gd name="T50" fmla="*/ 325000 h 606722"/>
                <a:gd name="T51" fmla="*/ 325000 h 606722"/>
                <a:gd name="T52" fmla="*/ 325000 h 606722"/>
                <a:gd name="T53" fmla="*/ 325000 h 606722"/>
                <a:gd name="T54" fmla="*/ 325000 h 606722"/>
                <a:gd name="T55" fmla="*/ 325000 h 606722"/>
                <a:gd name="T56" fmla="*/ 325000 h 606722"/>
                <a:gd name="T57" fmla="*/ 325000 h 606722"/>
                <a:gd name="T58" fmla="*/ 325000 h 606722"/>
                <a:gd name="T59" fmla="*/ 325000 h 606722"/>
                <a:gd name="T60" fmla="*/ 325000 h 606722"/>
                <a:gd name="T61" fmla="*/ 325000 h 606722"/>
                <a:gd name="T62" fmla="*/ 325000 h 606722"/>
                <a:gd name="T63" fmla="*/ 325000 h 606722"/>
                <a:gd name="T64" fmla="*/ 325000 h 606722"/>
                <a:gd name="T65" fmla="*/ 325000 h 606722"/>
                <a:gd name="T66" fmla="*/ 325000 h 606722"/>
                <a:gd name="T67" fmla="*/ 325000 h 606722"/>
                <a:gd name="T68" fmla="*/ 325000 h 606722"/>
                <a:gd name="T69" fmla="*/ 325000 h 606722"/>
                <a:gd name="T70" fmla="*/ 325000 h 606722"/>
                <a:gd name="T71" fmla="*/ 325000 h 6067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890" h="2619">
                  <a:moveTo>
                    <a:pt x="1879" y="1290"/>
                  </a:moveTo>
                  <a:cubicBezTo>
                    <a:pt x="1815" y="1025"/>
                    <a:pt x="1451" y="817"/>
                    <a:pt x="1241" y="675"/>
                  </a:cubicBezTo>
                  <a:cubicBezTo>
                    <a:pt x="925" y="459"/>
                    <a:pt x="583" y="271"/>
                    <a:pt x="242" y="95"/>
                  </a:cubicBezTo>
                  <a:cubicBezTo>
                    <a:pt x="232" y="0"/>
                    <a:pt x="84" y="2"/>
                    <a:pt x="86" y="101"/>
                  </a:cubicBezTo>
                  <a:cubicBezTo>
                    <a:pt x="88" y="236"/>
                    <a:pt x="87" y="372"/>
                    <a:pt x="84" y="508"/>
                  </a:cubicBezTo>
                  <a:cubicBezTo>
                    <a:pt x="72" y="512"/>
                    <a:pt x="65" y="533"/>
                    <a:pt x="79" y="543"/>
                  </a:cubicBezTo>
                  <a:cubicBezTo>
                    <a:pt x="81" y="544"/>
                    <a:pt x="82" y="545"/>
                    <a:pt x="83" y="546"/>
                  </a:cubicBezTo>
                  <a:cubicBezTo>
                    <a:pt x="66" y="1218"/>
                    <a:pt x="0" y="1895"/>
                    <a:pt x="61" y="2561"/>
                  </a:cubicBezTo>
                  <a:cubicBezTo>
                    <a:pt x="65" y="2603"/>
                    <a:pt x="102" y="2619"/>
                    <a:pt x="131" y="2609"/>
                  </a:cubicBezTo>
                  <a:cubicBezTo>
                    <a:pt x="138" y="2610"/>
                    <a:pt x="145" y="2610"/>
                    <a:pt x="152" y="2607"/>
                  </a:cubicBezTo>
                  <a:cubicBezTo>
                    <a:pt x="490" y="2503"/>
                    <a:pt x="797" y="2292"/>
                    <a:pt x="1078" y="2084"/>
                  </a:cubicBezTo>
                  <a:cubicBezTo>
                    <a:pt x="1327" y="1899"/>
                    <a:pt x="1676" y="1651"/>
                    <a:pt x="1817" y="1363"/>
                  </a:cubicBezTo>
                  <a:cubicBezTo>
                    <a:pt x="1854" y="1365"/>
                    <a:pt x="1890" y="1336"/>
                    <a:pt x="1879" y="1290"/>
                  </a:cubicBezTo>
                  <a:close/>
                  <a:moveTo>
                    <a:pt x="173" y="2488"/>
                  </a:moveTo>
                  <a:cubicBezTo>
                    <a:pt x="180" y="2415"/>
                    <a:pt x="186" y="2342"/>
                    <a:pt x="192" y="2268"/>
                  </a:cubicBezTo>
                  <a:cubicBezTo>
                    <a:pt x="243" y="2314"/>
                    <a:pt x="299" y="2359"/>
                    <a:pt x="359" y="2386"/>
                  </a:cubicBezTo>
                  <a:cubicBezTo>
                    <a:pt x="298" y="2421"/>
                    <a:pt x="236" y="2455"/>
                    <a:pt x="173" y="2488"/>
                  </a:cubicBezTo>
                  <a:close/>
                  <a:moveTo>
                    <a:pt x="411" y="2357"/>
                  </a:moveTo>
                  <a:cubicBezTo>
                    <a:pt x="374" y="2330"/>
                    <a:pt x="334" y="2308"/>
                    <a:pt x="296" y="2283"/>
                  </a:cubicBezTo>
                  <a:cubicBezTo>
                    <a:pt x="262" y="2260"/>
                    <a:pt x="229" y="2233"/>
                    <a:pt x="198" y="2206"/>
                  </a:cubicBezTo>
                  <a:cubicBezTo>
                    <a:pt x="203" y="2135"/>
                    <a:pt x="208" y="2063"/>
                    <a:pt x="213" y="1992"/>
                  </a:cubicBezTo>
                  <a:cubicBezTo>
                    <a:pt x="265" y="2042"/>
                    <a:pt x="318" y="2091"/>
                    <a:pt x="372" y="2138"/>
                  </a:cubicBezTo>
                  <a:cubicBezTo>
                    <a:pt x="420" y="2180"/>
                    <a:pt x="482" y="2246"/>
                    <a:pt x="547" y="2273"/>
                  </a:cubicBezTo>
                  <a:cubicBezTo>
                    <a:pt x="502" y="2302"/>
                    <a:pt x="457" y="2330"/>
                    <a:pt x="411" y="2357"/>
                  </a:cubicBezTo>
                  <a:close/>
                  <a:moveTo>
                    <a:pt x="605" y="2236"/>
                  </a:moveTo>
                  <a:cubicBezTo>
                    <a:pt x="550" y="2174"/>
                    <a:pt x="460" y="2130"/>
                    <a:pt x="396" y="2078"/>
                  </a:cubicBezTo>
                  <a:cubicBezTo>
                    <a:pt x="334" y="2027"/>
                    <a:pt x="275" y="1974"/>
                    <a:pt x="217" y="1920"/>
                  </a:cubicBezTo>
                  <a:cubicBezTo>
                    <a:pt x="220" y="1872"/>
                    <a:pt x="222" y="1823"/>
                    <a:pt x="224" y="1775"/>
                  </a:cubicBezTo>
                  <a:cubicBezTo>
                    <a:pt x="329" y="1848"/>
                    <a:pt x="424" y="1934"/>
                    <a:pt x="518" y="2020"/>
                  </a:cubicBezTo>
                  <a:cubicBezTo>
                    <a:pt x="570" y="2069"/>
                    <a:pt x="626" y="2131"/>
                    <a:pt x="687" y="2182"/>
                  </a:cubicBezTo>
                  <a:cubicBezTo>
                    <a:pt x="660" y="2200"/>
                    <a:pt x="633" y="2219"/>
                    <a:pt x="605" y="2236"/>
                  </a:cubicBezTo>
                  <a:close/>
                  <a:moveTo>
                    <a:pt x="757" y="2134"/>
                  </a:moveTo>
                  <a:cubicBezTo>
                    <a:pt x="685" y="2068"/>
                    <a:pt x="600" y="2009"/>
                    <a:pt x="531" y="1949"/>
                  </a:cubicBezTo>
                  <a:cubicBezTo>
                    <a:pt x="435" y="1866"/>
                    <a:pt x="335" y="1786"/>
                    <a:pt x="227" y="1719"/>
                  </a:cubicBezTo>
                  <a:cubicBezTo>
                    <a:pt x="229" y="1685"/>
                    <a:pt x="230" y="1652"/>
                    <a:pt x="231" y="1618"/>
                  </a:cubicBezTo>
                  <a:cubicBezTo>
                    <a:pt x="370" y="1686"/>
                    <a:pt x="498" y="1774"/>
                    <a:pt x="624" y="1864"/>
                  </a:cubicBezTo>
                  <a:cubicBezTo>
                    <a:pt x="703" y="1921"/>
                    <a:pt x="780" y="1996"/>
                    <a:pt x="863" y="2057"/>
                  </a:cubicBezTo>
                  <a:cubicBezTo>
                    <a:pt x="828" y="2083"/>
                    <a:pt x="793" y="2109"/>
                    <a:pt x="757" y="2134"/>
                  </a:cubicBezTo>
                  <a:close/>
                  <a:moveTo>
                    <a:pt x="1055" y="1908"/>
                  </a:moveTo>
                  <a:cubicBezTo>
                    <a:pt x="1012" y="1944"/>
                    <a:pt x="969" y="1977"/>
                    <a:pt x="925" y="2011"/>
                  </a:cubicBezTo>
                  <a:cubicBezTo>
                    <a:pt x="828" y="1928"/>
                    <a:pt x="703" y="1861"/>
                    <a:pt x="606" y="1794"/>
                  </a:cubicBezTo>
                  <a:cubicBezTo>
                    <a:pt x="487" y="1712"/>
                    <a:pt x="364" y="1636"/>
                    <a:pt x="233" y="1577"/>
                  </a:cubicBezTo>
                  <a:cubicBezTo>
                    <a:pt x="237" y="1488"/>
                    <a:pt x="239" y="1399"/>
                    <a:pt x="242" y="1311"/>
                  </a:cubicBezTo>
                  <a:cubicBezTo>
                    <a:pt x="475" y="1539"/>
                    <a:pt x="770" y="1765"/>
                    <a:pt x="1054" y="1907"/>
                  </a:cubicBezTo>
                  <a:cubicBezTo>
                    <a:pt x="1055" y="1907"/>
                    <a:pt x="1055" y="1907"/>
                    <a:pt x="1056" y="1907"/>
                  </a:cubicBezTo>
                  <a:cubicBezTo>
                    <a:pt x="1056" y="1908"/>
                    <a:pt x="1055" y="1908"/>
                    <a:pt x="1055" y="1908"/>
                  </a:cubicBezTo>
                  <a:close/>
                  <a:moveTo>
                    <a:pt x="1094" y="1874"/>
                  </a:moveTo>
                  <a:cubicBezTo>
                    <a:pt x="1093" y="1870"/>
                    <a:pt x="1091" y="1867"/>
                    <a:pt x="1087" y="1864"/>
                  </a:cubicBezTo>
                  <a:cubicBezTo>
                    <a:pt x="962" y="1756"/>
                    <a:pt x="811" y="1677"/>
                    <a:pt x="674" y="1586"/>
                  </a:cubicBezTo>
                  <a:cubicBezTo>
                    <a:pt x="522" y="1485"/>
                    <a:pt x="380" y="1373"/>
                    <a:pt x="244" y="1253"/>
                  </a:cubicBezTo>
                  <a:cubicBezTo>
                    <a:pt x="247" y="1156"/>
                    <a:pt x="248" y="1060"/>
                    <a:pt x="250" y="964"/>
                  </a:cubicBezTo>
                  <a:cubicBezTo>
                    <a:pt x="574" y="1227"/>
                    <a:pt x="893" y="1508"/>
                    <a:pt x="1237" y="1742"/>
                  </a:cubicBezTo>
                  <a:cubicBezTo>
                    <a:pt x="1191" y="1787"/>
                    <a:pt x="1144" y="1831"/>
                    <a:pt x="1094" y="1874"/>
                  </a:cubicBezTo>
                  <a:close/>
                  <a:moveTo>
                    <a:pt x="1290" y="1689"/>
                  </a:moveTo>
                  <a:cubicBezTo>
                    <a:pt x="960" y="1411"/>
                    <a:pt x="601" y="1155"/>
                    <a:pt x="250" y="900"/>
                  </a:cubicBezTo>
                  <a:cubicBezTo>
                    <a:pt x="251" y="823"/>
                    <a:pt x="251" y="746"/>
                    <a:pt x="251" y="669"/>
                  </a:cubicBezTo>
                  <a:cubicBezTo>
                    <a:pt x="652" y="955"/>
                    <a:pt x="1070" y="1202"/>
                    <a:pt x="1432" y="1544"/>
                  </a:cubicBezTo>
                  <a:cubicBezTo>
                    <a:pt x="1385" y="1592"/>
                    <a:pt x="1338" y="1641"/>
                    <a:pt x="1290" y="1689"/>
                  </a:cubicBezTo>
                  <a:close/>
                  <a:moveTo>
                    <a:pt x="970" y="1062"/>
                  </a:moveTo>
                  <a:cubicBezTo>
                    <a:pt x="735" y="905"/>
                    <a:pt x="488" y="767"/>
                    <a:pt x="251" y="613"/>
                  </a:cubicBezTo>
                  <a:cubicBezTo>
                    <a:pt x="250" y="556"/>
                    <a:pt x="249" y="499"/>
                    <a:pt x="248" y="443"/>
                  </a:cubicBezTo>
                  <a:cubicBezTo>
                    <a:pt x="671" y="775"/>
                    <a:pt x="1123" y="1112"/>
                    <a:pt x="1581" y="1392"/>
                  </a:cubicBezTo>
                  <a:cubicBezTo>
                    <a:pt x="1550" y="1423"/>
                    <a:pt x="1518" y="1455"/>
                    <a:pt x="1487" y="1486"/>
                  </a:cubicBezTo>
                  <a:cubicBezTo>
                    <a:pt x="1361" y="1308"/>
                    <a:pt x="1147" y="1179"/>
                    <a:pt x="970" y="1062"/>
                  </a:cubicBezTo>
                  <a:close/>
                  <a:moveTo>
                    <a:pt x="1646" y="1330"/>
                  </a:moveTo>
                  <a:cubicBezTo>
                    <a:pt x="1397" y="1160"/>
                    <a:pt x="1145" y="993"/>
                    <a:pt x="898" y="820"/>
                  </a:cubicBezTo>
                  <a:cubicBezTo>
                    <a:pt x="688" y="673"/>
                    <a:pt x="478" y="505"/>
                    <a:pt x="248" y="389"/>
                  </a:cubicBezTo>
                  <a:cubicBezTo>
                    <a:pt x="247" y="336"/>
                    <a:pt x="247" y="282"/>
                    <a:pt x="246" y="229"/>
                  </a:cubicBezTo>
                  <a:cubicBezTo>
                    <a:pt x="482" y="374"/>
                    <a:pt x="725" y="510"/>
                    <a:pt x="958" y="663"/>
                  </a:cubicBezTo>
                  <a:cubicBezTo>
                    <a:pt x="1132" y="778"/>
                    <a:pt x="1303" y="898"/>
                    <a:pt x="1465" y="1031"/>
                  </a:cubicBezTo>
                  <a:cubicBezTo>
                    <a:pt x="1553" y="1104"/>
                    <a:pt x="1622" y="1197"/>
                    <a:pt x="1702" y="1278"/>
                  </a:cubicBezTo>
                  <a:cubicBezTo>
                    <a:pt x="1683" y="1295"/>
                    <a:pt x="1665" y="1313"/>
                    <a:pt x="1646" y="13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06" name="文本框 105">
              <a:extLst>
                <a:ext uri="{FF2B5EF4-FFF2-40B4-BE49-F238E27FC236}">
                  <a16:creationId xmlns:a16="http://schemas.microsoft.com/office/drawing/2014/main" id="{61E0C242-AEC1-46AA-9269-9933E40F5013}"/>
                </a:ext>
              </a:extLst>
            </p:cNvPr>
            <p:cNvSpPr txBox="1"/>
            <p:nvPr/>
          </p:nvSpPr>
          <p:spPr>
            <a:xfrm>
              <a:off x="-2239367" y="4055441"/>
              <a:ext cx="27037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dirty="0"/>
                <a:t>在这里写一大段的结束语</a:t>
              </a:r>
            </a:p>
          </p:txBody>
        </p:sp>
      </p:grpSp>
      <p:grpSp>
        <p:nvGrpSpPr>
          <p:cNvPr id="107" name="组合 106">
            <a:extLst>
              <a:ext uri="{FF2B5EF4-FFF2-40B4-BE49-F238E27FC236}">
                <a16:creationId xmlns:a16="http://schemas.microsoft.com/office/drawing/2014/main" id="{F2F3D258-9036-47F1-9382-A05545754374}"/>
              </a:ext>
            </a:extLst>
          </p:cNvPr>
          <p:cNvGrpSpPr/>
          <p:nvPr/>
        </p:nvGrpSpPr>
        <p:grpSpPr>
          <a:xfrm>
            <a:off x="8306472" y="5729689"/>
            <a:ext cx="3257272" cy="467911"/>
            <a:chOff x="-2239367" y="4006152"/>
            <a:chExt cx="3257272" cy="467911"/>
          </a:xfrm>
        </p:grpSpPr>
        <p:sp>
          <p:nvSpPr>
            <p:cNvPr id="112" name="play-right-triangle-arrow-sketch_59785">
              <a:extLst>
                <a:ext uri="{FF2B5EF4-FFF2-40B4-BE49-F238E27FC236}">
                  <a16:creationId xmlns:a16="http://schemas.microsoft.com/office/drawing/2014/main" id="{6C9CD020-2785-404B-94E3-53058D55A23A}"/>
                </a:ext>
              </a:extLst>
            </p:cNvPr>
            <p:cNvSpPr>
              <a:spLocks noChangeAspect="1"/>
            </p:cNvSpPr>
            <p:nvPr/>
          </p:nvSpPr>
          <p:spPr bwMode="auto">
            <a:xfrm rot="10800000">
              <a:off x="679710" y="4006152"/>
              <a:ext cx="338195" cy="467911"/>
            </a:xfrm>
            <a:custGeom>
              <a:avLst/>
              <a:gdLst>
                <a:gd name="T0" fmla="*/ 325000 h 606722"/>
                <a:gd name="T1" fmla="*/ 325000 h 606722"/>
                <a:gd name="T2" fmla="*/ 325000 h 606722"/>
                <a:gd name="T3" fmla="*/ 325000 h 606722"/>
                <a:gd name="T4" fmla="*/ 325000 h 606722"/>
                <a:gd name="T5" fmla="*/ 325000 h 606722"/>
                <a:gd name="T6" fmla="*/ 325000 h 606722"/>
                <a:gd name="T7" fmla="*/ 325000 h 606722"/>
                <a:gd name="T8" fmla="*/ 325000 h 606722"/>
                <a:gd name="T9" fmla="*/ 325000 h 606722"/>
                <a:gd name="T10" fmla="*/ 325000 h 606722"/>
                <a:gd name="T11" fmla="*/ 325000 h 606722"/>
                <a:gd name="T12" fmla="*/ 325000 h 606722"/>
                <a:gd name="T13" fmla="*/ 325000 h 606722"/>
                <a:gd name="T14" fmla="*/ 325000 h 606722"/>
                <a:gd name="T15" fmla="*/ 325000 h 606722"/>
                <a:gd name="T16" fmla="*/ 325000 h 606722"/>
                <a:gd name="T17" fmla="*/ 325000 h 606722"/>
                <a:gd name="T18" fmla="*/ 325000 h 606722"/>
                <a:gd name="T19" fmla="*/ 325000 h 606722"/>
                <a:gd name="T20" fmla="*/ 325000 h 606722"/>
                <a:gd name="T21" fmla="*/ 325000 h 606722"/>
                <a:gd name="T22" fmla="*/ 325000 h 606722"/>
                <a:gd name="T23" fmla="*/ 325000 h 606722"/>
                <a:gd name="T24" fmla="*/ 325000 h 606722"/>
                <a:gd name="T25" fmla="*/ 325000 h 606722"/>
                <a:gd name="T26" fmla="*/ 325000 h 606722"/>
                <a:gd name="T27" fmla="*/ 325000 h 606722"/>
                <a:gd name="T28" fmla="*/ 325000 h 606722"/>
                <a:gd name="T29" fmla="*/ 325000 h 606722"/>
                <a:gd name="T30" fmla="*/ 325000 h 606722"/>
                <a:gd name="T31" fmla="*/ 325000 h 606722"/>
                <a:gd name="T32" fmla="*/ 325000 h 606722"/>
                <a:gd name="T33" fmla="*/ 325000 h 606722"/>
                <a:gd name="T34" fmla="*/ 325000 h 606722"/>
                <a:gd name="T35" fmla="*/ 325000 h 606722"/>
                <a:gd name="T36" fmla="*/ 325000 h 606722"/>
                <a:gd name="T37" fmla="*/ 325000 h 606722"/>
                <a:gd name="T38" fmla="*/ 325000 h 606722"/>
                <a:gd name="T39" fmla="*/ 325000 h 606722"/>
                <a:gd name="T40" fmla="*/ 325000 h 606722"/>
                <a:gd name="T41" fmla="*/ 325000 h 606722"/>
                <a:gd name="T42" fmla="*/ 325000 h 606722"/>
                <a:gd name="T43" fmla="*/ 325000 h 606722"/>
                <a:gd name="T44" fmla="*/ 325000 h 606722"/>
                <a:gd name="T45" fmla="*/ 325000 h 606722"/>
                <a:gd name="T46" fmla="*/ 325000 h 606722"/>
                <a:gd name="T47" fmla="*/ 325000 h 606722"/>
                <a:gd name="T48" fmla="*/ 325000 h 606722"/>
                <a:gd name="T49" fmla="*/ 325000 h 606722"/>
                <a:gd name="T50" fmla="*/ 325000 h 606722"/>
                <a:gd name="T51" fmla="*/ 325000 h 606722"/>
                <a:gd name="T52" fmla="*/ 325000 h 606722"/>
                <a:gd name="T53" fmla="*/ 325000 h 606722"/>
                <a:gd name="T54" fmla="*/ 325000 h 606722"/>
                <a:gd name="T55" fmla="*/ 325000 h 606722"/>
                <a:gd name="T56" fmla="*/ 325000 h 606722"/>
                <a:gd name="T57" fmla="*/ 325000 h 606722"/>
                <a:gd name="T58" fmla="*/ 325000 h 606722"/>
                <a:gd name="T59" fmla="*/ 325000 h 606722"/>
                <a:gd name="T60" fmla="*/ 325000 h 606722"/>
                <a:gd name="T61" fmla="*/ 325000 h 606722"/>
                <a:gd name="T62" fmla="*/ 325000 h 606722"/>
                <a:gd name="T63" fmla="*/ 325000 h 606722"/>
                <a:gd name="T64" fmla="*/ 325000 h 606722"/>
                <a:gd name="T65" fmla="*/ 325000 h 606722"/>
                <a:gd name="T66" fmla="*/ 325000 h 606722"/>
                <a:gd name="T67" fmla="*/ 325000 h 606722"/>
                <a:gd name="T68" fmla="*/ 325000 h 606722"/>
                <a:gd name="T69" fmla="*/ 325000 h 606722"/>
                <a:gd name="T70" fmla="*/ 325000 h 606722"/>
                <a:gd name="T71" fmla="*/ 325000 h 6067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890" h="2619">
                  <a:moveTo>
                    <a:pt x="1879" y="1290"/>
                  </a:moveTo>
                  <a:cubicBezTo>
                    <a:pt x="1815" y="1025"/>
                    <a:pt x="1451" y="817"/>
                    <a:pt x="1241" y="675"/>
                  </a:cubicBezTo>
                  <a:cubicBezTo>
                    <a:pt x="925" y="459"/>
                    <a:pt x="583" y="271"/>
                    <a:pt x="242" y="95"/>
                  </a:cubicBezTo>
                  <a:cubicBezTo>
                    <a:pt x="232" y="0"/>
                    <a:pt x="84" y="2"/>
                    <a:pt x="86" y="101"/>
                  </a:cubicBezTo>
                  <a:cubicBezTo>
                    <a:pt x="88" y="236"/>
                    <a:pt x="87" y="372"/>
                    <a:pt x="84" y="508"/>
                  </a:cubicBezTo>
                  <a:cubicBezTo>
                    <a:pt x="72" y="512"/>
                    <a:pt x="65" y="533"/>
                    <a:pt x="79" y="543"/>
                  </a:cubicBezTo>
                  <a:cubicBezTo>
                    <a:pt x="81" y="544"/>
                    <a:pt x="82" y="545"/>
                    <a:pt x="83" y="546"/>
                  </a:cubicBezTo>
                  <a:cubicBezTo>
                    <a:pt x="66" y="1218"/>
                    <a:pt x="0" y="1895"/>
                    <a:pt x="61" y="2561"/>
                  </a:cubicBezTo>
                  <a:cubicBezTo>
                    <a:pt x="65" y="2603"/>
                    <a:pt x="102" y="2619"/>
                    <a:pt x="131" y="2609"/>
                  </a:cubicBezTo>
                  <a:cubicBezTo>
                    <a:pt x="138" y="2610"/>
                    <a:pt x="145" y="2610"/>
                    <a:pt x="152" y="2607"/>
                  </a:cubicBezTo>
                  <a:cubicBezTo>
                    <a:pt x="490" y="2503"/>
                    <a:pt x="797" y="2292"/>
                    <a:pt x="1078" y="2084"/>
                  </a:cubicBezTo>
                  <a:cubicBezTo>
                    <a:pt x="1327" y="1899"/>
                    <a:pt x="1676" y="1651"/>
                    <a:pt x="1817" y="1363"/>
                  </a:cubicBezTo>
                  <a:cubicBezTo>
                    <a:pt x="1854" y="1365"/>
                    <a:pt x="1890" y="1336"/>
                    <a:pt x="1879" y="1290"/>
                  </a:cubicBezTo>
                  <a:close/>
                  <a:moveTo>
                    <a:pt x="173" y="2488"/>
                  </a:moveTo>
                  <a:cubicBezTo>
                    <a:pt x="180" y="2415"/>
                    <a:pt x="186" y="2342"/>
                    <a:pt x="192" y="2268"/>
                  </a:cubicBezTo>
                  <a:cubicBezTo>
                    <a:pt x="243" y="2314"/>
                    <a:pt x="299" y="2359"/>
                    <a:pt x="359" y="2386"/>
                  </a:cubicBezTo>
                  <a:cubicBezTo>
                    <a:pt x="298" y="2421"/>
                    <a:pt x="236" y="2455"/>
                    <a:pt x="173" y="2488"/>
                  </a:cubicBezTo>
                  <a:close/>
                  <a:moveTo>
                    <a:pt x="411" y="2357"/>
                  </a:moveTo>
                  <a:cubicBezTo>
                    <a:pt x="374" y="2330"/>
                    <a:pt x="334" y="2308"/>
                    <a:pt x="296" y="2283"/>
                  </a:cubicBezTo>
                  <a:cubicBezTo>
                    <a:pt x="262" y="2260"/>
                    <a:pt x="229" y="2233"/>
                    <a:pt x="198" y="2206"/>
                  </a:cubicBezTo>
                  <a:cubicBezTo>
                    <a:pt x="203" y="2135"/>
                    <a:pt x="208" y="2063"/>
                    <a:pt x="213" y="1992"/>
                  </a:cubicBezTo>
                  <a:cubicBezTo>
                    <a:pt x="265" y="2042"/>
                    <a:pt x="318" y="2091"/>
                    <a:pt x="372" y="2138"/>
                  </a:cubicBezTo>
                  <a:cubicBezTo>
                    <a:pt x="420" y="2180"/>
                    <a:pt x="482" y="2246"/>
                    <a:pt x="547" y="2273"/>
                  </a:cubicBezTo>
                  <a:cubicBezTo>
                    <a:pt x="502" y="2302"/>
                    <a:pt x="457" y="2330"/>
                    <a:pt x="411" y="2357"/>
                  </a:cubicBezTo>
                  <a:close/>
                  <a:moveTo>
                    <a:pt x="605" y="2236"/>
                  </a:moveTo>
                  <a:cubicBezTo>
                    <a:pt x="550" y="2174"/>
                    <a:pt x="460" y="2130"/>
                    <a:pt x="396" y="2078"/>
                  </a:cubicBezTo>
                  <a:cubicBezTo>
                    <a:pt x="334" y="2027"/>
                    <a:pt x="275" y="1974"/>
                    <a:pt x="217" y="1920"/>
                  </a:cubicBezTo>
                  <a:cubicBezTo>
                    <a:pt x="220" y="1872"/>
                    <a:pt x="222" y="1823"/>
                    <a:pt x="224" y="1775"/>
                  </a:cubicBezTo>
                  <a:cubicBezTo>
                    <a:pt x="329" y="1848"/>
                    <a:pt x="424" y="1934"/>
                    <a:pt x="518" y="2020"/>
                  </a:cubicBezTo>
                  <a:cubicBezTo>
                    <a:pt x="570" y="2069"/>
                    <a:pt x="626" y="2131"/>
                    <a:pt x="687" y="2182"/>
                  </a:cubicBezTo>
                  <a:cubicBezTo>
                    <a:pt x="660" y="2200"/>
                    <a:pt x="633" y="2219"/>
                    <a:pt x="605" y="2236"/>
                  </a:cubicBezTo>
                  <a:close/>
                  <a:moveTo>
                    <a:pt x="757" y="2134"/>
                  </a:moveTo>
                  <a:cubicBezTo>
                    <a:pt x="685" y="2068"/>
                    <a:pt x="600" y="2009"/>
                    <a:pt x="531" y="1949"/>
                  </a:cubicBezTo>
                  <a:cubicBezTo>
                    <a:pt x="435" y="1866"/>
                    <a:pt x="335" y="1786"/>
                    <a:pt x="227" y="1719"/>
                  </a:cubicBezTo>
                  <a:cubicBezTo>
                    <a:pt x="229" y="1685"/>
                    <a:pt x="230" y="1652"/>
                    <a:pt x="231" y="1618"/>
                  </a:cubicBezTo>
                  <a:cubicBezTo>
                    <a:pt x="370" y="1686"/>
                    <a:pt x="498" y="1774"/>
                    <a:pt x="624" y="1864"/>
                  </a:cubicBezTo>
                  <a:cubicBezTo>
                    <a:pt x="703" y="1921"/>
                    <a:pt x="780" y="1996"/>
                    <a:pt x="863" y="2057"/>
                  </a:cubicBezTo>
                  <a:cubicBezTo>
                    <a:pt x="828" y="2083"/>
                    <a:pt x="793" y="2109"/>
                    <a:pt x="757" y="2134"/>
                  </a:cubicBezTo>
                  <a:close/>
                  <a:moveTo>
                    <a:pt x="1055" y="1908"/>
                  </a:moveTo>
                  <a:cubicBezTo>
                    <a:pt x="1012" y="1944"/>
                    <a:pt x="969" y="1977"/>
                    <a:pt x="925" y="2011"/>
                  </a:cubicBezTo>
                  <a:cubicBezTo>
                    <a:pt x="828" y="1928"/>
                    <a:pt x="703" y="1861"/>
                    <a:pt x="606" y="1794"/>
                  </a:cubicBezTo>
                  <a:cubicBezTo>
                    <a:pt x="487" y="1712"/>
                    <a:pt x="364" y="1636"/>
                    <a:pt x="233" y="1577"/>
                  </a:cubicBezTo>
                  <a:cubicBezTo>
                    <a:pt x="237" y="1488"/>
                    <a:pt x="239" y="1399"/>
                    <a:pt x="242" y="1311"/>
                  </a:cubicBezTo>
                  <a:cubicBezTo>
                    <a:pt x="475" y="1539"/>
                    <a:pt x="770" y="1765"/>
                    <a:pt x="1054" y="1907"/>
                  </a:cubicBezTo>
                  <a:cubicBezTo>
                    <a:pt x="1055" y="1907"/>
                    <a:pt x="1055" y="1907"/>
                    <a:pt x="1056" y="1907"/>
                  </a:cubicBezTo>
                  <a:cubicBezTo>
                    <a:pt x="1056" y="1908"/>
                    <a:pt x="1055" y="1908"/>
                    <a:pt x="1055" y="1908"/>
                  </a:cubicBezTo>
                  <a:close/>
                  <a:moveTo>
                    <a:pt x="1094" y="1874"/>
                  </a:moveTo>
                  <a:cubicBezTo>
                    <a:pt x="1093" y="1870"/>
                    <a:pt x="1091" y="1867"/>
                    <a:pt x="1087" y="1864"/>
                  </a:cubicBezTo>
                  <a:cubicBezTo>
                    <a:pt x="962" y="1756"/>
                    <a:pt x="811" y="1677"/>
                    <a:pt x="674" y="1586"/>
                  </a:cubicBezTo>
                  <a:cubicBezTo>
                    <a:pt x="522" y="1485"/>
                    <a:pt x="380" y="1373"/>
                    <a:pt x="244" y="1253"/>
                  </a:cubicBezTo>
                  <a:cubicBezTo>
                    <a:pt x="247" y="1156"/>
                    <a:pt x="248" y="1060"/>
                    <a:pt x="250" y="964"/>
                  </a:cubicBezTo>
                  <a:cubicBezTo>
                    <a:pt x="574" y="1227"/>
                    <a:pt x="893" y="1508"/>
                    <a:pt x="1237" y="1742"/>
                  </a:cubicBezTo>
                  <a:cubicBezTo>
                    <a:pt x="1191" y="1787"/>
                    <a:pt x="1144" y="1831"/>
                    <a:pt x="1094" y="1874"/>
                  </a:cubicBezTo>
                  <a:close/>
                  <a:moveTo>
                    <a:pt x="1290" y="1689"/>
                  </a:moveTo>
                  <a:cubicBezTo>
                    <a:pt x="960" y="1411"/>
                    <a:pt x="601" y="1155"/>
                    <a:pt x="250" y="900"/>
                  </a:cubicBezTo>
                  <a:cubicBezTo>
                    <a:pt x="251" y="823"/>
                    <a:pt x="251" y="746"/>
                    <a:pt x="251" y="669"/>
                  </a:cubicBezTo>
                  <a:cubicBezTo>
                    <a:pt x="652" y="955"/>
                    <a:pt x="1070" y="1202"/>
                    <a:pt x="1432" y="1544"/>
                  </a:cubicBezTo>
                  <a:cubicBezTo>
                    <a:pt x="1385" y="1592"/>
                    <a:pt x="1338" y="1641"/>
                    <a:pt x="1290" y="1689"/>
                  </a:cubicBezTo>
                  <a:close/>
                  <a:moveTo>
                    <a:pt x="970" y="1062"/>
                  </a:moveTo>
                  <a:cubicBezTo>
                    <a:pt x="735" y="905"/>
                    <a:pt x="488" y="767"/>
                    <a:pt x="251" y="613"/>
                  </a:cubicBezTo>
                  <a:cubicBezTo>
                    <a:pt x="250" y="556"/>
                    <a:pt x="249" y="499"/>
                    <a:pt x="248" y="443"/>
                  </a:cubicBezTo>
                  <a:cubicBezTo>
                    <a:pt x="671" y="775"/>
                    <a:pt x="1123" y="1112"/>
                    <a:pt x="1581" y="1392"/>
                  </a:cubicBezTo>
                  <a:cubicBezTo>
                    <a:pt x="1550" y="1423"/>
                    <a:pt x="1518" y="1455"/>
                    <a:pt x="1487" y="1486"/>
                  </a:cubicBezTo>
                  <a:cubicBezTo>
                    <a:pt x="1361" y="1308"/>
                    <a:pt x="1147" y="1179"/>
                    <a:pt x="970" y="1062"/>
                  </a:cubicBezTo>
                  <a:close/>
                  <a:moveTo>
                    <a:pt x="1646" y="1330"/>
                  </a:moveTo>
                  <a:cubicBezTo>
                    <a:pt x="1397" y="1160"/>
                    <a:pt x="1145" y="993"/>
                    <a:pt x="898" y="820"/>
                  </a:cubicBezTo>
                  <a:cubicBezTo>
                    <a:pt x="688" y="673"/>
                    <a:pt x="478" y="505"/>
                    <a:pt x="248" y="389"/>
                  </a:cubicBezTo>
                  <a:cubicBezTo>
                    <a:pt x="247" y="336"/>
                    <a:pt x="247" y="282"/>
                    <a:pt x="246" y="229"/>
                  </a:cubicBezTo>
                  <a:cubicBezTo>
                    <a:pt x="482" y="374"/>
                    <a:pt x="725" y="510"/>
                    <a:pt x="958" y="663"/>
                  </a:cubicBezTo>
                  <a:cubicBezTo>
                    <a:pt x="1132" y="778"/>
                    <a:pt x="1303" y="898"/>
                    <a:pt x="1465" y="1031"/>
                  </a:cubicBezTo>
                  <a:cubicBezTo>
                    <a:pt x="1553" y="1104"/>
                    <a:pt x="1622" y="1197"/>
                    <a:pt x="1702" y="1278"/>
                  </a:cubicBezTo>
                  <a:cubicBezTo>
                    <a:pt x="1683" y="1295"/>
                    <a:pt x="1665" y="1313"/>
                    <a:pt x="1646" y="13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15" name="文本框 114">
              <a:extLst>
                <a:ext uri="{FF2B5EF4-FFF2-40B4-BE49-F238E27FC236}">
                  <a16:creationId xmlns:a16="http://schemas.microsoft.com/office/drawing/2014/main" id="{057E2B49-CDEA-485A-850A-7B4483AC0248}"/>
                </a:ext>
              </a:extLst>
            </p:cNvPr>
            <p:cNvSpPr txBox="1"/>
            <p:nvPr/>
          </p:nvSpPr>
          <p:spPr>
            <a:xfrm>
              <a:off x="-2239367" y="4055441"/>
              <a:ext cx="27037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dirty="0"/>
                <a:t>在这里写一大段的结束语</a:t>
              </a:r>
            </a:p>
          </p:txBody>
        </p:sp>
      </p:grpSp>
      <p:grpSp>
        <p:nvGrpSpPr>
          <p:cNvPr id="110" name="组合 109">
            <a:extLst>
              <a:ext uri="{FF2B5EF4-FFF2-40B4-BE49-F238E27FC236}">
                <a16:creationId xmlns:a16="http://schemas.microsoft.com/office/drawing/2014/main" id="{DBFCE852-9322-42B1-849C-978019B759A6}"/>
              </a:ext>
            </a:extLst>
          </p:cNvPr>
          <p:cNvGrpSpPr/>
          <p:nvPr/>
        </p:nvGrpSpPr>
        <p:grpSpPr>
          <a:xfrm>
            <a:off x="-2626890" y="0"/>
            <a:ext cx="17008132" cy="6858000"/>
            <a:chOff x="-2626890" y="0"/>
            <a:chExt cx="17008132" cy="6858000"/>
          </a:xfrm>
        </p:grpSpPr>
        <p:grpSp>
          <p:nvGrpSpPr>
            <p:cNvPr id="111" name="组合 110">
              <a:extLst>
                <a:ext uri="{FF2B5EF4-FFF2-40B4-BE49-F238E27FC236}">
                  <a16:creationId xmlns:a16="http://schemas.microsoft.com/office/drawing/2014/main" id="{429B0671-68BE-4558-8931-A5FF78290F73}"/>
                </a:ext>
              </a:extLst>
            </p:cNvPr>
            <p:cNvGrpSpPr/>
            <p:nvPr/>
          </p:nvGrpSpPr>
          <p:grpSpPr>
            <a:xfrm>
              <a:off x="-1270989" y="0"/>
              <a:ext cx="15652231" cy="360000"/>
              <a:chOff x="-410153" y="0"/>
              <a:chExt cx="15652231" cy="360000"/>
            </a:xfrm>
          </p:grpSpPr>
          <p:sp>
            <p:nvSpPr>
              <p:cNvPr id="137" name="矩形 136">
                <a:extLst>
                  <a:ext uri="{FF2B5EF4-FFF2-40B4-BE49-F238E27FC236}">
                    <a16:creationId xmlns:a16="http://schemas.microsoft.com/office/drawing/2014/main" id="{0529590B-EE1B-4CD7-96A0-528FB6C39950}"/>
                  </a:ext>
                </a:extLst>
              </p:cNvPr>
              <p:cNvSpPr/>
              <p:nvPr/>
            </p:nvSpPr>
            <p:spPr>
              <a:xfrm>
                <a:off x="-410153" y="0"/>
                <a:ext cx="15516000" cy="360000"/>
              </a:xfrm>
              <a:prstGeom prst="rect">
                <a:avLst/>
              </a:prstGeom>
              <a:solidFill>
                <a:schemeClr val="accent2"/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138" name="组合 137">
                <a:extLst>
                  <a:ext uri="{FF2B5EF4-FFF2-40B4-BE49-F238E27FC236}">
                    <a16:creationId xmlns:a16="http://schemas.microsoft.com/office/drawing/2014/main" id="{DF3BCCB9-B3AE-441F-804D-A0726BAFAF4F}"/>
                  </a:ext>
                </a:extLst>
              </p:cNvPr>
              <p:cNvGrpSpPr/>
              <p:nvPr/>
            </p:nvGrpSpPr>
            <p:grpSpPr>
              <a:xfrm>
                <a:off x="0" y="36000"/>
                <a:ext cx="2009054" cy="288000"/>
                <a:chOff x="0" y="36000"/>
                <a:chExt cx="2009054" cy="288000"/>
              </a:xfrm>
            </p:grpSpPr>
            <p:sp>
              <p:nvSpPr>
                <p:cNvPr id="157" name="平行四边形 156">
                  <a:extLst>
                    <a:ext uri="{FF2B5EF4-FFF2-40B4-BE49-F238E27FC236}">
                      <a16:creationId xmlns:a16="http://schemas.microsoft.com/office/drawing/2014/main" id="{B0D7D4AA-399E-4331-83C6-51E45CB5604A}"/>
                    </a:ext>
                  </a:extLst>
                </p:cNvPr>
                <p:cNvSpPr/>
                <p:nvPr/>
              </p:nvSpPr>
              <p:spPr>
                <a:xfrm>
                  <a:off x="1649054" y="36000"/>
                  <a:ext cx="360000" cy="288000"/>
                </a:xfrm>
                <a:prstGeom prst="parallelogram">
                  <a:avLst>
                    <a:gd name="adj" fmla="val 42756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58" name="文本框 157">
                  <a:extLst>
                    <a:ext uri="{FF2B5EF4-FFF2-40B4-BE49-F238E27FC236}">
                      <a16:creationId xmlns:a16="http://schemas.microsoft.com/office/drawing/2014/main" id="{484B05DC-40EB-4B8F-9F49-4BA9251254A4}"/>
                    </a:ext>
                  </a:extLst>
                </p:cNvPr>
                <p:cNvSpPr txBox="1"/>
                <p:nvPr/>
              </p:nvSpPr>
              <p:spPr>
                <a:xfrm>
                  <a:off x="0" y="56890"/>
                  <a:ext cx="1512823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US" altLang="zh-CN" sz="1600" b="1" i="1" dirty="0"/>
                    <a:t>hip-hop     </a:t>
                  </a:r>
                  <a:r>
                    <a:rPr lang="zh-CN" altLang="en-US" sz="1600" b="1" i="1" dirty="0"/>
                    <a:t>落幕</a:t>
                  </a:r>
                </a:p>
              </p:txBody>
            </p:sp>
          </p:grpSp>
          <p:grpSp>
            <p:nvGrpSpPr>
              <p:cNvPr id="139" name="组合 138">
                <a:extLst>
                  <a:ext uri="{FF2B5EF4-FFF2-40B4-BE49-F238E27FC236}">
                    <a16:creationId xmlns:a16="http://schemas.microsoft.com/office/drawing/2014/main" id="{DCBC865A-CCB2-4471-9CCF-D94E5548D429}"/>
                  </a:ext>
                </a:extLst>
              </p:cNvPr>
              <p:cNvGrpSpPr/>
              <p:nvPr/>
            </p:nvGrpSpPr>
            <p:grpSpPr>
              <a:xfrm>
                <a:off x="2205504" y="36000"/>
                <a:ext cx="2009054" cy="288000"/>
                <a:chOff x="0" y="36000"/>
                <a:chExt cx="2009054" cy="288000"/>
              </a:xfrm>
            </p:grpSpPr>
            <p:sp>
              <p:nvSpPr>
                <p:cNvPr id="155" name="平行四边形 154">
                  <a:extLst>
                    <a:ext uri="{FF2B5EF4-FFF2-40B4-BE49-F238E27FC236}">
                      <a16:creationId xmlns:a16="http://schemas.microsoft.com/office/drawing/2014/main" id="{E683A707-2091-4A41-A832-92EC446D3235}"/>
                    </a:ext>
                  </a:extLst>
                </p:cNvPr>
                <p:cNvSpPr/>
                <p:nvPr/>
              </p:nvSpPr>
              <p:spPr>
                <a:xfrm>
                  <a:off x="1649054" y="36000"/>
                  <a:ext cx="360000" cy="288000"/>
                </a:xfrm>
                <a:prstGeom prst="parallelogram">
                  <a:avLst>
                    <a:gd name="adj" fmla="val 42756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56" name="文本框 155">
                  <a:extLst>
                    <a:ext uri="{FF2B5EF4-FFF2-40B4-BE49-F238E27FC236}">
                      <a16:creationId xmlns:a16="http://schemas.microsoft.com/office/drawing/2014/main" id="{77CF9FB1-8DC8-40C5-AC76-753518A5A340}"/>
                    </a:ext>
                  </a:extLst>
                </p:cNvPr>
                <p:cNvSpPr txBox="1"/>
                <p:nvPr/>
              </p:nvSpPr>
              <p:spPr>
                <a:xfrm>
                  <a:off x="0" y="56890"/>
                  <a:ext cx="1512823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US" altLang="zh-CN" sz="1600" b="1" i="1" dirty="0"/>
                    <a:t>hip-hop     </a:t>
                  </a:r>
                  <a:r>
                    <a:rPr lang="zh-CN" altLang="en-US" sz="1600" b="1" i="1" dirty="0"/>
                    <a:t>落幕</a:t>
                  </a:r>
                  <a:r>
                    <a:rPr lang="en-US" altLang="zh-CN" sz="1600" b="1" i="1" dirty="0"/>
                    <a:t>  </a:t>
                  </a:r>
                  <a:endParaRPr lang="zh-CN" altLang="en-US" sz="1600" b="1" i="1" dirty="0"/>
                </a:p>
              </p:txBody>
            </p:sp>
          </p:grpSp>
          <p:grpSp>
            <p:nvGrpSpPr>
              <p:cNvPr id="140" name="组合 139">
                <a:extLst>
                  <a:ext uri="{FF2B5EF4-FFF2-40B4-BE49-F238E27FC236}">
                    <a16:creationId xmlns:a16="http://schemas.microsoft.com/office/drawing/2014/main" id="{1B74B7FA-9ACC-4902-8E4E-4821DB655EDF}"/>
                  </a:ext>
                </a:extLst>
              </p:cNvPr>
              <p:cNvGrpSpPr/>
              <p:nvPr/>
            </p:nvGrpSpPr>
            <p:grpSpPr>
              <a:xfrm>
                <a:off x="4411008" y="36000"/>
                <a:ext cx="2009054" cy="288000"/>
                <a:chOff x="0" y="36000"/>
                <a:chExt cx="2009054" cy="288000"/>
              </a:xfrm>
            </p:grpSpPr>
            <p:sp>
              <p:nvSpPr>
                <p:cNvPr id="153" name="平行四边形 152">
                  <a:extLst>
                    <a:ext uri="{FF2B5EF4-FFF2-40B4-BE49-F238E27FC236}">
                      <a16:creationId xmlns:a16="http://schemas.microsoft.com/office/drawing/2014/main" id="{32EFC12B-2381-4511-B086-3D0E7B78D128}"/>
                    </a:ext>
                  </a:extLst>
                </p:cNvPr>
                <p:cNvSpPr/>
                <p:nvPr/>
              </p:nvSpPr>
              <p:spPr>
                <a:xfrm>
                  <a:off x="1649054" y="36000"/>
                  <a:ext cx="360000" cy="288000"/>
                </a:xfrm>
                <a:prstGeom prst="parallelogram">
                  <a:avLst>
                    <a:gd name="adj" fmla="val 42756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54" name="文本框 153">
                  <a:extLst>
                    <a:ext uri="{FF2B5EF4-FFF2-40B4-BE49-F238E27FC236}">
                      <a16:creationId xmlns:a16="http://schemas.microsoft.com/office/drawing/2014/main" id="{5A35088E-6C21-422E-B9FE-BD1752BF2C6B}"/>
                    </a:ext>
                  </a:extLst>
                </p:cNvPr>
                <p:cNvSpPr txBox="1"/>
                <p:nvPr/>
              </p:nvSpPr>
              <p:spPr>
                <a:xfrm>
                  <a:off x="0" y="56890"/>
                  <a:ext cx="1512823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US" altLang="zh-CN" sz="1600" b="1" i="1" dirty="0"/>
                    <a:t>hip-hop     </a:t>
                  </a:r>
                  <a:r>
                    <a:rPr lang="zh-CN" altLang="en-US" sz="1600" b="1" i="1" dirty="0"/>
                    <a:t>落幕</a:t>
                  </a:r>
                  <a:r>
                    <a:rPr lang="en-US" altLang="zh-CN" sz="1600" b="1" i="1" dirty="0"/>
                    <a:t>  </a:t>
                  </a:r>
                  <a:endParaRPr lang="zh-CN" altLang="en-US" sz="1600" b="1" i="1" dirty="0"/>
                </a:p>
              </p:txBody>
            </p:sp>
          </p:grpSp>
          <p:grpSp>
            <p:nvGrpSpPr>
              <p:cNvPr id="141" name="组合 140">
                <a:extLst>
                  <a:ext uri="{FF2B5EF4-FFF2-40B4-BE49-F238E27FC236}">
                    <a16:creationId xmlns:a16="http://schemas.microsoft.com/office/drawing/2014/main" id="{2B8A3B33-9089-4F25-88DD-B67B071FE9F9}"/>
                  </a:ext>
                </a:extLst>
              </p:cNvPr>
              <p:cNvGrpSpPr/>
              <p:nvPr/>
            </p:nvGrpSpPr>
            <p:grpSpPr>
              <a:xfrm>
                <a:off x="6616512" y="36000"/>
                <a:ext cx="2009054" cy="288000"/>
                <a:chOff x="0" y="36000"/>
                <a:chExt cx="2009054" cy="288000"/>
              </a:xfrm>
            </p:grpSpPr>
            <p:sp>
              <p:nvSpPr>
                <p:cNvPr id="151" name="平行四边形 150">
                  <a:extLst>
                    <a:ext uri="{FF2B5EF4-FFF2-40B4-BE49-F238E27FC236}">
                      <a16:creationId xmlns:a16="http://schemas.microsoft.com/office/drawing/2014/main" id="{97BD7A74-1230-416B-9180-E0D6A714C169}"/>
                    </a:ext>
                  </a:extLst>
                </p:cNvPr>
                <p:cNvSpPr/>
                <p:nvPr/>
              </p:nvSpPr>
              <p:spPr>
                <a:xfrm>
                  <a:off x="1649054" y="36000"/>
                  <a:ext cx="360000" cy="288000"/>
                </a:xfrm>
                <a:prstGeom prst="parallelogram">
                  <a:avLst>
                    <a:gd name="adj" fmla="val 42756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52" name="文本框 151">
                  <a:extLst>
                    <a:ext uri="{FF2B5EF4-FFF2-40B4-BE49-F238E27FC236}">
                      <a16:creationId xmlns:a16="http://schemas.microsoft.com/office/drawing/2014/main" id="{86E4E2E0-9FC0-4A13-B1DE-C491FE2FDEFA}"/>
                    </a:ext>
                  </a:extLst>
                </p:cNvPr>
                <p:cNvSpPr txBox="1"/>
                <p:nvPr/>
              </p:nvSpPr>
              <p:spPr>
                <a:xfrm>
                  <a:off x="0" y="56890"/>
                  <a:ext cx="1512823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US" altLang="zh-CN" sz="1600" b="1" i="1" dirty="0"/>
                    <a:t>hip-hop     </a:t>
                  </a:r>
                  <a:r>
                    <a:rPr lang="zh-CN" altLang="en-US" sz="1600" b="1" i="1" dirty="0"/>
                    <a:t>落幕</a:t>
                  </a:r>
                </a:p>
              </p:txBody>
            </p:sp>
          </p:grpSp>
          <p:grpSp>
            <p:nvGrpSpPr>
              <p:cNvPr id="142" name="组合 141">
                <a:extLst>
                  <a:ext uri="{FF2B5EF4-FFF2-40B4-BE49-F238E27FC236}">
                    <a16:creationId xmlns:a16="http://schemas.microsoft.com/office/drawing/2014/main" id="{5365340B-C540-427F-A992-7FE225833CE9}"/>
                  </a:ext>
                </a:extLst>
              </p:cNvPr>
              <p:cNvGrpSpPr/>
              <p:nvPr/>
            </p:nvGrpSpPr>
            <p:grpSpPr>
              <a:xfrm>
                <a:off x="8822016" y="36000"/>
                <a:ext cx="2009054" cy="288000"/>
                <a:chOff x="0" y="36000"/>
                <a:chExt cx="2009054" cy="288000"/>
              </a:xfrm>
            </p:grpSpPr>
            <p:sp>
              <p:nvSpPr>
                <p:cNvPr id="149" name="平行四边形 148">
                  <a:extLst>
                    <a:ext uri="{FF2B5EF4-FFF2-40B4-BE49-F238E27FC236}">
                      <a16:creationId xmlns:a16="http://schemas.microsoft.com/office/drawing/2014/main" id="{6FE27FA9-D666-492D-9711-08D247CCE686}"/>
                    </a:ext>
                  </a:extLst>
                </p:cNvPr>
                <p:cNvSpPr/>
                <p:nvPr/>
              </p:nvSpPr>
              <p:spPr>
                <a:xfrm>
                  <a:off x="1649054" y="36000"/>
                  <a:ext cx="360000" cy="288000"/>
                </a:xfrm>
                <a:prstGeom prst="parallelogram">
                  <a:avLst>
                    <a:gd name="adj" fmla="val 42756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50" name="文本框 149">
                  <a:extLst>
                    <a:ext uri="{FF2B5EF4-FFF2-40B4-BE49-F238E27FC236}">
                      <a16:creationId xmlns:a16="http://schemas.microsoft.com/office/drawing/2014/main" id="{F26CBBE7-B9EE-4CFF-AF34-4E50428F5CF8}"/>
                    </a:ext>
                  </a:extLst>
                </p:cNvPr>
                <p:cNvSpPr txBox="1"/>
                <p:nvPr/>
              </p:nvSpPr>
              <p:spPr>
                <a:xfrm>
                  <a:off x="0" y="56890"/>
                  <a:ext cx="1512823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US" altLang="zh-CN" sz="1600" b="1" i="1" dirty="0"/>
                    <a:t>hip-hop     </a:t>
                  </a:r>
                  <a:r>
                    <a:rPr lang="zh-CN" altLang="en-US" sz="1600" b="1" i="1" dirty="0"/>
                    <a:t>落幕</a:t>
                  </a:r>
                  <a:r>
                    <a:rPr lang="en-US" altLang="zh-CN" sz="1600" b="1" i="1" dirty="0"/>
                    <a:t>  </a:t>
                  </a:r>
                  <a:endParaRPr lang="zh-CN" altLang="en-US" sz="1600" b="1" i="1" dirty="0"/>
                </a:p>
              </p:txBody>
            </p:sp>
          </p:grpSp>
          <p:grpSp>
            <p:nvGrpSpPr>
              <p:cNvPr id="143" name="组合 142">
                <a:extLst>
                  <a:ext uri="{FF2B5EF4-FFF2-40B4-BE49-F238E27FC236}">
                    <a16:creationId xmlns:a16="http://schemas.microsoft.com/office/drawing/2014/main" id="{1E739668-E70D-45C9-BB09-90D93066BAAC}"/>
                  </a:ext>
                </a:extLst>
              </p:cNvPr>
              <p:cNvGrpSpPr/>
              <p:nvPr/>
            </p:nvGrpSpPr>
            <p:grpSpPr>
              <a:xfrm>
                <a:off x="11027520" y="36000"/>
                <a:ext cx="2009054" cy="288000"/>
                <a:chOff x="0" y="36000"/>
                <a:chExt cx="2009054" cy="288000"/>
              </a:xfrm>
            </p:grpSpPr>
            <p:sp>
              <p:nvSpPr>
                <p:cNvPr id="147" name="平行四边形 146">
                  <a:extLst>
                    <a:ext uri="{FF2B5EF4-FFF2-40B4-BE49-F238E27FC236}">
                      <a16:creationId xmlns:a16="http://schemas.microsoft.com/office/drawing/2014/main" id="{34612213-02AC-491B-A626-086AC5E98E05}"/>
                    </a:ext>
                  </a:extLst>
                </p:cNvPr>
                <p:cNvSpPr/>
                <p:nvPr/>
              </p:nvSpPr>
              <p:spPr>
                <a:xfrm>
                  <a:off x="1649054" y="36000"/>
                  <a:ext cx="360000" cy="288000"/>
                </a:xfrm>
                <a:prstGeom prst="parallelogram">
                  <a:avLst>
                    <a:gd name="adj" fmla="val 42756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48" name="文本框 147">
                  <a:extLst>
                    <a:ext uri="{FF2B5EF4-FFF2-40B4-BE49-F238E27FC236}">
                      <a16:creationId xmlns:a16="http://schemas.microsoft.com/office/drawing/2014/main" id="{94C3BCF6-096C-41C7-AA24-F58E9E8E0BBB}"/>
                    </a:ext>
                  </a:extLst>
                </p:cNvPr>
                <p:cNvSpPr txBox="1"/>
                <p:nvPr/>
              </p:nvSpPr>
              <p:spPr>
                <a:xfrm>
                  <a:off x="0" y="56890"/>
                  <a:ext cx="1512823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US" altLang="zh-CN" sz="1600" b="1" i="1" dirty="0"/>
                    <a:t>hip-hop     </a:t>
                  </a:r>
                  <a:r>
                    <a:rPr lang="zh-CN" altLang="en-US" sz="1600" b="1" i="1" dirty="0"/>
                    <a:t>落幕</a:t>
                  </a:r>
                </a:p>
              </p:txBody>
            </p:sp>
          </p:grpSp>
          <p:grpSp>
            <p:nvGrpSpPr>
              <p:cNvPr id="144" name="组合 143">
                <a:extLst>
                  <a:ext uri="{FF2B5EF4-FFF2-40B4-BE49-F238E27FC236}">
                    <a16:creationId xmlns:a16="http://schemas.microsoft.com/office/drawing/2014/main" id="{B5711C6E-29A7-488B-AE81-9563913256BF}"/>
                  </a:ext>
                </a:extLst>
              </p:cNvPr>
              <p:cNvGrpSpPr/>
              <p:nvPr/>
            </p:nvGrpSpPr>
            <p:grpSpPr>
              <a:xfrm>
                <a:off x="13233024" y="36000"/>
                <a:ext cx="2009054" cy="288000"/>
                <a:chOff x="0" y="36000"/>
                <a:chExt cx="2009054" cy="288000"/>
              </a:xfrm>
            </p:grpSpPr>
            <p:sp>
              <p:nvSpPr>
                <p:cNvPr id="145" name="平行四边形 144">
                  <a:extLst>
                    <a:ext uri="{FF2B5EF4-FFF2-40B4-BE49-F238E27FC236}">
                      <a16:creationId xmlns:a16="http://schemas.microsoft.com/office/drawing/2014/main" id="{47B65391-AD42-44AF-968A-19FBF0F386F8}"/>
                    </a:ext>
                  </a:extLst>
                </p:cNvPr>
                <p:cNvSpPr/>
                <p:nvPr/>
              </p:nvSpPr>
              <p:spPr>
                <a:xfrm>
                  <a:off x="1649054" y="36000"/>
                  <a:ext cx="360000" cy="288000"/>
                </a:xfrm>
                <a:prstGeom prst="parallelogram">
                  <a:avLst>
                    <a:gd name="adj" fmla="val 42756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46" name="文本框 145">
                  <a:extLst>
                    <a:ext uri="{FF2B5EF4-FFF2-40B4-BE49-F238E27FC236}">
                      <a16:creationId xmlns:a16="http://schemas.microsoft.com/office/drawing/2014/main" id="{627AAA46-6604-4074-9CE8-197F7509BC6D}"/>
                    </a:ext>
                  </a:extLst>
                </p:cNvPr>
                <p:cNvSpPr txBox="1"/>
                <p:nvPr/>
              </p:nvSpPr>
              <p:spPr>
                <a:xfrm>
                  <a:off x="0" y="56890"/>
                  <a:ext cx="1512823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US" altLang="zh-CN" sz="1600" b="1" i="1" dirty="0"/>
                    <a:t>hip-hop     </a:t>
                  </a:r>
                  <a:r>
                    <a:rPr lang="zh-CN" altLang="en-US" sz="1600" b="1" i="1" dirty="0"/>
                    <a:t>表演</a:t>
                  </a:r>
                </a:p>
              </p:txBody>
            </p:sp>
          </p:grpSp>
        </p:grpSp>
        <p:grpSp>
          <p:nvGrpSpPr>
            <p:cNvPr id="113" name="组合 112">
              <a:extLst>
                <a:ext uri="{FF2B5EF4-FFF2-40B4-BE49-F238E27FC236}">
                  <a16:creationId xmlns:a16="http://schemas.microsoft.com/office/drawing/2014/main" id="{3155AF6B-E30C-4241-9E6A-AC124377EC04}"/>
                </a:ext>
              </a:extLst>
            </p:cNvPr>
            <p:cNvGrpSpPr/>
            <p:nvPr/>
          </p:nvGrpSpPr>
          <p:grpSpPr>
            <a:xfrm>
              <a:off x="-2626890" y="6498000"/>
              <a:ext cx="15652231" cy="360000"/>
              <a:chOff x="-410153" y="0"/>
              <a:chExt cx="15652231" cy="360000"/>
            </a:xfrm>
          </p:grpSpPr>
          <p:sp>
            <p:nvSpPr>
              <p:cNvPr id="114" name="矩形 113">
                <a:extLst>
                  <a:ext uri="{FF2B5EF4-FFF2-40B4-BE49-F238E27FC236}">
                    <a16:creationId xmlns:a16="http://schemas.microsoft.com/office/drawing/2014/main" id="{435E1FA6-1A90-4637-B49F-33C345CC752C}"/>
                  </a:ext>
                </a:extLst>
              </p:cNvPr>
              <p:cNvSpPr/>
              <p:nvPr/>
            </p:nvSpPr>
            <p:spPr>
              <a:xfrm>
                <a:off x="-410153" y="0"/>
                <a:ext cx="15516000" cy="360000"/>
              </a:xfrm>
              <a:prstGeom prst="rect">
                <a:avLst/>
              </a:prstGeom>
              <a:solidFill>
                <a:schemeClr val="accent2"/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116" name="组合 115">
                <a:extLst>
                  <a:ext uri="{FF2B5EF4-FFF2-40B4-BE49-F238E27FC236}">
                    <a16:creationId xmlns:a16="http://schemas.microsoft.com/office/drawing/2014/main" id="{0A92FF0D-3912-46B8-81EB-BA21E2F941E9}"/>
                  </a:ext>
                </a:extLst>
              </p:cNvPr>
              <p:cNvGrpSpPr/>
              <p:nvPr/>
            </p:nvGrpSpPr>
            <p:grpSpPr>
              <a:xfrm>
                <a:off x="0" y="36000"/>
                <a:ext cx="2009054" cy="288000"/>
                <a:chOff x="0" y="36000"/>
                <a:chExt cx="2009054" cy="288000"/>
              </a:xfrm>
            </p:grpSpPr>
            <p:sp>
              <p:nvSpPr>
                <p:cNvPr id="135" name="平行四边形 134">
                  <a:extLst>
                    <a:ext uri="{FF2B5EF4-FFF2-40B4-BE49-F238E27FC236}">
                      <a16:creationId xmlns:a16="http://schemas.microsoft.com/office/drawing/2014/main" id="{D82C66C4-2B85-441C-A2FB-474E1DD7878A}"/>
                    </a:ext>
                  </a:extLst>
                </p:cNvPr>
                <p:cNvSpPr/>
                <p:nvPr/>
              </p:nvSpPr>
              <p:spPr>
                <a:xfrm>
                  <a:off x="1649054" y="36000"/>
                  <a:ext cx="360000" cy="288000"/>
                </a:xfrm>
                <a:prstGeom prst="parallelogram">
                  <a:avLst>
                    <a:gd name="adj" fmla="val 42756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36" name="文本框 135">
                  <a:extLst>
                    <a:ext uri="{FF2B5EF4-FFF2-40B4-BE49-F238E27FC236}">
                      <a16:creationId xmlns:a16="http://schemas.microsoft.com/office/drawing/2014/main" id="{05371032-4D2F-420B-947D-FEFE1909F95D}"/>
                    </a:ext>
                  </a:extLst>
                </p:cNvPr>
                <p:cNvSpPr txBox="1"/>
                <p:nvPr/>
              </p:nvSpPr>
              <p:spPr>
                <a:xfrm>
                  <a:off x="0" y="56890"/>
                  <a:ext cx="1512823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US" altLang="zh-CN" sz="1600" b="1" i="1" dirty="0"/>
                    <a:t>hip-hop     </a:t>
                  </a:r>
                  <a:r>
                    <a:rPr lang="zh-CN" altLang="en-US" sz="1600" b="1" i="1" dirty="0"/>
                    <a:t>表演</a:t>
                  </a:r>
                  <a:r>
                    <a:rPr lang="en-US" altLang="zh-CN" sz="1600" b="1" i="1" dirty="0"/>
                    <a:t> </a:t>
                  </a:r>
                  <a:endParaRPr lang="zh-CN" altLang="en-US" sz="1600" b="1" i="1" dirty="0"/>
                </a:p>
              </p:txBody>
            </p:sp>
          </p:grpSp>
          <p:grpSp>
            <p:nvGrpSpPr>
              <p:cNvPr id="117" name="组合 116">
                <a:extLst>
                  <a:ext uri="{FF2B5EF4-FFF2-40B4-BE49-F238E27FC236}">
                    <a16:creationId xmlns:a16="http://schemas.microsoft.com/office/drawing/2014/main" id="{5C0B4156-2514-4C72-AED0-A524E3FC3C97}"/>
                  </a:ext>
                </a:extLst>
              </p:cNvPr>
              <p:cNvGrpSpPr/>
              <p:nvPr/>
            </p:nvGrpSpPr>
            <p:grpSpPr>
              <a:xfrm>
                <a:off x="2205504" y="36000"/>
                <a:ext cx="2009054" cy="288000"/>
                <a:chOff x="0" y="36000"/>
                <a:chExt cx="2009054" cy="288000"/>
              </a:xfrm>
            </p:grpSpPr>
            <p:sp>
              <p:nvSpPr>
                <p:cNvPr id="133" name="平行四边形 132">
                  <a:extLst>
                    <a:ext uri="{FF2B5EF4-FFF2-40B4-BE49-F238E27FC236}">
                      <a16:creationId xmlns:a16="http://schemas.microsoft.com/office/drawing/2014/main" id="{5FE27395-FD84-471A-9986-10DC01E21D29}"/>
                    </a:ext>
                  </a:extLst>
                </p:cNvPr>
                <p:cNvSpPr/>
                <p:nvPr/>
              </p:nvSpPr>
              <p:spPr>
                <a:xfrm>
                  <a:off x="1649054" y="36000"/>
                  <a:ext cx="360000" cy="288000"/>
                </a:xfrm>
                <a:prstGeom prst="parallelogram">
                  <a:avLst>
                    <a:gd name="adj" fmla="val 42756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34" name="文本框 133">
                  <a:extLst>
                    <a:ext uri="{FF2B5EF4-FFF2-40B4-BE49-F238E27FC236}">
                      <a16:creationId xmlns:a16="http://schemas.microsoft.com/office/drawing/2014/main" id="{A535736C-DC90-40DF-82C4-EC4A69C45857}"/>
                    </a:ext>
                  </a:extLst>
                </p:cNvPr>
                <p:cNvSpPr txBox="1"/>
                <p:nvPr/>
              </p:nvSpPr>
              <p:spPr>
                <a:xfrm>
                  <a:off x="0" y="56890"/>
                  <a:ext cx="1512823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US" altLang="zh-CN" sz="1600" b="1" i="1" dirty="0"/>
                    <a:t>hip-hop     </a:t>
                  </a:r>
                  <a:r>
                    <a:rPr lang="zh-CN" altLang="en-US" sz="1600" b="1" i="1" dirty="0"/>
                    <a:t>落幕</a:t>
                  </a:r>
                  <a:r>
                    <a:rPr lang="en-US" altLang="zh-CN" sz="1600" b="1" i="1" dirty="0"/>
                    <a:t> </a:t>
                  </a:r>
                  <a:endParaRPr lang="zh-CN" altLang="en-US" sz="1600" b="1" i="1" dirty="0"/>
                </a:p>
              </p:txBody>
            </p:sp>
          </p:grpSp>
          <p:grpSp>
            <p:nvGrpSpPr>
              <p:cNvPr id="118" name="组合 117">
                <a:extLst>
                  <a:ext uri="{FF2B5EF4-FFF2-40B4-BE49-F238E27FC236}">
                    <a16:creationId xmlns:a16="http://schemas.microsoft.com/office/drawing/2014/main" id="{77F5D506-D5B0-408A-BBC9-3B09721046F5}"/>
                  </a:ext>
                </a:extLst>
              </p:cNvPr>
              <p:cNvGrpSpPr/>
              <p:nvPr/>
            </p:nvGrpSpPr>
            <p:grpSpPr>
              <a:xfrm>
                <a:off x="4411008" y="36000"/>
                <a:ext cx="2009054" cy="288000"/>
                <a:chOff x="0" y="36000"/>
                <a:chExt cx="2009054" cy="288000"/>
              </a:xfrm>
            </p:grpSpPr>
            <p:sp>
              <p:nvSpPr>
                <p:cNvPr id="131" name="平行四边形 130">
                  <a:extLst>
                    <a:ext uri="{FF2B5EF4-FFF2-40B4-BE49-F238E27FC236}">
                      <a16:creationId xmlns:a16="http://schemas.microsoft.com/office/drawing/2014/main" id="{345AF294-2268-41B6-8DA7-11B30B5150ED}"/>
                    </a:ext>
                  </a:extLst>
                </p:cNvPr>
                <p:cNvSpPr/>
                <p:nvPr/>
              </p:nvSpPr>
              <p:spPr>
                <a:xfrm>
                  <a:off x="1649054" y="36000"/>
                  <a:ext cx="360000" cy="288000"/>
                </a:xfrm>
                <a:prstGeom prst="parallelogram">
                  <a:avLst>
                    <a:gd name="adj" fmla="val 42756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32" name="文本框 131">
                  <a:extLst>
                    <a:ext uri="{FF2B5EF4-FFF2-40B4-BE49-F238E27FC236}">
                      <a16:creationId xmlns:a16="http://schemas.microsoft.com/office/drawing/2014/main" id="{9887C8FB-2356-46DA-B86F-EF146775448F}"/>
                    </a:ext>
                  </a:extLst>
                </p:cNvPr>
                <p:cNvSpPr txBox="1"/>
                <p:nvPr/>
              </p:nvSpPr>
              <p:spPr>
                <a:xfrm>
                  <a:off x="0" y="56890"/>
                  <a:ext cx="1512823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US" altLang="zh-CN" sz="1600" b="1" i="1" dirty="0"/>
                    <a:t>hip-hop     </a:t>
                  </a:r>
                  <a:r>
                    <a:rPr lang="zh-CN" altLang="en-US" sz="1600" b="1" i="1" dirty="0"/>
                    <a:t>落幕</a:t>
                  </a:r>
                </a:p>
              </p:txBody>
            </p:sp>
          </p:grpSp>
          <p:grpSp>
            <p:nvGrpSpPr>
              <p:cNvPr id="119" name="组合 118">
                <a:extLst>
                  <a:ext uri="{FF2B5EF4-FFF2-40B4-BE49-F238E27FC236}">
                    <a16:creationId xmlns:a16="http://schemas.microsoft.com/office/drawing/2014/main" id="{8D28962D-AAE6-4B10-BCFD-D85E0F9D35FD}"/>
                  </a:ext>
                </a:extLst>
              </p:cNvPr>
              <p:cNvGrpSpPr/>
              <p:nvPr/>
            </p:nvGrpSpPr>
            <p:grpSpPr>
              <a:xfrm>
                <a:off x="6616512" y="36000"/>
                <a:ext cx="2009054" cy="288000"/>
                <a:chOff x="0" y="36000"/>
                <a:chExt cx="2009054" cy="288000"/>
              </a:xfrm>
            </p:grpSpPr>
            <p:sp>
              <p:nvSpPr>
                <p:cNvPr id="129" name="平行四边形 128">
                  <a:extLst>
                    <a:ext uri="{FF2B5EF4-FFF2-40B4-BE49-F238E27FC236}">
                      <a16:creationId xmlns:a16="http://schemas.microsoft.com/office/drawing/2014/main" id="{34C89CCC-0FF3-42BB-ABA7-D1A4C1D21620}"/>
                    </a:ext>
                  </a:extLst>
                </p:cNvPr>
                <p:cNvSpPr/>
                <p:nvPr/>
              </p:nvSpPr>
              <p:spPr>
                <a:xfrm>
                  <a:off x="1649054" y="36000"/>
                  <a:ext cx="360000" cy="288000"/>
                </a:xfrm>
                <a:prstGeom prst="parallelogram">
                  <a:avLst>
                    <a:gd name="adj" fmla="val 42756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30" name="文本框 129">
                  <a:extLst>
                    <a:ext uri="{FF2B5EF4-FFF2-40B4-BE49-F238E27FC236}">
                      <a16:creationId xmlns:a16="http://schemas.microsoft.com/office/drawing/2014/main" id="{86A1DCDF-D60A-4A4D-A36A-BF60CD3AE190}"/>
                    </a:ext>
                  </a:extLst>
                </p:cNvPr>
                <p:cNvSpPr txBox="1"/>
                <p:nvPr/>
              </p:nvSpPr>
              <p:spPr>
                <a:xfrm>
                  <a:off x="0" y="56890"/>
                  <a:ext cx="1512823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US" altLang="zh-CN" sz="1600" b="1" i="1" dirty="0"/>
                    <a:t>hip-hop     </a:t>
                  </a:r>
                  <a:r>
                    <a:rPr lang="zh-CN" altLang="en-US" sz="1600" b="1" i="1" dirty="0"/>
                    <a:t>落幕</a:t>
                  </a:r>
                </a:p>
              </p:txBody>
            </p:sp>
          </p:grpSp>
          <p:grpSp>
            <p:nvGrpSpPr>
              <p:cNvPr id="120" name="组合 119">
                <a:extLst>
                  <a:ext uri="{FF2B5EF4-FFF2-40B4-BE49-F238E27FC236}">
                    <a16:creationId xmlns:a16="http://schemas.microsoft.com/office/drawing/2014/main" id="{0E73AE96-1836-49F1-ABA8-8A2EAA859DFB}"/>
                  </a:ext>
                </a:extLst>
              </p:cNvPr>
              <p:cNvGrpSpPr/>
              <p:nvPr/>
            </p:nvGrpSpPr>
            <p:grpSpPr>
              <a:xfrm>
                <a:off x="8822016" y="36000"/>
                <a:ext cx="2009054" cy="288000"/>
                <a:chOff x="0" y="36000"/>
                <a:chExt cx="2009054" cy="288000"/>
              </a:xfrm>
            </p:grpSpPr>
            <p:sp>
              <p:nvSpPr>
                <p:cNvPr id="127" name="平行四边形 126">
                  <a:extLst>
                    <a:ext uri="{FF2B5EF4-FFF2-40B4-BE49-F238E27FC236}">
                      <a16:creationId xmlns:a16="http://schemas.microsoft.com/office/drawing/2014/main" id="{C36FDBB0-8012-484D-9BD8-856029D5465F}"/>
                    </a:ext>
                  </a:extLst>
                </p:cNvPr>
                <p:cNvSpPr/>
                <p:nvPr/>
              </p:nvSpPr>
              <p:spPr>
                <a:xfrm>
                  <a:off x="1649054" y="36000"/>
                  <a:ext cx="360000" cy="288000"/>
                </a:xfrm>
                <a:prstGeom prst="parallelogram">
                  <a:avLst>
                    <a:gd name="adj" fmla="val 42756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28" name="文本框 127">
                  <a:extLst>
                    <a:ext uri="{FF2B5EF4-FFF2-40B4-BE49-F238E27FC236}">
                      <a16:creationId xmlns:a16="http://schemas.microsoft.com/office/drawing/2014/main" id="{9459A297-77BE-4503-B4F8-5F7C2735650B}"/>
                    </a:ext>
                  </a:extLst>
                </p:cNvPr>
                <p:cNvSpPr txBox="1"/>
                <p:nvPr/>
              </p:nvSpPr>
              <p:spPr>
                <a:xfrm>
                  <a:off x="0" y="56890"/>
                  <a:ext cx="1512823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US" altLang="zh-CN" sz="1600" b="1" i="1" dirty="0"/>
                    <a:t>hip-hop     </a:t>
                  </a:r>
                  <a:r>
                    <a:rPr lang="zh-CN" altLang="en-US" sz="1600" b="1" i="1" dirty="0"/>
                    <a:t>落幕</a:t>
                  </a:r>
                </a:p>
              </p:txBody>
            </p:sp>
          </p:grpSp>
          <p:grpSp>
            <p:nvGrpSpPr>
              <p:cNvPr id="121" name="组合 120">
                <a:extLst>
                  <a:ext uri="{FF2B5EF4-FFF2-40B4-BE49-F238E27FC236}">
                    <a16:creationId xmlns:a16="http://schemas.microsoft.com/office/drawing/2014/main" id="{570AAF2B-1109-4286-BDC8-A04093307E9C}"/>
                  </a:ext>
                </a:extLst>
              </p:cNvPr>
              <p:cNvGrpSpPr/>
              <p:nvPr/>
            </p:nvGrpSpPr>
            <p:grpSpPr>
              <a:xfrm>
                <a:off x="11027520" y="36000"/>
                <a:ext cx="2009054" cy="288000"/>
                <a:chOff x="0" y="36000"/>
                <a:chExt cx="2009054" cy="288000"/>
              </a:xfrm>
            </p:grpSpPr>
            <p:sp>
              <p:nvSpPr>
                <p:cNvPr id="125" name="平行四边形 124">
                  <a:extLst>
                    <a:ext uri="{FF2B5EF4-FFF2-40B4-BE49-F238E27FC236}">
                      <a16:creationId xmlns:a16="http://schemas.microsoft.com/office/drawing/2014/main" id="{E11F5039-3326-4C9D-9BDD-063ECA29723E}"/>
                    </a:ext>
                  </a:extLst>
                </p:cNvPr>
                <p:cNvSpPr/>
                <p:nvPr/>
              </p:nvSpPr>
              <p:spPr>
                <a:xfrm>
                  <a:off x="1649054" y="36000"/>
                  <a:ext cx="360000" cy="288000"/>
                </a:xfrm>
                <a:prstGeom prst="parallelogram">
                  <a:avLst>
                    <a:gd name="adj" fmla="val 42756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26" name="文本框 125">
                  <a:extLst>
                    <a:ext uri="{FF2B5EF4-FFF2-40B4-BE49-F238E27FC236}">
                      <a16:creationId xmlns:a16="http://schemas.microsoft.com/office/drawing/2014/main" id="{823E8DCC-D424-4C53-9780-6A3CDA7033A8}"/>
                    </a:ext>
                  </a:extLst>
                </p:cNvPr>
                <p:cNvSpPr txBox="1"/>
                <p:nvPr/>
              </p:nvSpPr>
              <p:spPr>
                <a:xfrm>
                  <a:off x="0" y="56890"/>
                  <a:ext cx="1512823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US" altLang="zh-CN" sz="1600" b="1" i="1" dirty="0"/>
                    <a:t>hip-hop     </a:t>
                  </a:r>
                  <a:r>
                    <a:rPr lang="zh-CN" altLang="en-US" sz="1600" b="1" i="1" dirty="0"/>
                    <a:t>落幕</a:t>
                  </a:r>
                  <a:r>
                    <a:rPr lang="en-US" altLang="zh-CN" sz="1600" b="1" i="1" dirty="0"/>
                    <a:t> </a:t>
                  </a:r>
                  <a:endParaRPr lang="zh-CN" altLang="en-US" sz="1600" b="1" i="1" dirty="0"/>
                </a:p>
              </p:txBody>
            </p:sp>
          </p:grpSp>
          <p:grpSp>
            <p:nvGrpSpPr>
              <p:cNvPr id="122" name="组合 121">
                <a:extLst>
                  <a:ext uri="{FF2B5EF4-FFF2-40B4-BE49-F238E27FC236}">
                    <a16:creationId xmlns:a16="http://schemas.microsoft.com/office/drawing/2014/main" id="{5CE0A4D5-1F79-422A-9A06-509D6F93148F}"/>
                  </a:ext>
                </a:extLst>
              </p:cNvPr>
              <p:cNvGrpSpPr/>
              <p:nvPr/>
            </p:nvGrpSpPr>
            <p:grpSpPr>
              <a:xfrm>
                <a:off x="13233024" y="36000"/>
                <a:ext cx="2009054" cy="288000"/>
                <a:chOff x="0" y="36000"/>
                <a:chExt cx="2009054" cy="288000"/>
              </a:xfrm>
            </p:grpSpPr>
            <p:sp>
              <p:nvSpPr>
                <p:cNvPr id="123" name="平行四边形 122">
                  <a:extLst>
                    <a:ext uri="{FF2B5EF4-FFF2-40B4-BE49-F238E27FC236}">
                      <a16:creationId xmlns:a16="http://schemas.microsoft.com/office/drawing/2014/main" id="{B3937EBA-54B4-43E1-87E7-E3EF9153909C}"/>
                    </a:ext>
                  </a:extLst>
                </p:cNvPr>
                <p:cNvSpPr/>
                <p:nvPr/>
              </p:nvSpPr>
              <p:spPr>
                <a:xfrm>
                  <a:off x="1649054" y="36000"/>
                  <a:ext cx="360000" cy="288000"/>
                </a:xfrm>
                <a:prstGeom prst="parallelogram">
                  <a:avLst>
                    <a:gd name="adj" fmla="val 42756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24" name="文本框 123">
                  <a:extLst>
                    <a:ext uri="{FF2B5EF4-FFF2-40B4-BE49-F238E27FC236}">
                      <a16:creationId xmlns:a16="http://schemas.microsoft.com/office/drawing/2014/main" id="{9849E365-BAE3-4498-9190-12827B4C6DFE}"/>
                    </a:ext>
                  </a:extLst>
                </p:cNvPr>
                <p:cNvSpPr txBox="1"/>
                <p:nvPr/>
              </p:nvSpPr>
              <p:spPr>
                <a:xfrm>
                  <a:off x="0" y="56890"/>
                  <a:ext cx="1512823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US" altLang="zh-CN" sz="1600" b="1" i="1" dirty="0"/>
                    <a:t>hip-hop     </a:t>
                  </a:r>
                  <a:r>
                    <a:rPr lang="zh-CN" altLang="en-US" sz="1600" b="1" i="1" dirty="0"/>
                    <a:t>落幕</a:t>
                  </a:r>
                </a:p>
              </p:txBody>
            </p:sp>
          </p:grpSp>
        </p:grpSp>
      </p:grpSp>
      <p:grpSp>
        <p:nvGrpSpPr>
          <p:cNvPr id="159" name="Group 71_1">
            <a:extLst>
              <a:ext uri="{FF2B5EF4-FFF2-40B4-BE49-F238E27FC236}">
                <a16:creationId xmlns:a16="http://schemas.microsoft.com/office/drawing/2014/main" id="{C21A21EC-DDC2-4532-B1D8-E13F5288079C}"/>
              </a:ext>
            </a:extLst>
          </p:cNvPr>
          <p:cNvGrpSpPr/>
          <p:nvPr/>
        </p:nvGrpSpPr>
        <p:grpSpPr>
          <a:xfrm>
            <a:off x="-2874028" y="-1341536"/>
            <a:ext cx="19180828" cy="12018628"/>
            <a:chOff x="-2874028" y="-1341536"/>
            <a:chExt cx="19180828" cy="12018628"/>
          </a:xfrm>
          <a:solidFill>
            <a:srgbClr val="E6E6E6"/>
          </a:solidFill>
        </p:grpSpPr>
        <p:sp>
          <p:nvSpPr>
            <p:cNvPr id="160" name="矩形 159">
              <a:extLst>
                <a:ext uri="{FF2B5EF4-FFF2-40B4-BE49-F238E27FC236}">
                  <a16:creationId xmlns:a16="http://schemas.microsoft.com/office/drawing/2014/main" id="{9F0E0CC0-F4E3-446E-A202-A375384B346F}"/>
                </a:ext>
              </a:extLst>
            </p:cNvPr>
            <p:cNvSpPr/>
            <p:nvPr userDrawn="1"/>
          </p:nvSpPr>
          <p:spPr>
            <a:xfrm>
              <a:off x="0" y="-1341536"/>
              <a:ext cx="12192000" cy="134153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1" name="矩形 160">
              <a:extLst>
                <a:ext uri="{FF2B5EF4-FFF2-40B4-BE49-F238E27FC236}">
                  <a16:creationId xmlns:a16="http://schemas.microsoft.com/office/drawing/2014/main" id="{1DDE874F-BFDE-4F88-A4BB-A0FE2C63AB8B}"/>
                </a:ext>
              </a:extLst>
            </p:cNvPr>
            <p:cNvSpPr/>
            <p:nvPr userDrawn="1"/>
          </p:nvSpPr>
          <p:spPr>
            <a:xfrm>
              <a:off x="0" y="6866204"/>
              <a:ext cx="12192000" cy="381088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2" name="矩形 161">
              <a:extLst>
                <a:ext uri="{FF2B5EF4-FFF2-40B4-BE49-F238E27FC236}">
                  <a16:creationId xmlns:a16="http://schemas.microsoft.com/office/drawing/2014/main" id="{66DB7303-946F-4079-85FC-D51705B44264}"/>
                </a:ext>
              </a:extLst>
            </p:cNvPr>
            <p:cNvSpPr/>
            <p:nvPr userDrawn="1"/>
          </p:nvSpPr>
          <p:spPr>
            <a:xfrm>
              <a:off x="-2874028" y="-1341536"/>
              <a:ext cx="2874028" cy="1201862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3" name="矩形 162">
              <a:extLst>
                <a:ext uri="{FF2B5EF4-FFF2-40B4-BE49-F238E27FC236}">
                  <a16:creationId xmlns:a16="http://schemas.microsoft.com/office/drawing/2014/main" id="{AE1F0B1E-EB6C-47D4-A599-5B6CCFE0A3F9}"/>
                </a:ext>
              </a:extLst>
            </p:cNvPr>
            <p:cNvSpPr/>
            <p:nvPr userDrawn="1"/>
          </p:nvSpPr>
          <p:spPr>
            <a:xfrm>
              <a:off x="12192000" y="-1341536"/>
              <a:ext cx="4114800" cy="1201862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6992542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组合 86">
            <a:extLst>
              <a:ext uri="{FF2B5EF4-FFF2-40B4-BE49-F238E27FC236}">
                <a16:creationId xmlns:a16="http://schemas.microsoft.com/office/drawing/2014/main" id="{CE5E13A4-8B51-484C-A6F0-4D9933C4779D}"/>
              </a:ext>
            </a:extLst>
          </p:cNvPr>
          <p:cNvGrpSpPr/>
          <p:nvPr/>
        </p:nvGrpSpPr>
        <p:grpSpPr>
          <a:xfrm>
            <a:off x="368300" y="778203"/>
            <a:ext cx="819695" cy="549593"/>
            <a:chOff x="1300132" y="1445277"/>
            <a:chExt cx="819695" cy="549593"/>
          </a:xfrm>
        </p:grpSpPr>
        <p:sp>
          <p:nvSpPr>
            <p:cNvPr id="88" name="文本框 87">
              <a:extLst>
                <a:ext uri="{FF2B5EF4-FFF2-40B4-BE49-F238E27FC236}">
                  <a16:creationId xmlns:a16="http://schemas.microsoft.com/office/drawing/2014/main" id="{0526984A-A9B9-4F61-B1C5-F3813EB59394}"/>
                </a:ext>
              </a:extLst>
            </p:cNvPr>
            <p:cNvSpPr txBox="1"/>
            <p:nvPr/>
          </p:nvSpPr>
          <p:spPr>
            <a:xfrm>
              <a:off x="1300132" y="1445277"/>
              <a:ext cx="819695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zh-CN" altLang="en-US" sz="3200" dirty="0">
                  <a:solidFill>
                    <a:schemeClr val="accent3"/>
                  </a:solidFill>
                  <a:latin typeface="优设标题黑" panose="00000500000000000000" pitchFamily="2" charset="-122"/>
                  <a:ea typeface="优设标题黑" panose="00000500000000000000" pitchFamily="2" charset="-122"/>
                </a:rPr>
                <a:t>落幕</a:t>
              </a:r>
            </a:p>
          </p:txBody>
        </p:sp>
        <p:sp>
          <p:nvSpPr>
            <p:cNvPr id="89" name="文本框 88">
              <a:extLst>
                <a:ext uri="{FF2B5EF4-FFF2-40B4-BE49-F238E27FC236}">
                  <a16:creationId xmlns:a16="http://schemas.microsoft.com/office/drawing/2014/main" id="{F28E96D4-7B59-401D-9D34-6942040C5D9E}"/>
                </a:ext>
              </a:extLst>
            </p:cNvPr>
            <p:cNvSpPr txBox="1"/>
            <p:nvPr/>
          </p:nvSpPr>
          <p:spPr>
            <a:xfrm>
              <a:off x="1319183" y="1502427"/>
              <a:ext cx="800644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zh-CN" altLang="en-US" sz="3200" dirty="0">
                  <a:solidFill>
                    <a:schemeClr val="accent2"/>
                  </a:solidFill>
                  <a:latin typeface="优设标题黑" panose="00000500000000000000" pitchFamily="2" charset="-122"/>
                  <a:ea typeface="优设标题黑" panose="00000500000000000000" pitchFamily="2" charset="-122"/>
                </a:rPr>
                <a:t>落幕</a:t>
              </a:r>
            </a:p>
          </p:txBody>
        </p:sp>
        <p:sp>
          <p:nvSpPr>
            <p:cNvPr id="90" name="文本框 89">
              <a:extLst>
                <a:ext uri="{FF2B5EF4-FFF2-40B4-BE49-F238E27FC236}">
                  <a16:creationId xmlns:a16="http://schemas.microsoft.com/office/drawing/2014/main" id="{F4CE8341-CD21-45DB-9611-D9F5A6E78A88}"/>
                </a:ext>
              </a:extLst>
            </p:cNvPr>
            <p:cNvSpPr txBox="1"/>
            <p:nvPr/>
          </p:nvSpPr>
          <p:spPr>
            <a:xfrm>
              <a:off x="1300133" y="1483377"/>
              <a:ext cx="800644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zh-CN" altLang="en-US" sz="3200" dirty="0">
                  <a:latin typeface="优设标题黑" panose="00000500000000000000" pitchFamily="2" charset="-122"/>
                  <a:ea typeface="优设标题黑" panose="00000500000000000000" pitchFamily="2" charset="-122"/>
                </a:rPr>
                <a:t>落幕</a:t>
              </a:r>
            </a:p>
          </p:txBody>
        </p:sp>
      </p:grpSp>
      <p:grpSp>
        <p:nvGrpSpPr>
          <p:cNvPr id="6" name="Group 71_1">
            <a:extLst>
              <a:ext uri="{FF2B5EF4-FFF2-40B4-BE49-F238E27FC236}">
                <a16:creationId xmlns:a16="http://schemas.microsoft.com/office/drawing/2014/main" id="{327B5E0F-F9C0-4DAF-B0E2-FE15046FE29A}"/>
              </a:ext>
            </a:extLst>
          </p:cNvPr>
          <p:cNvGrpSpPr/>
          <p:nvPr/>
        </p:nvGrpSpPr>
        <p:grpSpPr>
          <a:xfrm>
            <a:off x="-5456903" y="-1341536"/>
            <a:ext cx="21763703" cy="12018628"/>
            <a:chOff x="-5456903" y="-1341536"/>
            <a:chExt cx="21763703" cy="12018628"/>
          </a:xfrm>
          <a:solidFill>
            <a:srgbClr val="E6E6E6"/>
          </a:solidFill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99574EB1-E07B-42C1-98C7-BE5A946257B8}"/>
                </a:ext>
              </a:extLst>
            </p:cNvPr>
            <p:cNvSpPr/>
            <p:nvPr userDrawn="1"/>
          </p:nvSpPr>
          <p:spPr>
            <a:xfrm>
              <a:off x="0" y="-1341536"/>
              <a:ext cx="12192000" cy="134153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344E5658-FC32-43D7-AE61-2251F7227E32}"/>
                </a:ext>
              </a:extLst>
            </p:cNvPr>
            <p:cNvSpPr/>
            <p:nvPr userDrawn="1"/>
          </p:nvSpPr>
          <p:spPr>
            <a:xfrm>
              <a:off x="0" y="6866204"/>
              <a:ext cx="12192000" cy="381088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4992AC33-BF5A-4D18-A666-E1AD110DFE6F}"/>
                </a:ext>
              </a:extLst>
            </p:cNvPr>
            <p:cNvSpPr/>
            <p:nvPr userDrawn="1"/>
          </p:nvSpPr>
          <p:spPr>
            <a:xfrm>
              <a:off x="-5456903" y="-1341536"/>
              <a:ext cx="5456903" cy="1201862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1AFBD551-F7F5-4BC8-85E0-0A817E6221E5}"/>
                </a:ext>
              </a:extLst>
            </p:cNvPr>
            <p:cNvSpPr/>
            <p:nvPr userDrawn="1"/>
          </p:nvSpPr>
          <p:spPr>
            <a:xfrm>
              <a:off x="12192000" y="-1341536"/>
              <a:ext cx="4114800" cy="1201862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42157187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05764948-2243-4C00-8EC2-EED1B5EB22FB}"/>
              </a:ext>
            </a:extLst>
          </p:cNvPr>
          <p:cNvGrpSpPr/>
          <p:nvPr/>
        </p:nvGrpSpPr>
        <p:grpSpPr>
          <a:xfrm>
            <a:off x="-566057" y="0"/>
            <a:ext cx="13004800" cy="360000"/>
            <a:chOff x="-1526071" y="6399975"/>
            <a:chExt cx="11179278" cy="360000"/>
          </a:xfrm>
          <a:effectLst/>
        </p:grpSpPr>
        <p:sp>
          <p:nvSpPr>
            <p:cNvPr id="3" name="平行四边形 2">
              <a:extLst>
                <a:ext uri="{FF2B5EF4-FFF2-40B4-BE49-F238E27FC236}">
                  <a16:creationId xmlns:a16="http://schemas.microsoft.com/office/drawing/2014/main" id="{6D4B68A1-587E-4983-9344-3EFACF1EF81F}"/>
                </a:ext>
              </a:extLst>
            </p:cNvPr>
            <p:cNvSpPr/>
            <p:nvPr/>
          </p:nvSpPr>
          <p:spPr>
            <a:xfrm>
              <a:off x="-1526071" y="6399975"/>
              <a:ext cx="11179278" cy="360000"/>
            </a:xfrm>
            <a:prstGeom prst="parallelogram">
              <a:avLst>
                <a:gd name="adj" fmla="val 49812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平行四边形 3">
              <a:extLst>
                <a:ext uri="{FF2B5EF4-FFF2-40B4-BE49-F238E27FC236}">
                  <a16:creationId xmlns:a16="http://schemas.microsoft.com/office/drawing/2014/main" id="{82681AFF-5289-4A76-9DC2-706957C9212F}"/>
                </a:ext>
              </a:extLst>
            </p:cNvPr>
            <p:cNvSpPr/>
            <p:nvPr/>
          </p:nvSpPr>
          <p:spPr>
            <a:xfrm>
              <a:off x="2080888" y="6399975"/>
              <a:ext cx="984071" cy="360000"/>
            </a:xfrm>
            <a:prstGeom prst="parallelogram">
              <a:avLst>
                <a:gd name="adj" fmla="val 49812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C1653FDC-2F6E-4CB4-B087-4E2E604A4437}"/>
                </a:ext>
              </a:extLst>
            </p:cNvPr>
            <p:cNvSpPr txBox="1"/>
            <p:nvPr/>
          </p:nvSpPr>
          <p:spPr>
            <a:xfrm>
              <a:off x="-861173" y="6441476"/>
              <a:ext cx="696718" cy="20310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dist"/>
              <a:r>
                <a:rPr lang="en-US" altLang="zh-CN" dirty="0"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BCU</a:t>
              </a:r>
              <a:endParaRPr lang="zh-CN" altLang="en-US" dirty="0"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  <p:sp>
          <p:nvSpPr>
            <p:cNvPr id="6" name="平行四边形 5">
              <a:extLst>
                <a:ext uri="{FF2B5EF4-FFF2-40B4-BE49-F238E27FC236}">
                  <a16:creationId xmlns:a16="http://schemas.microsoft.com/office/drawing/2014/main" id="{D88AA760-6E90-4F89-BCAC-FFB59F797241}"/>
                </a:ext>
              </a:extLst>
            </p:cNvPr>
            <p:cNvSpPr/>
            <p:nvPr/>
          </p:nvSpPr>
          <p:spPr>
            <a:xfrm>
              <a:off x="6116219" y="6399975"/>
              <a:ext cx="984071" cy="360000"/>
            </a:xfrm>
            <a:prstGeom prst="parallelogram">
              <a:avLst>
                <a:gd name="adj" fmla="val 49812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平行四边形 6">
              <a:extLst>
                <a:ext uri="{FF2B5EF4-FFF2-40B4-BE49-F238E27FC236}">
                  <a16:creationId xmlns:a16="http://schemas.microsoft.com/office/drawing/2014/main" id="{2DF6E84D-5C54-4AA7-9505-5A67571C284C}"/>
                </a:ext>
              </a:extLst>
            </p:cNvPr>
            <p:cNvSpPr/>
            <p:nvPr/>
          </p:nvSpPr>
          <p:spPr>
            <a:xfrm>
              <a:off x="-55256" y="6399975"/>
              <a:ext cx="984071" cy="360000"/>
            </a:xfrm>
            <a:prstGeom prst="parallelogram">
              <a:avLst>
                <a:gd name="adj" fmla="val 49812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平行四边形 7">
              <a:extLst>
                <a:ext uri="{FF2B5EF4-FFF2-40B4-BE49-F238E27FC236}">
                  <a16:creationId xmlns:a16="http://schemas.microsoft.com/office/drawing/2014/main" id="{2932EEB2-EFBB-482C-A2E7-C8232406004D}"/>
                </a:ext>
              </a:extLst>
            </p:cNvPr>
            <p:cNvSpPr/>
            <p:nvPr/>
          </p:nvSpPr>
          <p:spPr>
            <a:xfrm>
              <a:off x="4217032" y="6399975"/>
              <a:ext cx="984071" cy="360000"/>
            </a:xfrm>
            <a:prstGeom prst="parallelogram">
              <a:avLst>
                <a:gd name="adj" fmla="val 49812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平行四边形 8">
              <a:extLst>
                <a:ext uri="{FF2B5EF4-FFF2-40B4-BE49-F238E27FC236}">
                  <a16:creationId xmlns:a16="http://schemas.microsoft.com/office/drawing/2014/main" id="{1F1ACBB3-AD3D-4D8E-B160-BE76D07F1480}"/>
                </a:ext>
              </a:extLst>
            </p:cNvPr>
            <p:cNvSpPr/>
            <p:nvPr/>
          </p:nvSpPr>
          <p:spPr>
            <a:xfrm>
              <a:off x="8252364" y="6399975"/>
              <a:ext cx="984071" cy="360000"/>
            </a:xfrm>
            <a:prstGeom prst="parallelogram">
              <a:avLst>
                <a:gd name="adj" fmla="val 49812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DB333A44-ADAB-45F7-A472-29F367FCF4F3}"/>
                </a:ext>
              </a:extLst>
            </p:cNvPr>
            <p:cNvSpPr txBox="1"/>
            <p:nvPr/>
          </p:nvSpPr>
          <p:spPr>
            <a:xfrm>
              <a:off x="1038014" y="6441476"/>
              <a:ext cx="933675" cy="20310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dist"/>
              <a:r>
                <a:rPr lang="en-US" altLang="zh-CN" dirty="0"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DANCE</a:t>
              </a:r>
              <a:endParaRPr lang="zh-CN" altLang="en-US" dirty="0"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22C9BF3C-7D6C-43FC-848B-A202B176DB90}"/>
                </a:ext>
              </a:extLst>
            </p:cNvPr>
            <p:cNvSpPr txBox="1"/>
            <p:nvPr/>
          </p:nvSpPr>
          <p:spPr>
            <a:xfrm>
              <a:off x="3174158" y="6441476"/>
              <a:ext cx="933675" cy="20310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dist"/>
              <a:r>
                <a:rPr lang="en-US" altLang="zh-CN" dirty="0"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2020</a:t>
              </a:r>
              <a:endParaRPr lang="zh-CN" altLang="en-US" dirty="0"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33D6455E-949A-4F7B-9B8F-597E27DC688C}"/>
                </a:ext>
              </a:extLst>
            </p:cNvPr>
            <p:cNvSpPr txBox="1"/>
            <p:nvPr/>
          </p:nvSpPr>
          <p:spPr>
            <a:xfrm>
              <a:off x="5310302" y="6441476"/>
              <a:ext cx="696718" cy="20310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dist"/>
              <a:r>
                <a:rPr lang="en-US" altLang="zh-CN" dirty="0"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BCU</a:t>
              </a:r>
              <a:endParaRPr lang="zh-CN" altLang="en-US" dirty="0"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62B00DB7-013A-492D-BBF4-0D1849274F0F}"/>
                </a:ext>
              </a:extLst>
            </p:cNvPr>
            <p:cNvSpPr txBox="1"/>
            <p:nvPr/>
          </p:nvSpPr>
          <p:spPr>
            <a:xfrm>
              <a:off x="7209489" y="6441476"/>
              <a:ext cx="1001336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dist"/>
              <a:r>
                <a:rPr lang="en-US" altLang="zh-CN" dirty="0"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DANCE</a:t>
              </a:r>
              <a:endParaRPr lang="zh-CN" altLang="en-US" dirty="0"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4F6B0A08-4F4B-468E-912E-D5E62411B9F3}"/>
              </a:ext>
            </a:extLst>
          </p:cNvPr>
          <p:cNvGrpSpPr/>
          <p:nvPr/>
        </p:nvGrpSpPr>
        <p:grpSpPr>
          <a:xfrm>
            <a:off x="-566057" y="6498000"/>
            <a:ext cx="13004800" cy="360000"/>
            <a:chOff x="-1526071" y="6399975"/>
            <a:chExt cx="11179278" cy="360000"/>
          </a:xfrm>
          <a:effectLst/>
        </p:grpSpPr>
        <p:sp>
          <p:nvSpPr>
            <p:cNvPr id="15" name="平行四边形 14">
              <a:extLst>
                <a:ext uri="{FF2B5EF4-FFF2-40B4-BE49-F238E27FC236}">
                  <a16:creationId xmlns:a16="http://schemas.microsoft.com/office/drawing/2014/main" id="{A2263518-7C15-4902-B94C-59453DB8B77F}"/>
                </a:ext>
              </a:extLst>
            </p:cNvPr>
            <p:cNvSpPr/>
            <p:nvPr/>
          </p:nvSpPr>
          <p:spPr>
            <a:xfrm>
              <a:off x="-1526071" y="6399975"/>
              <a:ext cx="11179278" cy="360000"/>
            </a:xfrm>
            <a:prstGeom prst="parallelogram">
              <a:avLst>
                <a:gd name="adj" fmla="val 49812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" name="平行四边形 15">
              <a:extLst>
                <a:ext uri="{FF2B5EF4-FFF2-40B4-BE49-F238E27FC236}">
                  <a16:creationId xmlns:a16="http://schemas.microsoft.com/office/drawing/2014/main" id="{86B71531-FA58-486C-A3B0-A273BFE550D3}"/>
                </a:ext>
              </a:extLst>
            </p:cNvPr>
            <p:cNvSpPr/>
            <p:nvPr/>
          </p:nvSpPr>
          <p:spPr>
            <a:xfrm>
              <a:off x="2080888" y="6399975"/>
              <a:ext cx="984071" cy="360000"/>
            </a:xfrm>
            <a:prstGeom prst="parallelogram">
              <a:avLst>
                <a:gd name="adj" fmla="val 49812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C1CA6BB9-3C89-4D0E-BBF1-5A9FFE904954}"/>
                </a:ext>
              </a:extLst>
            </p:cNvPr>
            <p:cNvSpPr txBox="1"/>
            <p:nvPr/>
          </p:nvSpPr>
          <p:spPr>
            <a:xfrm>
              <a:off x="-861173" y="6441476"/>
              <a:ext cx="696718" cy="20310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dist"/>
              <a:r>
                <a:rPr lang="en-US" altLang="zh-CN" dirty="0"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BCU</a:t>
              </a:r>
              <a:endParaRPr lang="zh-CN" altLang="en-US" dirty="0"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  <p:sp>
          <p:nvSpPr>
            <p:cNvPr id="18" name="平行四边形 17">
              <a:extLst>
                <a:ext uri="{FF2B5EF4-FFF2-40B4-BE49-F238E27FC236}">
                  <a16:creationId xmlns:a16="http://schemas.microsoft.com/office/drawing/2014/main" id="{7A834529-58D4-464B-8C1E-A6DD8E14325B}"/>
                </a:ext>
              </a:extLst>
            </p:cNvPr>
            <p:cNvSpPr/>
            <p:nvPr/>
          </p:nvSpPr>
          <p:spPr>
            <a:xfrm>
              <a:off x="6116219" y="6399975"/>
              <a:ext cx="984071" cy="360000"/>
            </a:xfrm>
            <a:prstGeom prst="parallelogram">
              <a:avLst>
                <a:gd name="adj" fmla="val 49812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平行四边形 18">
              <a:extLst>
                <a:ext uri="{FF2B5EF4-FFF2-40B4-BE49-F238E27FC236}">
                  <a16:creationId xmlns:a16="http://schemas.microsoft.com/office/drawing/2014/main" id="{868D08F1-C32D-4BE4-BD10-37D5BEC3B047}"/>
                </a:ext>
              </a:extLst>
            </p:cNvPr>
            <p:cNvSpPr/>
            <p:nvPr/>
          </p:nvSpPr>
          <p:spPr>
            <a:xfrm>
              <a:off x="-55256" y="6399975"/>
              <a:ext cx="984071" cy="360000"/>
            </a:xfrm>
            <a:prstGeom prst="parallelogram">
              <a:avLst>
                <a:gd name="adj" fmla="val 49812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0" name="平行四边形 19">
              <a:extLst>
                <a:ext uri="{FF2B5EF4-FFF2-40B4-BE49-F238E27FC236}">
                  <a16:creationId xmlns:a16="http://schemas.microsoft.com/office/drawing/2014/main" id="{EE5BD151-803A-4546-9FA7-8E2448984A6E}"/>
                </a:ext>
              </a:extLst>
            </p:cNvPr>
            <p:cNvSpPr/>
            <p:nvPr/>
          </p:nvSpPr>
          <p:spPr>
            <a:xfrm>
              <a:off x="4217032" y="6399975"/>
              <a:ext cx="984071" cy="360000"/>
            </a:xfrm>
            <a:prstGeom prst="parallelogram">
              <a:avLst>
                <a:gd name="adj" fmla="val 49812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平行四边形 20">
              <a:extLst>
                <a:ext uri="{FF2B5EF4-FFF2-40B4-BE49-F238E27FC236}">
                  <a16:creationId xmlns:a16="http://schemas.microsoft.com/office/drawing/2014/main" id="{5C53FF15-E692-4890-959D-F5808DD698FB}"/>
                </a:ext>
              </a:extLst>
            </p:cNvPr>
            <p:cNvSpPr/>
            <p:nvPr/>
          </p:nvSpPr>
          <p:spPr>
            <a:xfrm>
              <a:off x="8252364" y="6399975"/>
              <a:ext cx="984071" cy="360000"/>
            </a:xfrm>
            <a:prstGeom prst="parallelogram">
              <a:avLst>
                <a:gd name="adj" fmla="val 49812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01608A04-80CF-4397-BDFB-EC5846F24B86}"/>
                </a:ext>
              </a:extLst>
            </p:cNvPr>
            <p:cNvSpPr txBox="1"/>
            <p:nvPr/>
          </p:nvSpPr>
          <p:spPr>
            <a:xfrm>
              <a:off x="1038014" y="6441476"/>
              <a:ext cx="933675" cy="20310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dist"/>
              <a:r>
                <a:rPr lang="en-US" altLang="zh-CN" dirty="0"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DANCE</a:t>
              </a:r>
              <a:endParaRPr lang="zh-CN" altLang="en-US" dirty="0"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68603A69-027B-4C39-8623-B6E8B333DED1}"/>
                </a:ext>
              </a:extLst>
            </p:cNvPr>
            <p:cNvSpPr txBox="1"/>
            <p:nvPr/>
          </p:nvSpPr>
          <p:spPr>
            <a:xfrm>
              <a:off x="3174158" y="6441476"/>
              <a:ext cx="933675" cy="20310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dist"/>
              <a:r>
                <a:rPr lang="en-US" altLang="zh-CN" dirty="0"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2020</a:t>
              </a:r>
              <a:endParaRPr lang="zh-CN" altLang="en-US" dirty="0"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A3223E5F-B2D2-4FE7-A7F3-84C873D292F3}"/>
                </a:ext>
              </a:extLst>
            </p:cNvPr>
            <p:cNvSpPr txBox="1"/>
            <p:nvPr/>
          </p:nvSpPr>
          <p:spPr>
            <a:xfrm>
              <a:off x="5310302" y="6441476"/>
              <a:ext cx="696718" cy="20310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dist"/>
              <a:r>
                <a:rPr lang="en-US" altLang="zh-CN" dirty="0"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BCU</a:t>
              </a:r>
              <a:endParaRPr lang="zh-CN" altLang="en-US" dirty="0"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1BC8F782-9379-467F-B361-4CE060C08901}"/>
                </a:ext>
              </a:extLst>
            </p:cNvPr>
            <p:cNvSpPr txBox="1"/>
            <p:nvPr/>
          </p:nvSpPr>
          <p:spPr>
            <a:xfrm>
              <a:off x="7209489" y="6441476"/>
              <a:ext cx="1001336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dist"/>
              <a:r>
                <a:rPr lang="en-US" altLang="zh-CN" dirty="0"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DANCE</a:t>
              </a:r>
              <a:endParaRPr lang="zh-CN" altLang="en-US" dirty="0"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F2D21A3C-45C8-4126-887B-2DAA7C419868}"/>
              </a:ext>
            </a:extLst>
          </p:cNvPr>
          <p:cNvGrpSpPr/>
          <p:nvPr/>
        </p:nvGrpSpPr>
        <p:grpSpPr>
          <a:xfrm>
            <a:off x="1512823" y="10306"/>
            <a:ext cx="10050921" cy="6827081"/>
            <a:chOff x="1512823" y="10306"/>
            <a:chExt cx="10050921" cy="6827081"/>
          </a:xfrm>
        </p:grpSpPr>
        <p:pic>
          <p:nvPicPr>
            <p:cNvPr id="28" name="图片 27" descr="图片包含 游戏机&#10;&#10;描述已自动生成">
              <a:extLst>
                <a:ext uri="{FF2B5EF4-FFF2-40B4-BE49-F238E27FC236}">
                  <a16:creationId xmlns:a16="http://schemas.microsoft.com/office/drawing/2014/main" id="{41AF0124-7729-4EDA-B14E-C5FD68875C9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12823" y="10306"/>
              <a:ext cx="364426" cy="339387"/>
            </a:xfrm>
            <a:prstGeom prst="rect">
              <a:avLst/>
            </a:prstGeom>
          </p:spPr>
        </p:pic>
        <p:pic>
          <p:nvPicPr>
            <p:cNvPr id="29" name="图片 28" descr="图片包含 游戏机&#10;&#10;描述已自动生成">
              <a:extLst>
                <a:ext uri="{FF2B5EF4-FFF2-40B4-BE49-F238E27FC236}">
                  <a16:creationId xmlns:a16="http://schemas.microsoft.com/office/drawing/2014/main" id="{5FD386DC-5398-49A9-AAF1-CD3D8910461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20070" y="10306"/>
              <a:ext cx="364426" cy="339387"/>
            </a:xfrm>
            <a:prstGeom prst="rect">
              <a:avLst/>
            </a:prstGeom>
          </p:spPr>
        </p:pic>
        <p:pic>
          <p:nvPicPr>
            <p:cNvPr id="30" name="图片 29" descr="图片包含 游戏机&#10;&#10;描述已自动生成">
              <a:extLst>
                <a:ext uri="{FF2B5EF4-FFF2-40B4-BE49-F238E27FC236}">
                  <a16:creationId xmlns:a16="http://schemas.microsoft.com/office/drawing/2014/main" id="{0B379500-122D-416D-9168-C746809D5AE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05036" y="10306"/>
              <a:ext cx="364426" cy="339387"/>
            </a:xfrm>
            <a:prstGeom prst="rect">
              <a:avLst/>
            </a:prstGeom>
          </p:spPr>
        </p:pic>
        <p:pic>
          <p:nvPicPr>
            <p:cNvPr id="31" name="图片 30" descr="图片包含 游戏机&#10;&#10;描述已自动生成">
              <a:extLst>
                <a:ext uri="{FF2B5EF4-FFF2-40B4-BE49-F238E27FC236}">
                  <a16:creationId xmlns:a16="http://schemas.microsoft.com/office/drawing/2014/main" id="{D5B4E82B-B7D1-4034-BEE3-E55754A1BD1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14351" y="10306"/>
              <a:ext cx="364426" cy="339387"/>
            </a:xfrm>
            <a:prstGeom prst="rect">
              <a:avLst/>
            </a:prstGeom>
          </p:spPr>
        </p:pic>
        <p:pic>
          <p:nvPicPr>
            <p:cNvPr id="32" name="图片 31" descr="图片包含 游戏机&#10;&#10;描述已自动生成">
              <a:extLst>
                <a:ext uri="{FF2B5EF4-FFF2-40B4-BE49-F238E27FC236}">
                  <a16:creationId xmlns:a16="http://schemas.microsoft.com/office/drawing/2014/main" id="{087B9703-9056-4465-8CF2-A283DFB46AE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99318" y="10306"/>
              <a:ext cx="364426" cy="339387"/>
            </a:xfrm>
            <a:prstGeom prst="rect">
              <a:avLst/>
            </a:prstGeom>
          </p:spPr>
        </p:pic>
        <p:pic>
          <p:nvPicPr>
            <p:cNvPr id="33" name="图片 32" descr="图片包含 游戏机&#10;&#10;描述已自动生成">
              <a:extLst>
                <a:ext uri="{FF2B5EF4-FFF2-40B4-BE49-F238E27FC236}">
                  <a16:creationId xmlns:a16="http://schemas.microsoft.com/office/drawing/2014/main" id="{FFE09A27-93EA-4842-ACB4-9362A3A53EF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12823" y="6498000"/>
              <a:ext cx="364426" cy="339387"/>
            </a:xfrm>
            <a:prstGeom prst="rect">
              <a:avLst/>
            </a:prstGeom>
          </p:spPr>
        </p:pic>
        <p:pic>
          <p:nvPicPr>
            <p:cNvPr id="34" name="图片 33" descr="图片包含 游戏机&#10;&#10;描述已自动生成">
              <a:extLst>
                <a:ext uri="{FF2B5EF4-FFF2-40B4-BE49-F238E27FC236}">
                  <a16:creationId xmlns:a16="http://schemas.microsoft.com/office/drawing/2014/main" id="{10E02C5C-8D54-413E-8E88-DF535266775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20070" y="6498000"/>
              <a:ext cx="364426" cy="339387"/>
            </a:xfrm>
            <a:prstGeom prst="rect">
              <a:avLst/>
            </a:prstGeom>
          </p:spPr>
        </p:pic>
        <p:pic>
          <p:nvPicPr>
            <p:cNvPr id="35" name="图片 34" descr="图片包含 游戏机&#10;&#10;描述已自动生成">
              <a:extLst>
                <a:ext uri="{FF2B5EF4-FFF2-40B4-BE49-F238E27FC236}">
                  <a16:creationId xmlns:a16="http://schemas.microsoft.com/office/drawing/2014/main" id="{26D6C608-1471-4E68-8F70-9DE28A3C9DE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05036" y="6498000"/>
              <a:ext cx="364426" cy="339387"/>
            </a:xfrm>
            <a:prstGeom prst="rect">
              <a:avLst/>
            </a:prstGeom>
          </p:spPr>
        </p:pic>
        <p:pic>
          <p:nvPicPr>
            <p:cNvPr id="36" name="图片 35" descr="图片包含 游戏机&#10;&#10;描述已自动生成">
              <a:extLst>
                <a:ext uri="{FF2B5EF4-FFF2-40B4-BE49-F238E27FC236}">
                  <a16:creationId xmlns:a16="http://schemas.microsoft.com/office/drawing/2014/main" id="{2DEFE57A-64DE-41CD-884A-AFB25274F8A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14351" y="6498000"/>
              <a:ext cx="364426" cy="339387"/>
            </a:xfrm>
            <a:prstGeom prst="rect">
              <a:avLst/>
            </a:prstGeom>
          </p:spPr>
        </p:pic>
        <p:pic>
          <p:nvPicPr>
            <p:cNvPr id="37" name="图片 36" descr="图片包含 游戏机&#10;&#10;描述已自动生成">
              <a:extLst>
                <a:ext uri="{FF2B5EF4-FFF2-40B4-BE49-F238E27FC236}">
                  <a16:creationId xmlns:a16="http://schemas.microsoft.com/office/drawing/2014/main" id="{C65F423B-87EA-4B2F-8F9B-05CA2CF0B71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99318" y="6498000"/>
              <a:ext cx="364426" cy="339387"/>
            </a:xfrm>
            <a:prstGeom prst="rect">
              <a:avLst/>
            </a:prstGeom>
          </p:spPr>
        </p:pic>
      </p:grpSp>
      <p:sp>
        <p:nvSpPr>
          <p:cNvPr id="55" name="任意多边形: 形状 54">
            <a:extLst>
              <a:ext uri="{FF2B5EF4-FFF2-40B4-BE49-F238E27FC236}">
                <a16:creationId xmlns:a16="http://schemas.microsoft.com/office/drawing/2014/main" id="{0CB64782-0BE2-4FA0-BBB8-F8C90A79FE3B}"/>
              </a:ext>
            </a:extLst>
          </p:cNvPr>
          <p:cNvSpPr/>
          <p:nvPr/>
        </p:nvSpPr>
        <p:spPr>
          <a:xfrm>
            <a:off x="5303969" y="824022"/>
            <a:ext cx="7181374" cy="7123425"/>
          </a:xfrm>
          <a:custGeom>
            <a:avLst/>
            <a:gdLst/>
            <a:ahLst/>
            <a:cxnLst/>
            <a:rect l="0" t="0" r="0" b="0"/>
            <a:pathLst>
              <a:path w="7181374" h="7123425">
                <a:moveTo>
                  <a:pt x="2986048" y="48367"/>
                </a:moveTo>
                <a:cubicBezTo>
                  <a:pt x="2877230" y="144544"/>
                  <a:pt x="2837014" y="189055"/>
                  <a:pt x="2788076" y="267478"/>
                </a:cubicBezTo>
                <a:cubicBezTo>
                  <a:pt x="2721786" y="373709"/>
                  <a:pt x="2653416" y="495091"/>
                  <a:pt x="2582456" y="632526"/>
                </a:cubicBezTo>
                <a:cubicBezTo>
                  <a:pt x="2562620" y="670944"/>
                  <a:pt x="2527262" y="739178"/>
                  <a:pt x="2503882" y="784158"/>
                </a:cubicBezTo>
                <a:cubicBezTo>
                  <a:pt x="2480503" y="829139"/>
                  <a:pt x="2439992" y="887753"/>
                  <a:pt x="2413859" y="914413"/>
                </a:cubicBezTo>
                <a:cubicBezTo>
                  <a:pt x="2371253" y="957877"/>
                  <a:pt x="2357948" y="963660"/>
                  <a:pt x="2285066" y="970394"/>
                </a:cubicBezTo>
                <a:cubicBezTo>
                  <a:pt x="2240363" y="974525"/>
                  <a:pt x="2153165" y="975918"/>
                  <a:pt x="2091293" y="973490"/>
                </a:cubicBezTo>
                <a:lnTo>
                  <a:pt x="1978797" y="969076"/>
                </a:lnTo>
                <a:lnTo>
                  <a:pt x="1964293" y="1013526"/>
                </a:lnTo>
                <a:cubicBezTo>
                  <a:pt x="1942660" y="1079820"/>
                  <a:pt x="1892995" y="1090397"/>
                  <a:pt x="1831474" y="1041812"/>
                </a:cubicBezTo>
                <a:cubicBezTo>
                  <a:pt x="1786109" y="1005986"/>
                  <a:pt x="1753016" y="995747"/>
                  <a:pt x="1619588" y="976256"/>
                </a:cubicBezTo>
                <a:cubicBezTo>
                  <a:pt x="1584663" y="971154"/>
                  <a:pt x="1505223" y="951331"/>
                  <a:pt x="1443054" y="932205"/>
                </a:cubicBezTo>
                <a:cubicBezTo>
                  <a:pt x="1380885" y="913079"/>
                  <a:pt x="1317124" y="900667"/>
                  <a:pt x="1301363" y="904623"/>
                </a:cubicBezTo>
                <a:cubicBezTo>
                  <a:pt x="1277463" y="910622"/>
                  <a:pt x="1253009" y="890216"/>
                  <a:pt x="1154047" y="781696"/>
                </a:cubicBezTo>
                <a:cubicBezTo>
                  <a:pt x="1088785" y="710130"/>
                  <a:pt x="1026815" y="646369"/>
                  <a:pt x="1016338" y="640005"/>
                </a:cubicBezTo>
                <a:cubicBezTo>
                  <a:pt x="1005861" y="633641"/>
                  <a:pt x="951196" y="583635"/>
                  <a:pt x="894862" y="528880"/>
                </a:cubicBezTo>
                <a:cubicBezTo>
                  <a:pt x="838527" y="474125"/>
                  <a:pt x="782747" y="429326"/>
                  <a:pt x="770906" y="429326"/>
                </a:cubicBezTo>
                <a:cubicBezTo>
                  <a:pt x="752005" y="429326"/>
                  <a:pt x="663609" y="371422"/>
                  <a:pt x="574039" y="300367"/>
                </a:cubicBezTo>
                <a:cubicBezTo>
                  <a:pt x="557786" y="287474"/>
                  <a:pt x="538234" y="276926"/>
                  <a:pt x="530589" y="276926"/>
                </a:cubicBezTo>
                <a:cubicBezTo>
                  <a:pt x="522943" y="276926"/>
                  <a:pt x="505857" y="267124"/>
                  <a:pt x="492619" y="255144"/>
                </a:cubicBezTo>
                <a:cubicBezTo>
                  <a:pt x="476546" y="240598"/>
                  <a:pt x="443470" y="232451"/>
                  <a:pt x="393065" y="230623"/>
                </a:cubicBezTo>
                <a:cubicBezTo>
                  <a:pt x="321551" y="228029"/>
                  <a:pt x="316586" y="229809"/>
                  <a:pt x="298659" y="264475"/>
                </a:cubicBezTo>
                <a:cubicBezTo>
                  <a:pt x="273574" y="312984"/>
                  <a:pt x="273945" y="474874"/>
                  <a:pt x="299311" y="549590"/>
                </a:cubicBezTo>
                <a:cubicBezTo>
                  <a:pt x="310077" y="581298"/>
                  <a:pt x="339220" y="694369"/>
                  <a:pt x="364075" y="800859"/>
                </a:cubicBezTo>
                <a:cubicBezTo>
                  <a:pt x="388930" y="907348"/>
                  <a:pt x="414663" y="1017336"/>
                  <a:pt x="421260" y="1045276"/>
                </a:cubicBezTo>
                <a:cubicBezTo>
                  <a:pt x="427857" y="1073216"/>
                  <a:pt x="447193" y="1121793"/>
                  <a:pt x="464229" y="1153226"/>
                </a:cubicBezTo>
                <a:cubicBezTo>
                  <a:pt x="481264" y="1184659"/>
                  <a:pt x="507470" y="1236093"/>
                  <a:pt x="522462" y="1267526"/>
                </a:cubicBezTo>
                <a:cubicBezTo>
                  <a:pt x="537455" y="1298959"/>
                  <a:pt x="554712" y="1333249"/>
                  <a:pt x="560810" y="1343726"/>
                </a:cubicBezTo>
                <a:cubicBezTo>
                  <a:pt x="592276" y="1397785"/>
                  <a:pt x="599773" y="1436590"/>
                  <a:pt x="599946" y="1546299"/>
                </a:cubicBezTo>
                <a:cubicBezTo>
                  <a:pt x="600128" y="1661115"/>
                  <a:pt x="601827" y="1668426"/>
                  <a:pt x="639097" y="1714804"/>
                </a:cubicBezTo>
                <a:cubicBezTo>
                  <a:pt x="679871" y="1765542"/>
                  <a:pt x="678687" y="1768211"/>
                  <a:pt x="611235" y="1777626"/>
                </a:cubicBezTo>
                <a:cubicBezTo>
                  <a:pt x="594486" y="1779963"/>
                  <a:pt x="574483" y="1792868"/>
                  <a:pt x="566785" y="1806302"/>
                </a:cubicBezTo>
                <a:cubicBezTo>
                  <a:pt x="559087" y="1819736"/>
                  <a:pt x="523564" y="1859741"/>
                  <a:pt x="487847" y="1895202"/>
                </a:cubicBezTo>
                <a:cubicBezTo>
                  <a:pt x="439096" y="1943602"/>
                  <a:pt x="420255" y="1973132"/>
                  <a:pt x="412271" y="2013651"/>
                </a:cubicBezTo>
                <a:cubicBezTo>
                  <a:pt x="404589" y="2052635"/>
                  <a:pt x="395438" y="2067626"/>
                  <a:pt x="379322" y="2067626"/>
                </a:cubicBezTo>
                <a:cubicBezTo>
                  <a:pt x="366310" y="2067626"/>
                  <a:pt x="343068" y="2091414"/>
                  <a:pt x="323564" y="2124694"/>
                </a:cubicBezTo>
                <a:cubicBezTo>
                  <a:pt x="305170" y="2156082"/>
                  <a:pt x="256429" y="2217060"/>
                  <a:pt x="215250" y="2260201"/>
                </a:cubicBezTo>
                <a:cubicBezTo>
                  <a:pt x="174072" y="2303342"/>
                  <a:pt x="136650" y="2350394"/>
                  <a:pt x="132090" y="2364761"/>
                </a:cubicBezTo>
                <a:cubicBezTo>
                  <a:pt x="127530" y="2379128"/>
                  <a:pt x="104593" y="2418804"/>
                  <a:pt x="81119" y="2452929"/>
                </a:cubicBezTo>
                <a:cubicBezTo>
                  <a:pt x="57644" y="2487055"/>
                  <a:pt x="38438" y="2528285"/>
                  <a:pt x="38438" y="2544552"/>
                </a:cubicBezTo>
                <a:cubicBezTo>
                  <a:pt x="38438" y="2560818"/>
                  <a:pt x="32723" y="2577659"/>
                  <a:pt x="25738" y="2581976"/>
                </a:cubicBezTo>
                <a:cubicBezTo>
                  <a:pt x="3085" y="2595977"/>
                  <a:pt x="0" y="2669559"/>
                  <a:pt x="19789" y="2723886"/>
                </a:cubicBezTo>
                <a:cubicBezTo>
                  <a:pt x="30964" y="2754563"/>
                  <a:pt x="38714" y="2816092"/>
                  <a:pt x="38185" y="2869936"/>
                </a:cubicBezTo>
                <a:cubicBezTo>
                  <a:pt x="36920" y="2998622"/>
                  <a:pt x="49534" y="3073865"/>
                  <a:pt x="76136" y="3096326"/>
                </a:cubicBezTo>
                <a:cubicBezTo>
                  <a:pt x="88545" y="3106804"/>
                  <a:pt x="111826" y="3145883"/>
                  <a:pt x="127870" y="3183168"/>
                </a:cubicBezTo>
                <a:cubicBezTo>
                  <a:pt x="143915" y="3220454"/>
                  <a:pt x="170150" y="3259549"/>
                  <a:pt x="186170" y="3270046"/>
                </a:cubicBezTo>
                <a:cubicBezTo>
                  <a:pt x="202191" y="3280543"/>
                  <a:pt x="235818" y="3320045"/>
                  <a:pt x="260897" y="3357829"/>
                </a:cubicBezTo>
                <a:cubicBezTo>
                  <a:pt x="285976" y="3395612"/>
                  <a:pt x="311905" y="3426526"/>
                  <a:pt x="318517" y="3426526"/>
                </a:cubicBezTo>
                <a:cubicBezTo>
                  <a:pt x="325128" y="3426526"/>
                  <a:pt x="330538" y="3442641"/>
                  <a:pt x="330538" y="3462336"/>
                </a:cubicBezTo>
                <a:cubicBezTo>
                  <a:pt x="330538" y="3485192"/>
                  <a:pt x="342641" y="3508669"/>
                  <a:pt x="363997" y="3527238"/>
                </a:cubicBezTo>
                <a:cubicBezTo>
                  <a:pt x="396502" y="3555501"/>
                  <a:pt x="397215" y="3559220"/>
                  <a:pt x="389001" y="3657708"/>
                </a:cubicBezTo>
                <a:cubicBezTo>
                  <a:pt x="379148" y="3775862"/>
                  <a:pt x="389598" y="3830601"/>
                  <a:pt x="427905" y="3861492"/>
                </a:cubicBezTo>
                <a:cubicBezTo>
                  <a:pt x="443057" y="3873710"/>
                  <a:pt x="468077" y="3904131"/>
                  <a:pt x="483504" y="3929092"/>
                </a:cubicBezTo>
                <a:cubicBezTo>
                  <a:pt x="498932" y="3954054"/>
                  <a:pt x="524309" y="3979327"/>
                  <a:pt x="539900" y="3985254"/>
                </a:cubicBezTo>
                <a:cubicBezTo>
                  <a:pt x="566398" y="3995329"/>
                  <a:pt x="673438" y="4136544"/>
                  <a:pt x="673438" y="4161427"/>
                </a:cubicBezTo>
                <a:cubicBezTo>
                  <a:pt x="673438" y="4167636"/>
                  <a:pt x="682011" y="4179830"/>
                  <a:pt x="692488" y="4188526"/>
                </a:cubicBezTo>
                <a:cubicBezTo>
                  <a:pt x="702965" y="4197222"/>
                  <a:pt x="711538" y="4217380"/>
                  <a:pt x="711538" y="4233324"/>
                </a:cubicBezTo>
                <a:cubicBezTo>
                  <a:pt x="711538" y="4270030"/>
                  <a:pt x="853176" y="4418857"/>
                  <a:pt x="914747" y="4446848"/>
                </a:cubicBezTo>
                <a:cubicBezTo>
                  <a:pt x="1127167" y="4543415"/>
                  <a:pt x="1133400" y="4547941"/>
                  <a:pt x="1205376" y="4657893"/>
                </a:cubicBezTo>
                <a:cubicBezTo>
                  <a:pt x="1246715" y="4721044"/>
                  <a:pt x="1281031" y="4791215"/>
                  <a:pt x="1292138" y="4835307"/>
                </a:cubicBezTo>
                <a:cubicBezTo>
                  <a:pt x="1310341" y="4907573"/>
                  <a:pt x="1309972" y="4910385"/>
                  <a:pt x="1252325" y="5138294"/>
                </a:cubicBezTo>
                <a:cubicBezTo>
                  <a:pt x="1219121" y="5269567"/>
                  <a:pt x="1194138" y="5397514"/>
                  <a:pt x="1194138" y="5436292"/>
                </a:cubicBezTo>
                <a:cubicBezTo>
                  <a:pt x="1194138" y="5473667"/>
                  <a:pt x="1188211" y="5510173"/>
                  <a:pt x="1180966" y="5517418"/>
                </a:cubicBezTo>
                <a:cubicBezTo>
                  <a:pt x="1173721" y="5524663"/>
                  <a:pt x="1170076" y="5541522"/>
                  <a:pt x="1172865" y="5554883"/>
                </a:cubicBezTo>
                <a:cubicBezTo>
                  <a:pt x="1175654" y="5568244"/>
                  <a:pt x="1181959" y="5622039"/>
                  <a:pt x="1186878" y="5674426"/>
                </a:cubicBezTo>
                <a:cubicBezTo>
                  <a:pt x="1191796" y="5726814"/>
                  <a:pt x="1206537" y="5796038"/>
                  <a:pt x="1219636" y="5828259"/>
                </a:cubicBezTo>
                <a:cubicBezTo>
                  <a:pt x="1235617" y="5867567"/>
                  <a:pt x="1243370" y="5917709"/>
                  <a:pt x="1243200" y="5980658"/>
                </a:cubicBezTo>
                <a:cubicBezTo>
                  <a:pt x="1242968" y="6066390"/>
                  <a:pt x="1248422" y="6086541"/>
                  <a:pt x="1306477" y="6214468"/>
                </a:cubicBezTo>
                <a:cubicBezTo>
                  <a:pt x="1341418" y="6291464"/>
                  <a:pt x="1373794" y="6369550"/>
                  <a:pt x="1378423" y="6387993"/>
                </a:cubicBezTo>
                <a:cubicBezTo>
                  <a:pt x="1383949" y="6410009"/>
                  <a:pt x="1396274" y="6422390"/>
                  <a:pt x="1414314" y="6424045"/>
                </a:cubicBezTo>
                <a:cubicBezTo>
                  <a:pt x="1429424" y="6425432"/>
                  <a:pt x="1641813" y="6430270"/>
                  <a:pt x="1886288" y="6434796"/>
                </a:cubicBezTo>
                <a:lnTo>
                  <a:pt x="2330788" y="6443025"/>
                </a:lnTo>
                <a:lnTo>
                  <a:pt x="2993558" y="6731376"/>
                </a:lnTo>
                <a:lnTo>
                  <a:pt x="2994386" y="6786136"/>
                </a:lnTo>
                <a:cubicBezTo>
                  <a:pt x="2995931" y="6888333"/>
                  <a:pt x="2994181" y="6886880"/>
                  <a:pt x="3238838" y="6989049"/>
                </a:cubicBezTo>
                <a:cubicBezTo>
                  <a:pt x="3284241" y="7008009"/>
                  <a:pt x="3350323" y="7039570"/>
                  <a:pt x="3385688" y="7059184"/>
                </a:cubicBezTo>
                <a:cubicBezTo>
                  <a:pt x="3426538" y="7081841"/>
                  <a:pt x="3484156" y="7099582"/>
                  <a:pt x="3543675" y="7107830"/>
                </a:cubicBezTo>
                <a:cubicBezTo>
                  <a:pt x="3656200" y="7123424"/>
                  <a:pt x="3693323" y="7107985"/>
                  <a:pt x="3727035" y="7031575"/>
                </a:cubicBezTo>
                <a:cubicBezTo>
                  <a:pt x="3738937" y="7004598"/>
                  <a:pt x="3756835" y="6982526"/>
                  <a:pt x="3766807" y="6982526"/>
                </a:cubicBezTo>
                <a:cubicBezTo>
                  <a:pt x="3776779" y="6982526"/>
                  <a:pt x="3782518" y="6975382"/>
                  <a:pt x="3779560" y="6966651"/>
                </a:cubicBezTo>
                <a:cubicBezTo>
                  <a:pt x="3774196" y="6950819"/>
                  <a:pt x="3781912" y="6934227"/>
                  <a:pt x="3810862" y="6899345"/>
                </a:cubicBezTo>
                <a:cubicBezTo>
                  <a:pt x="3834072" y="6871379"/>
                  <a:pt x="3878667" y="6877260"/>
                  <a:pt x="3911938" y="6912676"/>
                </a:cubicBezTo>
                <a:cubicBezTo>
                  <a:pt x="3937913" y="6940325"/>
                  <a:pt x="3952596" y="6944426"/>
                  <a:pt x="4025621" y="6944426"/>
                </a:cubicBezTo>
                <a:cubicBezTo>
                  <a:pt x="4100007" y="6944426"/>
                  <a:pt x="4113937" y="6940353"/>
                  <a:pt x="4148963" y="6908361"/>
                </a:cubicBezTo>
                <a:cubicBezTo>
                  <a:pt x="4204677" y="6857474"/>
                  <a:pt x="4289777" y="6814736"/>
                  <a:pt x="4300580" y="6832217"/>
                </a:cubicBezTo>
                <a:cubicBezTo>
                  <a:pt x="4305302" y="6839857"/>
                  <a:pt x="4350333" y="6865129"/>
                  <a:pt x="4400647" y="6888376"/>
                </a:cubicBezTo>
                <a:cubicBezTo>
                  <a:pt x="4450962" y="6911623"/>
                  <a:pt x="4499446" y="6939459"/>
                  <a:pt x="4508388" y="6950234"/>
                </a:cubicBezTo>
                <a:cubicBezTo>
                  <a:pt x="4520936" y="6965353"/>
                  <a:pt x="4551968" y="6969826"/>
                  <a:pt x="4644320" y="6969826"/>
                </a:cubicBezTo>
                <a:cubicBezTo>
                  <a:pt x="4753458" y="6969826"/>
                  <a:pt x="4766656" y="6967163"/>
                  <a:pt x="4794246" y="6939573"/>
                </a:cubicBezTo>
                <a:cubicBezTo>
                  <a:pt x="4844593" y="6889225"/>
                  <a:pt x="4896436" y="6878158"/>
                  <a:pt x="5078745" y="6878838"/>
                </a:cubicBezTo>
                <a:cubicBezTo>
                  <a:pt x="5209757" y="6879326"/>
                  <a:pt x="5253323" y="6883744"/>
                  <a:pt x="5269245" y="6898157"/>
                </a:cubicBezTo>
                <a:cubicBezTo>
                  <a:pt x="5280599" y="6908434"/>
                  <a:pt x="5326719" y="6929493"/>
                  <a:pt x="5371735" y="6944954"/>
                </a:cubicBezTo>
                <a:cubicBezTo>
                  <a:pt x="5441355" y="6968866"/>
                  <a:pt x="5468858" y="6971792"/>
                  <a:pt x="5555836" y="6964538"/>
                </a:cubicBezTo>
                <a:cubicBezTo>
                  <a:pt x="5694709" y="6952956"/>
                  <a:pt x="5757448" y="6929068"/>
                  <a:pt x="5842499" y="6855386"/>
                </a:cubicBezTo>
                <a:cubicBezTo>
                  <a:pt x="5949385" y="6762789"/>
                  <a:pt x="6035166" y="6740523"/>
                  <a:pt x="6089254" y="6791336"/>
                </a:cubicBezTo>
                <a:cubicBezTo>
                  <a:pt x="6127625" y="6827384"/>
                  <a:pt x="6334317" y="6842788"/>
                  <a:pt x="6377143" y="6812791"/>
                </a:cubicBezTo>
                <a:cubicBezTo>
                  <a:pt x="6393449" y="6801370"/>
                  <a:pt x="6415758" y="6792026"/>
                  <a:pt x="6426719" y="6792026"/>
                </a:cubicBezTo>
                <a:cubicBezTo>
                  <a:pt x="6437681" y="6792026"/>
                  <a:pt x="6471346" y="6766862"/>
                  <a:pt x="6501530" y="6736107"/>
                </a:cubicBezTo>
                <a:cubicBezTo>
                  <a:pt x="6568186" y="6668189"/>
                  <a:pt x="6605007" y="6650823"/>
                  <a:pt x="6683593" y="6650236"/>
                </a:cubicBezTo>
                <a:cubicBezTo>
                  <a:pt x="6739910" y="6649816"/>
                  <a:pt x="6747163" y="6645767"/>
                  <a:pt x="6795901" y="6587557"/>
                </a:cubicBezTo>
                <a:cubicBezTo>
                  <a:pt x="6836697" y="6538830"/>
                  <a:pt x="6856151" y="6525326"/>
                  <a:pt x="6885551" y="6525326"/>
                </a:cubicBezTo>
                <a:cubicBezTo>
                  <a:pt x="6927128" y="6525326"/>
                  <a:pt x="6965907" y="6496533"/>
                  <a:pt x="7004388" y="6437090"/>
                </a:cubicBezTo>
                <a:cubicBezTo>
                  <a:pt x="7024441" y="6406115"/>
                  <a:pt x="7041140" y="6396468"/>
                  <a:pt x="7083711" y="6391265"/>
                </a:cubicBezTo>
                <a:cubicBezTo>
                  <a:pt x="7152375" y="6382873"/>
                  <a:pt x="7181373" y="6340487"/>
                  <a:pt x="7170109" y="6264976"/>
                </a:cubicBezTo>
                <a:cubicBezTo>
                  <a:pt x="7165941" y="6237036"/>
                  <a:pt x="7158381" y="6157014"/>
                  <a:pt x="7153309" y="6087148"/>
                </a:cubicBezTo>
                <a:cubicBezTo>
                  <a:pt x="7142615" y="5939829"/>
                  <a:pt x="7137509" y="5931070"/>
                  <a:pt x="6946047" y="5731576"/>
                </a:cubicBezTo>
                <a:cubicBezTo>
                  <a:pt x="6841008" y="5622132"/>
                  <a:pt x="6794838" y="5551069"/>
                  <a:pt x="6794838" y="5498844"/>
                </a:cubicBezTo>
                <a:cubicBezTo>
                  <a:pt x="6794838" y="5485538"/>
                  <a:pt x="6783408" y="5460120"/>
                  <a:pt x="6769438" y="5442361"/>
                </a:cubicBezTo>
                <a:cubicBezTo>
                  <a:pt x="6755468" y="5424601"/>
                  <a:pt x="6744038" y="5402950"/>
                  <a:pt x="6744038" y="5394248"/>
                </a:cubicBezTo>
                <a:cubicBezTo>
                  <a:pt x="6744038" y="5380206"/>
                  <a:pt x="6681376" y="5245989"/>
                  <a:pt x="6657831" y="5209601"/>
                </a:cubicBezTo>
                <a:cubicBezTo>
                  <a:pt x="6605533" y="5128775"/>
                  <a:pt x="6573600" y="5082792"/>
                  <a:pt x="6566112" y="5077526"/>
                </a:cubicBezTo>
                <a:cubicBezTo>
                  <a:pt x="6561145" y="5074034"/>
                  <a:pt x="6547910" y="5054031"/>
                  <a:pt x="6536699" y="5033076"/>
                </a:cubicBezTo>
                <a:cubicBezTo>
                  <a:pt x="6509429" y="4982106"/>
                  <a:pt x="6268690" y="4722345"/>
                  <a:pt x="6135019" y="4599657"/>
                </a:cubicBezTo>
                <a:cubicBezTo>
                  <a:pt x="6075966" y="4545457"/>
                  <a:pt x="6000169" y="4468088"/>
                  <a:pt x="5966580" y="4427727"/>
                </a:cubicBezTo>
                <a:cubicBezTo>
                  <a:pt x="5932991" y="4387366"/>
                  <a:pt x="5889867" y="4344887"/>
                  <a:pt x="5870749" y="4333328"/>
                </a:cubicBezTo>
                <a:cubicBezTo>
                  <a:pt x="5818036" y="4301460"/>
                  <a:pt x="5691729" y="4165624"/>
                  <a:pt x="5663674" y="4110632"/>
                </a:cubicBezTo>
                <a:cubicBezTo>
                  <a:pt x="5649999" y="4083828"/>
                  <a:pt x="5624820" y="4052730"/>
                  <a:pt x="5607720" y="4041526"/>
                </a:cubicBezTo>
                <a:cubicBezTo>
                  <a:pt x="5590620" y="4030321"/>
                  <a:pt x="5569932" y="4005949"/>
                  <a:pt x="5561748" y="3987365"/>
                </a:cubicBezTo>
                <a:cubicBezTo>
                  <a:pt x="5553564" y="3968781"/>
                  <a:pt x="5529926" y="3934371"/>
                  <a:pt x="5509219" y="3910898"/>
                </a:cubicBezTo>
                <a:cubicBezTo>
                  <a:pt x="5488512" y="3887426"/>
                  <a:pt x="5462998" y="3847706"/>
                  <a:pt x="5452521" y="3822632"/>
                </a:cubicBezTo>
                <a:cubicBezTo>
                  <a:pt x="5442045" y="3797558"/>
                  <a:pt x="5414025" y="3753309"/>
                  <a:pt x="5390256" y="3724301"/>
                </a:cubicBezTo>
                <a:cubicBezTo>
                  <a:pt x="5366486" y="3695294"/>
                  <a:pt x="5347038" y="3665512"/>
                  <a:pt x="5347038" y="3658120"/>
                </a:cubicBezTo>
                <a:cubicBezTo>
                  <a:pt x="5347038" y="3643196"/>
                  <a:pt x="5157814" y="3436511"/>
                  <a:pt x="5101963" y="3390430"/>
                </a:cubicBezTo>
                <a:cubicBezTo>
                  <a:pt x="5068495" y="3362816"/>
                  <a:pt x="4864438" y="3142334"/>
                  <a:pt x="4864438" y="3133785"/>
                </a:cubicBezTo>
                <a:cubicBezTo>
                  <a:pt x="4864438" y="3128094"/>
                  <a:pt x="4854156" y="3120174"/>
                  <a:pt x="4841590" y="3116186"/>
                </a:cubicBezTo>
                <a:cubicBezTo>
                  <a:pt x="4829023" y="3112198"/>
                  <a:pt x="4781874" y="3062203"/>
                  <a:pt x="4736815" y="3005088"/>
                </a:cubicBezTo>
                <a:cubicBezTo>
                  <a:pt x="4691755" y="2947972"/>
                  <a:pt x="4634050" y="2880842"/>
                  <a:pt x="4608581" y="2855909"/>
                </a:cubicBezTo>
                <a:cubicBezTo>
                  <a:pt x="4583113" y="2830976"/>
                  <a:pt x="4561523" y="2801288"/>
                  <a:pt x="4560603" y="2789936"/>
                </a:cubicBezTo>
                <a:cubicBezTo>
                  <a:pt x="4559685" y="2778584"/>
                  <a:pt x="4539089" y="2748863"/>
                  <a:pt x="4514835" y="2723891"/>
                </a:cubicBezTo>
                <a:cubicBezTo>
                  <a:pt x="4490582" y="2698918"/>
                  <a:pt x="4470738" y="2670698"/>
                  <a:pt x="4470738" y="2661182"/>
                </a:cubicBezTo>
                <a:cubicBezTo>
                  <a:pt x="4470738" y="2651665"/>
                  <a:pt x="4453593" y="2627452"/>
                  <a:pt x="4432638" y="2607376"/>
                </a:cubicBezTo>
                <a:cubicBezTo>
                  <a:pt x="4411683" y="2587300"/>
                  <a:pt x="4394538" y="2565624"/>
                  <a:pt x="4394538" y="2559208"/>
                </a:cubicBezTo>
                <a:cubicBezTo>
                  <a:pt x="4394538" y="2548330"/>
                  <a:pt x="4349047" y="2488180"/>
                  <a:pt x="4296577" y="2429680"/>
                </a:cubicBezTo>
                <a:cubicBezTo>
                  <a:pt x="4258673" y="2387420"/>
                  <a:pt x="4234064" y="2341579"/>
                  <a:pt x="4225028" y="2296402"/>
                </a:cubicBezTo>
                <a:cubicBezTo>
                  <a:pt x="4220303" y="2272774"/>
                  <a:pt x="4205813" y="2241638"/>
                  <a:pt x="4192829" y="2227209"/>
                </a:cubicBezTo>
                <a:cubicBezTo>
                  <a:pt x="4152176" y="2182033"/>
                  <a:pt x="4117732" y="2045372"/>
                  <a:pt x="4109397" y="1896176"/>
                </a:cubicBezTo>
                <a:cubicBezTo>
                  <a:pt x="4095634" y="1649817"/>
                  <a:pt x="4093979" y="1642869"/>
                  <a:pt x="4031698" y="1569904"/>
                </a:cubicBezTo>
                <a:cubicBezTo>
                  <a:pt x="4000772" y="1533673"/>
                  <a:pt x="3960890" y="1469390"/>
                  <a:pt x="3943073" y="1427053"/>
                </a:cubicBezTo>
                <a:cubicBezTo>
                  <a:pt x="3925255" y="1384716"/>
                  <a:pt x="3896564" y="1328988"/>
                  <a:pt x="3879316" y="1303214"/>
                </a:cubicBezTo>
                <a:cubicBezTo>
                  <a:pt x="3862068" y="1277440"/>
                  <a:pt x="3840313" y="1228863"/>
                  <a:pt x="3830970" y="1195264"/>
                </a:cubicBezTo>
                <a:cubicBezTo>
                  <a:pt x="3812996" y="1130620"/>
                  <a:pt x="3752642" y="994740"/>
                  <a:pt x="3727684" y="962726"/>
                </a:cubicBezTo>
                <a:cubicBezTo>
                  <a:pt x="3719516" y="952249"/>
                  <a:pt x="3705508" y="913174"/>
                  <a:pt x="3696555" y="875894"/>
                </a:cubicBezTo>
                <a:cubicBezTo>
                  <a:pt x="3681432" y="812916"/>
                  <a:pt x="3614203" y="721426"/>
                  <a:pt x="3583049" y="721426"/>
                </a:cubicBezTo>
                <a:cubicBezTo>
                  <a:pt x="3574264" y="721426"/>
                  <a:pt x="3516890" y="613622"/>
                  <a:pt x="3488423" y="543626"/>
                </a:cubicBezTo>
                <a:cubicBezTo>
                  <a:pt x="3484162" y="533149"/>
                  <a:pt x="3466328" y="501716"/>
                  <a:pt x="3448792" y="473776"/>
                </a:cubicBezTo>
                <a:cubicBezTo>
                  <a:pt x="3431256" y="445836"/>
                  <a:pt x="3411015" y="408689"/>
                  <a:pt x="3403811" y="391226"/>
                </a:cubicBezTo>
                <a:cubicBezTo>
                  <a:pt x="3369178" y="307269"/>
                  <a:pt x="3293122" y="190907"/>
                  <a:pt x="3246882" y="151133"/>
                </a:cubicBezTo>
                <a:cubicBezTo>
                  <a:pt x="3235473" y="141319"/>
                  <a:pt x="3226138" y="126048"/>
                  <a:pt x="3226138" y="117197"/>
                </a:cubicBezTo>
                <a:cubicBezTo>
                  <a:pt x="3226138" y="90729"/>
                  <a:pt x="3122928" y="10655"/>
                  <a:pt x="3080977" y="4576"/>
                </a:cubicBezTo>
                <a:cubicBezTo>
                  <a:pt x="3049401" y="0"/>
                  <a:pt x="3031353" y="8325"/>
                  <a:pt x="2986048" y="48367"/>
                </a:cubicBezTo>
                <a:close/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294" name="Group 38_1">
            <a:extLst>
              <a:ext uri="{FF2B5EF4-FFF2-40B4-BE49-F238E27FC236}">
                <a16:creationId xmlns:a16="http://schemas.microsoft.com/office/drawing/2014/main" id="{52BA53B7-FC40-4563-A185-2FC4A2D3A00C}"/>
              </a:ext>
            </a:extLst>
          </p:cNvPr>
          <p:cNvGrpSpPr/>
          <p:nvPr/>
        </p:nvGrpSpPr>
        <p:grpSpPr>
          <a:xfrm>
            <a:off x="-1726072" y="671622"/>
            <a:ext cx="3300872" cy="854770"/>
            <a:chOff x="-1726072" y="671622"/>
            <a:chExt cx="3300872" cy="854770"/>
          </a:xfrm>
        </p:grpSpPr>
        <p:grpSp>
          <p:nvGrpSpPr>
            <p:cNvPr id="2296" name="组合 2295">
              <a:extLst>
                <a:ext uri="{FF2B5EF4-FFF2-40B4-BE49-F238E27FC236}">
                  <a16:creationId xmlns:a16="http://schemas.microsoft.com/office/drawing/2014/main" id="{B8BC5347-45C1-4800-AE02-2BB57A3745B4}"/>
                </a:ext>
              </a:extLst>
            </p:cNvPr>
            <p:cNvGrpSpPr/>
            <p:nvPr/>
          </p:nvGrpSpPr>
          <p:grpSpPr>
            <a:xfrm>
              <a:off x="-1726072" y="671622"/>
              <a:ext cx="3300872" cy="854770"/>
              <a:chOff x="-1726072" y="671622"/>
              <a:chExt cx="3300872" cy="854770"/>
            </a:xfrm>
          </p:grpSpPr>
          <p:sp>
            <p:nvSpPr>
              <p:cNvPr id="2301" name="矩形: 圆角 2300">
                <a:extLst>
                  <a:ext uri="{FF2B5EF4-FFF2-40B4-BE49-F238E27FC236}">
                    <a16:creationId xmlns:a16="http://schemas.microsoft.com/office/drawing/2014/main" id="{B5814E01-031F-4812-B42D-632F102415A5}"/>
                  </a:ext>
                </a:extLst>
              </p:cNvPr>
              <p:cNvSpPr/>
              <p:nvPr/>
            </p:nvSpPr>
            <p:spPr>
              <a:xfrm>
                <a:off x="-1573672" y="824022"/>
                <a:ext cx="3148472" cy="702370"/>
              </a:xfrm>
              <a:prstGeom prst="roundRect">
                <a:avLst>
                  <a:gd name="adj" fmla="val 50000"/>
                </a:avLst>
              </a:prstGeom>
              <a:pattFill prst="wdDnDiag">
                <a:fgClr>
                  <a:schemeClr val="accent1">
                    <a:lumMod val="60000"/>
                    <a:lumOff val="40000"/>
                  </a:schemeClr>
                </a:fgClr>
                <a:bgClr>
                  <a:schemeClr val="accent1">
                    <a:lumMod val="75000"/>
                  </a:schemeClr>
                </a:bgClr>
              </a:pattFill>
              <a:ln w="793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2302" name="矩形: 圆角 2301">
                <a:extLst>
                  <a:ext uri="{FF2B5EF4-FFF2-40B4-BE49-F238E27FC236}">
                    <a16:creationId xmlns:a16="http://schemas.microsoft.com/office/drawing/2014/main" id="{724CB2AE-6514-4893-B21A-F0D07C2F4233}"/>
                  </a:ext>
                </a:extLst>
              </p:cNvPr>
              <p:cNvSpPr/>
              <p:nvPr/>
            </p:nvSpPr>
            <p:spPr>
              <a:xfrm>
                <a:off x="-1726072" y="671622"/>
                <a:ext cx="3148472" cy="702370"/>
              </a:xfrm>
              <a:prstGeom prst="roundRect">
                <a:avLst>
                  <a:gd name="adj" fmla="val 50000"/>
                </a:avLst>
              </a:prstGeom>
              <a:pattFill prst="lgGrid">
                <a:fgClr>
                  <a:schemeClr val="accent2"/>
                </a:fgClr>
                <a:bgClr>
                  <a:schemeClr val="bg1"/>
                </a:bgClr>
              </a:pattFill>
              <a:ln w="571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297" name="组合 2296">
              <a:extLst>
                <a:ext uri="{FF2B5EF4-FFF2-40B4-BE49-F238E27FC236}">
                  <a16:creationId xmlns:a16="http://schemas.microsoft.com/office/drawing/2014/main" id="{4757F103-60F7-409E-ABDB-869D1842DFBC}"/>
                </a:ext>
              </a:extLst>
            </p:cNvPr>
            <p:cNvGrpSpPr/>
            <p:nvPr/>
          </p:nvGrpSpPr>
          <p:grpSpPr>
            <a:xfrm>
              <a:off x="368300" y="778203"/>
              <a:ext cx="819695" cy="549593"/>
              <a:chOff x="1300132" y="1445277"/>
              <a:chExt cx="819695" cy="549593"/>
            </a:xfrm>
          </p:grpSpPr>
          <p:sp>
            <p:nvSpPr>
              <p:cNvPr id="2298" name="文本框 2297">
                <a:extLst>
                  <a:ext uri="{FF2B5EF4-FFF2-40B4-BE49-F238E27FC236}">
                    <a16:creationId xmlns:a16="http://schemas.microsoft.com/office/drawing/2014/main" id="{E2B0C5A2-E434-47E0-BDDE-E496FC8F64F9}"/>
                  </a:ext>
                </a:extLst>
              </p:cNvPr>
              <p:cNvSpPr txBox="1"/>
              <p:nvPr/>
            </p:nvSpPr>
            <p:spPr>
              <a:xfrm>
                <a:off x="1300132" y="1445277"/>
                <a:ext cx="819695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zh-CN" altLang="en-US" sz="3200" dirty="0">
                    <a:solidFill>
                      <a:schemeClr val="accent3"/>
                    </a:solidFill>
                    <a:latin typeface="优设标题黑" panose="00000500000000000000" pitchFamily="2" charset="-122"/>
                    <a:ea typeface="优设标题黑" panose="00000500000000000000" pitchFamily="2" charset="-122"/>
                  </a:rPr>
                  <a:t>说明</a:t>
                </a:r>
              </a:p>
            </p:txBody>
          </p:sp>
          <p:sp>
            <p:nvSpPr>
              <p:cNvPr id="2299" name="文本框 2298">
                <a:extLst>
                  <a:ext uri="{FF2B5EF4-FFF2-40B4-BE49-F238E27FC236}">
                    <a16:creationId xmlns:a16="http://schemas.microsoft.com/office/drawing/2014/main" id="{CF4CE8CC-8B10-4277-8D2A-ECF67A581B3B}"/>
                  </a:ext>
                </a:extLst>
              </p:cNvPr>
              <p:cNvSpPr txBox="1"/>
              <p:nvPr/>
            </p:nvSpPr>
            <p:spPr>
              <a:xfrm>
                <a:off x="1319183" y="1502427"/>
                <a:ext cx="800644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zh-CN" altLang="en-US" sz="3200" dirty="0">
                    <a:solidFill>
                      <a:schemeClr val="accent2"/>
                    </a:solidFill>
                    <a:latin typeface="优设标题黑" panose="00000500000000000000" pitchFamily="2" charset="-122"/>
                    <a:ea typeface="优设标题黑" panose="00000500000000000000" pitchFamily="2" charset="-122"/>
                  </a:rPr>
                  <a:t>说明</a:t>
                </a:r>
              </a:p>
            </p:txBody>
          </p:sp>
          <p:sp>
            <p:nvSpPr>
              <p:cNvPr id="2300" name="文本框 2299">
                <a:extLst>
                  <a:ext uri="{FF2B5EF4-FFF2-40B4-BE49-F238E27FC236}">
                    <a16:creationId xmlns:a16="http://schemas.microsoft.com/office/drawing/2014/main" id="{B7B1AD81-7627-4625-BE09-BD4461E832FC}"/>
                  </a:ext>
                </a:extLst>
              </p:cNvPr>
              <p:cNvSpPr txBox="1"/>
              <p:nvPr/>
            </p:nvSpPr>
            <p:spPr>
              <a:xfrm>
                <a:off x="1300133" y="1483377"/>
                <a:ext cx="800644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zh-CN" altLang="en-US" sz="3200" dirty="0">
                    <a:latin typeface="优设标题黑" panose="00000500000000000000" pitchFamily="2" charset="-122"/>
                    <a:ea typeface="优设标题黑" panose="00000500000000000000" pitchFamily="2" charset="-122"/>
                  </a:rPr>
                  <a:t>说明</a:t>
                </a:r>
              </a:p>
            </p:txBody>
          </p:sp>
        </p:grpSp>
      </p:grpSp>
      <p:sp>
        <p:nvSpPr>
          <p:cNvPr id="46" name="文本框 45">
            <a:extLst>
              <a:ext uri="{FF2B5EF4-FFF2-40B4-BE49-F238E27FC236}">
                <a16:creationId xmlns:a16="http://schemas.microsoft.com/office/drawing/2014/main" id="{F5E7B729-1D62-4B30-A3BD-843D0D04AC3D}"/>
              </a:ext>
            </a:extLst>
          </p:cNvPr>
          <p:cNvSpPr txBox="1"/>
          <p:nvPr/>
        </p:nvSpPr>
        <p:spPr>
          <a:xfrm>
            <a:off x="5185540" y="866392"/>
            <a:ext cx="18209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accent1"/>
                </a:solidFill>
                <a:latin typeface="+mn-ea"/>
              </a:rPr>
              <a:t>修改颜色</a:t>
            </a:r>
          </a:p>
        </p:txBody>
      </p: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4625BFF6-50B4-48D6-B323-6F45478B04B2}"/>
              </a:ext>
            </a:extLst>
          </p:cNvPr>
          <p:cNvGrpSpPr/>
          <p:nvPr/>
        </p:nvGrpSpPr>
        <p:grpSpPr>
          <a:xfrm>
            <a:off x="368300" y="2895258"/>
            <a:ext cx="3180972" cy="1342877"/>
            <a:chOff x="368300" y="2895258"/>
            <a:chExt cx="3180972" cy="1342877"/>
          </a:xfrm>
        </p:grpSpPr>
        <p:sp>
          <p:nvSpPr>
            <p:cNvPr id="41" name="PA-图片 56">
              <a:extLst>
                <a:ext uri="{FF2B5EF4-FFF2-40B4-BE49-F238E27FC236}">
                  <a16:creationId xmlns:a16="http://schemas.microsoft.com/office/drawing/2014/main" id="{5F5ABB2F-9B23-465E-835E-BCF9EB9F2594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>
              <a:off x="520700" y="3047658"/>
              <a:ext cx="3028572" cy="1190477"/>
            </a:xfrm>
            <a:custGeom>
              <a:avLst/>
              <a:gdLst/>
              <a:ahLst/>
              <a:cxnLst/>
              <a:rect l="0" t="0" r="0" b="0"/>
              <a:pathLst>
                <a:path w="3028572" h="1190477">
                  <a:moveTo>
                    <a:pt x="0" y="0"/>
                  </a:moveTo>
                  <a:lnTo>
                    <a:pt x="3028571" y="0"/>
                  </a:lnTo>
                  <a:lnTo>
                    <a:pt x="3028571" y="1190476"/>
                  </a:lnTo>
                  <a:lnTo>
                    <a:pt x="0" y="1190476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793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6" name="图片 25">
              <a:extLst>
                <a:ext uri="{FF2B5EF4-FFF2-40B4-BE49-F238E27FC236}">
                  <a16:creationId xmlns:a16="http://schemas.microsoft.com/office/drawing/2014/main" id="{11E6C46B-F851-47AF-A19A-A9F18A39B06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68300" y="2895258"/>
              <a:ext cx="3028571" cy="1190476"/>
            </a:xfrm>
            <a:prstGeom prst="rect">
              <a:avLst/>
            </a:prstGeom>
            <a:ln w="76200">
              <a:solidFill>
                <a:schemeClr val="accent2"/>
              </a:solidFill>
            </a:ln>
          </p:spPr>
        </p:pic>
      </p:grp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0982956C-62A5-4B14-A54C-78B5F9BC1980}"/>
              </a:ext>
            </a:extLst>
          </p:cNvPr>
          <p:cNvGrpSpPr/>
          <p:nvPr/>
        </p:nvGrpSpPr>
        <p:grpSpPr>
          <a:xfrm>
            <a:off x="4424561" y="2895258"/>
            <a:ext cx="3895258" cy="2066687"/>
            <a:chOff x="4500762" y="2895258"/>
            <a:chExt cx="3895258" cy="2066687"/>
          </a:xfrm>
        </p:grpSpPr>
        <p:sp>
          <p:nvSpPr>
            <p:cNvPr id="42" name="PA-图片 57">
              <a:extLst>
                <a:ext uri="{FF2B5EF4-FFF2-40B4-BE49-F238E27FC236}">
                  <a16:creationId xmlns:a16="http://schemas.microsoft.com/office/drawing/2014/main" id="{D83B0833-5041-411A-B566-811DA42C4DC6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4653162" y="3047658"/>
              <a:ext cx="3742858" cy="1914287"/>
            </a:xfrm>
            <a:custGeom>
              <a:avLst/>
              <a:gdLst/>
              <a:ahLst/>
              <a:cxnLst/>
              <a:rect l="0" t="0" r="0" b="0"/>
              <a:pathLst>
                <a:path w="3742858" h="1914287">
                  <a:moveTo>
                    <a:pt x="0" y="0"/>
                  </a:moveTo>
                  <a:lnTo>
                    <a:pt x="3742857" y="0"/>
                  </a:lnTo>
                  <a:lnTo>
                    <a:pt x="3742857" y="1914286"/>
                  </a:lnTo>
                  <a:lnTo>
                    <a:pt x="0" y="1914286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793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8" name="图片 37">
              <a:extLst>
                <a:ext uri="{FF2B5EF4-FFF2-40B4-BE49-F238E27FC236}">
                  <a16:creationId xmlns:a16="http://schemas.microsoft.com/office/drawing/2014/main" id="{05A503D0-8FC6-4CD2-B8E0-60F5D0A7484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500762" y="2895258"/>
              <a:ext cx="3742857" cy="1914286"/>
            </a:xfrm>
            <a:prstGeom prst="rect">
              <a:avLst/>
            </a:prstGeom>
            <a:ln w="76200">
              <a:solidFill>
                <a:schemeClr val="accent2"/>
              </a:solidFill>
            </a:ln>
          </p:spPr>
        </p:pic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6CF8358D-DCEB-4F1E-9413-6D81DE88AA6F}"/>
              </a:ext>
            </a:extLst>
          </p:cNvPr>
          <p:cNvGrpSpPr/>
          <p:nvPr/>
        </p:nvGrpSpPr>
        <p:grpSpPr>
          <a:xfrm>
            <a:off x="9195109" y="2895258"/>
            <a:ext cx="2628591" cy="3133353"/>
            <a:chOff x="9347510" y="2895258"/>
            <a:chExt cx="2628591" cy="3133353"/>
          </a:xfrm>
        </p:grpSpPr>
        <p:sp>
          <p:nvSpPr>
            <p:cNvPr id="43" name="PA-图片 58">
              <a:extLst>
                <a:ext uri="{FF2B5EF4-FFF2-40B4-BE49-F238E27FC236}">
                  <a16:creationId xmlns:a16="http://schemas.microsoft.com/office/drawing/2014/main" id="{C8BD4C59-B6BA-405C-8696-09AC002A0746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>
              <a:off x="9499910" y="3047658"/>
              <a:ext cx="2476191" cy="2980953"/>
            </a:xfrm>
            <a:custGeom>
              <a:avLst/>
              <a:gdLst/>
              <a:ahLst/>
              <a:cxnLst/>
              <a:rect l="0" t="0" r="0" b="0"/>
              <a:pathLst>
                <a:path w="2476191" h="2980953">
                  <a:moveTo>
                    <a:pt x="0" y="0"/>
                  </a:moveTo>
                  <a:lnTo>
                    <a:pt x="2476190" y="0"/>
                  </a:lnTo>
                  <a:lnTo>
                    <a:pt x="2476190" y="2980952"/>
                  </a:lnTo>
                  <a:lnTo>
                    <a:pt x="0" y="2980952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793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9" name="图片 38">
              <a:extLst>
                <a:ext uri="{FF2B5EF4-FFF2-40B4-BE49-F238E27FC236}">
                  <a16:creationId xmlns:a16="http://schemas.microsoft.com/office/drawing/2014/main" id="{87F30AB4-4D3E-48BB-9683-76568CF5D0D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347510" y="2895258"/>
              <a:ext cx="2476190" cy="2980952"/>
            </a:xfrm>
            <a:prstGeom prst="rect">
              <a:avLst/>
            </a:prstGeom>
            <a:ln w="76200">
              <a:solidFill>
                <a:schemeClr val="accent2"/>
              </a:solidFill>
            </a:ln>
          </p:spPr>
        </p:pic>
      </p:grpSp>
      <p:sp>
        <p:nvSpPr>
          <p:cNvPr id="66" name="文本框 65">
            <a:extLst>
              <a:ext uri="{FF2B5EF4-FFF2-40B4-BE49-F238E27FC236}">
                <a16:creationId xmlns:a16="http://schemas.microsoft.com/office/drawing/2014/main" id="{27FB9681-6EA4-44C7-B05D-C7B335EB9EC6}"/>
              </a:ext>
            </a:extLst>
          </p:cNvPr>
          <p:cNvSpPr txBox="1"/>
          <p:nvPr/>
        </p:nvSpPr>
        <p:spPr>
          <a:xfrm>
            <a:off x="576407" y="1996063"/>
            <a:ext cx="27647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accent1"/>
                </a:solidFill>
                <a:latin typeface="+mn-ea"/>
              </a:rPr>
              <a:t>1-</a:t>
            </a:r>
            <a:r>
              <a:rPr lang="zh-CN" altLang="en-US" sz="2400" dirty="0">
                <a:solidFill>
                  <a:schemeClr val="accent1"/>
                </a:solidFill>
                <a:latin typeface="+mn-ea"/>
              </a:rPr>
              <a:t>点击设计选项卡</a:t>
            </a:r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45E0C971-566B-4E8E-8128-475E9E2259AB}"/>
              </a:ext>
            </a:extLst>
          </p:cNvPr>
          <p:cNvSpPr txBox="1"/>
          <p:nvPr/>
        </p:nvSpPr>
        <p:spPr>
          <a:xfrm>
            <a:off x="4669085" y="1996063"/>
            <a:ext cx="34062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accent1"/>
                </a:solidFill>
                <a:latin typeface="+mn-ea"/>
              </a:rPr>
              <a:t>2-</a:t>
            </a:r>
            <a:r>
              <a:rPr lang="zh-CN" altLang="en-US" sz="2400" dirty="0">
                <a:solidFill>
                  <a:schemeClr val="accent1"/>
                </a:solidFill>
                <a:latin typeface="+mn-ea"/>
              </a:rPr>
              <a:t>点击小箭头后点颜色</a:t>
            </a:r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EE6A9A36-BB2D-456C-B24F-33421F4DF7D8}"/>
              </a:ext>
            </a:extLst>
          </p:cNvPr>
          <p:cNvSpPr txBox="1"/>
          <p:nvPr/>
        </p:nvSpPr>
        <p:spPr>
          <a:xfrm>
            <a:off x="9626221" y="1996063"/>
            <a:ext cx="17663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accent1"/>
                </a:solidFill>
                <a:latin typeface="+mn-ea"/>
              </a:rPr>
              <a:t>3-</a:t>
            </a:r>
            <a:r>
              <a:rPr lang="zh-CN" altLang="en-US" sz="2400" dirty="0">
                <a:solidFill>
                  <a:schemeClr val="accent1"/>
                </a:solidFill>
                <a:latin typeface="+mn-ea"/>
              </a:rPr>
              <a:t>更换颜色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467814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05764948-2243-4C00-8EC2-EED1B5EB22FB}"/>
              </a:ext>
            </a:extLst>
          </p:cNvPr>
          <p:cNvGrpSpPr/>
          <p:nvPr/>
        </p:nvGrpSpPr>
        <p:grpSpPr>
          <a:xfrm>
            <a:off x="-566057" y="0"/>
            <a:ext cx="13004800" cy="360000"/>
            <a:chOff x="-1526071" y="6399975"/>
            <a:chExt cx="11179278" cy="360000"/>
          </a:xfrm>
          <a:effectLst/>
        </p:grpSpPr>
        <p:sp>
          <p:nvSpPr>
            <p:cNvPr id="3" name="平行四边形 2">
              <a:extLst>
                <a:ext uri="{FF2B5EF4-FFF2-40B4-BE49-F238E27FC236}">
                  <a16:creationId xmlns:a16="http://schemas.microsoft.com/office/drawing/2014/main" id="{6D4B68A1-587E-4983-9344-3EFACF1EF81F}"/>
                </a:ext>
              </a:extLst>
            </p:cNvPr>
            <p:cNvSpPr/>
            <p:nvPr/>
          </p:nvSpPr>
          <p:spPr>
            <a:xfrm>
              <a:off x="-1526071" y="6399975"/>
              <a:ext cx="11179278" cy="360000"/>
            </a:xfrm>
            <a:prstGeom prst="parallelogram">
              <a:avLst>
                <a:gd name="adj" fmla="val 49812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平行四边形 3">
              <a:extLst>
                <a:ext uri="{FF2B5EF4-FFF2-40B4-BE49-F238E27FC236}">
                  <a16:creationId xmlns:a16="http://schemas.microsoft.com/office/drawing/2014/main" id="{82681AFF-5289-4A76-9DC2-706957C9212F}"/>
                </a:ext>
              </a:extLst>
            </p:cNvPr>
            <p:cNvSpPr/>
            <p:nvPr/>
          </p:nvSpPr>
          <p:spPr>
            <a:xfrm>
              <a:off x="2080888" y="6399975"/>
              <a:ext cx="984071" cy="360000"/>
            </a:xfrm>
            <a:prstGeom prst="parallelogram">
              <a:avLst>
                <a:gd name="adj" fmla="val 49812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C1653FDC-2F6E-4CB4-B087-4E2E604A4437}"/>
                </a:ext>
              </a:extLst>
            </p:cNvPr>
            <p:cNvSpPr txBox="1"/>
            <p:nvPr/>
          </p:nvSpPr>
          <p:spPr>
            <a:xfrm>
              <a:off x="-861173" y="6441476"/>
              <a:ext cx="696718" cy="20310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dist"/>
              <a:r>
                <a:rPr lang="en-US" altLang="zh-CN" dirty="0"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BCU</a:t>
              </a:r>
              <a:endParaRPr lang="zh-CN" altLang="en-US" dirty="0"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  <p:sp>
          <p:nvSpPr>
            <p:cNvPr id="6" name="平行四边形 5">
              <a:extLst>
                <a:ext uri="{FF2B5EF4-FFF2-40B4-BE49-F238E27FC236}">
                  <a16:creationId xmlns:a16="http://schemas.microsoft.com/office/drawing/2014/main" id="{D88AA760-6E90-4F89-BCAC-FFB59F797241}"/>
                </a:ext>
              </a:extLst>
            </p:cNvPr>
            <p:cNvSpPr/>
            <p:nvPr/>
          </p:nvSpPr>
          <p:spPr>
            <a:xfrm>
              <a:off x="6116219" y="6399975"/>
              <a:ext cx="984071" cy="360000"/>
            </a:xfrm>
            <a:prstGeom prst="parallelogram">
              <a:avLst>
                <a:gd name="adj" fmla="val 49812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平行四边形 6">
              <a:extLst>
                <a:ext uri="{FF2B5EF4-FFF2-40B4-BE49-F238E27FC236}">
                  <a16:creationId xmlns:a16="http://schemas.microsoft.com/office/drawing/2014/main" id="{2DF6E84D-5C54-4AA7-9505-5A67571C284C}"/>
                </a:ext>
              </a:extLst>
            </p:cNvPr>
            <p:cNvSpPr/>
            <p:nvPr/>
          </p:nvSpPr>
          <p:spPr>
            <a:xfrm>
              <a:off x="-55256" y="6399975"/>
              <a:ext cx="984071" cy="360000"/>
            </a:xfrm>
            <a:prstGeom prst="parallelogram">
              <a:avLst>
                <a:gd name="adj" fmla="val 49812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平行四边形 7">
              <a:extLst>
                <a:ext uri="{FF2B5EF4-FFF2-40B4-BE49-F238E27FC236}">
                  <a16:creationId xmlns:a16="http://schemas.microsoft.com/office/drawing/2014/main" id="{2932EEB2-EFBB-482C-A2E7-C8232406004D}"/>
                </a:ext>
              </a:extLst>
            </p:cNvPr>
            <p:cNvSpPr/>
            <p:nvPr/>
          </p:nvSpPr>
          <p:spPr>
            <a:xfrm>
              <a:off x="4217032" y="6399975"/>
              <a:ext cx="984071" cy="360000"/>
            </a:xfrm>
            <a:prstGeom prst="parallelogram">
              <a:avLst>
                <a:gd name="adj" fmla="val 49812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平行四边形 8">
              <a:extLst>
                <a:ext uri="{FF2B5EF4-FFF2-40B4-BE49-F238E27FC236}">
                  <a16:creationId xmlns:a16="http://schemas.microsoft.com/office/drawing/2014/main" id="{1F1ACBB3-AD3D-4D8E-B160-BE76D07F1480}"/>
                </a:ext>
              </a:extLst>
            </p:cNvPr>
            <p:cNvSpPr/>
            <p:nvPr/>
          </p:nvSpPr>
          <p:spPr>
            <a:xfrm>
              <a:off x="8252364" y="6399975"/>
              <a:ext cx="984071" cy="360000"/>
            </a:xfrm>
            <a:prstGeom prst="parallelogram">
              <a:avLst>
                <a:gd name="adj" fmla="val 49812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DB333A44-ADAB-45F7-A472-29F367FCF4F3}"/>
                </a:ext>
              </a:extLst>
            </p:cNvPr>
            <p:cNvSpPr txBox="1"/>
            <p:nvPr/>
          </p:nvSpPr>
          <p:spPr>
            <a:xfrm>
              <a:off x="1038014" y="6441476"/>
              <a:ext cx="933675" cy="20310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dist"/>
              <a:r>
                <a:rPr lang="en-US" altLang="zh-CN" dirty="0"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DANCE</a:t>
              </a:r>
              <a:endParaRPr lang="zh-CN" altLang="en-US" dirty="0"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22C9BF3C-7D6C-43FC-848B-A202B176DB90}"/>
                </a:ext>
              </a:extLst>
            </p:cNvPr>
            <p:cNvSpPr txBox="1"/>
            <p:nvPr/>
          </p:nvSpPr>
          <p:spPr>
            <a:xfrm>
              <a:off x="3174158" y="6441476"/>
              <a:ext cx="933675" cy="20310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dist"/>
              <a:r>
                <a:rPr lang="en-US" altLang="zh-CN" dirty="0"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2020</a:t>
              </a:r>
              <a:endParaRPr lang="zh-CN" altLang="en-US" dirty="0"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33D6455E-949A-4F7B-9B8F-597E27DC688C}"/>
                </a:ext>
              </a:extLst>
            </p:cNvPr>
            <p:cNvSpPr txBox="1"/>
            <p:nvPr/>
          </p:nvSpPr>
          <p:spPr>
            <a:xfrm>
              <a:off x="5310302" y="6441476"/>
              <a:ext cx="696718" cy="20310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dist"/>
              <a:r>
                <a:rPr lang="en-US" altLang="zh-CN" dirty="0"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BCU</a:t>
              </a:r>
              <a:endParaRPr lang="zh-CN" altLang="en-US" dirty="0"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62B00DB7-013A-492D-BBF4-0D1849274F0F}"/>
                </a:ext>
              </a:extLst>
            </p:cNvPr>
            <p:cNvSpPr txBox="1"/>
            <p:nvPr/>
          </p:nvSpPr>
          <p:spPr>
            <a:xfrm>
              <a:off x="7209489" y="6441476"/>
              <a:ext cx="1001336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dist"/>
              <a:r>
                <a:rPr lang="en-US" altLang="zh-CN" dirty="0"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DANCE</a:t>
              </a:r>
              <a:endParaRPr lang="zh-CN" altLang="en-US" dirty="0"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4F6B0A08-4F4B-468E-912E-D5E62411B9F3}"/>
              </a:ext>
            </a:extLst>
          </p:cNvPr>
          <p:cNvGrpSpPr/>
          <p:nvPr/>
        </p:nvGrpSpPr>
        <p:grpSpPr>
          <a:xfrm>
            <a:off x="-566057" y="6498000"/>
            <a:ext cx="13004800" cy="360000"/>
            <a:chOff x="-1526071" y="6399975"/>
            <a:chExt cx="11179278" cy="360000"/>
          </a:xfrm>
          <a:effectLst/>
        </p:grpSpPr>
        <p:sp>
          <p:nvSpPr>
            <p:cNvPr id="15" name="平行四边形 14">
              <a:extLst>
                <a:ext uri="{FF2B5EF4-FFF2-40B4-BE49-F238E27FC236}">
                  <a16:creationId xmlns:a16="http://schemas.microsoft.com/office/drawing/2014/main" id="{A2263518-7C15-4902-B94C-59453DB8B77F}"/>
                </a:ext>
              </a:extLst>
            </p:cNvPr>
            <p:cNvSpPr/>
            <p:nvPr/>
          </p:nvSpPr>
          <p:spPr>
            <a:xfrm>
              <a:off x="-1526071" y="6399975"/>
              <a:ext cx="11179278" cy="360000"/>
            </a:xfrm>
            <a:prstGeom prst="parallelogram">
              <a:avLst>
                <a:gd name="adj" fmla="val 49812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" name="平行四边形 15">
              <a:extLst>
                <a:ext uri="{FF2B5EF4-FFF2-40B4-BE49-F238E27FC236}">
                  <a16:creationId xmlns:a16="http://schemas.microsoft.com/office/drawing/2014/main" id="{86B71531-FA58-486C-A3B0-A273BFE550D3}"/>
                </a:ext>
              </a:extLst>
            </p:cNvPr>
            <p:cNvSpPr/>
            <p:nvPr/>
          </p:nvSpPr>
          <p:spPr>
            <a:xfrm>
              <a:off x="2080888" y="6399975"/>
              <a:ext cx="984071" cy="360000"/>
            </a:xfrm>
            <a:prstGeom prst="parallelogram">
              <a:avLst>
                <a:gd name="adj" fmla="val 49812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C1CA6BB9-3C89-4D0E-BBF1-5A9FFE904954}"/>
                </a:ext>
              </a:extLst>
            </p:cNvPr>
            <p:cNvSpPr txBox="1"/>
            <p:nvPr/>
          </p:nvSpPr>
          <p:spPr>
            <a:xfrm>
              <a:off x="-861173" y="6441476"/>
              <a:ext cx="696718" cy="20310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dist"/>
              <a:r>
                <a:rPr lang="en-US" altLang="zh-CN" dirty="0"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BCU</a:t>
              </a:r>
              <a:endParaRPr lang="zh-CN" altLang="en-US" dirty="0"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  <p:sp>
          <p:nvSpPr>
            <p:cNvPr id="18" name="平行四边形 17">
              <a:extLst>
                <a:ext uri="{FF2B5EF4-FFF2-40B4-BE49-F238E27FC236}">
                  <a16:creationId xmlns:a16="http://schemas.microsoft.com/office/drawing/2014/main" id="{7A834529-58D4-464B-8C1E-A6DD8E14325B}"/>
                </a:ext>
              </a:extLst>
            </p:cNvPr>
            <p:cNvSpPr/>
            <p:nvPr/>
          </p:nvSpPr>
          <p:spPr>
            <a:xfrm>
              <a:off x="6116219" y="6399975"/>
              <a:ext cx="984071" cy="360000"/>
            </a:xfrm>
            <a:prstGeom prst="parallelogram">
              <a:avLst>
                <a:gd name="adj" fmla="val 49812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平行四边形 18">
              <a:extLst>
                <a:ext uri="{FF2B5EF4-FFF2-40B4-BE49-F238E27FC236}">
                  <a16:creationId xmlns:a16="http://schemas.microsoft.com/office/drawing/2014/main" id="{868D08F1-C32D-4BE4-BD10-37D5BEC3B047}"/>
                </a:ext>
              </a:extLst>
            </p:cNvPr>
            <p:cNvSpPr/>
            <p:nvPr/>
          </p:nvSpPr>
          <p:spPr>
            <a:xfrm>
              <a:off x="-55256" y="6399975"/>
              <a:ext cx="984071" cy="360000"/>
            </a:xfrm>
            <a:prstGeom prst="parallelogram">
              <a:avLst>
                <a:gd name="adj" fmla="val 49812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0" name="平行四边形 19">
              <a:extLst>
                <a:ext uri="{FF2B5EF4-FFF2-40B4-BE49-F238E27FC236}">
                  <a16:creationId xmlns:a16="http://schemas.microsoft.com/office/drawing/2014/main" id="{EE5BD151-803A-4546-9FA7-8E2448984A6E}"/>
                </a:ext>
              </a:extLst>
            </p:cNvPr>
            <p:cNvSpPr/>
            <p:nvPr/>
          </p:nvSpPr>
          <p:spPr>
            <a:xfrm>
              <a:off x="4217032" y="6399975"/>
              <a:ext cx="984071" cy="360000"/>
            </a:xfrm>
            <a:prstGeom prst="parallelogram">
              <a:avLst>
                <a:gd name="adj" fmla="val 49812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平行四边形 20">
              <a:extLst>
                <a:ext uri="{FF2B5EF4-FFF2-40B4-BE49-F238E27FC236}">
                  <a16:creationId xmlns:a16="http://schemas.microsoft.com/office/drawing/2014/main" id="{5C53FF15-E692-4890-959D-F5808DD698FB}"/>
                </a:ext>
              </a:extLst>
            </p:cNvPr>
            <p:cNvSpPr/>
            <p:nvPr/>
          </p:nvSpPr>
          <p:spPr>
            <a:xfrm>
              <a:off x="8252364" y="6399975"/>
              <a:ext cx="984071" cy="360000"/>
            </a:xfrm>
            <a:prstGeom prst="parallelogram">
              <a:avLst>
                <a:gd name="adj" fmla="val 49812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01608A04-80CF-4397-BDFB-EC5846F24B86}"/>
                </a:ext>
              </a:extLst>
            </p:cNvPr>
            <p:cNvSpPr txBox="1"/>
            <p:nvPr/>
          </p:nvSpPr>
          <p:spPr>
            <a:xfrm>
              <a:off x="1038014" y="6441476"/>
              <a:ext cx="933675" cy="20310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dist"/>
              <a:r>
                <a:rPr lang="en-US" altLang="zh-CN" dirty="0"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DANCE</a:t>
              </a:r>
              <a:endParaRPr lang="zh-CN" altLang="en-US" dirty="0"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68603A69-027B-4C39-8623-B6E8B333DED1}"/>
                </a:ext>
              </a:extLst>
            </p:cNvPr>
            <p:cNvSpPr txBox="1"/>
            <p:nvPr/>
          </p:nvSpPr>
          <p:spPr>
            <a:xfrm>
              <a:off x="3174158" y="6441476"/>
              <a:ext cx="933675" cy="20310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dist"/>
              <a:r>
                <a:rPr lang="en-US" altLang="zh-CN" dirty="0"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2020</a:t>
              </a:r>
              <a:endParaRPr lang="zh-CN" altLang="en-US" dirty="0"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A3223E5F-B2D2-4FE7-A7F3-84C873D292F3}"/>
                </a:ext>
              </a:extLst>
            </p:cNvPr>
            <p:cNvSpPr txBox="1"/>
            <p:nvPr/>
          </p:nvSpPr>
          <p:spPr>
            <a:xfrm>
              <a:off x="5310302" y="6441476"/>
              <a:ext cx="696718" cy="20310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dist"/>
              <a:r>
                <a:rPr lang="en-US" altLang="zh-CN" dirty="0"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BCU</a:t>
              </a:r>
              <a:endParaRPr lang="zh-CN" altLang="en-US" dirty="0"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1BC8F782-9379-467F-B361-4CE060C08901}"/>
                </a:ext>
              </a:extLst>
            </p:cNvPr>
            <p:cNvSpPr txBox="1"/>
            <p:nvPr/>
          </p:nvSpPr>
          <p:spPr>
            <a:xfrm>
              <a:off x="7209489" y="6441476"/>
              <a:ext cx="1001336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dist"/>
              <a:r>
                <a:rPr lang="en-US" altLang="zh-CN" dirty="0"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DANCE</a:t>
              </a:r>
              <a:endParaRPr lang="zh-CN" altLang="en-US" dirty="0"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F2D21A3C-45C8-4126-887B-2DAA7C419868}"/>
              </a:ext>
            </a:extLst>
          </p:cNvPr>
          <p:cNvGrpSpPr/>
          <p:nvPr/>
        </p:nvGrpSpPr>
        <p:grpSpPr>
          <a:xfrm>
            <a:off x="1512823" y="10306"/>
            <a:ext cx="10050921" cy="6827081"/>
            <a:chOff x="1512823" y="10306"/>
            <a:chExt cx="10050921" cy="6827081"/>
          </a:xfrm>
        </p:grpSpPr>
        <p:pic>
          <p:nvPicPr>
            <p:cNvPr id="28" name="图片 27" descr="图片包含 游戏机&#10;&#10;描述已自动生成">
              <a:extLst>
                <a:ext uri="{FF2B5EF4-FFF2-40B4-BE49-F238E27FC236}">
                  <a16:creationId xmlns:a16="http://schemas.microsoft.com/office/drawing/2014/main" id="{41AF0124-7729-4EDA-B14E-C5FD68875C9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12823" y="10306"/>
              <a:ext cx="364426" cy="339387"/>
            </a:xfrm>
            <a:prstGeom prst="rect">
              <a:avLst/>
            </a:prstGeom>
          </p:spPr>
        </p:pic>
        <p:pic>
          <p:nvPicPr>
            <p:cNvPr id="29" name="图片 28" descr="图片包含 游戏机&#10;&#10;描述已自动生成">
              <a:extLst>
                <a:ext uri="{FF2B5EF4-FFF2-40B4-BE49-F238E27FC236}">
                  <a16:creationId xmlns:a16="http://schemas.microsoft.com/office/drawing/2014/main" id="{5FD386DC-5398-49A9-AAF1-CD3D8910461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20070" y="10306"/>
              <a:ext cx="364426" cy="339387"/>
            </a:xfrm>
            <a:prstGeom prst="rect">
              <a:avLst/>
            </a:prstGeom>
          </p:spPr>
        </p:pic>
        <p:pic>
          <p:nvPicPr>
            <p:cNvPr id="30" name="图片 29" descr="图片包含 游戏机&#10;&#10;描述已自动生成">
              <a:extLst>
                <a:ext uri="{FF2B5EF4-FFF2-40B4-BE49-F238E27FC236}">
                  <a16:creationId xmlns:a16="http://schemas.microsoft.com/office/drawing/2014/main" id="{0B379500-122D-416D-9168-C746809D5AE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05036" y="10306"/>
              <a:ext cx="364426" cy="339387"/>
            </a:xfrm>
            <a:prstGeom prst="rect">
              <a:avLst/>
            </a:prstGeom>
          </p:spPr>
        </p:pic>
        <p:pic>
          <p:nvPicPr>
            <p:cNvPr id="31" name="图片 30" descr="图片包含 游戏机&#10;&#10;描述已自动生成">
              <a:extLst>
                <a:ext uri="{FF2B5EF4-FFF2-40B4-BE49-F238E27FC236}">
                  <a16:creationId xmlns:a16="http://schemas.microsoft.com/office/drawing/2014/main" id="{D5B4E82B-B7D1-4034-BEE3-E55754A1BD1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14351" y="10306"/>
              <a:ext cx="364426" cy="339387"/>
            </a:xfrm>
            <a:prstGeom prst="rect">
              <a:avLst/>
            </a:prstGeom>
          </p:spPr>
        </p:pic>
        <p:pic>
          <p:nvPicPr>
            <p:cNvPr id="32" name="图片 31" descr="图片包含 游戏机&#10;&#10;描述已自动生成">
              <a:extLst>
                <a:ext uri="{FF2B5EF4-FFF2-40B4-BE49-F238E27FC236}">
                  <a16:creationId xmlns:a16="http://schemas.microsoft.com/office/drawing/2014/main" id="{087B9703-9056-4465-8CF2-A283DFB46AE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99318" y="10306"/>
              <a:ext cx="364426" cy="339387"/>
            </a:xfrm>
            <a:prstGeom prst="rect">
              <a:avLst/>
            </a:prstGeom>
          </p:spPr>
        </p:pic>
        <p:pic>
          <p:nvPicPr>
            <p:cNvPr id="33" name="图片 32" descr="图片包含 游戏机&#10;&#10;描述已自动生成">
              <a:extLst>
                <a:ext uri="{FF2B5EF4-FFF2-40B4-BE49-F238E27FC236}">
                  <a16:creationId xmlns:a16="http://schemas.microsoft.com/office/drawing/2014/main" id="{FFE09A27-93EA-4842-ACB4-9362A3A53EF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12823" y="6498000"/>
              <a:ext cx="364426" cy="339387"/>
            </a:xfrm>
            <a:prstGeom prst="rect">
              <a:avLst/>
            </a:prstGeom>
          </p:spPr>
        </p:pic>
        <p:pic>
          <p:nvPicPr>
            <p:cNvPr id="34" name="图片 33" descr="图片包含 游戏机&#10;&#10;描述已自动生成">
              <a:extLst>
                <a:ext uri="{FF2B5EF4-FFF2-40B4-BE49-F238E27FC236}">
                  <a16:creationId xmlns:a16="http://schemas.microsoft.com/office/drawing/2014/main" id="{10E02C5C-8D54-413E-8E88-DF535266775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20070" y="6498000"/>
              <a:ext cx="364426" cy="339387"/>
            </a:xfrm>
            <a:prstGeom prst="rect">
              <a:avLst/>
            </a:prstGeom>
          </p:spPr>
        </p:pic>
        <p:pic>
          <p:nvPicPr>
            <p:cNvPr id="35" name="图片 34" descr="图片包含 游戏机&#10;&#10;描述已自动生成">
              <a:extLst>
                <a:ext uri="{FF2B5EF4-FFF2-40B4-BE49-F238E27FC236}">
                  <a16:creationId xmlns:a16="http://schemas.microsoft.com/office/drawing/2014/main" id="{26D6C608-1471-4E68-8F70-9DE28A3C9DE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05036" y="6498000"/>
              <a:ext cx="364426" cy="339387"/>
            </a:xfrm>
            <a:prstGeom prst="rect">
              <a:avLst/>
            </a:prstGeom>
          </p:spPr>
        </p:pic>
        <p:pic>
          <p:nvPicPr>
            <p:cNvPr id="36" name="图片 35" descr="图片包含 游戏机&#10;&#10;描述已自动生成">
              <a:extLst>
                <a:ext uri="{FF2B5EF4-FFF2-40B4-BE49-F238E27FC236}">
                  <a16:creationId xmlns:a16="http://schemas.microsoft.com/office/drawing/2014/main" id="{2DEFE57A-64DE-41CD-884A-AFB25274F8A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14351" y="6498000"/>
              <a:ext cx="364426" cy="339387"/>
            </a:xfrm>
            <a:prstGeom prst="rect">
              <a:avLst/>
            </a:prstGeom>
          </p:spPr>
        </p:pic>
        <p:pic>
          <p:nvPicPr>
            <p:cNvPr id="37" name="图片 36" descr="图片包含 游戏机&#10;&#10;描述已自动生成">
              <a:extLst>
                <a:ext uri="{FF2B5EF4-FFF2-40B4-BE49-F238E27FC236}">
                  <a16:creationId xmlns:a16="http://schemas.microsoft.com/office/drawing/2014/main" id="{C65F423B-87EA-4B2F-8F9B-05CA2CF0B71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99318" y="6498000"/>
              <a:ext cx="364426" cy="339387"/>
            </a:xfrm>
            <a:prstGeom prst="rect">
              <a:avLst/>
            </a:prstGeom>
          </p:spPr>
        </p:pic>
      </p:grpSp>
      <p:sp>
        <p:nvSpPr>
          <p:cNvPr id="55" name="任意多边形: 形状 54">
            <a:extLst>
              <a:ext uri="{FF2B5EF4-FFF2-40B4-BE49-F238E27FC236}">
                <a16:creationId xmlns:a16="http://schemas.microsoft.com/office/drawing/2014/main" id="{0CB64782-0BE2-4FA0-BBB8-F8C90A79FE3B}"/>
              </a:ext>
            </a:extLst>
          </p:cNvPr>
          <p:cNvSpPr/>
          <p:nvPr/>
        </p:nvSpPr>
        <p:spPr>
          <a:xfrm>
            <a:off x="5303969" y="824022"/>
            <a:ext cx="7181374" cy="7123425"/>
          </a:xfrm>
          <a:custGeom>
            <a:avLst/>
            <a:gdLst/>
            <a:ahLst/>
            <a:cxnLst/>
            <a:rect l="0" t="0" r="0" b="0"/>
            <a:pathLst>
              <a:path w="7181374" h="7123425">
                <a:moveTo>
                  <a:pt x="2986048" y="48367"/>
                </a:moveTo>
                <a:cubicBezTo>
                  <a:pt x="2877230" y="144544"/>
                  <a:pt x="2837014" y="189055"/>
                  <a:pt x="2788076" y="267478"/>
                </a:cubicBezTo>
                <a:cubicBezTo>
                  <a:pt x="2721786" y="373709"/>
                  <a:pt x="2653416" y="495091"/>
                  <a:pt x="2582456" y="632526"/>
                </a:cubicBezTo>
                <a:cubicBezTo>
                  <a:pt x="2562620" y="670944"/>
                  <a:pt x="2527262" y="739178"/>
                  <a:pt x="2503882" y="784158"/>
                </a:cubicBezTo>
                <a:cubicBezTo>
                  <a:pt x="2480503" y="829139"/>
                  <a:pt x="2439992" y="887753"/>
                  <a:pt x="2413859" y="914413"/>
                </a:cubicBezTo>
                <a:cubicBezTo>
                  <a:pt x="2371253" y="957877"/>
                  <a:pt x="2357948" y="963660"/>
                  <a:pt x="2285066" y="970394"/>
                </a:cubicBezTo>
                <a:cubicBezTo>
                  <a:pt x="2240363" y="974525"/>
                  <a:pt x="2153165" y="975918"/>
                  <a:pt x="2091293" y="973490"/>
                </a:cubicBezTo>
                <a:lnTo>
                  <a:pt x="1978797" y="969076"/>
                </a:lnTo>
                <a:lnTo>
                  <a:pt x="1964293" y="1013526"/>
                </a:lnTo>
                <a:cubicBezTo>
                  <a:pt x="1942660" y="1079820"/>
                  <a:pt x="1892995" y="1090397"/>
                  <a:pt x="1831474" y="1041812"/>
                </a:cubicBezTo>
                <a:cubicBezTo>
                  <a:pt x="1786109" y="1005986"/>
                  <a:pt x="1753016" y="995747"/>
                  <a:pt x="1619588" y="976256"/>
                </a:cubicBezTo>
                <a:cubicBezTo>
                  <a:pt x="1584663" y="971154"/>
                  <a:pt x="1505223" y="951331"/>
                  <a:pt x="1443054" y="932205"/>
                </a:cubicBezTo>
                <a:cubicBezTo>
                  <a:pt x="1380885" y="913079"/>
                  <a:pt x="1317124" y="900667"/>
                  <a:pt x="1301363" y="904623"/>
                </a:cubicBezTo>
                <a:cubicBezTo>
                  <a:pt x="1277463" y="910622"/>
                  <a:pt x="1253009" y="890216"/>
                  <a:pt x="1154047" y="781696"/>
                </a:cubicBezTo>
                <a:cubicBezTo>
                  <a:pt x="1088785" y="710130"/>
                  <a:pt x="1026815" y="646369"/>
                  <a:pt x="1016338" y="640005"/>
                </a:cubicBezTo>
                <a:cubicBezTo>
                  <a:pt x="1005861" y="633641"/>
                  <a:pt x="951196" y="583635"/>
                  <a:pt x="894862" y="528880"/>
                </a:cubicBezTo>
                <a:cubicBezTo>
                  <a:pt x="838527" y="474125"/>
                  <a:pt x="782747" y="429326"/>
                  <a:pt x="770906" y="429326"/>
                </a:cubicBezTo>
                <a:cubicBezTo>
                  <a:pt x="752005" y="429326"/>
                  <a:pt x="663609" y="371422"/>
                  <a:pt x="574039" y="300367"/>
                </a:cubicBezTo>
                <a:cubicBezTo>
                  <a:pt x="557786" y="287474"/>
                  <a:pt x="538234" y="276926"/>
                  <a:pt x="530589" y="276926"/>
                </a:cubicBezTo>
                <a:cubicBezTo>
                  <a:pt x="522943" y="276926"/>
                  <a:pt x="505857" y="267124"/>
                  <a:pt x="492619" y="255144"/>
                </a:cubicBezTo>
                <a:cubicBezTo>
                  <a:pt x="476546" y="240598"/>
                  <a:pt x="443470" y="232451"/>
                  <a:pt x="393065" y="230623"/>
                </a:cubicBezTo>
                <a:cubicBezTo>
                  <a:pt x="321551" y="228029"/>
                  <a:pt x="316586" y="229809"/>
                  <a:pt x="298659" y="264475"/>
                </a:cubicBezTo>
                <a:cubicBezTo>
                  <a:pt x="273574" y="312984"/>
                  <a:pt x="273945" y="474874"/>
                  <a:pt x="299311" y="549590"/>
                </a:cubicBezTo>
                <a:cubicBezTo>
                  <a:pt x="310077" y="581298"/>
                  <a:pt x="339220" y="694369"/>
                  <a:pt x="364075" y="800859"/>
                </a:cubicBezTo>
                <a:cubicBezTo>
                  <a:pt x="388930" y="907348"/>
                  <a:pt x="414663" y="1017336"/>
                  <a:pt x="421260" y="1045276"/>
                </a:cubicBezTo>
                <a:cubicBezTo>
                  <a:pt x="427857" y="1073216"/>
                  <a:pt x="447193" y="1121793"/>
                  <a:pt x="464229" y="1153226"/>
                </a:cubicBezTo>
                <a:cubicBezTo>
                  <a:pt x="481264" y="1184659"/>
                  <a:pt x="507470" y="1236093"/>
                  <a:pt x="522462" y="1267526"/>
                </a:cubicBezTo>
                <a:cubicBezTo>
                  <a:pt x="537455" y="1298959"/>
                  <a:pt x="554712" y="1333249"/>
                  <a:pt x="560810" y="1343726"/>
                </a:cubicBezTo>
                <a:cubicBezTo>
                  <a:pt x="592276" y="1397785"/>
                  <a:pt x="599773" y="1436590"/>
                  <a:pt x="599946" y="1546299"/>
                </a:cubicBezTo>
                <a:cubicBezTo>
                  <a:pt x="600128" y="1661115"/>
                  <a:pt x="601827" y="1668426"/>
                  <a:pt x="639097" y="1714804"/>
                </a:cubicBezTo>
                <a:cubicBezTo>
                  <a:pt x="679871" y="1765542"/>
                  <a:pt x="678687" y="1768211"/>
                  <a:pt x="611235" y="1777626"/>
                </a:cubicBezTo>
                <a:cubicBezTo>
                  <a:pt x="594486" y="1779963"/>
                  <a:pt x="574483" y="1792868"/>
                  <a:pt x="566785" y="1806302"/>
                </a:cubicBezTo>
                <a:cubicBezTo>
                  <a:pt x="559087" y="1819736"/>
                  <a:pt x="523564" y="1859741"/>
                  <a:pt x="487847" y="1895202"/>
                </a:cubicBezTo>
                <a:cubicBezTo>
                  <a:pt x="439096" y="1943602"/>
                  <a:pt x="420255" y="1973132"/>
                  <a:pt x="412271" y="2013651"/>
                </a:cubicBezTo>
                <a:cubicBezTo>
                  <a:pt x="404589" y="2052635"/>
                  <a:pt x="395438" y="2067626"/>
                  <a:pt x="379322" y="2067626"/>
                </a:cubicBezTo>
                <a:cubicBezTo>
                  <a:pt x="366310" y="2067626"/>
                  <a:pt x="343068" y="2091414"/>
                  <a:pt x="323564" y="2124694"/>
                </a:cubicBezTo>
                <a:cubicBezTo>
                  <a:pt x="305170" y="2156082"/>
                  <a:pt x="256429" y="2217060"/>
                  <a:pt x="215250" y="2260201"/>
                </a:cubicBezTo>
                <a:cubicBezTo>
                  <a:pt x="174072" y="2303342"/>
                  <a:pt x="136650" y="2350394"/>
                  <a:pt x="132090" y="2364761"/>
                </a:cubicBezTo>
                <a:cubicBezTo>
                  <a:pt x="127530" y="2379128"/>
                  <a:pt x="104593" y="2418804"/>
                  <a:pt x="81119" y="2452929"/>
                </a:cubicBezTo>
                <a:cubicBezTo>
                  <a:pt x="57644" y="2487055"/>
                  <a:pt x="38438" y="2528285"/>
                  <a:pt x="38438" y="2544552"/>
                </a:cubicBezTo>
                <a:cubicBezTo>
                  <a:pt x="38438" y="2560818"/>
                  <a:pt x="32723" y="2577659"/>
                  <a:pt x="25738" y="2581976"/>
                </a:cubicBezTo>
                <a:cubicBezTo>
                  <a:pt x="3085" y="2595977"/>
                  <a:pt x="0" y="2669559"/>
                  <a:pt x="19789" y="2723886"/>
                </a:cubicBezTo>
                <a:cubicBezTo>
                  <a:pt x="30964" y="2754563"/>
                  <a:pt x="38714" y="2816092"/>
                  <a:pt x="38185" y="2869936"/>
                </a:cubicBezTo>
                <a:cubicBezTo>
                  <a:pt x="36920" y="2998622"/>
                  <a:pt x="49534" y="3073865"/>
                  <a:pt x="76136" y="3096326"/>
                </a:cubicBezTo>
                <a:cubicBezTo>
                  <a:pt x="88545" y="3106804"/>
                  <a:pt x="111826" y="3145883"/>
                  <a:pt x="127870" y="3183168"/>
                </a:cubicBezTo>
                <a:cubicBezTo>
                  <a:pt x="143915" y="3220454"/>
                  <a:pt x="170150" y="3259549"/>
                  <a:pt x="186170" y="3270046"/>
                </a:cubicBezTo>
                <a:cubicBezTo>
                  <a:pt x="202191" y="3280543"/>
                  <a:pt x="235818" y="3320045"/>
                  <a:pt x="260897" y="3357829"/>
                </a:cubicBezTo>
                <a:cubicBezTo>
                  <a:pt x="285976" y="3395612"/>
                  <a:pt x="311905" y="3426526"/>
                  <a:pt x="318517" y="3426526"/>
                </a:cubicBezTo>
                <a:cubicBezTo>
                  <a:pt x="325128" y="3426526"/>
                  <a:pt x="330538" y="3442641"/>
                  <a:pt x="330538" y="3462336"/>
                </a:cubicBezTo>
                <a:cubicBezTo>
                  <a:pt x="330538" y="3485192"/>
                  <a:pt x="342641" y="3508669"/>
                  <a:pt x="363997" y="3527238"/>
                </a:cubicBezTo>
                <a:cubicBezTo>
                  <a:pt x="396502" y="3555501"/>
                  <a:pt x="397215" y="3559220"/>
                  <a:pt x="389001" y="3657708"/>
                </a:cubicBezTo>
                <a:cubicBezTo>
                  <a:pt x="379148" y="3775862"/>
                  <a:pt x="389598" y="3830601"/>
                  <a:pt x="427905" y="3861492"/>
                </a:cubicBezTo>
                <a:cubicBezTo>
                  <a:pt x="443057" y="3873710"/>
                  <a:pt x="468077" y="3904131"/>
                  <a:pt x="483504" y="3929092"/>
                </a:cubicBezTo>
                <a:cubicBezTo>
                  <a:pt x="498932" y="3954054"/>
                  <a:pt x="524309" y="3979327"/>
                  <a:pt x="539900" y="3985254"/>
                </a:cubicBezTo>
                <a:cubicBezTo>
                  <a:pt x="566398" y="3995329"/>
                  <a:pt x="673438" y="4136544"/>
                  <a:pt x="673438" y="4161427"/>
                </a:cubicBezTo>
                <a:cubicBezTo>
                  <a:pt x="673438" y="4167636"/>
                  <a:pt x="682011" y="4179830"/>
                  <a:pt x="692488" y="4188526"/>
                </a:cubicBezTo>
                <a:cubicBezTo>
                  <a:pt x="702965" y="4197222"/>
                  <a:pt x="711538" y="4217380"/>
                  <a:pt x="711538" y="4233324"/>
                </a:cubicBezTo>
                <a:cubicBezTo>
                  <a:pt x="711538" y="4270030"/>
                  <a:pt x="853176" y="4418857"/>
                  <a:pt x="914747" y="4446848"/>
                </a:cubicBezTo>
                <a:cubicBezTo>
                  <a:pt x="1127167" y="4543415"/>
                  <a:pt x="1133400" y="4547941"/>
                  <a:pt x="1205376" y="4657893"/>
                </a:cubicBezTo>
                <a:cubicBezTo>
                  <a:pt x="1246715" y="4721044"/>
                  <a:pt x="1281031" y="4791215"/>
                  <a:pt x="1292138" y="4835307"/>
                </a:cubicBezTo>
                <a:cubicBezTo>
                  <a:pt x="1310341" y="4907573"/>
                  <a:pt x="1309972" y="4910385"/>
                  <a:pt x="1252325" y="5138294"/>
                </a:cubicBezTo>
                <a:cubicBezTo>
                  <a:pt x="1219121" y="5269567"/>
                  <a:pt x="1194138" y="5397514"/>
                  <a:pt x="1194138" y="5436292"/>
                </a:cubicBezTo>
                <a:cubicBezTo>
                  <a:pt x="1194138" y="5473667"/>
                  <a:pt x="1188211" y="5510173"/>
                  <a:pt x="1180966" y="5517418"/>
                </a:cubicBezTo>
                <a:cubicBezTo>
                  <a:pt x="1173721" y="5524663"/>
                  <a:pt x="1170076" y="5541522"/>
                  <a:pt x="1172865" y="5554883"/>
                </a:cubicBezTo>
                <a:cubicBezTo>
                  <a:pt x="1175654" y="5568244"/>
                  <a:pt x="1181959" y="5622039"/>
                  <a:pt x="1186878" y="5674426"/>
                </a:cubicBezTo>
                <a:cubicBezTo>
                  <a:pt x="1191796" y="5726814"/>
                  <a:pt x="1206537" y="5796038"/>
                  <a:pt x="1219636" y="5828259"/>
                </a:cubicBezTo>
                <a:cubicBezTo>
                  <a:pt x="1235617" y="5867567"/>
                  <a:pt x="1243370" y="5917709"/>
                  <a:pt x="1243200" y="5980658"/>
                </a:cubicBezTo>
                <a:cubicBezTo>
                  <a:pt x="1242968" y="6066390"/>
                  <a:pt x="1248422" y="6086541"/>
                  <a:pt x="1306477" y="6214468"/>
                </a:cubicBezTo>
                <a:cubicBezTo>
                  <a:pt x="1341418" y="6291464"/>
                  <a:pt x="1373794" y="6369550"/>
                  <a:pt x="1378423" y="6387993"/>
                </a:cubicBezTo>
                <a:cubicBezTo>
                  <a:pt x="1383949" y="6410009"/>
                  <a:pt x="1396274" y="6422390"/>
                  <a:pt x="1414314" y="6424045"/>
                </a:cubicBezTo>
                <a:cubicBezTo>
                  <a:pt x="1429424" y="6425432"/>
                  <a:pt x="1641813" y="6430270"/>
                  <a:pt x="1886288" y="6434796"/>
                </a:cubicBezTo>
                <a:lnTo>
                  <a:pt x="2330788" y="6443025"/>
                </a:lnTo>
                <a:lnTo>
                  <a:pt x="2993558" y="6731376"/>
                </a:lnTo>
                <a:lnTo>
                  <a:pt x="2994386" y="6786136"/>
                </a:lnTo>
                <a:cubicBezTo>
                  <a:pt x="2995931" y="6888333"/>
                  <a:pt x="2994181" y="6886880"/>
                  <a:pt x="3238838" y="6989049"/>
                </a:cubicBezTo>
                <a:cubicBezTo>
                  <a:pt x="3284241" y="7008009"/>
                  <a:pt x="3350323" y="7039570"/>
                  <a:pt x="3385688" y="7059184"/>
                </a:cubicBezTo>
                <a:cubicBezTo>
                  <a:pt x="3426538" y="7081841"/>
                  <a:pt x="3484156" y="7099582"/>
                  <a:pt x="3543675" y="7107830"/>
                </a:cubicBezTo>
                <a:cubicBezTo>
                  <a:pt x="3656200" y="7123424"/>
                  <a:pt x="3693323" y="7107985"/>
                  <a:pt x="3727035" y="7031575"/>
                </a:cubicBezTo>
                <a:cubicBezTo>
                  <a:pt x="3738937" y="7004598"/>
                  <a:pt x="3756835" y="6982526"/>
                  <a:pt x="3766807" y="6982526"/>
                </a:cubicBezTo>
                <a:cubicBezTo>
                  <a:pt x="3776779" y="6982526"/>
                  <a:pt x="3782518" y="6975382"/>
                  <a:pt x="3779560" y="6966651"/>
                </a:cubicBezTo>
                <a:cubicBezTo>
                  <a:pt x="3774196" y="6950819"/>
                  <a:pt x="3781912" y="6934227"/>
                  <a:pt x="3810862" y="6899345"/>
                </a:cubicBezTo>
                <a:cubicBezTo>
                  <a:pt x="3834072" y="6871379"/>
                  <a:pt x="3878667" y="6877260"/>
                  <a:pt x="3911938" y="6912676"/>
                </a:cubicBezTo>
                <a:cubicBezTo>
                  <a:pt x="3937913" y="6940325"/>
                  <a:pt x="3952596" y="6944426"/>
                  <a:pt x="4025621" y="6944426"/>
                </a:cubicBezTo>
                <a:cubicBezTo>
                  <a:pt x="4100007" y="6944426"/>
                  <a:pt x="4113937" y="6940353"/>
                  <a:pt x="4148963" y="6908361"/>
                </a:cubicBezTo>
                <a:cubicBezTo>
                  <a:pt x="4204677" y="6857474"/>
                  <a:pt x="4289777" y="6814736"/>
                  <a:pt x="4300580" y="6832217"/>
                </a:cubicBezTo>
                <a:cubicBezTo>
                  <a:pt x="4305302" y="6839857"/>
                  <a:pt x="4350333" y="6865129"/>
                  <a:pt x="4400647" y="6888376"/>
                </a:cubicBezTo>
                <a:cubicBezTo>
                  <a:pt x="4450962" y="6911623"/>
                  <a:pt x="4499446" y="6939459"/>
                  <a:pt x="4508388" y="6950234"/>
                </a:cubicBezTo>
                <a:cubicBezTo>
                  <a:pt x="4520936" y="6965353"/>
                  <a:pt x="4551968" y="6969826"/>
                  <a:pt x="4644320" y="6969826"/>
                </a:cubicBezTo>
                <a:cubicBezTo>
                  <a:pt x="4753458" y="6969826"/>
                  <a:pt x="4766656" y="6967163"/>
                  <a:pt x="4794246" y="6939573"/>
                </a:cubicBezTo>
                <a:cubicBezTo>
                  <a:pt x="4844593" y="6889225"/>
                  <a:pt x="4896436" y="6878158"/>
                  <a:pt x="5078745" y="6878838"/>
                </a:cubicBezTo>
                <a:cubicBezTo>
                  <a:pt x="5209757" y="6879326"/>
                  <a:pt x="5253323" y="6883744"/>
                  <a:pt x="5269245" y="6898157"/>
                </a:cubicBezTo>
                <a:cubicBezTo>
                  <a:pt x="5280599" y="6908434"/>
                  <a:pt x="5326719" y="6929493"/>
                  <a:pt x="5371735" y="6944954"/>
                </a:cubicBezTo>
                <a:cubicBezTo>
                  <a:pt x="5441355" y="6968866"/>
                  <a:pt x="5468858" y="6971792"/>
                  <a:pt x="5555836" y="6964538"/>
                </a:cubicBezTo>
                <a:cubicBezTo>
                  <a:pt x="5694709" y="6952956"/>
                  <a:pt x="5757448" y="6929068"/>
                  <a:pt x="5842499" y="6855386"/>
                </a:cubicBezTo>
                <a:cubicBezTo>
                  <a:pt x="5949385" y="6762789"/>
                  <a:pt x="6035166" y="6740523"/>
                  <a:pt x="6089254" y="6791336"/>
                </a:cubicBezTo>
                <a:cubicBezTo>
                  <a:pt x="6127625" y="6827384"/>
                  <a:pt x="6334317" y="6842788"/>
                  <a:pt x="6377143" y="6812791"/>
                </a:cubicBezTo>
                <a:cubicBezTo>
                  <a:pt x="6393449" y="6801370"/>
                  <a:pt x="6415758" y="6792026"/>
                  <a:pt x="6426719" y="6792026"/>
                </a:cubicBezTo>
                <a:cubicBezTo>
                  <a:pt x="6437681" y="6792026"/>
                  <a:pt x="6471346" y="6766862"/>
                  <a:pt x="6501530" y="6736107"/>
                </a:cubicBezTo>
                <a:cubicBezTo>
                  <a:pt x="6568186" y="6668189"/>
                  <a:pt x="6605007" y="6650823"/>
                  <a:pt x="6683593" y="6650236"/>
                </a:cubicBezTo>
                <a:cubicBezTo>
                  <a:pt x="6739910" y="6649816"/>
                  <a:pt x="6747163" y="6645767"/>
                  <a:pt x="6795901" y="6587557"/>
                </a:cubicBezTo>
                <a:cubicBezTo>
                  <a:pt x="6836697" y="6538830"/>
                  <a:pt x="6856151" y="6525326"/>
                  <a:pt x="6885551" y="6525326"/>
                </a:cubicBezTo>
                <a:cubicBezTo>
                  <a:pt x="6927128" y="6525326"/>
                  <a:pt x="6965907" y="6496533"/>
                  <a:pt x="7004388" y="6437090"/>
                </a:cubicBezTo>
                <a:cubicBezTo>
                  <a:pt x="7024441" y="6406115"/>
                  <a:pt x="7041140" y="6396468"/>
                  <a:pt x="7083711" y="6391265"/>
                </a:cubicBezTo>
                <a:cubicBezTo>
                  <a:pt x="7152375" y="6382873"/>
                  <a:pt x="7181373" y="6340487"/>
                  <a:pt x="7170109" y="6264976"/>
                </a:cubicBezTo>
                <a:cubicBezTo>
                  <a:pt x="7165941" y="6237036"/>
                  <a:pt x="7158381" y="6157014"/>
                  <a:pt x="7153309" y="6087148"/>
                </a:cubicBezTo>
                <a:cubicBezTo>
                  <a:pt x="7142615" y="5939829"/>
                  <a:pt x="7137509" y="5931070"/>
                  <a:pt x="6946047" y="5731576"/>
                </a:cubicBezTo>
                <a:cubicBezTo>
                  <a:pt x="6841008" y="5622132"/>
                  <a:pt x="6794838" y="5551069"/>
                  <a:pt x="6794838" y="5498844"/>
                </a:cubicBezTo>
                <a:cubicBezTo>
                  <a:pt x="6794838" y="5485538"/>
                  <a:pt x="6783408" y="5460120"/>
                  <a:pt x="6769438" y="5442361"/>
                </a:cubicBezTo>
                <a:cubicBezTo>
                  <a:pt x="6755468" y="5424601"/>
                  <a:pt x="6744038" y="5402950"/>
                  <a:pt x="6744038" y="5394248"/>
                </a:cubicBezTo>
                <a:cubicBezTo>
                  <a:pt x="6744038" y="5380206"/>
                  <a:pt x="6681376" y="5245989"/>
                  <a:pt x="6657831" y="5209601"/>
                </a:cubicBezTo>
                <a:cubicBezTo>
                  <a:pt x="6605533" y="5128775"/>
                  <a:pt x="6573600" y="5082792"/>
                  <a:pt x="6566112" y="5077526"/>
                </a:cubicBezTo>
                <a:cubicBezTo>
                  <a:pt x="6561145" y="5074034"/>
                  <a:pt x="6547910" y="5054031"/>
                  <a:pt x="6536699" y="5033076"/>
                </a:cubicBezTo>
                <a:cubicBezTo>
                  <a:pt x="6509429" y="4982106"/>
                  <a:pt x="6268690" y="4722345"/>
                  <a:pt x="6135019" y="4599657"/>
                </a:cubicBezTo>
                <a:cubicBezTo>
                  <a:pt x="6075966" y="4545457"/>
                  <a:pt x="6000169" y="4468088"/>
                  <a:pt x="5966580" y="4427727"/>
                </a:cubicBezTo>
                <a:cubicBezTo>
                  <a:pt x="5932991" y="4387366"/>
                  <a:pt x="5889867" y="4344887"/>
                  <a:pt x="5870749" y="4333328"/>
                </a:cubicBezTo>
                <a:cubicBezTo>
                  <a:pt x="5818036" y="4301460"/>
                  <a:pt x="5691729" y="4165624"/>
                  <a:pt x="5663674" y="4110632"/>
                </a:cubicBezTo>
                <a:cubicBezTo>
                  <a:pt x="5649999" y="4083828"/>
                  <a:pt x="5624820" y="4052730"/>
                  <a:pt x="5607720" y="4041526"/>
                </a:cubicBezTo>
                <a:cubicBezTo>
                  <a:pt x="5590620" y="4030321"/>
                  <a:pt x="5569932" y="4005949"/>
                  <a:pt x="5561748" y="3987365"/>
                </a:cubicBezTo>
                <a:cubicBezTo>
                  <a:pt x="5553564" y="3968781"/>
                  <a:pt x="5529926" y="3934371"/>
                  <a:pt x="5509219" y="3910898"/>
                </a:cubicBezTo>
                <a:cubicBezTo>
                  <a:pt x="5488512" y="3887426"/>
                  <a:pt x="5462998" y="3847706"/>
                  <a:pt x="5452521" y="3822632"/>
                </a:cubicBezTo>
                <a:cubicBezTo>
                  <a:pt x="5442045" y="3797558"/>
                  <a:pt x="5414025" y="3753309"/>
                  <a:pt x="5390256" y="3724301"/>
                </a:cubicBezTo>
                <a:cubicBezTo>
                  <a:pt x="5366486" y="3695294"/>
                  <a:pt x="5347038" y="3665512"/>
                  <a:pt x="5347038" y="3658120"/>
                </a:cubicBezTo>
                <a:cubicBezTo>
                  <a:pt x="5347038" y="3643196"/>
                  <a:pt x="5157814" y="3436511"/>
                  <a:pt x="5101963" y="3390430"/>
                </a:cubicBezTo>
                <a:cubicBezTo>
                  <a:pt x="5068495" y="3362816"/>
                  <a:pt x="4864438" y="3142334"/>
                  <a:pt x="4864438" y="3133785"/>
                </a:cubicBezTo>
                <a:cubicBezTo>
                  <a:pt x="4864438" y="3128094"/>
                  <a:pt x="4854156" y="3120174"/>
                  <a:pt x="4841590" y="3116186"/>
                </a:cubicBezTo>
                <a:cubicBezTo>
                  <a:pt x="4829023" y="3112198"/>
                  <a:pt x="4781874" y="3062203"/>
                  <a:pt x="4736815" y="3005088"/>
                </a:cubicBezTo>
                <a:cubicBezTo>
                  <a:pt x="4691755" y="2947972"/>
                  <a:pt x="4634050" y="2880842"/>
                  <a:pt x="4608581" y="2855909"/>
                </a:cubicBezTo>
                <a:cubicBezTo>
                  <a:pt x="4583113" y="2830976"/>
                  <a:pt x="4561523" y="2801288"/>
                  <a:pt x="4560603" y="2789936"/>
                </a:cubicBezTo>
                <a:cubicBezTo>
                  <a:pt x="4559685" y="2778584"/>
                  <a:pt x="4539089" y="2748863"/>
                  <a:pt x="4514835" y="2723891"/>
                </a:cubicBezTo>
                <a:cubicBezTo>
                  <a:pt x="4490582" y="2698918"/>
                  <a:pt x="4470738" y="2670698"/>
                  <a:pt x="4470738" y="2661182"/>
                </a:cubicBezTo>
                <a:cubicBezTo>
                  <a:pt x="4470738" y="2651665"/>
                  <a:pt x="4453593" y="2627452"/>
                  <a:pt x="4432638" y="2607376"/>
                </a:cubicBezTo>
                <a:cubicBezTo>
                  <a:pt x="4411683" y="2587300"/>
                  <a:pt x="4394538" y="2565624"/>
                  <a:pt x="4394538" y="2559208"/>
                </a:cubicBezTo>
                <a:cubicBezTo>
                  <a:pt x="4394538" y="2548330"/>
                  <a:pt x="4349047" y="2488180"/>
                  <a:pt x="4296577" y="2429680"/>
                </a:cubicBezTo>
                <a:cubicBezTo>
                  <a:pt x="4258673" y="2387420"/>
                  <a:pt x="4234064" y="2341579"/>
                  <a:pt x="4225028" y="2296402"/>
                </a:cubicBezTo>
                <a:cubicBezTo>
                  <a:pt x="4220303" y="2272774"/>
                  <a:pt x="4205813" y="2241638"/>
                  <a:pt x="4192829" y="2227209"/>
                </a:cubicBezTo>
                <a:cubicBezTo>
                  <a:pt x="4152176" y="2182033"/>
                  <a:pt x="4117732" y="2045372"/>
                  <a:pt x="4109397" y="1896176"/>
                </a:cubicBezTo>
                <a:cubicBezTo>
                  <a:pt x="4095634" y="1649817"/>
                  <a:pt x="4093979" y="1642869"/>
                  <a:pt x="4031698" y="1569904"/>
                </a:cubicBezTo>
                <a:cubicBezTo>
                  <a:pt x="4000772" y="1533673"/>
                  <a:pt x="3960890" y="1469390"/>
                  <a:pt x="3943073" y="1427053"/>
                </a:cubicBezTo>
                <a:cubicBezTo>
                  <a:pt x="3925255" y="1384716"/>
                  <a:pt x="3896564" y="1328988"/>
                  <a:pt x="3879316" y="1303214"/>
                </a:cubicBezTo>
                <a:cubicBezTo>
                  <a:pt x="3862068" y="1277440"/>
                  <a:pt x="3840313" y="1228863"/>
                  <a:pt x="3830970" y="1195264"/>
                </a:cubicBezTo>
                <a:cubicBezTo>
                  <a:pt x="3812996" y="1130620"/>
                  <a:pt x="3752642" y="994740"/>
                  <a:pt x="3727684" y="962726"/>
                </a:cubicBezTo>
                <a:cubicBezTo>
                  <a:pt x="3719516" y="952249"/>
                  <a:pt x="3705508" y="913174"/>
                  <a:pt x="3696555" y="875894"/>
                </a:cubicBezTo>
                <a:cubicBezTo>
                  <a:pt x="3681432" y="812916"/>
                  <a:pt x="3614203" y="721426"/>
                  <a:pt x="3583049" y="721426"/>
                </a:cubicBezTo>
                <a:cubicBezTo>
                  <a:pt x="3574264" y="721426"/>
                  <a:pt x="3516890" y="613622"/>
                  <a:pt x="3488423" y="543626"/>
                </a:cubicBezTo>
                <a:cubicBezTo>
                  <a:pt x="3484162" y="533149"/>
                  <a:pt x="3466328" y="501716"/>
                  <a:pt x="3448792" y="473776"/>
                </a:cubicBezTo>
                <a:cubicBezTo>
                  <a:pt x="3431256" y="445836"/>
                  <a:pt x="3411015" y="408689"/>
                  <a:pt x="3403811" y="391226"/>
                </a:cubicBezTo>
                <a:cubicBezTo>
                  <a:pt x="3369178" y="307269"/>
                  <a:pt x="3293122" y="190907"/>
                  <a:pt x="3246882" y="151133"/>
                </a:cubicBezTo>
                <a:cubicBezTo>
                  <a:pt x="3235473" y="141319"/>
                  <a:pt x="3226138" y="126048"/>
                  <a:pt x="3226138" y="117197"/>
                </a:cubicBezTo>
                <a:cubicBezTo>
                  <a:pt x="3226138" y="90729"/>
                  <a:pt x="3122928" y="10655"/>
                  <a:pt x="3080977" y="4576"/>
                </a:cubicBezTo>
                <a:cubicBezTo>
                  <a:pt x="3049401" y="0"/>
                  <a:pt x="3031353" y="8325"/>
                  <a:pt x="2986048" y="48367"/>
                </a:cubicBezTo>
                <a:close/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294" name="Group 38_1">
            <a:extLst>
              <a:ext uri="{FF2B5EF4-FFF2-40B4-BE49-F238E27FC236}">
                <a16:creationId xmlns:a16="http://schemas.microsoft.com/office/drawing/2014/main" id="{52BA53B7-FC40-4563-A185-2FC4A2D3A00C}"/>
              </a:ext>
            </a:extLst>
          </p:cNvPr>
          <p:cNvGrpSpPr/>
          <p:nvPr/>
        </p:nvGrpSpPr>
        <p:grpSpPr>
          <a:xfrm>
            <a:off x="-1726072" y="671622"/>
            <a:ext cx="3300872" cy="854770"/>
            <a:chOff x="-1726072" y="671622"/>
            <a:chExt cx="3300872" cy="854770"/>
          </a:xfrm>
        </p:grpSpPr>
        <p:grpSp>
          <p:nvGrpSpPr>
            <p:cNvPr id="2296" name="组合 2295">
              <a:extLst>
                <a:ext uri="{FF2B5EF4-FFF2-40B4-BE49-F238E27FC236}">
                  <a16:creationId xmlns:a16="http://schemas.microsoft.com/office/drawing/2014/main" id="{B8BC5347-45C1-4800-AE02-2BB57A3745B4}"/>
                </a:ext>
              </a:extLst>
            </p:cNvPr>
            <p:cNvGrpSpPr/>
            <p:nvPr/>
          </p:nvGrpSpPr>
          <p:grpSpPr>
            <a:xfrm>
              <a:off x="-1726072" y="671622"/>
              <a:ext cx="3300872" cy="854770"/>
              <a:chOff x="-1726072" y="671622"/>
              <a:chExt cx="3300872" cy="854770"/>
            </a:xfrm>
          </p:grpSpPr>
          <p:sp>
            <p:nvSpPr>
              <p:cNvPr id="2301" name="矩形: 圆角 2300">
                <a:extLst>
                  <a:ext uri="{FF2B5EF4-FFF2-40B4-BE49-F238E27FC236}">
                    <a16:creationId xmlns:a16="http://schemas.microsoft.com/office/drawing/2014/main" id="{B5814E01-031F-4812-B42D-632F102415A5}"/>
                  </a:ext>
                </a:extLst>
              </p:cNvPr>
              <p:cNvSpPr/>
              <p:nvPr/>
            </p:nvSpPr>
            <p:spPr>
              <a:xfrm>
                <a:off x="-1573672" y="824022"/>
                <a:ext cx="3148472" cy="702370"/>
              </a:xfrm>
              <a:prstGeom prst="roundRect">
                <a:avLst>
                  <a:gd name="adj" fmla="val 50000"/>
                </a:avLst>
              </a:prstGeom>
              <a:pattFill prst="wdDnDiag">
                <a:fgClr>
                  <a:schemeClr val="accent1">
                    <a:lumMod val="60000"/>
                    <a:lumOff val="40000"/>
                  </a:schemeClr>
                </a:fgClr>
                <a:bgClr>
                  <a:schemeClr val="accent1">
                    <a:lumMod val="75000"/>
                  </a:schemeClr>
                </a:bgClr>
              </a:pattFill>
              <a:ln w="793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2302" name="矩形: 圆角 2301">
                <a:extLst>
                  <a:ext uri="{FF2B5EF4-FFF2-40B4-BE49-F238E27FC236}">
                    <a16:creationId xmlns:a16="http://schemas.microsoft.com/office/drawing/2014/main" id="{724CB2AE-6514-4893-B21A-F0D07C2F4233}"/>
                  </a:ext>
                </a:extLst>
              </p:cNvPr>
              <p:cNvSpPr/>
              <p:nvPr/>
            </p:nvSpPr>
            <p:spPr>
              <a:xfrm>
                <a:off x="-1726072" y="671622"/>
                <a:ext cx="3148472" cy="702370"/>
              </a:xfrm>
              <a:prstGeom prst="roundRect">
                <a:avLst>
                  <a:gd name="adj" fmla="val 50000"/>
                </a:avLst>
              </a:prstGeom>
              <a:pattFill prst="lgGrid">
                <a:fgClr>
                  <a:schemeClr val="accent2"/>
                </a:fgClr>
                <a:bgClr>
                  <a:schemeClr val="bg1"/>
                </a:bgClr>
              </a:pattFill>
              <a:ln w="571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297" name="组合 2296">
              <a:extLst>
                <a:ext uri="{FF2B5EF4-FFF2-40B4-BE49-F238E27FC236}">
                  <a16:creationId xmlns:a16="http://schemas.microsoft.com/office/drawing/2014/main" id="{4757F103-60F7-409E-ABDB-869D1842DFBC}"/>
                </a:ext>
              </a:extLst>
            </p:cNvPr>
            <p:cNvGrpSpPr/>
            <p:nvPr/>
          </p:nvGrpSpPr>
          <p:grpSpPr>
            <a:xfrm>
              <a:off x="368300" y="778203"/>
              <a:ext cx="819695" cy="549593"/>
              <a:chOff x="1300132" y="1445277"/>
              <a:chExt cx="819695" cy="549593"/>
            </a:xfrm>
          </p:grpSpPr>
          <p:sp>
            <p:nvSpPr>
              <p:cNvPr id="2298" name="文本框 2297">
                <a:extLst>
                  <a:ext uri="{FF2B5EF4-FFF2-40B4-BE49-F238E27FC236}">
                    <a16:creationId xmlns:a16="http://schemas.microsoft.com/office/drawing/2014/main" id="{E2B0C5A2-E434-47E0-BDDE-E496FC8F64F9}"/>
                  </a:ext>
                </a:extLst>
              </p:cNvPr>
              <p:cNvSpPr txBox="1"/>
              <p:nvPr/>
            </p:nvSpPr>
            <p:spPr>
              <a:xfrm>
                <a:off x="1300132" y="1445277"/>
                <a:ext cx="819695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zh-CN" altLang="en-US" sz="3200" dirty="0">
                    <a:solidFill>
                      <a:schemeClr val="accent3"/>
                    </a:solidFill>
                    <a:latin typeface="优设标题黑" panose="00000500000000000000" pitchFamily="2" charset="-122"/>
                    <a:ea typeface="优设标题黑" panose="00000500000000000000" pitchFamily="2" charset="-122"/>
                  </a:rPr>
                  <a:t>说明</a:t>
                </a:r>
              </a:p>
            </p:txBody>
          </p:sp>
          <p:sp>
            <p:nvSpPr>
              <p:cNvPr id="2299" name="文本框 2298">
                <a:extLst>
                  <a:ext uri="{FF2B5EF4-FFF2-40B4-BE49-F238E27FC236}">
                    <a16:creationId xmlns:a16="http://schemas.microsoft.com/office/drawing/2014/main" id="{CF4CE8CC-8B10-4277-8D2A-ECF67A581B3B}"/>
                  </a:ext>
                </a:extLst>
              </p:cNvPr>
              <p:cNvSpPr txBox="1"/>
              <p:nvPr/>
            </p:nvSpPr>
            <p:spPr>
              <a:xfrm>
                <a:off x="1319183" y="1502427"/>
                <a:ext cx="800644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zh-CN" altLang="en-US" sz="3200" dirty="0">
                    <a:solidFill>
                      <a:schemeClr val="accent2"/>
                    </a:solidFill>
                    <a:latin typeface="优设标题黑" panose="00000500000000000000" pitchFamily="2" charset="-122"/>
                    <a:ea typeface="优设标题黑" panose="00000500000000000000" pitchFamily="2" charset="-122"/>
                  </a:rPr>
                  <a:t>说明</a:t>
                </a:r>
              </a:p>
            </p:txBody>
          </p:sp>
          <p:sp>
            <p:nvSpPr>
              <p:cNvPr id="2300" name="文本框 2299">
                <a:extLst>
                  <a:ext uri="{FF2B5EF4-FFF2-40B4-BE49-F238E27FC236}">
                    <a16:creationId xmlns:a16="http://schemas.microsoft.com/office/drawing/2014/main" id="{B7B1AD81-7627-4625-BE09-BD4461E832FC}"/>
                  </a:ext>
                </a:extLst>
              </p:cNvPr>
              <p:cNvSpPr txBox="1"/>
              <p:nvPr/>
            </p:nvSpPr>
            <p:spPr>
              <a:xfrm>
                <a:off x="1300133" y="1483377"/>
                <a:ext cx="800644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zh-CN" altLang="en-US" sz="3200" dirty="0">
                    <a:latin typeface="优设标题黑" panose="00000500000000000000" pitchFamily="2" charset="-122"/>
                    <a:ea typeface="优设标题黑" panose="00000500000000000000" pitchFamily="2" charset="-122"/>
                  </a:rPr>
                  <a:t>说明</a:t>
                </a:r>
              </a:p>
            </p:txBody>
          </p:sp>
        </p:grpSp>
      </p:grpSp>
      <p:sp>
        <p:nvSpPr>
          <p:cNvPr id="46" name="文本框 45">
            <a:extLst>
              <a:ext uri="{FF2B5EF4-FFF2-40B4-BE49-F238E27FC236}">
                <a16:creationId xmlns:a16="http://schemas.microsoft.com/office/drawing/2014/main" id="{F5E7B729-1D62-4B30-A3BD-843D0D04AC3D}"/>
              </a:ext>
            </a:extLst>
          </p:cNvPr>
          <p:cNvSpPr txBox="1"/>
          <p:nvPr/>
        </p:nvSpPr>
        <p:spPr>
          <a:xfrm>
            <a:off x="5185540" y="866392"/>
            <a:ext cx="18209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accent1"/>
                </a:solidFill>
                <a:latin typeface="+mn-ea"/>
              </a:rPr>
              <a:t>修改文字</a:t>
            </a:r>
          </a:p>
        </p:txBody>
      </p:sp>
      <p:grpSp>
        <p:nvGrpSpPr>
          <p:cNvPr id="63" name="组合 62">
            <a:extLst>
              <a:ext uri="{FF2B5EF4-FFF2-40B4-BE49-F238E27FC236}">
                <a16:creationId xmlns:a16="http://schemas.microsoft.com/office/drawing/2014/main" id="{A1492C42-EF16-4390-95F5-25F74B6BEEE3}"/>
              </a:ext>
            </a:extLst>
          </p:cNvPr>
          <p:cNvGrpSpPr/>
          <p:nvPr/>
        </p:nvGrpSpPr>
        <p:grpSpPr>
          <a:xfrm>
            <a:off x="387351" y="1996063"/>
            <a:ext cx="2146117" cy="3475806"/>
            <a:chOff x="387351" y="1996063"/>
            <a:chExt cx="2146117" cy="3475806"/>
          </a:xfrm>
        </p:grpSpPr>
        <p:sp>
          <p:nvSpPr>
            <p:cNvPr id="54" name="PA-图片 68">
              <a:extLst>
                <a:ext uri="{FF2B5EF4-FFF2-40B4-BE49-F238E27FC236}">
                  <a16:creationId xmlns:a16="http://schemas.microsoft.com/office/drawing/2014/main" id="{8F6600F9-8253-406F-9B07-74A2C317EA2B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>
              <a:off x="542742" y="3528768"/>
              <a:ext cx="1990726" cy="1943101"/>
            </a:xfrm>
            <a:custGeom>
              <a:avLst/>
              <a:gdLst/>
              <a:ahLst/>
              <a:cxnLst/>
              <a:rect l="0" t="0" r="0" b="0"/>
              <a:pathLst>
                <a:path w="1990726" h="1943101">
                  <a:moveTo>
                    <a:pt x="0" y="0"/>
                  </a:moveTo>
                  <a:lnTo>
                    <a:pt x="1990725" y="0"/>
                  </a:lnTo>
                  <a:lnTo>
                    <a:pt x="1990725" y="1943100"/>
                  </a:lnTo>
                  <a:lnTo>
                    <a:pt x="0" y="1943100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793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文本框 65">
              <a:extLst>
                <a:ext uri="{FF2B5EF4-FFF2-40B4-BE49-F238E27FC236}">
                  <a16:creationId xmlns:a16="http://schemas.microsoft.com/office/drawing/2014/main" id="{27FB9681-6EA4-44C7-B05D-C7B335EB9EC6}"/>
                </a:ext>
              </a:extLst>
            </p:cNvPr>
            <p:cNvSpPr txBox="1"/>
            <p:nvPr/>
          </p:nvSpPr>
          <p:spPr>
            <a:xfrm>
              <a:off x="529058" y="1996063"/>
              <a:ext cx="171329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dirty="0">
                  <a:solidFill>
                    <a:schemeClr val="accent1"/>
                  </a:solidFill>
                  <a:latin typeface="+mn-ea"/>
                </a:rPr>
                <a:t>1-</a:t>
              </a:r>
              <a:r>
                <a:rPr lang="zh-CN" altLang="en-US" sz="2400" dirty="0">
                  <a:solidFill>
                    <a:schemeClr val="accent1"/>
                  </a:solidFill>
                  <a:latin typeface="+mn-ea"/>
                </a:rPr>
                <a:t>选中文字</a:t>
              </a:r>
            </a:p>
          </p:txBody>
        </p:sp>
        <p:pic>
          <p:nvPicPr>
            <p:cNvPr id="40" name="图片 39">
              <a:extLst>
                <a:ext uri="{FF2B5EF4-FFF2-40B4-BE49-F238E27FC236}">
                  <a16:creationId xmlns:a16="http://schemas.microsoft.com/office/drawing/2014/main" id="{F26A3F0C-706A-463F-A78C-A49CD90B9C8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90342" y="3376368"/>
              <a:ext cx="1990725" cy="1943100"/>
            </a:xfrm>
            <a:prstGeom prst="rect">
              <a:avLst/>
            </a:prstGeom>
            <a:ln w="76200">
              <a:solidFill>
                <a:schemeClr val="accent2"/>
              </a:solidFill>
            </a:ln>
          </p:spPr>
        </p:pic>
        <p:sp>
          <p:nvSpPr>
            <p:cNvPr id="60" name="文本框 59">
              <a:extLst>
                <a:ext uri="{FF2B5EF4-FFF2-40B4-BE49-F238E27FC236}">
                  <a16:creationId xmlns:a16="http://schemas.microsoft.com/office/drawing/2014/main" id="{EC929A73-F3A1-48E9-B13F-134E51805CC1}"/>
                </a:ext>
              </a:extLst>
            </p:cNvPr>
            <p:cNvSpPr txBox="1"/>
            <p:nvPr/>
          </p:nvSpPr>
          <p:spPr>
            <a:xfrm>
              <a:off x="387351" y="2457728"/>
              <a:ext cx="2146117" cy="7918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6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鼠标点击，选中文字组，进行下一步操作。</a:t>
              </a:r>
            </a:p>
          </p:txBody>
        </p:sp>
      </p:grpSp>
      <p:grpSp>
        <p:nvGrpSpPr>
          <p:cNvPr id="2272" name="组合 2271">
            <a:extLst>
              <a:ext uri="{FF2B5EF4-FFF2-40B4-BE49-F238E27FC236}">
                <a16:creationId xmlns:a16="http://schemas.microsoft.com/office/drawing/2014/main" id="{86C833F4-F60C-411A-9486-1C8916458D99}"/>
              </a:ext>
            </a:extLst>
          </p:cNvPr>
          <p:cNvGrpSpPr/>
          <p:nvPr/>
        </p:nvGrpSpPr>
        <p:grpSpPr>
          <a:xfrm>
            <a:off x="3002093" y="1996063"/>
            <a:ext cx="2352682" cy="3485658"/>
            <a:chOff x="2783339" y="1996063"/>
            <a:chExt cx="2352682" cy="3485658"/>
          </a:xfrm>
        </p:grpSpPr>
        <p:sp>
          <p:nvSpPr>
            <p:cNvPr id="59" name="PA-图片 57">
              <a:extLst>
                <a:ext uri="{FF2B5EF4-FFF2-40B4-BE49-F238E27FC236}">
                  <a16:creationId xmlns:a16="http://schemas.microsoft.com/office/drawing/2014/main" id="{5D9F61D7-62BF-435B-AD98-4B82AAFB2C1F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>
              <a:off x="3339409" y="3402804"/>
              <a:ext cx="1420492" cy="2078917"/>
            </a:xfrm>
            <a:custGeom>
              <a:avLst/>
              <a:gdLst/>
              <a:ahLst/>
              <a:cxnLst/>
              <a:rect l="0" t="0" r="0" b="0"/>
              <a:pathLst>
                <a:path w="1420492" h="2078917">
                  <a:moveTo>
                    <a:pt x="0" y="0"/>
                  </a:moveTo>
                  <a:lnTo>
                    <a:pt x="1420491" y="0"/>
                  </a:lnTo>
                  <a:lnTo>
                    <a:pt x="1420491" y="2078916"/>
                  </a:lnTo>
                  <a:lnTo>
                    <a:pt x="0" y="2078916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793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文本框 66">
              <a:extLst>
                <a:ext uri="{FF2B5EF4-FFF2-40B4-BE49-F238E27FC236}">
                  <a16:creationId xmlns:a16="http://schemas.microsoft.com/office/drawing/2014/main" id="{45E0C971-566B-4E8E-8128-475E9E2259AB}"/>
                </a:ext>
              </a:extLst>
            </p:cNvPr>
            <p:cNvSpPr txBox="1"/>
            <p:nvPr/>
          </p:nvSpPr>
          <p:spPr>
            <a:xfrm>
              <a:off x="2783339" y="1996063"/>
              <a:ext cx="235268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dirty="0">
                  <a:solidFill>
                    <a:schemeClr val="accent1"/>
                  </a:solidFill>
                  <a:latin typeface="+mn-ea"/>
                </a:rPr>
                <a:t>2-</a:t>
              </a:r>
              <a:r>
                <a:rPr lang="zh-CN" altLang="en-US" sz="2400" dirty="0">
                  <a:solidFill>
                    <a:schemeClr val="accent1"/>
                  </a:solidFill>
                  <a:latin typeface="+mn-ea"/>
                </a:rPr>
                <a:t>打开选择窗格</a:t>
              </a:r>
            </a:p>
          </p:txBody>
        </p:sp>
        <p:grpSp>
          <p:nvGrpSpPr>
            <p:cNvPr id="49" name="组合 48">
              <a:extLst>
                <a:ext uri="{FF2B5EF4-FFF2-40B4-BE49-F238E27FC236}">
                  <a16:creationId xmlns:a16="http://schemas.microsoft.com/office/drawing/2014/main" id="{C173AFF4-348C-4403-B2C9-57610AA534B4}"/>
                </a:ext>
              </a:extLst>
            </p:cNvPr>
            <p:cNvGrpSpPr/>
            <p:nvPr/>
          </p:nvGrpSpPr>
          <p:grpSpPr>
            <a:xfrm>
              <a:off x="3326347" y="3376368"/>
              <a:ext cx="1266667" cy="1920154"/>
              <a:chOff x="3772650" y="1795298"/>
              <a:chExt cx="1266667" cy="1920154"/>
            </a:xfrm>
          </p:grpSpPr>
          <p:pic>
            <p:nvPicPr>
              <p:cNvPr id="48" name="图片 47">
                <a:extLst>
                  <a:ext uri="{FF2B5EF4-FFF2-40B4-BE49-F238E27FC236}">
                    <a16:creationId xmlns:a16="http://schemas.microsoft.com/office/drawing/2014/main" id="{092D9E1B-339F-412E-AE9A-9763DFE8291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/>
              <a:srcRect b="83039"/>
              <a:stretch/>
            </p:blipFill>
            <p:spPr>
              <a:xfrm>
                <a:off x="3772650" y="1795298"/>
                <a:ext cx="1266667" cy="773732"/>
              </a:xfrm>
              <a:prstGeom prst="rect">
                <a:avLst/>
              </a:prstGeom>
              <a:ln w="76200">
                <a:solidFill>
                  <a:schemeClr val="accent2"/>
                </a:solidFill>
              </a:ln>
            </p:spPr>
          </p:pic>
          <p:pic>
            <p:nvPicPr>
              <p:cNvPr id="61" name="图片 60">
                <a:extLst>
                  <a:ext uri="{FF2B5EF4-FFF2-40B4-BE49-F238E27FC236}">
                    <a16:creationId xmlns:a16="http://schemas.microsoft.com/office/drawing/2014/main" id="{472B5437-FFE2-43BE-A707-E69DAD520BE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/>
              <a:srcRect t="74870"/>
              <a:stretch/>
            </p:blipFill>
            <p:spPr>
              <a:xfrm>
                <a:off x="3772650" y="2569030"/>
                <a:ext cx="1266667" cy="1146422"/>
              </a:xfrm>
              <a:prstGeom prst="rect">
                <a:avLst/>
              </a:prstGeom>
              <a:ln w="76200">
                <a:solidFill>
                  <a:schemeClr val="accent2"/>
                </a:solidFill>
              </a:ln>
            </p:spPr>
          </p:pic>
        </p:grpSp>
        <p:sp>
          <p:nvSpPr>
            <p:cNvPr id="84" name="文本框 83">
              <a:extLst>
                <a:ext uri="{FF2B5EF4-FFF2-40B4-BE49-F238E27FC236}">
                  <a16:creationId xmlns:a16="http://schemas.microsoft.com/office/drawing/2014/main" id="{2BB39B0B-BAE1-41F9-B519-81CC06AC9C5D}"/>
                </a:ext>
              </a:extLst>
            </p:cNvPr>
            <p:cNvSpPr txBox="1"/>
            <p:nvPr/>
          </p:nvSpPr>
          <p:spPr>
            <a:xfrm>
              <a:off x="2886622" y="2457728"/>
              <a:ext cx="2015075" cy="7918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6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开始选项卡下排列菜单，打开选择窗格。</a:t>
              </a:r>
            </a:p>
          </p:txBody>
        </p:sp>
      </p:grpSp>
      <p:grpSp>
        <p:nvGrpSpPr>
          <p:cNvPr id="2273" name="组合 2272">
            <a:extLst>
              <a:ext uri="{FF2B5EF4-FFF2-40B4-BE49-F238E27FC236}">
                <a16:creationId xmlns:a16="http://schemas.microsoft.com/office/drawing/2014/main" id="{D6126DA5-511F-4C36-89B1-5E96D4035557}"/>
              </a:ext>
            </a:extLst>
          </p:cNvPr>
          <p:cNvGrpSpPr/>
          <p:nvPr/>
        </p:nvGrpSpPr>
        <p:grpSpPr>
          <a:xfrm>
            <a:off x="5823400" y="1996063"/>
            <a:ext cx="2634257" cy="2436973"/>
            <a:chOff x="5370120" y="1996063"/>
            <a:chExt cx="2634257" cy="2436973"/>
          </a:xfrm>
        </p:grpSpPr>
        <p:sp>
          <p:nvSpPr>
            <p:cNvPr id="56" name="PA-图片 72">
              <a:extLst>
                <a:ext uri="{FF2B5EF4-FFF2-40B4-BE49-F238E27FC236}">
                  <a16:creationId xmlns:a16="http://schemas.microsoft.com/office/drawing/2014/main" id="{72BD2F32-FA56-4C23-B9BE-A6355AB18DEB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5845064" y="3547210"/>
              <a:ext cx="1962151" cy="885826"/>
            </a:xfrm>
            <a:custGeom>
              <a:avLst/>
              <a:gdLst/>
              <a:ahLst/>
              <a:cxnLst/>
              <a:rect l="0" t="0" r="0" b="0"/>
              <a:pathLst>
                <a:path w="1962151" h="885826">
                  <a:moveTo>
                    <a:pt x="0" y="0"/>
                  </a:moveTo>
                  <a:lnTo>
                    <a:pt x="1962150" y="0"/>
                  </a:lnTo>
                  <a:lnTo>
                    <a:pt x="1962150" y="885825"/>
                  </a:lnTo>
                  <a:lnTo>
                    <a:pt x="0" y="885825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793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文本框 67">
              <a:extLst>
                <a:ext uri="{FF2B5EF4-FFF2-40B4-BE49-F238E27FC236}">
                  <a16:creationId xmlns:a16="http://schemas.microsoft.com/office/drawing/2014/main" id="{EE6A9A36-BB2D-456C-B24F-33421F4DF7D8}"/>
                </a:ext>
              </a:extLst>
            </p:cNvPr>
            <p:cNvSpPr txBox="1"/>
            <p:nvPr/>
          </p:nvSpPr>
          <p:spPr>
            <a:xfrm>
              <a:off x="5370120" y="1996063"/>
              <a:ext cx="26342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dirty="0">
                  <a:solidFill>
                    <a:schemeClr val="accent1"/>
                  </a:solidFill>
                  <a:latin typeface="+mn-ea"/>
                </a:rPr>
                <a:t>3-</a:t>
              </a:r>
              <a:r>
                <a:rPr lang="zh-CN" altLang="en-US" sz="2400" dirty="0">
                  <a:solidFill>
                    <a:schemeClr val="accent1"/>
                  </a:solidFill>
                  <a:latin typeface="+mn-ea"/>
                </a:rPr>
                <a:t>更改第一层文字</a:t>
              </a:r>
            </a:p>
          </p:txBody>
        </p:sp>
        <p:pic>
          <p:nvPicPr>
            <p:cNvPr id="50" name="图片 49">
              <a:extLst>
                <a:ext uri="{FF2B5EF4-FFF2-40B4-BE49-F238E27FC236}">
                  <a16:creationId xmlns:a16="http://schemas.microsoft.com/office/drawing/2014/main" id="{31F59832-F51F-4F6C-87FE-3ECDEF77054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706173" y="3394810"/>
              <a:ext cx="1962150" cy="885825"/>
            </a:xfrm>
            <a:prstGeom prst="rect">
              <a:avLst/>
            </a:prstGeom>
            <a:ln w="76200">
              <a:solidFill>
                <a:schemeClr val="accent2"/>
              </a:solidFill>
            </a:ln>
          </p:spPr>
        </p:pic>
        <p:sp>
          <p:nvSpPr>
            <p:cNvPr id="85" name="文本框 84">
              <a:extLst>
                <a:ext uri="{FF2B5EF4-FFF2-40B4-BE49-F238E27FC236}">
                  <a16:creationId xmlns:a16="http://schemas.microsoft.com/office/drawing/2014/main" id="{6702A0CD-3B55-4647-8772-84A3DF2987A3}"/>
                </a:ext>
              </a:extLst>
            </p:cNvPr>
            <p:cNvSpPr txBox="1"/>
            <p:nvPr/>
          </p:nvSpPr>
          <p:spPr>
            <a:xfrm>
              <a:off x="5614190" y="2457728"/>
              <a:ext cx="2146117" cy="7918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6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选中第一层文字，回到文字组，编辑文字。</a:t>
              </a:r>
            </a:p>
          </p:txBody>
        </p:sp>
      </p:grpSp>
      <p:grpSp>
        <p:nvGrpSpPr>
          <p:cNvPr id="62" name="组合 61">
            <a:extLst>
              <a:ext uri="{FF2B5EF4-FFF2-40B4-BE49-F238E27FC236}">
                <a16:creationId xmlns:a16="http://schemas.microsoft.com/office/drawing/2014/main" id="{2BE091DF-DD76-4162-82D0-C7B352BAE298}"/>
              </a:ext>
            </a:extLst>
          </p:cNvPr>
          <p:cNvGrpSpPr/>
          <p:nvPr/>
        </p:nvGrpSpPr>
        <p:grpSpPr>
          <a:xfrm>
            <a:off x="8926283" y="1996063"/>
            <a:ext cx="2897417" cy="2475073"/>
            <a:chOff x="8549809" y="1996063"/>
            <a:chExt cx="2897417" cy="2475073"/>
          </a:xfrm>
        </p:grpSpPr>
        <p:sp>
          <p:nvSpPr>
            <p:cNvPr id="57" name="PA-图片 73">
              <a:extLst>
                <a:ext uri="{FF2B5EF4-FFF2-40B4-BE49-F238E27FC236}">
                  <a16:creationId xmlns:a16="http://schemas.microsoft.com/office/drawing/2014/main" id="{3B7D6DEF-0D41-4DCC-8313-A37B15304BE1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>
              <a:off x="9135927" y="3547210"/>
              <a:ext cx="2028826" cy="923926"/>
            </a:xfrm>
            <a:custGeom>
              <a:avLst/>
              <a:gdLst/>
              <a:ahLst/>
              <a:cxnLst/>
              <a:rect l="0" t="0" r="0" b="0"/>
              <a:pathLst>
                <a:path w="2028826" h="923926">
                  <a:moveTo>
                    <a:pt x="0" y="0"/>
                  </a:moveTo>
                  <a:lnTo>
                    <a:pt x="2028825" y="0"/>
                  </a:lnTo>
                  <a:lnTo>
                    <a:pt x="2028825" y="923925"/>
                  </a:lnTo>
                  <a:lnTo>
                    <a:pt x="0" y="923925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793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文本框 63">
              <a:extLst>
                <a:ext uri="{FF2B5EF4-FFF2-40B4-BE49-F238E27FC236}">
                  <a16:creationId xmlns:a16="http://schemas.microsoft.com/office/drawing/2014/main" id="{A3068159-D2C1-4B70-BC5C-CCA1DFAC2377}"/>
                </a:ext>
              </a:extLst>
            </p:cNvPr>
            <p:cNvSpPr txBox="1"/>
            <p:nvPr/>
          </p:nvSpPr>
          <p:spPr>
            <a:xfrm>
              <a:off x="8549809" y="1996063"/>
              <a:ext cx="289741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dirty="0">
                  <a:solidFill>
                    <a:schemeClr val="accent1"/>
                  </a:solidFill>
                  <a:latin typeface="+mn-ea"/>
                </a:rPr>
                <a:t>4-</a:t>
              </a:r>
              <a:r>
                <a:rPr lang="zh-CN" altLang="en-US" sz="2400" dirty="0">
                  <a:solidFill>
                    <a:schemeClr val="accent1"/>
                  </a:solidFill>
                  <a:latin typeface="+mn-ea"/>
                </a:rPr>
                <a:t>更改第二层文字</a:t>
              </a:r>
            </a:p>
          </p:txBody>
        </p:sp>
        <p:pic>
          <p:nvPicPr>
            <p:cNvPr id="51" name="图片 50">
              <a:extLst>
                <a:ext uri="{FF2B5EF4-FFF2-40B4-BE49-F238E27FC236}">
                  <a16:creationId xmlns:a16="http://schemas.microsoft.com/office/drawing/2014/main" id="{C9D73755-72DD-408A-BEE4-051A71E9E9B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8984105" y="3394810"/>
              <a:ext cx="2028825" cy="923925"/>
            </a:xfrm>
            <a:prstGeom prst="rect">
              <a:avLst/>
            </a:prstGeom>
            <a:ln w="76200">
              <a:solidFill>
                <a:schemeClr val="accent2"/>
              </a:solidFill>
            </a:ln>
          </p:spPr>
        </p:pic>
        <p:sp>
          <p:nvSpPr>
            <p:cNvPr id="86" name="文本框 85">
              <a:extLst>
                <a:ext uri="{FF2B5EF4-FFF2-40B4-BE49-F238E27FC236}">
                  <a16:creationId xmlns:a16="http://schemas.microsoft.com/office/drawing/2014/main" id="{8F4FFA3C-62AC-4DF5-9214-E27F4763DF85}"/>
                </a:ext>
              </a:extLst>
            </p:cNvPr>
            <p:cNvSpPr txBox="1"/>
            <p:nvPr/>
          </p:nvSpPr>
          <p:spPr>
            <a:xfrm>
              <a:off x="8861588" y="2457728"/>
              <a:ext cx="2273859" cy="7918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6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关闭第一层的小眼睛，选中第二层，编辑文字。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42026825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8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05764948-2243-4C00-8EC2-EED1B5EB22FB}"/>
              </a:ext>
            </a:extLst>
          </p:cNvPr>
          <p:cNvGrpSpPr/>
          <p:nvPr/>
        </p:nvGrpSpPr>
        <p:grpSpPr>
          <a:xfrm>
            <a:off x="-566057" y="0"/>
            <a:ext cx="13004800" cy="360000"/>
            <a:chOff x="-1526071" y="6399975"/>
            <a:chExt cx="11179278" cy="360000"/>
          </a:xfrm>
          <a:effectLst/>
        </p:grpSpPr>
        <p:sp>
          <p:nvSpPr>
            <p:cNvPr id="3" name="平行四边形 2">
              <a:extLst>
                <a:ext uri="{FF2B5EF4-FFF2-40B4-BE49-F238E27FC236}">
                  <a16:creationId xmlns:a16="http://schemas.microsoft.com/office/drawing/2014/main" id="{6D4B68A1-587E-4983-9344-3EFACF1EF81F}"/>
                </a:ext>
              </a:extLst>
            </p:cNvPr>
            <p:cNvSpPr/>
            <p:nvPr/>
          </p:nvSpPr>
          <p:spPr>
            <a:xfrm>
              <a:off x="-1526071" y="6399975"/>
              <a:ext cx="11179278" cy="360000"/>
            </a:xfrm>
            <a:prstGeom prst="parallelogram">
              <a:avLst>
                <a:gd name="adj" fmla="val 49812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平行四边形 3">
              <a:extLst>
                <a:ext uri="{FF2B5EF4-FFF2-40B4-BE49-F238E27FC236}">
                  <a16:creationId xmlns:a16="http://schemas.microsoft.com/office/drawing/2014/main" id="{82681AFF-5289-4A76-9DC2-706957C9212F}"/>
                </a:ext>
              </a:extLst>
            </p:cNvPr>
            <p:cNvSpPr/>
            <p:nvPr/>
          </p:nvSpPr>
          <p:spPr>
            <a:xfrm>
              <a:off x="2080888" y="6399975"/>
              <a:ext cx="984071" cy="360000"/>
            </a:xfrm>
            <a:prstGeom prst="parallelogram">
              <a:avLst>
                <a:gd name="adj" fmla="val 49812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C1653FDC-2F6E-4CB4-B087-4E2E604A4437}"/>
                </a:ext>
              </a:extLst>
            </p:cNvPr>
            <p:cNvSpPr txBox="1"/>
            <p:nvPr/>
          </p:nvSpPr>
          <p:spPr>
            <a:xfrm>
              <a:off x="-861173" y="6441476"/>
              <a:ext cx="696718" cy="20310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dist"/>
              <a:r>
                <a:rPr lang="en-US" altLang="zh-CN" dirty="0"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BCU</a:t>
              </a:r>
              <a:endParaRPr lang="zh-CN" altLang="en-US" dirty="0"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  <p:sp>
          <p:nvSpPr>
            <p:cNvPr id="6" name="平行四边形 5">
              <a:extLst>
                <a:ext uri="{FF2B5EF4-FFF2-40B4-BE49-F238E27FC236}">
                  <a16:creationId xmlns:a16="http://schemas.microsoft.com/office/drawing/2014/main" id="{D88AA760-6E90-4F89-BCAC-FFB59F797241}"/>
                </a:ext>
              </a:extLst>
            </p:cNvPr>
            <p:cNvSpPr/>
            <p:nvPr/>
          </p:nvSpPr>
          <p:spPr>
            <a:xfrm>
              <a:off x="6116219" y="6399975"/>
              <a:ext cx="984071" cy="360000"/>
            </a:xfrm>
            <a:prstGeom prst="parallelogram">
              <a:avLst>
                <a:gd name="adj" fmla="val 49812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平行四边形 6">
              <a:extLst>
                <a:ext uri="{FF2B5EF4-FFF2-40B4-BE49-F238E27FC236}">
                  <a16:creationId xmlns:a16="http://schemas.microsoft.com/office/drawing/2014/main" id="{2DF6E84D-5C54-4AA7-9505-5A67571C284C}"/>
                </a:ext>
              </a:extLst>
            </p:cNvPr>
            <p:cNvSpPr/>
            <p:nvPr/>
          </p:nvSpPr>
          <p:spPr>
            <a:xfrm>
              <a:off x="-55256" y="6399975"/>
              <a:ext cx="984071" cy="360000"/>
            </a:xfrm>
            <a:prstGeom prst="parallelogram">
              <a:avLst>
                <a:gd name="adj" fmla="val 49812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平行四边形 7">
              <a:extLst>
                <a:ext uri="{FF2B5EF4-FFF2-40B4-BE49-F238E27FC236}">
                  <a16:creationId xmlns:a16="http://schemas.microsoft.com/office/drawing/2014/main" id="{2932EEB2-EFBB-482C-A2E7-C8232406004D}"/>
                </a:ext>
              </a:extLst>
            </p:cNvPr>
            <p:cNvSpPr/>
            <p:nvPr/>
          </p:nvSpPr>
          <p:spPr>
            <a:xfrm>
              <a:off x="4217032" y="6399975"/>
              <a:ext cx="984071" cy="360000"/>
            </a:xfrm>
            <a:prstGeom prst="parallelogram">
              <a:avLst>
                <a:gd name="adj" fmla="val 49812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平行四边形 8">
              <a:extLst>
                <a:ext uri="{FF2B5EF4-FFF2-40B4-BE49-F238E27FC236}">
                  <a16:creationId xmlns:a16="http://schemas.microsoft.com/office/drawing/2014/main" id="{1F1ACBB3-AD3D-4D8E-B160-BE76D07F1480}"/>
                </a:ext>
              </a:extLst>
            </p:cNvPr>
            <p:cNvSpPr/>
            <p:nvPr/>
          </p:nvSpPr>
          <p:spPr>
            <a:xfrm>
              <a:off x="8252364" y="6399975"/>
              <a:ext cx="984071" cy="360000"/>
            </a:xfrm>
            <a:prstGeom prst="parallelogram">
              <a:avLst>
                <a:gd name="adj" fmla="val 49812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DB333A44-ADAB-45F7-A472-29F367FCF4F3}"/>
                </a:ext>
              </a:extLst>
            </p:cNvPr>
            <p:cNvSpPr txBox="1"/>
            <p:nvPr/>
          </p:nvSpPr>
          <p:spPr>
            <a:xfrm>
              <a:off x="1038014" y="6441476"/>
              <a:ext cx="933675" cy="20310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dist"/>
              <a:r>
                <a:rPr lang="en-US" altLang="zh-CN" dirty="0"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DANCE</a:t>
              </a:r>
              <a:endParaRPr lang="zh-CN" altLang="en-US" dirty="0"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22C9BF3C-7D6C-43FC-848B-A202B176DB90}"/>
                </a:ext>
              </a:extLst>
            </p:cNvPr>
            <p:cNvSpPr txBox="1"/>
            <p:nvPr/>
          </p:nvSpPr>
          <p:spPr>
            <a:xfrm>
              <a:off x="3174158" y="6441476"/>
              <a:ext cx="933675" cy="20310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dist"/>
              <a:r>
                <a:rPr lang="en-US" altLang="zh-CN" dirty="0"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2020</a:t>
              </a:r>
              <a:endParaRPr lang="zh-CN" altLang="en-US" dirty="0"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33D6455E-949A-4F7B-9B8F-597E27DC688C}"/>
                </a:ext>
              </a:extLst>
            </p:cNvPr>
            <p:cNvSpPr txBox="1"/>
            <p:nvPr/>
          </p:nvSpPr>
          <p:spPr>
            <a:xfrm>
              <a:off x="5310302" y="6441476"/>
              <a:ext cx="696718" cy="20310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dist"/>
              <a:r>
                <a:rPr lang="en-US" altLang="zh-CN" dirty="0"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BCU</a:t>
              </a:r>
              <a:endParaRPr lang="zh-CN" altLang="en-US" dirty="0"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62B00DB7-013A-492D-BBF4-0D1849274F0F}"/>
                </a:ext>
              </a:extLst>
            </p:cNvPr>
            <p:cNvSpPr txBox="1"/>
            <p:nvPr/>
          </p:nvSpPr>
          <p:spPr>
            <a:xfrm>
              <a:off x="7209489" y="6441476"/>
              <a:ext cx="1001336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dist"/>
              <a:r>
                <a:rPr lang="en-US" altLang="zh-CN" dirty="0"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DANCE</a:t>
              </a:r>
              <a:endParaRPr lang="zh-CN" altLang="en-US" dirty="0"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4F6B0A08-4F4B-468E-912E-D5E62411B9F3}"/>
              </a:ext>
            </a:extLst>
          </p:cNvPr>
          <p:cNvGrpSpPr/>
          <p:nvPr/>
        </p:nvGrpSpPr>
        <p:grpSpPr>
          <a:xfrm>
            <a:off x="-566057" y="6498000"/>
            <a:ext cx="13004800" cy="360000"/>
            <a:chOff x="-1526071" y="6399975"/>
            <a:chExt cx="11179278" cy="360000"/>
          </a:xfrm>
          <a:effectLst/>
        </p:grpSpPr>
        <p:sp>
          <p:nvSpPr>
            <p:cNvPr id="15" name="平行四边形 14">
              <a:extLst>
                <a:ext uri="{FF2B5EF4-FFF2-40B4-BE49-F238E27FC236}">
                  <a16:creationId xmlns:a16="http://schemas.microsoft.com/office/drawing/2014/main" id="{A2263518-7C15-4902-B94C-59453DB8B77F}"/>
                </a:ext>
              </a:extLst>
            </p:cNvPr>
            <p:cNvSpPr/>
            <p:nvPr/>
          </p:nvSpPr>
          <p:spPr>
            <a:xfrm>
              <a:off x="-1526071" y="6399975"/>
              <a:ext cx="11179278" cy="360000"/>
            </a:xfrm>
            <a:prstGeom prst="parallelogram">
              <a:avLst>
                <a:gd name="adj" fmla="val 49812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" name="平行四边形 15">
              <a:extLst>
                <a:ext uri="{FF2B5EF4-FFF2-40B4-BE49-F238E27FC236}">
                  <a16:creationId xmlns:a16="http://schemas.microsoft.com/office/drawing/2014/main" id="{86B71531-FA58-486C-A3B0-A273BFE550D3}"/>
                </a:ext>
              </a:extLst>
            </p:cNvPr>
            <p:cNvSpPr/>
            <p:nvPr/>
          </p:nvSpPr>
          <p:spPr>
            <a:xfrm>
              <a:off x="2080888" y="6399975"/>
              <a:ext cx="984071" cy="360000"/>
            </a:xfrm>
            <a:prstGeom prst="parallelogram">
              <a:avLst>
                <a:gd name="adj" fmla="val 49812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C1CA6BB9-3C89-4D0E-BBF1-5A9FFE904954}"/>
                </a:ext>
              </a:extLst>
            </p:cNvPr>
            <p:cNvSpPr txBox="1"/>
            <p:nvPr/>
          </p:nvSpPr>
          <p:spPr>
            <a:xfrm>
              <a:off x="-861173" y="6441476"/>
              <a:ext cx="696718" cy="20310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dist"/>
              <a:r>
                <a:rPr lang="en-US" altLang="zh-CN" dirty="0"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BCU</a:t>
              </a:r>
              <a:endParaRPr lang="zh-CN" altLang="en-US" dirty="0"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  <p:sp>
          <p:nvSpPr>
            <p:cNvPr id="18" name="平行四边形 17">
              <a:extLst>
                <a:ext uri="{FF2B5EF4-FFF2-40B4-BE49-F238E27FC236}">
                  <a16:creationId xmlns:a16="http://schemas.microsoft.com/office/drawing/2014/main" id="{7A834529-58D4-464B-8C1E-A6DD8E14325B}"/>
                </a:ext>
              </a:extLst>
            </p:cNvPr>
            <p:cNvSpPr/>
            <p:nvPr/>
          </p:nvSpPr>
          <p:spPr>
            <a:xfrm>
              <a:off x="6116219" y="6399975"/>
              <a:ext cx="984071" cy="360000"/>
            </a:xfrm>
            <a:prstGeom prst="parallelogram">
              <a:avLst>
                <a:gd name="adj" fmla="val 49812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平行四边形 18">
              <a:extLst>
                <a:ext uri="{FF2B5EF4-FFF2-40B4-BE49-F238E27FC236}">
                  <a16:creationId xmlns:a16="http://schemas.microsoft.com/office/drawing/2014/main" id="{868D08F1-C32D-4BE4-BD10-37D5BEC3B047}"/>
                </a:ext>
              </a:extLst>
            </p:cNvPr>
            <p:cNvSpPr/>
            <p:nvPr/>
          </p:nvSpPr>
          <p:spPr>
            <a:xfrm>
              <a:off x="-55256" y="6399975"/>
              <a:ext cx="984071" cy="360000"/>
            </a:xfrm>
            <a:prstGeom prst="parallelogram">
              <a:avLst>
                <a:gd name="adj" fmla="val 49812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0" name="平行四边形 19">
              <a:extLst>
                <a:ext uri="{FF2B5EF4-FFF2-40B4-BE49-F238E27FC236}">
                  <a16:creationId xmlns:a16="http://schemas.microsoft.com/office/drawing/2014/main" id="{EE5BD151-803A-4546-9FA7-8E2448984A6E}"/>
                </a:ext>
              </a:extLst>
            </p:cNvPr>
            <p:cNvSpPr/>
            <p:nvPr/>
          </p:nvSpPr>
          <p:spPr>
            <a:xfrm>
              <a:off x="4217032" y="6399975"/>
              <a:ext cx="984071" cy="360000"/>
            </a:xfrm>
            <a:prstGeom prst="parallelogram">
              <a:avLst>
                <a:gd name="adj" fmla="val 49812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平行四边形 20">
              <a:extLst>
                <a:ext uri="{FF2B5EF4-FFF2-40B4-BE49-F238E27FC236}">
                  <a16:creationId xmlns:a16="http://schemas.microsoft.com/office/drawing/2014/main" id="{5C53FF15-E692-4890-959D-F5808DD698FB}"/>
                </a:ext>
              </a:extLst>
            </p:cNvPr>
            <p:cNvSpPr/>
            <p:nvPr/>
          </p:nvSpPr>
          <p:spPr>
            <a:xfrm>
              <a:off x="8252364" y="6399975"/>
              <a:ext cx="984071" cy="360000"/>
            </a:xfrm>
            <a:prstGeom prst="parallelogram">
              <a:avLst>
                <a:gd name="adj" fmla="val 49812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01608A04-80CF-4397-BDFB-EC5846F24B86}"/>
                </a:ext>
              </a:extLst>
            </p:cNvPr>
            <p:cNvSpPr txBox="1"/>
            <p:nvPr/>
          </p:nvSpPr>
          <p:spPr>
            <a:xfrm>
              <a:off x="1038014" y="6441476"/>
              <a:ext cx="933675" cy="20310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dist"/>
              <a:r>
                <a:rPr lang="en-US" altLang="zh-CN" dirty="0"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DANCE</a:t>
              </a:r>
              <a:endParaRPr lang="zh-CN" altLang="en-US" dirty="0"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68603A69-027B-4C39-8623-B6E8B333DED1}"/>
                </a:ext>
              </a:extLst>
            </p:cNvPr>
            <p:cNvSpPr txBox="1"/>
            <p:nvPr/>
          </p:nvSpPr>
          <p:spPr>
            <a:xfrm>
              <a:off x="3174158" y="6441476"/>
              <a:ext cx="933675" cy="20310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dist"/>
              <a:r>
                <a:rPr lang="en-US" altLang="zh-CN" dirty="0"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2020</a:t>
              </a:r>
              <a:endParaRPr lang="zh-CN" altLang="en-US" dirty="0"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A3223E5F-B2D2-4FE7-A7F3-84C873D292F3}"/>
                </a:ext>
              </a:extLst>
            </p:cNvPr>
            <p:cNvSpPr txBox="1"/>
            <p:nvPr/>
          </p:nvSpPr>
          <p:spPr>
            <a:xfrm>
              <a:off x="5310302" y="6441476"/>
              <a:ext cx="696718" cy="20310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dist"/>
              <a:r>
                <a:rPr lang="en-US" altLang="zh-CN" dirty="0"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BCU</a:t>
              </a:r>
              <a:endParaRPr lang="zh-CN" altLang="en-US" dirty="0"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1BC8F782-9379-467F-B361-4CE060C08901}"/>
                </a:ext>
              </a:extLst>
            </p:cNvPr>
            <p:cNvSpPr txBox="1"/>
            <p:nvPr/>
          </p:nvSpPr>
          <p:spPr>
            <a:xfrm>
              <a:off x="7209489" y="6441476"/>
              <a:ext cx="1001336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dist"/>
              <a:r>
                <a:rPr lang="en-US" altLang="zh-CN" dirty="0"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DANCE</a:t>
              </a:r>
              <a:endParaRPr lang="zh-CN" altLang="en-US" dirty="0"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F2D21A3C-45C8-4126-887B-2DAA7C419868}"/>
              </a:ext>
            </a:extLst>
          </p:cNvPr>
          <p:cNvGrpSpPr/>
          <p:nvPr/>
        </p:nvGrpSpPr>
        <p:grpSpPr>
          <a:xfrm>
            <a:off x="1512823" y="10306"/>
            <a:ext cx="10050921" cy="6827081"/>
            <a:chOff x="1512823" y="10306"/>
            <a:chExt cx="10050921" cy="6827081"/>
          </a:xfrm>
        </p:grpSpPr>
        <p:pic>
          <p:nvPicPr>
            <p:cNvPr id="28" name="图片 27" descr="图片包含 游戏机&#10;&#10;描述已自动生成">
              <a:extLst>
                <a:ext uri="{FF2B5EF4-FFF2-40B4-BE49-F238E27FC236}">
                  <a16:creationId xmlns:a16="http://schemas.microsoft.com/office/drawing/2014/main" id="{41AF0124-7729-4EDA-B14E-C5FD68875C9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12823" y="10306"/>
              <a:ext cx="364426" cy="339387"/>
            </a:xfrm>
            <a:prstGeom prst="rect">
              <a:avLst/>
            </a:prstGeom>
          </p:spPr>
        </p:pic>
        <p:pic>
          <p:nvPicPr>
            <p:cNvPr id="29" name="图片 28" descr="图片包含 游戏机&#10;&#10;描述已自动生成">
              <a:extLst>
                <a:ext uri="{FF2B5EF4-FFF2-40B4-BE49-F238E27FC236}">
                  <a16:creationId xmlns:a16="http://schemas.microsoft.com/office/drawing/2014/main" id="{5FD386DC-5398-49A9-AAF1-CD3D8910461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20070" y="10306"/>
              <a:ext cx="364426" cy="339387"/>
            </a:xfrm>
            <a:prstGeom prst="rect">
              <a:avLst/>
            </a:prstGeom>
          </p:spPr>
        </p:pic>
        <p:pic>
          <p:nvPicPr>
            <p:cNvPr id="30" name="图片 29" descr="图片包含 游戏机&#10;&#10;描述已自动生成">
              <a:extLst>
                <a:ext uri="{FF2B5EF4-FFF2-40B4-BE49-F238E27FC236}">
                  <a16:creationId xmlns:a16="http://schemas.microsoft.com/office/drawing/2014/main" id="{0B379500-122D-416D-9168-C746809D5AE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05036" y="10306"/>
              <a:ext cx="364426" cy="339387"/>
            </a:xfrm>
            <a:prstGeom prst="rect">
              <a:avLst/>
            </a:prstGeom>
          </p:spPr>
        </p:pic>
        <p:pic>
          <p:nvPicPr>
            <p:cNvPr id="31" name="图片 30" descr="图片包含 游戏机&#10;&#10;描述已自动生成">
              <a:extLst>
                <a:ext uri="{FF2B5EF4-FFF2-40B4-BE49-F238E27FC236}">
                  <a16:creationId xmlns:a16="http://schemas.microsoft.com/office/drawing/2014/main" id="{D5B4E82B-B7D1-4034-BEE3-E55754A1BD1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14351" y="10306"/>
              <a:ext cx="364426" cy="339387"/>
            </a:xfrm>
            <a:prstGeom prst="rect">
              <a:avLst/>
            </a:prstGeom>
          </p:spPr>
        </p:pic>
        <p:pic>
          <p:nvPicPr>
            <p:cNvPr id="32" name="图片 31" descr="图片包含 游戏机&#10;&#10;描述已自动生成">
              <a:extLst>
                <a:ext uri="{FF2B5EF4-FFF2-40B4-BE49-F238E27FC236}">
                  <a16:creationId xmlns:a16="http://schemas.microsoft.com/office/drawing/2014/main" id="{087B9703-9056-4465-8CF2-A283DFB46AE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99318" y="10306"/>
              <a:ext cx="364426" cy="339387"/>
            </a:xfrm>
            <a:prstGeom prst="rect">
              <a:avLst/>
            </a:prstGeom>
          </p:spPr>
        </p:pic>
        <p:pic>
          <p:nvPicPr>
            <p:cNvPr id="33" name="图片 32" descr="图片包含 游戏机&#10;&#10;描述已自动生成">
              <a:extLst>
                <a:ext uri="{FF2B5EF4-FFF2-40B4-BE49-F238E27FC236}">
                  <a16:creationId xmlns:a16="http://schemas.microsoft.com/office/drawing/2014/main" id="{FFE09A27-93EA-4842-ACB4-9362A3A53EF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12823" y="6498000"/>
              <a:ext cx="364426" cy="339387"/>
            </a:xfrm>
            <a:prstGeom prst="rect">
              <a:avLst/>
            </a:prstGeom>
          </p:spPr>
        </p:pic>
        <p:pic>
          <p:nvPicPr>
            <p:cNvPr id="34" name="图片 33" descr="图片包含 游戏机&#10;&#10;描述已自动生成">
              <a:extLst>
                <a:ext uri="{FF2B5EF4-FFF2-40B4-BE49-F238E27FC236}">
                  <a16:creationId xmlns:a16="http://schemas.microsoft.com/office/drawing/2014/main" id="{10E02C5C-8D54-413E-8E88-DF535266775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20070" y="6498000"/>
              <a:ext cx="364426" cy="339387"/>
            </a:xfrm>
            <a:prstGeom prst="rect">
              <a:avLst/>
            </a:prstGeom>
          </p:spPr>
        </p:pic>
        <p:pic>
          <p:nvPicPr>
            <p:cNvPr id="35" name="图片 34" descr="图片包含 游戏机&#10;&#10;描述已自动生成">
              <a:extLst>
                <a:ext uri="{FF2B5EF4-FFF2-40B4-BE49-F238E27FC236}">
                  <a16:creationId xmlns:a16="http://schemas.microsoft.com/office/drawing/2014/main" id="{26D6C608-1471-4E68-8F70-9DE28A3C9DE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05036" y="6498000"/>
              <a:ext cx="364426" cy="339387"/>
            </a:xfrm>
            <a:prstGeom prst="rect">
              <a:avLst/>
            </a:prstGeom>
          </p:spPr>
        </p:pic>
        <p:pic>
          <p:nvPicPr>
            <p:cNvPr id="36" name="图片 35" descr="图片包含 游戏机&#10;&#10;描述已自动生成">
              <a:extLst>
                <a:ext uri="{FF2B5EF4-FFF2-40B4-BE49-F238E27FC236}">
                  <a16:creationId xmlns:a16="http://schemas.microsoft.com/office/drawing/2014/main" id="{2DEFE57A-64DE-41CD-884A-AFB25274F8A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14351" y="6498000"/>
              <a:ext cx="364426" cy="339387"/>
            </a:xfrm>
            <a:prstGeom prst="rect">
              <a:avLst/>
            </a:prstGeom>
          </p:spPr>
        </p:pic>
        <p:pic>
          <p:nvPicPr>
            <p:cNvPr id="37" name="图片 36" descr="图片包含 游戏机&#10;&#10;描述已自动生成">
              <a:extLst>
                <a:ext uri="{FF2B5EF4-FFF2-40B4-BE49-F238E27FC236}">
                  <a16:creationId xmlns:a16="http://schemas.microsoft.com/office/drawing/2014/main" id="{C65F423B-87EA-4B2F-8F9B-05CA2CF0B71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99318" y="6498000"/>
              <a:ext cx="364426" cy="339387"/>
            </a:xfrm>
            <a:prstGeom prst="rect">
              <a:avLst/>
            </a:prstGeom>
          </p:spPr>
        </p:pic>
      </p:grpSp>
      <p:sp>
        <p:nvSpPr>
          <p:cNvPr id="55" name="任意多边形: 形状 54">
            <a:extLst>
              <a:ext uri="{FF2B5EF4-FFF2-40B4-BE49-F238E27FC236}">
                <a16:creationId xmlns:a16="http://schemas.microsoft.com/office/drawing/2014/main" id="{0CB64782-0BE2-4FA0-BBB8-F8C90A79FE3B}"/>
              </a:ext>
            </a:extLst>
          </p:cNvPr>
          <p:cNvSpPr/>
          <p:nvPr/>
        </p:nvSpPr>
        <p:spPr>
          <a:xfrm>
            <a:off x="5303969" y="824022"/>
            <a:ext cx="7181374" cy="7123425"/>
          </a:xfrm>
          <a:custGeom>
            <a:avLst/>
            <a:gdLst/>
            <a:ahLst/>
            <a:cxnLst/>
            <a:rect l="0" t="0" r="0" b="0"/>
            <a:pathLst>
              <a:path w="7181374" h="7123425">
                <a:moveTo>
                  <a:pt x="2986048" y="48367"/>
                </a:moveTo>
                <a:cubicBezTo>
                  <a:pt x="2877230" y="144544"/>
                  <a:pt x="2837014" y="189055"/>
                  <a:pt x="2788076" y="267478"/>
                </a:cubicBezTo>
                <a:cubicBezTo>
                  <a:pt x="2721786" y="373709"/>
                  <a:pt x="2653416" y="495091"/>
                  <a:pt x="2582456" y="632526"/>
                </a:cubicBezTo>
                <a:cubicBezTo>
                  <a:pt x="2562620" y="670944"/>
                  <a:pt x="2527262" y="739178"/>
                  <a:pt x="2503882" y="784158"/>
                </a:cubicBezTo>
                <a:cubicBezTo>
                  <a:pt x="2480503" y="829139"/>
                  <a:pt x="2439992" y="887753"/>
                  <a:pt x="2413859" y="914413"/>
                </a:cubicBezTo>
                <a:cubicBezTo>
                  <a:pt x="2371253" y="957877"/>
                  <a:pt x="2357948" y="963660"/>
                  <a:pt x="2285066" y="970394"/>
                </a:cubicBezTo>
                <a:cubicBezTo>
                  <a:pt x="2240363" y="974525"/>
                  <a:pt x="2153165" y="975918"/>
                  <a:pt x="2091293" y="973490"/>
                </a:cubicBezTo>
                <a:lnTo>
                  <a:pt x="1978797" y="969076"/>
                </a:lnTo>
                <a:lnTo>
                  <a:pt x="1964293" y="1013526"/>
                </a:lnTo>
                <a:cubicBezTo>
                  <a:pt x="1942660" y="1079820"/>
                  <a:pt x="1892995" y="1090397"/>
                  <a:pt x="1831474" y="1041812"/>
                </a:cubicBezTo>
                <a:cubicBezTo>
                  <a:pt x="1786109" y="1005986"/>
                  <a:pt x="1753016" y="995747"/>
                  <a:pt x="1619588" y="976256"/>
                </a:cubicBezTo>
                <a:cubicBezTo>
                  <a:pt x="1584663" y="971154"/>
                  <a:pt x="1505223" y="951331"/>
                  <a:pt x="1443054" y="932205"/>
                </a:cubicBezTo>
                <a:cubicBezTo>
                  <a:pt x="1380885" y="913079"/>
                  <a:pt x="1317124" y="900667"/>
                  <a:pt x="1301363" y="904623"/>
                </a:cubicBezTo>
                <a:cubicBezTo>
                  <a:pt x="1277463" y="910622"/>
                  <a:pt x="1253009" y="890216"/>
                  <a:pt x="1154047" y="781696"/>
                </a:cubicBezTo>
                <a:cubicBezTo>
                  <a:pt x="1088785" y="710130"/>
                  <a:pt x="1026815" y="646369"/>
                  <a:pt x="1016338" y="640005"/>
                </a:cubicBezTo>
                <a:cubicBezTo>
                  <a:pt x="1005861" y="633641"/>
                  <a:pt x="951196" y="583635"/>
                  <a:pt x="894862" y="528880"/>
                </a:cubicBezTo>
                <a:cubicBezTo>
                  <a:pt x="838527" y="474125"/>
                  <a:pt x="782747" y="429326"/>
                  <a:pt x="770906" y="429326"/>
                </a:cubicBezTo>
                <a:cubicBezTo>
                  <a:pt x="752005" y="429326"/>
                  <a:pt x="663609" y="371422"/>
                  <a:pt x="574039" y="300367"/>
                </a:cubicBezTo>
                <a:cubicBezTo>
                  <a:pt x="557786" y="287474"/>
                  <a:pt x="538234" y="276926"/>
                  <a:pt x="530589" y="276926"/>
                </a:cubicBezTo>
                <a:cubicBezTo>
                  <a:pt x="522943" y="276926"/>
                  <a:pt x="505857" y="267124"/>
                  <a:pt x="492619" y="255144"/>
                </a:cubicBezTo>
                <a:cubicBezTo>
                  <a:pt x="476546" y="240598"/>
                  <a:pt x="443470" y="232451"/>
                  <a:pt x="393065" y="230623"/>
                </a:cubicBezTo>
                <a:cubicBezTo>
                  <a:pt x="321551" y="228029"/>
                  <a:pt x="316586" y="229809"/>
                  <a:pt x="298659" y="264475"/>
                </a:cubicBezTo>
                <a:cubicBezTo>
                  <a:pt x="273574" y="312984"/>
                  <a:pt x="273945" y="474874"/>
                  <a:pt x="299311" y="549590"/>
                </a:cubicBezTo>
                <a:cubicBezTo>
                  <a:pt x="310077" y="581298"/>
                  <a:pt x="339220" y="694369"/>
                  <a:pt x="364075" y="800859"/>
                </a:cubicBezTo>
                <a:cubicBezTo>
                  <a:pt x="388930" y="907348"/>
                  <a:pt x="414663" y="1017336"/>
                  <a:pt x="421260" y="1045276"/>
                </a:cubicBezTo>
                <a:cubicBezTo>
                  <a:pt x="427857" y="1073216"/>
                  <a:pt x="447193" y="1121793"/>
                  <a:pt x="464229" y="1153226"/>
                </a:cubicBezTo>
                <a:cubicBezTo>
                  <a:pt x="481264" y="1184659"/>
                  <a:pt x="507470" y="1236093"/>
                  <a:pt x="522462" y="1267526"/>
                </a:cubicBezTo>
                <a:cubicBezTo>
                  <a:pt x="537455" y="1298959"/>
                  <a:pt x="554712" y="1333249"/>
                  <a:pt x="560810" y="1343726"/>
                </a:cubicBezTo>
                <a:cubicBezTo>
                  <a:pt x="592276" y="1397785"/>
                  <a:pt x="599773" y="1436590"/>
                  <a:pt x="599946" y="1546299"/>
                </a:cubicBezTo>
                <a:cubicBezTo>
                  <a:pt x="600128" y="1661115"/>
                  <a:pt x="601827" y="1668426"/>
                  <a:pt x="639097" y="1714804"/>
                </a:cubicBezTo>
                <a:cubicBezTo>
                  <a:pt x="679871" y="1765542"/>
                  <a:pt x="678687" y="1768211"/>
                  <a:pt x="611235" y="1777626"/>
                </a:cubicBezTo>
                <a:cubicBezTo>
                  <a:pt x="594486" y="1779963"/>
                  <a:pt x="574483" y="1792868"/>
                  <a:pt x="566785" y="1806302"/>
                </a:cubicBezTo>
                <a:cubicBezTo>
                  <a:pt x="559087" y="1819736"/>
                  <a:pt x="523564" y="1859741"/>
                  <a:pt x="487847" y="1895202"/>
                </a:cubicBezTo>
                <a:cubicBezTo>
                  <a:pt x="439096" y="1943602"/>
                  <a:pt x="420255" y="1973132"/>
                  <a:pt x="412271" y="2013651"/>
                </a:cubicBezTo>
                <a:cubicBezTo>
                  <a:pt x="404589" y="2052635"/>
                  <a:pt x="395438" y="2067626"/>
                  <a:pt x="379322" y="2067626"/>
                </a:cubicBezTo>
                <a:cubicBezTo>
                  <a:pt x="366310" y="2067626"/>
                  <a:pt x="343068" y="2091414"/>
                  <a:pt x="323564" y="2124694"/>
                </a:cubicBezTo>
                <a:cubicBezTo>
                  <a:pt x="305170" y="2156082"/>
                  <a:pt x="256429" y="2217060"/>
                  <a:pt x="215250" y="2260201"/>
                </a:cubicBezTo>
                <a:cubicBezTo>
                  <a:pt x="174072" y="2303342"/>
                  <a:pt x="136650" y="2350394"/>
                  <a:pt x="132090" y="2364761"/>
                </a:cubicBezTo>
                <a:cubicBezTo>
                  <a:pt x="127530" y="2379128"/>
                  <a:pt x="104593" y="2418804"/>
                  <a:pt x="81119" y="2452929"/>
                </a:cubicBezTo>
                <a:cubicBezTo>
                  <a:pt x="57644" y="2487055"/>
                  <a:pt x="38438" y="2528285"/>
                  <a:pt x="38438" y="2544552"/>
                </a:cubicBezTo>
                <a:cubicBezTo>
                  <a:pt x="38438" y="2560818"/>
                  <a:pt x="32723" y="2577659"/>
                  <a:pt x="25738" y="2581976"/>
                </a:cubicBezTo>
                <a:cubicBezTo>
                  <a:pt x="3085" y="2595977"/>
                  <a:pt x="0" y="2669559"/>
                  <a:pt x="19789" y="2723886"/>
                </a:cubicBezTo>
                <a:cubicBezTo>
                  <a:pt x="30964" y="2754563"/>
                  <a:pt x="38714" y="2816092"/>
                  <a:pt x="38185" y="2869936"/>
                </a:cubicBezTo>
                <a:cubicBezTo>
                  <a:pt x="36920" y="2998622"/>
                  <a:pt x="49534" y="3073865"/>
                  <a:pt x="76136" y="3096326"/>
                </a:cubicBezTo>
                <a:cubicBezTo>
                  <a:pt x="88545" y="3106804"/>
                  <a:pt x="111826" y="3145883"/>
                  <a:pt x="127870" y="3183168"/>
                </a:cubicBezTo>
                <a:cubicBezTo>
                  <a:pt x="143915" y="3220454"/>
                  <a:pt x="170150" y="3259549"/>
                  <a:pt x="186170" y="3270046"/>
                </a:cubicBezTo>
                <a:cubicBezTo>
                  <a:pt x="202191" y="3280543"/>
                  <a:pt x="235818" y="3320045"/>
                  <a:pt x="260897" y="3357829"/>
                </a:cubicBezTo>
                <a:cubicBezTo>
                  <a:pt x="285976" y="3395612"/>
                  <a:pt x="311905" y="3426526"/>
                  <a:pt x="318517" y="3426526"/>
                </a:cubicBezTo>
                <a:cubicBezTo>
                  <a:pt x="325128" y="3426526"/>
                  <a:pt x="330538" y="3442641"/>
                  <a:pt x="330538" y="3462336"/>
                </a:cubicBezTo>
                <a:cubicBezTo>
                  <a:pt x="330538" y="3485192"/>
                  <a:pt x="342641" y="3508669"/>
                  <a:pt x="363997" y="3527238"/>
                </a:cubicBezTo>
                <a:cubicBezTo>
                  <a:pt x="396502" y="3555501"/>
                  <a:pt x="397215" y="3559220"/>
                  <a:pt x="389001" y="3657708"/>
                </a:cubicBezTo>
                <a:cubicBezTo>
                  <a:pt x="379148" y="3775862"/>
                  <a:pt x="389598" y="3830601"/>
                  <a:pt x="427905" y="3861492"/>
                </a:cubicBezTo>
                <a:cubicBezTo>
                  <a:pt x="443057" y="3873710"/>
                  <a:pt x="468077" y="3904131"/>
                  <a:pt x="483504" y="3929092"/>
                </a:cubicBezTo>
                <a:cubicBezTo>
                  <a:pt x="498932" y="3954054"/>
                  <a:pt x="524309" y="3979327"/>
                  <a:pt x="539900" y="3985254"/>
                </a:cubicBezTo>
                <a:cubicBezTo>
                  <a:pt x="566398" y="3995329"/>
                  <a:pt x="673438" y="4136544"/>
                  <a:pt x="673438" y="4161427"/>
                </a:cubicBezTo>
                <a:cubicBezTo>
                  <a:pt x="673438" y="4167636"/>
                  <a:pt x="682011" y="4179830"/>
                  <a:pt x="692488" y="4188526"/>
                </a:cubicBezTo>
                <a:cubicBezTo>
                  <a:pt x="702965" y="4197222"/>
                  <a:pt x="711538" y="4217380"/>
                  <a:pt x="711538" y="4233324"/>
                </a:cubicBezTo>
                <a:cubicBezTo>
                  <a:pt x="711538" y="4270030"/>
                  <a:pt x="853176" y="4418857"/>
                  <a:pt x="914747" y="4446848"/>
                </a:cubicBezTo>
                <a:cubicBezTo>
                  <a:pt x="1127167" y="4543415"/>
                  <a:pt x="1133400" y="4547941"/>
                  <a:pt x="1205376" y="4657893"/>
                </a:cubicBezTo>
                <a:cubicBezTo>
                  <a:pt x="1246715" y="4721044"/>
                  <a:pt x="1281031" y="4791215"/>
                  <a:pt x="1292138" y="4835307"/>
                </a:cubicBezTo>
                <a:cubicBezTo>
                  <a:pt x="1310341" y="4907573"/>
                  <a:pt x="1309972" y="4910385"/>
                  <a:pt x="1252325" y="5138294"/>
                </a:cubicBezTo>
                <a:cubicBezTo>
                  <a:pt x="1219121" y="5269567"/>
                  <a:pt x="1194138" y="5397514"/>
                  <a:pt x="1194138" y="5436292"/>
                </a:cubicBezTo>
                <a:cubicBezTo>
                  <a:pt x="1194138" y="5473667"/>
                  <a:pt x="1188211" y="5510173"/>
                  <a:pt x="1180966" y="5517418"/>
                </a:cubicBezTo>
                <a:cubicBezTo>
                  <a:pt x="1173721" y="5524663"/>
                  <a:pt x="1170076" y="5541522"/>
                  <a:pt x="1172865" y="5554883"/>
                </a:cubicBezTo>
                <a:cubicBezTo>
                  <a:pt x="1175654" y="5568244"/>
                  <a:pt x="1181959" y="5622039"/>
                  <a:pt x="1186878" y="5674426"/>
                </a:cubicBezTo>
                <a:cubicBezTo>
                  <a:pt x="1191796" y="5726814"/>
                  <a:pt x="1206537" y="5796038"/>
                  <a:pt x="1219636" y="5828259"/>
                </a:cubicBezTo>
                <a:cubicBezTo>
                  <a:pt x="1235617" y="5867567"/>
                  <a:pt x="1243370" y="5917709"/>
                  <a:pt x="1243200" y="5980658"/>
                </a:cubicBezTo>
                <a:cubicBezTo>
                  <a:pt x="1242968" y="6066390"/>
                  <a:pt x="1248422" y="6086541"/>
                  <a:pt x="1306477" y="6214468"/>
                </a:cubicBezTo>
                <a:cubicBezTo>
                  <a:pt x="1341418" y="6291464"/>
                  <a:pt x="1373794" y="6369550"/>
                  <a:pt x="1378423" y="6387993"/>
                </a:cubicBezTo>
                <a:cubicBezTo>
                  <a:pt x="1383949" y="6410009"/>
                  <a:pt x="1396274" y="6422390"/>
                  <a:pt x="1414314" y="6424045"/>
                </a:cubicBezTo>
                <a:cubicBezTo>
                  <a:pt x="1429424" y="6425432"/>
                  <a:pt x="1641813" y="6430270"/>
                  <a:pt x="1886288" y="6434796"/>
                </a:cubicBezTo>
                <a:lnTo>
                  <a:pt x="2330788" y="6443025"/>
                </a:lnTo>
                <a:lnTo>
                  <a:pt x="2993558" y="6731376"/>
                </a:lnTo>
                <a:lnTo>
                  <a:pt x="2994386" y="6786136"/>
                </a:lnTo>
                <a:cubicBezTo>
                  <a:pt x="2995931" y="6888333"/>
                  <a:pt x="2994181" y="6886880"/>
                  <a:pt x="3238838" y="6989049"/>
                </a:cubicBezTo>
                <a:cubicBezTo>
                  <a:pt x="3284241" y="7008009"/>
                  <a:pt x="3350323" y="7039570"/>
                  <a:pt x="3385688" y="7059184"/>
                </a:cubicBezTo>
                <a:cubicBezTo>
                  <a:pt x="3426538" y="7081841"/>
                  <a:pt x="3484156" y="7099582"/>
                  <a:pt x="3543675" y="7107830"/>
                </a:cubicBezTo>
                <a:cubicBezTo>
                  <a:pt x="3656200" y="7123424"/>
                  <a:pt x="3693323" y="7107985"/>
                  <a:pt x="3727035" y="7031575"/>
                </a:cubicBezTo>
                <a:cubicBezTo>
                  <a:pt x="3738937" y="7004598"/>
                  <a:pt x="3756835" y="6982526"/>
                  <a:pt x="3766807" y="6982526"/>
                </a:cubicBezTo>
                <a:cubicBezTo>
                  <a:pt x="3776779" y="6982526"/>
                  <a:pt x="3782518" y="6975382"/>
                  <a:pt x="3779560" y="6966651"/>
                </a:cubicBezTo>
                <a:cubicBezTo>
                  <a:pt x="3774196" y="6950819"/>
                  <a:pt x="3781912" y="6934227"/>
                  <a:pt x="3810862" y="6899345"/>
                </a:cubicBezTo>
                <a:cubicBezTo>
                  <a:pt x="3834072" y="6871379"/>
                  <a:pt x="3878667" y="6877260"/>
                  <a:pt x="3911938" y="6912676"/>
                </a:cubicBezTo>
                <a:cubicBezTo>
                  <a:pt x="3937913" y="6940325"/>
                  <a:pt x="3952596" y="6944426"/>
                  <a:pt x="4025621" y="6944426"/>
                </a:cubicBezTo>
                <a:cubicBezTo>
                  <a:pt x="4100007" y="6944426"/>
                  <a:pt x="4113937" y="6940353"/>
                  <a:pt x="4148963" y="6908361"/>
                </a:cubicBezTo>
                <a:cubicBezTo>
                  <a:pt x="4204677" y="6857474"/>
                  <a:pt x="4289777" y="6814736"/>
                  <a:pt x="4300580" y="6832217"/>
                </a:cubicBezTo>
                <a:cubicBezTo>
                  <a:pt x="4305302" y="6839857"/>
                  <a:pt x="4350333" y="6865129"/>
                  <a:pt x="4400647" y="6888376"/>
                </a:cubicBezTo>
                <a:cubicBezTo>
                  <a:pt x="4450962" y="6911623"/>
                  <a:pt x="4499446" y="6939459"/>
                  <a:pt x="4508388" y="6950234"/>
                </a:cubicBezTo>
                <a:cubicBezTo>
                  <a:pt x="4520936" y="6965353"/>
                  <a:pt x="4551968" y="6969826"/>
                  <a:pt x="4644320" y="6969826"/>
                </a:cubicBezTo>
                <a:cubicBezTo>
                  <a:pt x="4753458" y="6969826"/>
                  <a:pt x="4766656" y="6967163"/>
                  <a:pt x="4794246" y="6939573"/>
                </a:cubicBezTo>
                <a:cubicBezTo>
                  <a:pt x="4844593" y="6889225"/>
                  <a:pt x="4896436" y="6878158"/>
                  <a:pt x="5078745" y="6878838"/>
                </a:cubicBezTo>
                <a:cubicBezTo>
                  <a:pt x="5209757" y="6879326"/>
                  <a:pt x="5253323" y="6883744"/>
                  <a:pt x="5269245" y="6898157"/>
                </a:cubicBezTo>
                <a:cubicBezTo>
                  <a:pt x="5280599" y="6908434"/>
                  <a:pt x="5326719" y="6929493"/>
                  <a:pt x="5371735" y="6944954"/>
                </a:cubicBezTo>
                <a:cubicBezTo>
                  <a:pt x="5441355" y="6968866"/>
                  <a:pt x="5468858" y="6971792"/>
                  <a:pt x="5555836" y="6964538"/>
                </a:cubicBezTo>
                <a:cubicBezTo>
                  <a:pt x="5694709" y="6952956"/>
                  <a:pt x="5757448" y="6929068"/>
                  <a:pt x="5842499" y="6855386"/>
                </a:cubicBezTo>
                <a:cubicBezTo>
                  <a:pt x="5949385" y="6762789"/>
                  <a:pt x="6035166" y="6740523"/>
                  <a:pt x="6089254" y="6791336"/>
                </a:cubicBezTo>
                <a:cubicBezTo>
                  <a:pt x="6127625" y="6827384"/>
                  <a:pt x="6334317" y="6842788"/>
                  <a:pt x="6377143" y="6812791"/>
                </a:cubicBezTo>
                <a:cubicBezTo>
                  <a:pt x="6393449" y="6801370"/>
                  <a:pt x="6415758" y="6792026"/>
                  <a:pt x="6426719" y="6792026"/>
                </a:cubicBezTo>
                <a:cubicBezTo>
                  <a:pt x="6437681" y="6792026"/>
                  <a:pt x="6471346" y="6766862"/>
                  <a:pt x="6501530" y="6736107"/>
                </a:cubicBezTo>
                <a:cubicBezTo>
                  <a:pt x="6568186" y="6668189"/>
                  <a:pt x="6605007" y="6650823"/>
                  <a:pt x="6683593" y="6650236"/>
                </a:cubicBezTo>
                <a:cubicBezTo>
                  <a:pt x="6739910" y="6649816"/>
                  <a:pt x="6747163" y="6645767"/>
                  <a:pt x="6795901" y="6587557"/>
                </a:cubicBezTo>
                <a:cubicBezTo>
                  <a:pt x="6836697" y="6538830"/>
                  <a:pt x="6856151" y="6525326"/>
                  <a:pt x="6885551" y="6525326"/>
                </a:cubicBezTo>
                <a:cubicBezTo>
                  <a:pt x="6927128" y="6525326"/>
                  <a:pt x="6965907" y="6496533"/>
                  <a:pt x="7004388" y="6437090"/>
                </a:cubicBezTo>
                <a:cubicBezTo>
                  <a:pt x="7024441" y="6406115"/>
                  <a:pt x="7041140" y="6396468"/>
                  <a:pt x="7083711" y="6391265"/>
                </a:cubicBezTo>
                <a:cubicBezTo>
                  <a:pt x="7152375" y="6382873"/>
                  <a:pt x="7181373" y="6340487"/>
                  <a:pt x="7170109" y="6264976"/>
                </a:cubicBezTo>
                <a:cubicBezTo>
                  <a:pt x="7165941" y="6237036"/>
                  <a:pt x="7158381" y="6157014"/>
                  <a:pt x="7153309" y="6087148"/>
                </a:cubicBezTo>
                <a:cubicBezTo>
                  <a:pt x="7142615" y="5939829"/>
                  <a:pt x="7137509" y="5931070"/>
                  <a:pt x="6946047" y="5731576"/>
                </a:cubicBezTo>
                <a:cubicBezTo>
                  <a:pt x="6841008" y="5622132"/>
                  <a:pt x="6794838" y="5551069"/>
                  <a:pt x="6794838" y="5498844"/>
                </a:cubicBezTo>
                <a:cubicBezTo>
                  <a:pt x="6794838" y="5485538"/>
                  <a:pt x="6783408" y="5460120"/>
                  <a:pt x="6769438" y="5442361"/>
                </a:cubicBezTo>
                <a:cubicBezTo>
                  <a:pt x="6755468" y="5424601"/>
                  <a:pt x="6744038" y="5402950"/>
                  <a:pt x="6744038" y="5394248"/>
                </a:cubicBezTo>
                <a:cubicBezTo>
                  <a:pt x="6744038" y="5380206"/>
                  <a:pt x="6681376" y="5245989"/>
                  <a:pt x="6657831" y="5209601"/>
                </a:cubicBezTo>
                <a:cubicBezTo>
                  <a:pt x="6605533" y="5128775"/>
                  <a:pt x="6573600" y="5082792"/>
                  <a:pt x="6566112" y="5077526"/>
                </a:cubicBezTo>
                <a:cubicBezTo>
                  <a:pt x="6561145" y="5074034"/>
                  <a:pt x="6547910" y="5054031"/>
                  <a:pt x="6536699" y="5033076"/>
                </a:cubicBezTo>
                <a:cubicBezTo>
                  <a:pt x="6509429" y="4982106"/>
                  <a:pt x="6268690" y="4722345"/>
                  <a:pt x="6135019" y="4599657"/>
                </a:cubicBezTo>
                <a:cubicBezTo>
                  <a:pt x="6075966" y="4545457"/>
                  <a:pt x="6000169" y="4468088"/>
                  <a:pt x="5966580" y="4427727"/>
                </a:cubicBezTo>
                <a:cubicBezTo>
                  <a:pt x="5932991" y="4387366"/>
                  <a:pt x="5889867" y="4344887"/>
                  <a:pt x="5870749" y="4333328"/>
                </a:cubicBezTo>
                <a:cubicBezTo>
                  <a:pt x="5818036" y="4301460"/>
                  <a:pt x="5691729" y="4165624"/>
                  <a:pt x="5663674" y="4110632"/>
                </a:cubicBezTo>
                <a:cubicBezTo>
                  <a:pt x="5649999" y="4083828"/>
                  <a:pt x="5624820" y="4052730"/>
                  <a:pt x="5607720" y="4041526"/>
                </a:cubicBezTo>
                <a:cubicBezTo>
                  <a:pt x="5590620" y="4030321"/>
                  <a:pt x="5569932" y="4005949"/>
                  <a:pt x="5561748" y="3987365"/>
                </a:cubicBezTo>
                <a:cubicBezTo>
                  <a:pt x="5553564" y="3968781"/>
                  <a:pt x="5529926" y="3934371"/>
                  <a:pt x="5509219" y="3910898"/>
                </a:cubicBezTo>
                <a:cubicBezTo>
                  <a:pt x="5488512" y="3887426"/>
                  <a:pt x="5462998" y="3847706"/>
                  <a:pt x="5452521" y="3822632"/>
                </a:cubicBezTo>
                <a:cubicBezTo>
                  <a:pt x="5442045" y="3797558"/>
                  <a:pt x="5414025" y="3753309"/>
                  <a:pt x="5390256" y="3724301"/>
                </a:cubicBezTo>
                <a:cubicBezTo>
                  <a:pt x="5366486" y="3695294"/>
                  <a:pt x="5347038" y="3665512"/>
                  <a:pt x="5347038" y="3658120"/>
                </a:cubicBezTo>
                <a:cubicBezTo>
                  <a:pt x="5347038" y="3643196"/>
                  <a:pt x="5157814" y="3436511"/>
                  <a:pt x="5101963" y="3390430"/>
                </a:cubicBezTo>
                <a:cubicBezTo>
                  <a:pt x="5068495" y="3362816"/>
                  <a:pt x="4864438" y="3142334"/>
                  <a:pt x="4864438" y="3133785"/>
                </a:cubicBezTo>
                <a:cubicBezTo>
                  <a:pt x="4864438" y="3128094"/>
                  <a:pt x="4854156" y="3120174"/>
                  <a:pt x="4841590" y="3116186"/>
                </a:cubicBezTo>
                <a:cubicBezTo>
                  <a:pt x="4829023" y="3112198"/>
                  <a:pt x="4781874" y="3062203"/>
                  <a:pt x="4736815" y="3005088"/>
                </a:cubicBezTo>
                <a:cubicBezTo>
                  <a:pt x="4691755" y="2947972"/>
                  <a:pt x="4634050" y="2880842"/>
                  <a:pt x="4608581" y="2855909"/>
                </a:cubicBezTo>
                <a:cubicBezTo>
                  <a:pt x="4583113" y="2830976"/>
                  <a:pt x="4561523" y="2801288"/>
                  <a:pt x="4560603" y="2789936"/>
                </a:cubicBezTo>
                <a:cubicBezTo>
                  <a:pt x="4559685" y="2778584"/>
                  <a:pt x="4539089" y="2748863"/>
                  <a:pt x="4514835" y="2723891"/>
                </a:cubicBezTo>
                <a:cubicBezTo>
                  <a:pt x="4490582" y="2698918"/>
                  <a:pt x="4470738" y="2670698"/>
                  <a:pt x="4470738" y="2661182"/>
                </a:cubicBezTo>
                <a:cubicBezTo>
                  <a:pt x="4470738" y="2651665"/>
                  <a:pt x="4453593" y="2627452"/>
                  <a:pt x="4432638" y="2607376"/>
                </a:cubicBezTo>
                <a:cubicBezTo>
                  <a:pt x="4411683" y="2587300"/>
                  <a:pt x="4394538" y="2565624"/>
                  <a:pt x="4394538" y="2559208"/>
                </a:cubicBezTo>
                <a:cubicBezTo>
                  <a:pt x="4394538" y="2548330"/>
                  <a:pt x="4349047" y="2488180"/>
                  <a:pt x="4296577" y="2429680"/>
                </a:cubicBezTo>
                <a:cubicBezTo>
                  <a:pt x="4258673" y="2387420"/>
                  <a:pt x="4234064" y="2341579"/>
                  <a:pt x="4225028" y="2296402"/>
                </a:cubicBezTo>
                <a:cubicBezTo>
                  <a:pt x="4220303" y="2272774"/>
                  <a:pt x="4205813" y="2241638"/>
                  <a:pt x="4192829" y="2227209"/>
                </a:cubicBezTo>
                <a:cubicBezTo>
                  <a:pt x="4152176" y="2182033"/>
                  <a:pt x="4117732" y="2045372"/>
                  <a:pt x="4109397" y="1896176"/>
                </a:cubicBezTo>
                <a:cubicBezTo>
                  <a:pt x="4095634" y="1649817"/>
                  <a:pt x="4093979" y="1642869"/>
                  <a:pt x="4031698" y="1569904"/>
                </a:cubicBezTo>
                <a:cubicBezTo>
                  <a:pt x="4000772" y="1533673"/>
                  <a:pt x="3960890" y="1469390"/>
                  <a:pt x="3943073" y="1427053"/>
                </a:cubicBezTo>
                <a:cubicBezTo>
                  <a:pt x="3925255" y="1384716"/>
                  <a:pt x="3896564" y="1328988"/>
                  <a:pt x="3879316" y="1303214"/>
                </a:cubicBezTo>
                <a:cubicBezTo>
                  <a:pt x="3862068" y="1277440"/>
                  <a:pt x="3840313" y="1228863"/>
                  <a:pt x="3830970" y="1195264"/>
                </a:cubicBezTo>
                <a:cubicBezTo>
                  <a:pt x="3812996" y="1130620"/>
                  <a:pt x="3752642" y="994740"/>
                  <a:pt x="3727684" y="962726"/>
                </a:cubicBezTo>
                <a:cubicBezTo>
                  <a:pt x="3719516" y="952249"/>
                  <a:pt x="3705508" y="913174"/>
                  <a:pt x="3696555" y="875894"/>
                </a:cubicBezTo>
                <a:cubicBezTo>
                  <a:pt x="3681432" y="812916"/>
                  <a:pt x="3614203" y="721426"/>
                  <a:pt x="3583049" y="721426"/>
                </a:cubicBezTo>
                <a:cubicBezTo>
                  <a:pt x="3574264" y="721426"/>
                  <a:pt x="3516890" y="613622"/>
                  <a:pt x="3488423" y="543626"/>
                </a:cubicBezTo>
                <a:cubicBezTo>
                  <a:pt x="3484162" y="533149"/>
                  <a:pt x="3466328" y="501716"/>
                  <a:pt x="3448792" y="473776"/>
                </a:cubicBezTo>
                <a:cubicBezTo>
                  <a:pt x="3431256" y="445836"/>
                  <a:pt x="3411015" y="408689"/>
                  <a:pt x="3403811" y="391226"/>
                </a:cubicBezTo>
                <a:cubicBezTo>
                  <a:pt x="3369178" y="307269"/>
                  <a:pt x="3293122" y="190907"/>
                  <a:pt x="3246882" y="151133"/>
                </a:cubicBezTo>
                <a:cubicBezTo>
                  <a:pt x="3235473" y="141319"/>
                  <a:pt x="3226138" y="126048"/>
                  <a:pt x="3226138" y="117197"/>
                </a:cubicBezTo>
                <a:cubicBezTo>
                  <a:pt x="3226138" y="90729"/>
                  <a:pt x="3122928" y="10655"/>
                  <a:pt x="3080977" y="4576"/>
                </a:cubicBezTo>
                <a:cubicBezTo>
                  <a:pt x="3049401" y="0"/>
                  <a:pt x="3031353" y="8325"/>
                  <a:pt x="2986048" y="48367"/>
                </a:cubicBezTo>
                <a:close/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294" name="Group 38_1">
            <a:extLst>
              <a:ext uri="{FF2B5EF4-FFF2-40B4-BE49-F238E27FC236}">
                <a16:creationId xmlns:a16="http://schemas.microsoft.com/office/drawing/2014/main" id="{52BA53B7-FC40-4563-A185-2FC4A2D3A00C}"/>
              </a:ext>
            </a:extLst>
          </p:cNvPr>
          <p:cNvGrpSpPr/>
          <p:nvPr/>
        </p:nvGrpSpPr>
        <p:grpSpPr>
          <a:xfrm>
            <a:off x="-1726072" y="671622"/>
            <a:ext cx="3300872" cy="854770"/>
            <a:chOff x="-1726072" y="671622"/>
            <a:chExt cx="3300872" cy="854770"/>
          </a:xfrm>
        </p:grpSpPr>
        <p:grpSp>
          <p:nvGrpSpPr>
            <p:cNvPr id="2296" name="组合 2295">
              <a:extLst>
                <a:ext uri="{FF2B5EF4-FFF2-40B4-BE49-F238E27FC236}">
                  <a16:creationId xmlns:a16="http://schemas.microsoft.com/office/drawing/2014/main" id="{B8BC5347-45C1-4800-AE02-2BB57A3745B4}"/>
                </a:ext>
              </a:extLst>
            </p:cNvPr>
            <p:cNvGrpSpPr/>
            <p:nvPr/>
          </p:nvGrpSpPr>
          <p:grpSpPr>
            <a:xfrm>
              <a:off x="-1726072" y="671622"/>
              <a:ext cx="3300872" cy="854770"/>
              <a:chOff x="-1726072" y="671622"/>
              <a:chExt cx="3300872" cy="854770"/>
            </a:xfrm>
          </p:grpSpPr>
          <p:sp>
            <p:nvSpPr>
              <p:cNvPr id="2301" name="矩形: 圆角 2300">
                <a:extLst>
                  <a:ext uri="{FF2B5EF4-FFF2-40B4-BE49-F238E27FC236}">
                    <a16:creationId xmlns:a16="http://schemas.microsoft.com/office/drawing/2014/main" id="{B5814E01-031F-4812-B42D-632F102415A5}"/>
                  </a:ext>
                </a:extLst>
              </p:cNvPr>
              <p:cNvSpPr/>
              <p:nvPr/>
            </p:nvSpPr>
            <p:spPr>
              <a:xfrm>
                <a:off x="-1573672" y="824022"/>
                <a:ext cx="3148472" cy="702370"/>
              </a:xfrm>
              <a:prstGeom prst="roundRect">
                <a:avLst>
                  <a:gd name="adj" fmla="val 50000"/>
                </a:avLst>
              </a:prstGeom>
              <a:pattFill prst="wdDnDiag">
                <a:fgClr>
                  <a:schemeClr val="accent1">
                    <a:lumMod val="60000"/>
                    <a:lumOff val="40000"/>
                  </a:schemeClr>
                </a:fgClr>
                <a:bgClr>
                  <a:schemeClr val="accent1">
                    <a:lumMod val="75000"/>
                  </a:schemeClr>
                </a:bgClr>
              </a:pattFill>
              <a:ln w="793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2302" name="矩形: 圆角 2301">
                <a:extLst>
                  <a:ext uri="{FF2B5EF4-FFF2-40B4-BE49-F238E27FC236}">
                    <a16:creationId xmlns:a16="http://schemas.microsoft.com/office/drawing/2014/main" id="{724CB2AE-6514-4893-B21A-F0D07C2F4233}"/>
                  </a:ext>
                </a:extLst>
              </p:cNvPr>
              <p:cNvSpPr/>
              <p:nvPr/>
            </p:nvSpPr>
            <p:spPr>
              <a:xfrm>
                <a:off x="-1726072" y="671622"/>
                <a:ext cx="3148472" cy="702370"/>
              </a:xfrm>
              <a:prstGeom prst="roundRect">
                <a:avLst>
                  <a:gd name="adj" fmla="val 50000"/>
                </a:avLst>
              </a:prstGeom>
              <a:pattFill prst="lgGrid">
                <a:fgClr>
                  <a:schemeClr val="accent2"/>
                </a:fgClr>
                <a:bgClr>
                  <a:schemeClr val="bg1"/>
                </a:bgClr>
              </a:pattFill>
              <a:ln w="571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297" name="组合 2296">
              <a:extLst>
                <a:ext uri="{FF2B5EF4-FFF2-40B4-BE49-F238E27FC236}">
                  <a16:creationId xmlns:a16="http://schemas.microsoft.com/office/drawing/2014/main" id="{4757F103-60F7-409E-ABDB-869D1842DFBC}"/>
                </a:ext>
              </a:extLst>
            </p:cNvPr>
            <p:cNvGrpSpPr/>
            <p:nvPr/>
          </p:nvGrpSpPr>
          <p:grpSpPr>
            <a:xfrm>
              <a:off x="368300" y="778203"/>
              <a:ext cx="819695" cy="549593"/>
              <a:chOff x="1300132" y="1445277"/>
              <a:chExt cx="819695" cy="549593"/>
            </a:xfrm>
          </p:grpSpPr>
          <p:sp>
            <p:nvSpPr>
              <p:cNvPr id="2298" name="文本框 2297">
                <a:extLst>
                  <a:ext uri="{FF2B5EF4-FFF2-40B4-BE49-F238E27FC236}">
                    <a16:creationId xmlns:a16="http://schemas.microsoft.com/office/drawing/2014/main" id="{E2B0C5A2-E434-47E0-BDDE-E496FC8F64F9}"/>
                  </a:ext>
                </a:extLst>
              </p:cNvPr>
              <p:cNvSpPr txBox="1"/>
              <p:nvPr/>
            </p:nvSpPr>
            <p:spPr>
              <a:xfrm>
                <a:off x="1300132" y="1445277"/>
                <a:ext cx="819695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zh-CN" altLang="en-US" sz="3200" dirty="0">
                    <a:solidFill>
                      <a:schemeClr val="accent3"/>
                    </a:solidFill>
                    <a:latin typeface="优设标题黑" panose="00000500000000000000" pitchFamily="2" charset="-122"/>
                    <a:ea typeface="优设标题黑" panose="00000500000000000000" pitchFamily="2" charset="-122"/>
                  </a:rPr>
                  <a:t>说明</a:t>
                </a:r>
              </a:p>
            </p:txBody>
          </p:sp>
          <p:sp>
            <p:nvSpPr>
              <p:cNvPr id="2299" name="文本框 2298">
                <a:extLst>
                  <a:ext uri="{FF2B5EF4-FFF2-40B4-BE49-F238E27FC236}">
                    <a16:creationId xmlns:a16="http://schemas.microsoft.com/office/drawing/2014/main" id="{CF4CE8CC-8B10-4277-8D2A-ECF67A581B3B}"/>
                  </a:ext>
                </a:extLst>
              </p:cNvPr>
              <p:cNvSpPr txBox="1"/>
              <p:nvPr/>
            </p:nvSpPr>
            <p:spPr>
              <a:xfrm>
                <a:off x="1319183" y="1502427"/>
                <a:ext cx="800644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zh-CN" altLang="en-US" sz="3200" dirty="0">
                    <a:solidFill>
                      <a:schemeClr val="accent2"/>
                    </a:solidFill>
                    <a:latin typeface="优设标题黑" panose="00000500000000000000" pitchFamily="2" charset="-122"/>
                    <a:ea typeface="优设标题黑" panose="00000500000000000000" pitchFamily="2" charset="-122"/>
                  </a:rPr>
                  <a:t>说明</a:t>
                </a:r>
              </a:p>
            </p:txBody>
          </p:sp>
          <p:sp>
            <p:nvSpPr>
              <p:cNvPr id="2300" name="文本框 2299">
                <a:extLst>
                  <a:ext uri="{FF2B5EF4-FFF2-40B4-BE49-F238E27FC236}">
                    <a16:creationId xmlns:a16="http://schemas.microsoft.com/office/drawing/2014/main" id="{B7B1AD81-7627-4625-BE09-BD4461E832FC}"/>
                  </a:ext>
                </a:extLst>
              </p:cNvPr>
              <p:cNvSpPr txBox="1"/>
              <p:nvPr/>
            </p:nvSpPr>
            <p:spPr>
              <a:xfrm>
                <a:off x="1300133" y="1483377"/>
                <a:ext cx="800644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zh-CN" altLang="en-US" sz="3200" dirty="0">
                    <a:latin typeface="优设标题黑" panose="00000500000000000000" pitchFamily="2" charset="-122"/>
                    <a:ea typeface="优设标题黑" panose="00000500000000000000" pitchFamily="2" charset="-122"/>
                  </a:rPr>
                  <a:t>说明</a:t>
                </a:r>
              </a:p>
            </p:txBody>
          </p:sp>
        </p:grpSp>
      </p:grpSp>
      <p:sp>
        <p:nvSpPr>
          <p:cNvPr id="46" name="文本框 45">
            <a:extLst>
              <a:ext uri="{FF2B5EF4-FFF2-40B4-BE49-F238E27FC236}">
                <a16:creationId xmlns:a16="http://schemas.microsoft.com/office/drawing/2014/main" id="{F5E7B729-1D62-4B30-A3BD-843D0D04AC3D}"/>
              </a:ext>
            </a:extLst>
          </p:cNvPr>
          <p:cNvSpPr txBox="1"/>
          <p:nvPr/>
        </p:nvSpPr>
        <p:spPr>
          <a:xfrm>
            <a:off x="5185540" y="866392"/>
            <a:ext cx="18209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accent1"/>
                </a:solidFill>
                <a:latin typeface="+mn-ea"/>
              </a:rPr>
              <a:t>修改文字</a:t>
            </a:r>
          </a:p>
        </p:txBody>
      </p:sp>
      <p:grpSp>
        <p:nvGrpSpPr>
          <p:cNvPr id="2273" name="组合 2272">
            <a:extLst>
              <a:ext uri="{FF2B5EF4-FFF2-40B4-BE49-F238E27FC236}">
                <a16:creationId xmlns:a16="http://schemas.microsoft.com/office/drawing/2014/main" id="{816A4EC7-9C9D-4048-81CE-FADB14A38604}"/>
              </a:ext>
            </a:extLst>
          </p:cNvPr>
          <p:cNvGrpSpPr/>
          <p:nvPr/>
        </p:nvGrpSpPr>
        <p:grpSpPr>
          <a:xfrm>
            <a:off x="399819" y="1667805"/>
            <a:ext cx="2537144" cy="3999729"/>
            <a:chOff x="399819" y="1667805"/>
            <a:chExt cx="2537144" cy="3999729"/>
          </a:xfrm>
        </p:grpSpPr>
        <p:sp>
          <p:nvSpPr>
            <p:cNvPr id="45" name="PA-图片 75">
              <a:extLst>
                <a:ext uri="{FF2B5EF4-FFF2-40B4-BE49-F238E27FC236}">
                  <a16:creationId xmlns:a16="http://schemas.microsoft.com/office/drawing/2014/main" id="{1A9161CD-66DA-43EA-8293-A6EC5CD6A885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>
              <a:off x="552219" y="3211027"/>
              <a:ext cx="2384744" cy="2456507"/>
            </a:xfrm>
            <a:custGeom>
              <a:avLst/>
              <a:gdLst/>
              <a:ahLst/>
              <a:cxnLst/>
              <a:rect l="0" t="0" r="0" b="0"/>
              <a:pathLst>
                <a:path w="2384744" h="2456507">
                  <a:moveTo>
                    <a:pt x="0" y="0"/>
                  </a:moveTo>
                  <a:lnTo>
                    <a:pt x="2384743" y="0"/>
                  </a:lnTo>
                  <a:lnTo>
                    <a:pt x="2384743" y="2456506"/>
                  </a:lnTo>
                  <a:lnTo>
                    <a:pt x="0" y="2456506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793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文本框 65">
              <a:extLst>
                <a:ext uri="{FF2B5EF4-FFF2-40B4-BE49-F238E27FC236}">
                  <a16:creationId xmlns:a16="http://schemas.microsoft.com/office/drawing/2014/main" id="{27FB9681-6EA4-44C7-B05D-C7B335EB9EC6}"/>
                </a:ext>
              </a:extLst>
            </p:cNvPr>
            <p:cNvSpPr txBox="1"/>
            <p:nvPr/>
          </p:nvSpPr>
          <p:spPr>
            <a:xfrm>
              <a:off x="735544" y="1667805"/>
              <a:ext cx="171329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dirty="0">
                  <a:solidFill>
                    <a:schemeClr val="accent1"/>
                  </a:solidFill>
                  <a:latin typeface="+mn-ea"/>
                </a:rPr>
                <a:t>1-</a:t>
              </a:r>
              <a:r>
                <a:rPr lang="zh-CN" altLang="en-US" sz="2400" dirty="0">
                  <a:solidFill>
                    <a:schemeClr val="accent1"/>
                  </a:solidFill>
                  <a:latin typeface="+mn-ea"/>
                </a:rPr>
                <a:t>选中图片</a:t>
              </a:r>
            </a:p>
          </p:txBody>
        </p:sp>
        <p:sp>
          <p:nvSpPr>
            <p:cNvPr id="60" name="文本框 59">
              <a:extLst>
                <a:ext uri="{FF2B5EF4-FFF2-40B4-BE49-F238E27FC236}">
                  <a16:creationId xmlns:a16="http://schemas.microsoft.com/office/drawing/2014/main" id="{EC929A73-F3A1-48E9-B13F-134E51805CC1}"/>
                </a:ext>
              </a:extLst>
            </p:cNvPr>
            <p:cNvSpPr txBox="1"/>
            <p:nvPr/>
          </p:nvSpPr>
          <p:spPr>
            <a:xfrm>
              <a:off x="519132" y="2129470"/>
              <a:ext cx="2146117" cy="7918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6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鼠标点击，选中我们需要更改的图片。</a:t>
              </a:r>
            </a:p>
          </p:txBody>
        </p:sp>
        <p:pic>
          <p:nvPicPr>
            <p:cNvPr id="26" name="图片 25">
              <a:extLst>
                <a:ext uri="{FF2B5EF4-FFF2-40B4-BE49-F238E27FC236}">
                  <a16:creationId xmlns:a16="http://schemas.microsoft.com/office/drawing/2014/main" id="{449AA231-A2E8-4590-9882-89CEF9FB91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99819" y="3058627"/>
              <a:ext cx="2384743" cy="2456506"/>
            </a:xfrm>
            <a:prstGeom prst="rect">
              <a:avLst/>
            </a:prstGeom>
            <a:ln w="76200">
              <a:solidFill>
                <a:schemeClr val="accent2"/>
              </a:solidFill>
            </a:ln>
          </p:spPr>
        </p:pic>
      </p:grpSp>
      <p:grpSp>
        <p:nvGrpSpPr>
          <p:cNvPr id="2272" name="组合 2271">
            <a:extLst>
              <a:ext uri="{FF2B5EF4-FFF2-40B4-BE49-F238E27FC236}">
                <a16:creationId xmlns:a16="http://schemas.microsoft.com/office/drawing/2014/main" id="{07B6F8BD-A766-479B-A4FF-0DE7928EAF40}"/>
              </a:ext>
            </a:extLst>
          </p:cNvPr>
          <p:cNvGrpSpPr/>
          <p:nvPr/>
        </p:nvGrpSpPr>
        <p:grpSpPr>
          <a:xfrm>
            <a:off x="3216217" y="1667805"/>
            <a:ext cx="2537144" cy="2809890"/>
            <a:chOff x="3104179" y="1667805"/>
            <a:chExt cx="2537144" cy="2809890"/>
          </a:xfrm>
        </p:grpSpPr>
        <p:sp>
          <p:nvSpPr>
            <p:cNvPr id="47" name="PA-图片 76">
              <a:extLst>
                <a:ext uri="{FF2B5EF4-FFF2-40B4-BE49-F238E27FC236}">
                  <a16:creationId xmlns:a16="http://schemas.microsoft.com/office/drawing/2014/main" id="{266A2BDC-7EE4-44D6-9528-5E7644D18DEF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>
              <a:off x="3256579" y="3211027"/>
              <a:ext cx="2384744" cy="1266668"/>
            </a:xfrm>
            <a:custGeom>
              <a:avLst/>
              <a:gdLst/>
              <a:ahLst/>
              <a:cxnLst/>
              <a:rect l="0" t="0" r="0" b="0"/>
              <a:pathLst>
                <a:path w="2384744" h="1266668">
                  <a:moveTo>
                    <a:pt x="0" y="0"/>
                  </a:moveTo>
                  <a:lnTo>
                    <a:pt x="2384743" y="0"/>
                  </a:lnTo>
                  <a:lnTo>
                    <a:pt x="2384743" y="1266667"/>
                  </a:lnTo>
                  <a:lnTo>
                    <a:pt x="0" y="1266667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793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文本框 66">
              <a:extLst>
                <a:ext uri="{FF2B5EF4-FFF2-40B4-BE49-F238E27FC236}">
                  <a16:creationId xmlns:a16="http://schemas.microsoft.com/office/drawing/2014/main" id="{45E0C971-566B-4E8E-8128-475E9E2259AB}"/>
                </a:ext>
              </a:extLst>
            </p:cNvPr>
            <p:cNvSpPr txBox="1"/>
            <p:nvPr/>
          </p:nvSpPr>
          <p:spPr>
            <a:xfrm>
              <a:off x="3120209" y="1667805"/>
              <a:ext cx="235268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dirty="0">
                  <a:solidFill>
                    <a:schemeClr val="accent1"/>
                  </a:solidFill>
                  <a:latin typeface="+mn-ea"/>
                </a:rPr>
                <a:t>2-</a:t>
              </a:r>
              <a:r>
                <a:rPr lang="zh-CN" altLang="en-US" sz="2400" dirty="0">
                  <a:solidFill>
                    <a:schemeClr val="accent1"/>
                  </a:solidFill>
                  <a:latin typeface="+mn-ea"/>
                </a:rPr>
                <a:t>打开形状格式</a:t>
              </a:r>
            </a:p>
          </p:txBody>
        </p:sp>
        <p:sp>
          <p:nvSpPr>
            <p:cNvPr id="84" name="文本框 83">
              <a:extLst>
                <a:ext uri="{FF2B5EF4-FFF2-40B4-BE49-F238E27FC236}">
                  <a16:creationId xmlns:a16="http://schemas.microsoft.com/office/drawing/2014/main" id="{2BB39B0B-BAE1-41F9-B519-81CC06AC9C5D}"/>
                </a:ext>
              </a:extLst>
            </p:cNvPr>
            <p:cNvSpPr txBox="1"/>
            <p:nvPr/>
          </p:nvSpPr>
          <p:spPr>
            <a:xfrm>
              <a:off x="3289013" y="2129470"/>
              <a:ext cx="2015075" cy="7918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6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格式选项卡下，通过小箭头打开形状格式。</a:t>
              </a:r>
            </a:p>
          </p:txBody>
        </p:sp>
        <p:pic>
          <p:nvPicPr>
            <p:cNvPr id="38" name="图片 37">
              <a:extLst>
                <a:ext uri="{FF2B5EF4-FFF2-40B4-BE49-F238E27FC236}">
                  <a16:creationId xmlns:a16="http://schemas.microsoft.com/office/drawing/2014/main" id="{D75C9C92-6580-415F-9145-E68A60A227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l="26354"/>
            <a:stretch/>
          </p:blipFill>
          <p:spPr>
            <a:xfrm>
              <a:off x="3104179" y="3058627"/>
              <a:ext cx="2384743" cy="1266667"/>
            </a:xfrm>
            <a:prstGeom prst="rect">
              <a:avLst/>
            </a:prstGeom>
            <a:ln w="76200">
              <a:solidFill>
                <a:schemeClr val="accent2"/>
              </a:solidFill>
            </a:ln>
          </p:spPr>
        </p:pic>
      </p:grpSp>
      <p:grpSp>
        <p:nvGrpSpPr>
          <p:cNvPr id="62" name="组合 61">
            <a:extLst>
              <a:ext uri="{FF2B5EF4-FFF2-40B4-BE49-F238E27FC236}">
                <a16:creationId xmlns:a16="http://schemas.microsoft.com/office/drawing/2014/main" id="{BEE1862E-80CD-4D32-9328-CF88F62EC6FB}"/>
              </a:ext>
            </a:extLst>
          </p:cNvPr>
          <p:cNvGrpSpPr/>
          <p:nvPr/>
        </p:nvGrpSpPr>
        <p:grpSpPr>
          <a:xfrm>
            <a:off x="8947149" y="1667805"/>
            <a:ext cx="2876551" cy="4619533"/>
            <a:chOff x="9096375" y="1667805"/>
            <a:chExt cx="2876551" cy="4619533"/>
          </a:xfrm>
        </p:grpSpPr>
        <p:grpSp>
          <p:nvGrpSpPr>
            <p:cNvPr id="58" name="组合 57">
              <a:extLst>
                <a:ext uri="{FF2B5EF4-FFF2-40B4-BE49-F238E27FC236}">
                  <a16:creationId xmlns:a16="http://schemas.microsoft.com/office/drawing/2014/main" id="{DA084190-C6FF-41B2-A811-0B92B09A387E}"/>
                </a:ext>
              </a:extLst>
            </p:cNvPr>
            <p:cNvGrpSpPr/>
            <p:nvPr/>
          </p:nvGrpSpPr>
          <p:grpSpPr>
            <a:xfrm>
              <a:off x="9096375" y="3137973"/>
              <a:ext cx="2876551" cy="3149365"/>
              <a:chOff x="9096375" y="3137973"/>
              <a:chExt cx="2876551" cy="3149365"/>
            </a:xfrm>
          </p:grpSpPr>
          <p:sp>
            <p:nvSpPr>
              <p:cNvPr id="53" name="PA-图片 77">
                <a:extLst>
                  <a:ext uri="{FF2B5EF4-FFF2-40B4-BE49-F238E27FC236}">
                    <a16:creationId xmlns:a16="http://schemas.microsoft.com/office/drawing/2014/main" id="{56829FA9-6C48-4059-83F3-E3866192E38D}"/>
                  </a:ext>
                </a:extLst>
              </p:cNvPr>
              <p:cNvSpPr/>
              <p:nvPr>
                <p:custDataLst>
                  <p:tags r:id="rId3"/>
                </p:custDataLst>
              </p:nvPr>
            </p:nvSpPr>
            <p:spPr>
              <a:xfrm>
                <a:off x="9248775" y="3290373"/>
                <a:ext cx="2724151" cy="2996965"/>
              </a:xfrm>
              <a:custGeom>
                <a:avLst/>
                <a:gdLst/>
                <a:ahLst/>
                <a:cxnLst/>
                <a:rect l="0" t="0" r="0" b="0"/>
                <a:pathLst>
                  <a:path w="2724151" h="2996965">
                    <a:moveTo>
                      <a:pt x="0" y="0"/>
                    </a:moveTo>
                    <a:lnTo>
                      <a:pt x="2724150" y="0"/>
                    </a:lnTo>
                    <a:lnTo>
                      <a:pt x="2724150" y="2996964"/>
                    </a:lnTo>
                    <a:lnTo>
                      <a:pt x="0" y="2996964"/>
                    </a:lnTo>
                    <a:close/>
                  </a:path>
                </a:pathLst>
              </a:custGeom>
              <a:pattFill prst="wdDnDiag">
                <a:fgClr>
                  <a:schemeClr val="accent1">
                    <a:lumMod val="60000"/>
                    <a:lumOff val="40000"/>
                  </a:schemeClr>
                </a:fgClr>
                <a:bgClr>
                  <a:schemeClr val="accent1">
                    <a:lumMod val="75000"/>
                  </a:schemeClr>
                </a:bgClr>
              </a:pattFill>
              <a:ln w="793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41" name="图片 40">
                <a:extLst>
                  <a:ext uri="{FF2B5EF4-FFF2-40B4-BE49-F238E27FC236}">
                    <a16:creationId xmlns:a16="http://schemas.microsoft.com/office/drawing/2014/main" id="{917B873D-239B-44DF-8C60-1430B076F6A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/>
              <a:srcRect b="7186"/>
              <a:stretch/>
            </p:blipFill>
            <p:spPr>
              <a:xfrm>
                <a:off x="9096375" y="3137973"/>
                <a:ext cx="2724150" cy="2996964"/>
              </a:xfrm>
              <a:prstGeom prst="rect">
                <a:avLst/>
              </a:prstGeom>
              <a:ln w="76200">
                <a:solidFill>
                  <a:schemeClr val="accent2"/>
                </a:solidFill>
              </a:ln>
            </p:spPr>
          </p:pic>
        </p:grpSp>
        <p:sp>
          <p:nvSpPr>
            <p:cNvPr id="69" name="文本框 68">
              <a:extLst>
                <a:ext uri="{FF2B5EF4-FFF2-40B4-BE49-F238E27FC236}">
                  <a16:creationId xmlns:a16="http://schemas.microsoft.com/office/drawing/2014/main" id="{C6A50F2A-F409-4250-A26E-FA6EA49523BD}"/>
                </a:ext>
              </a:extLst>
            </p:cNvPr>
            <p:cNvSpPr txBox="1"/>
            <p:nvPr/>
          </p:nvSpPr>
          <p:spPr>
            <a:xfrm>
              <a:off x="9282109" y="1667805"/>
              <a:ext cx="235268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dirty="0">
                  <a:solidFill>
                    <a:schemeClr val="accent1"/>
                  </a:solidFill>
                  <a:latin typeface="+mn-ea"/>
                </a:rPr>
                <a:t>4-</a:t>
              </a:r>
              <a:r>
                <a:rPr lang="zh-CN" altLang="en-US" sz="2400" dirty="0">
                  <a:solidFill>
                    <a:schemeClr val="accent1"/>
                  </a:solidFill>
                  <a:latin typeface="+mn-ea"/>
                </a:rPr>
                <a:t>选择图片填充</a:t>
              </a:r>
            </a:p>
          </p:txBody>
        </p:sp>
        <p:sp>
          <p:nvSpPr>
            <p:cNvPr id="70" name="文本框 69">
              <a:extLst>
                <a:ext uri="{FF2B5EF4-FFF2-40B4-BE49-F238E27FC236}">
                  <a16:creationId xmlns:a16="http://schemas.microsoft.com/office/drawing/2014/main" id="{B556DCE3-14D1-47A2-B422-CABFCCCA2EFA}"/>
                </a:ext>
              </a:extLst>
            </p:cNvPr>
            <p:cNvSpPr txBox="1"/>
            <p:nvPr/>
          </p:nvSpPr>
          <p:spPr>
            <a:xfrm>
              <a:off x="9450913" y="2129470"/>
              <a:ext cx="2015075" cy="7918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6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选择图片或纹理填充，选择剪切板即可。</a:t>
              </a:r>
            </a:p>
          </p:txBody>
        </p:sp>
      </p:grpSp>
      <p:grpSp>
        <p:nvGrpSpPr>
          <p:cNvPr id="63" name="组合 62">
            <a:extLst>
              <a:ext uri="{FF2B5EF4-FFF2-40B4-BE49-F238E27FC236}">
                <a16:creationId xmlns:a16="http://schemas.microsoft.com/office/drawing/2014/main" id="{87953EBE-9B5D-4C96-B7B8-4007CC159C46}"/>
              </a:ext>
            </a:extLst>
          </p:cNvPr>
          <p:cNvGrpSpPr/>
          <p:nvPr/>
        </p:nvGrpSpPr>
        <p:grpSpPr>
          <a:xfrm>
            <a:off x="6032615" y="1667805"/>
            <a:ext cx="2635281" cy="3991148"/>
            <a:chOff x="5875163" y="1667805"/>
            <a:chExt cx="2635281" cy="3991148"/>
          </a:xfrm>
        </p:grpSpPr>
        <p:sp>
          <p:nvSpPr>
            <p:cNvPr id="52" name="PA-图片 78">
              <a:extLst>
                <a:ext uri="{FF2B5EF4-FFF2-40B4-BE49-F238E27FC236}">
                  <a16:creationId xmlns:a16="http://schemas.microsoft.com/office/drawing/2014/main" id="{30A0467B-324D-4950-A683-B595F9FB7C7F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>
              <a:off x="6235541" y="3211027"/>
              <a:ext cx="2219326" cy="2447926"/>
            </a:xfrm>
            <a:custGeom>
              <a:avLst/>
              <a:gdLst/>
              <a:ahLst/>
              <a:cxnLst/>
              <a:rect l="0" t="0" r="0" b="0"/>
              <a:pathLst>
                <a:path w="2219326" h="2447926">
                  <a:moveTo>
                    <a:pt x="0" y="0"/>
                  </a:moveTo>
                  <a:lnTo>
                    <a:pt x="2219325" y="0"/>
                  </a:lnTo>
                  <a:lnTo>
                    <a:pt x="2219325" y="2447925"/>
                  </a:lnTo>
                  <a:lnTo>
                    <a:pt x="0" y="2447925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793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" name="文本框 70">
              <a:extLst>
                <a:ext uri="{FF2B5EF4-FFF2-40B4-BE49-F238E27FC236}">
                  <a16:creationId xmlns:a16="http://schemas.microsoft.com/office/drawing/2014/main" id="{0ED221BC-387A-4B31-A04A-37123BD97B39}"/>
                </a:ext>
              </a:extLst>
            </p:cNvPr>
            <p:cNvSpPr txBox="1"/>
            <p:nvPr/>
          </p:nvSpPr>
          <p:spPr>
            <a:xfrm>
              <a:off x="5875163" y="1667805"/>
              <a:ext cx="263528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dirty="0">
                  <a:solidFill>
                    <a:schemeClr val="accent1"/>
                  </a:solidFill>
                  <a:latin typeface="+mn-ea"/>
                </a:rPr>
                <a:t>3-</a:t>
              </a:r>
              <a:r>
                <a:rPr lang="zh-CN" altLang="en-US" sz="2400" dirty="0">
                  <a:solidFill>
                    <a:schemeClr val="accent1"/>
                  </a:solidFill>
                  <a:latin typeface="+mn-ea"/>
                </a:rPr>
                <a:t>剪切替换的图片</a:t>
              </a:r>
            </a:p>
          </p:txBody>
        </p:sp>
        <p:pic>
          <p:nvPicPr>
            <p:cNvPr id="44" name="图片 43">
              <a:extLst>
                <a:ext uri="{FF2B5EF4-FFF2-40B4-BE49-F238E27FC236}">
                  <a16:creationId xmlns:a16="http://schemas.microsoft.com/office/drawing/2014/main" id="{1845A2D1-D510-4B94-BDCB-980FE7CD3C6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083141" y="3058627"/>
              <a:ext cx="2219325" cy="2447925"/>
            </a:xfrm>
            <a:prstGeom prst="rect">
              <a:avLst/>
            </a:prstGeom>
            <a:ln w="76200">
              <a:solidFill>
                <a:schemeClr val="accent2"/>
              </a:solidFill>
            </a:ln>
          </p:spPr>
        </p:pic>
        <p:sp>
          <p:nvSpPr>
            <p:cNvPr id="75" name="文本框 74">
              <a:extLst>
                <a:ext uri="{FF2B5EF4-FFF2-40B4-BE49-F238E27FC236}">
                  <a16:creationId xmlns:a16="http://schemas.microsoft.com/office/drawing/2014/main" id="{AD3A748F-B33B-48BC-91CB-166CBA9B5654}"/>
                </a:ext>
              </a:extLst>
            </p:cNvPr>
            <p:cNvSpPr txBox="1"/>
            <p:nvPr/>
          </p:nvSpPr>
          <p:spPr>
            <a:xfrm>
              <a:off x="6185266" y="2129470"/>
              <a:ext cx="2015075" cy="7918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6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选中我们要替换的图片，</a:t>
              </a:r>
              <a:r>
                <a:rPr lang="en-US" altLang="zh-CN" sz="1600" dirty="0" err="1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ctrl+x</a:t>
              </a:r>
              <a:r>
                <a:rPr lang="zh-CN" altLang="en-US" sz="16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进行剪切。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8012326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矩形 45">
            <a:extLst>
              <a:ext uri="{FF2B5EF4-FFF2-40B4-BE49-F238E27FC236}">
                <a16:creationId xmlns:a16="http://schemas.microsoft.com/office/drawing/2014/main" id="{A64CAD73-2CE8-4809-8C02-EE4849E7AE59}"/>
              </a:ext>
            </a:extLst>
          </p:cNvPr>
          <p:cNvSpPr/>
          <p:nvPr/>
        </p:nvSpPr>
        <p:spPr>
          <a:xfrm>
            <a:off x="892416" y="4066869"/>
            <a:ext cx="1790329" cy="1790329"/>
          </a:xfrm>
          <a:prstGeom prst="rect">
            <a:avLst/>
          </a:prstGeom>
          <a:pattFill prst="wdDnDiag">
            <a:fgClr>
              <a:schemeClr val="accent1">
                <a:lumMod val="60000"/>
                <a:lumOff val="40000"/>
              </a:schemeClr>
            </a:fgClr>
            <a:bgClr>
              <a:schemeClr val="accent1">
                <a:lumMod val="75000"/>
              </a:schemeClr>
            </a:bgClr>
          </a:pattFill>
          <a:ln w="793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05764948-2243-4C00-8EC2-EED1B5EB22FB}"/>
              </a:ext>
            </a:extLst>
          </p:cNvPr>
          <p:cNvGrpSpPr/>
          <p:nvPr/>
        </p:nvGrpSpPr>
        <p:grpSpPr>
          <a:xfrm>
            <a:off x="-566057" y="0"/>
            <a:ext cx="13004800" cy="360000"/>
            <a:chOff x="-1526071" y="6399975"/>
            <a:chExt cx="11179278" cy="360000"/>
          </a:xfrm>
          <a:effectLst/>
        </p:grpSpPr>
        <p:sp>
          <p:nvSpPr>
            <p:cNvPr id="3" name="平行四边形 2">
              <a:extLst>
                <a:ext uri="{FF2B5EF4-FFF2-40B4-BE49-F238E27FC236}">
                  <a16:creationId xmlns:a16="http://schemas.microsoft.com/office/drawing/2014/main" id="{6D4B68A1-587E-4983-9344-3EFACF1EF81F}"/>
                </a:ext>
              </a:extLst>
            </p:cNvPr>
            <p:cNvSpPr/>
            <p:nvPr/>
          </p:nvSpPr>
          <p:spPr>
            <a:xfrm>
              <a:off x="-1526071" y="6399975"/>
              <a:ext cx="11179278" cy="360000"/>
            </a:xfrm>
            <a:prstGeom prst="parallelogram">
              <a:avLst>
                <a:gd name="adj" fmla="val 49812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平行四边形 3">
              <a:extLst>
                <a:ext uri="{FF2B5EF4-FFF2-40B4-BE49-F238E27FC236}">
                  <a16:creationId xmlns:a16="http://schemas.microsoft.com/office/drawing/2014/main" id="{82681AFF-5289-4A76-9DC2-706957C9212F}"/>
                </a:ext>
              </a:extLst>
            </p:cNvPr>
            <p:cNvSpPr/>
            <p:nvPr/>
          </p:nvSpPr>
          <p:spPr>
            <a:xfrm>
              <a:off x="2080888" y="6399975"/>
              <a:ext cx="984071" cy="360000"/>
            </a:xfrm>
            <a:prstGeom prst="parallelogram">
              <a:avLst>
                <a:gd name="adj" fmla="val 49812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C1653FDC-2F6E-4CB4-B087-4E2E604A4437}"/>
                </a:ext>
              </a:extLst>
            </p:cNvPr>
            <p:cNvSpPr txBox="1"/>
            <p:nvPr/>
          </p:nvSpPr>
          <p:spPr>
            <a:xfrm>
              <a:off x="-861173" y="6441476"/>
              <a:ext cx="696718" cy="20310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dist"/>
              <a:r>
                <a:rPr lang="en-US" altLang="zh-CN" dirty="0"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BCU</a:t>
              </a:r>
              <a:endParaRPr lang="zh-CN" altLang="en-US" dirty="0"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  <p:sp>
          <p:nvSpPr>
            <p:cNvPr id="6" name="平行四边形 5">
              <a:extLst>
                <a:ext uri="{FF2B5EF4-FFF2-40B4-BE49-F238E27FC236}">
                  <a16:creationId xmlns:a16="http://schemas.microsoft.com/office/drawing/2014/main" id="{D88AA760-6E90-4F89-BCAC-FFB59F797241}"/>
                </a:ext>
              </a:extLst>
            </p:cNvPr>
            <p:cNvSpPr/>
            <p:nvPr/>
          </p:nvSpPr>
          <p:spPr>
            <a:xfrm>
              <a:off x="6116219" y="6399975"/>
              <a:ext cx="984071" cy="360000"/>
            </a:xfrm>
            <a:prstGeom prst="parallelogram">
              <a:avLst>
                <a:gd name="adj" fmla="val 49812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平行四边形 6">
              <a:extLst>
                <a:ext uri="{FF2B5EF4-FFF2-40B4-BE49-F238E27FC236}">
                  <a16:creationId xmlns:a16="http://schemas.microsoft.com/office/drawing/2014/main" id="{2DF6E84D-5C54-4AA7-9505-5A67571C284C}"/>
                </a:ext>
              </a:extLst>
            </p:cNvPr>
            <p:cNvSpPr/>
            <p:nvPr/>
          </p:nvSpPr>
          <p:spPr>
            <a:xfrm>
              <a:off x="-55256" y="6399975"/>
              <a:ext cx="984071" cy="360000"/>
            </a:xfrm>
            <a:prstGeom prst="parallelogram">
              <a:avLst>
                <a:gd name="adj" fmla="val 49812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平行四边形 7">
              <a:extLst>
                <a:ext uri="{FF2B5EF4-FFF2-40B4-BE49-F238E27FC236}">
                  <a16:creationId xmlns:a16="http://schemas.microsoft.com/office/drawing/2014/main" id="{2932EEB2-EFBB-482C-A2E7-C8232406004D}"/>
                </a:ext>
              </a:extLst>
            </p:cNvPr>
            <p:cNvSpPr/>
            <p:nvPr/>
          </p:nvSpPr>
          <p:spPr>
            <a:xfrm>
              <a:off x="4217032" y="6399975"/>
              <a:ext cx="984071" cy="360000"/>
            </a:xfrm>
            <a:prstGeom prst="parallelogram">
              <a:avLst>
                <a:gd name="adj" fmla="val 49812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平行四边形 8">
              <a:extLst>
                <a:ext uri="{FF2B5EF4-FFF2-40B4-BE49-F238E27FC236}">
                  <a16:creationId xmlns:a16="http://schemas.microsoft.com/office/drawing/2014/main" id="{1F1ACBB3-AD3D-4D8E-B160-BE76D07F1480}"/>
                </a:ext>
              </a:extLst>
            </p:cNvPr>
            <p:cNvSpPr/>
            <p:nvPr/>
          </p:nvSpPr>
          <p:spPr>
            <a:xfrm>
              <a:off x="8252364" y="6399975"/>
              <a:ext cx="984071" cy="360000"/>
            </a:xfrm>
            <a:prstGeom prst="parallelogram">
              <a:avLst>
                <a:gd name="adj" fmla="val 49812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DB333A44-ADAB-45F7-A472-29F367FCF4F3}"/>
                </a:ext>
              </a:extLst>
            </p:cNvPr>
            <p:cNvSpPr txBox="1"/>
            <p:nvPr/>
          </p:nvSpPr>
          <p:spPr>
            <a:xfrm>
              <a:off x="1038014" y="6441476"/>
              <a:ext cx="933675" cy="20310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dist"/>
              <a:r>
                <a:rPr lang="en-US" altLang="zh-CN" dirty="0"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DANCE</a:t>
              </a:r>
              <a:endParaRPr lang="zh-CN" altLang="en-US" dirty="0"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22C9BF3C-7D6C-43FC-848B-A202B176DB90}"/>
                </a:ext>
              </a:extLst>
            </p:cNvPr>
            <p:cNvSpPr txBox="1"/>
            <p:nvPr/>
          </p:nvSpPr>
          <p:spPr>
            <a:xfrm>
              <a:off x="3174158" y="6441476"/>
              <a:ext cx="933675" cy="20310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dist"/>
              <a:r>
                <a:rPr lang="en-US" altLang="zh-CN" dirty="0"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2020</a:t>
              </a:r>
              <a:endParaRPr lang="zh-CN" altLang="en-US" dirty="0"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33D6455E-949A-4F7B-9B8F-597E27DC688C}"/>
                </a:ext>
              </a:extLst>
            </p:cNvPr>
            <p:cNvSpPr txBox="1"/>
            <p:nvPr/>
          </p:nvSpPr>
          <p:spPr>
            <a:xfrm>
              <a:off x="5310302" y="6441476"/>
              <a:ext cx="696718" cy="20310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dist"/>
              <a:r>
                <a:rPr lang="en-US" altLang="zh-CN" dirty="0"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BCU</a:t>
              </a:r>
              <a:endParaRPr lang="zh-CN" altLang="en-US" dirty="0"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62B00DB7-013A-492D-BBF4-0D1849274F0F}"/>
                </a:ext>
              </a:extLst>
            </p:cNvPr>
            <p:cNvSpPr txBox="1"/>
            <p:nvPr/>
          </p:nvSpPr>
          <p:spPr>
            <a:xfrm>
              <a:off x="7209489" y="6441476"/>
              <a:ext cx="1001336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dist"/>
              <a:r>
                <a:rPr lang="en-US" altLang="zh-CN" dirty="0"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DANCE</a:t>
              </a:r>
              <a:endParaRPr lang="zh-CN" altLang="en-US" dirty="0"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4F6B0A08-4F4B-468E-912E-D5E62411B9F3}"/>
              </a:ext>
            </a:extLst>
          </p:cNvPr>
          <p:cNvGrpSpPr/>
          <p:nvPr/>
        </p:nvGrpSpPr>
        <p:grpSpPr>
          <a:xfrm>
            <a:off x="-566057" y="6498000"/>
            <a:ext cx="13004800" cy="360000"/>
            <a:chOff x="-1526071" y="6399975"/>
            <a:chExt cx="11179278" cy="360000"/>
          </a:xfrm>
          <a:effectLst/>
        </p:grpSpPr>
        <p:sp>
          <p:nvSpPr>
            <p:cNvPr id="15" name="平行四边形 14">
              <a:extLst>
                <a:ext uri="{FF2B5EF4-FFF2-40B4-BE49-F238E27FC236}">
                  <a16:creationId xmlns:a16="http://schemas.microsoft.com/office/drawing/2014/main" id="{A2263518-7C15-4902-B94C-59453DB8B77F}"/>
                </a:ext>
              </a:extLst>
            </p:cNvPr>
            <p:cNvSpPr/>
            <p:nvPr/>
          </p:nvSpPr>
          <p:spPr>
            <a:xfrm>
              <a:off x="-1526071" y="6399975"/>
              <a:ext cx="11179278" cy="360000"/>
            </a:xfrm>
            <a:prstGeom prst="parallelogram">
              <a:avLst>
                <a:gd name="adj" fmla="val 49812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" name="平行四边形 15">
              <a:extLst>
                <a:ext uri="{FF2B5EF4-FFF2-40B4-BE49-F238E27FC236}">
                  <a16:creationId xmlns:a16="http://schemas.microsoft.com/office/drawing/2014/main" id="{86B71531-FA58-486C-A3B0-A273BFE550D3}"/>
                </a:ext>
              </a:extLst>
            </p:cNvPr>
            <p:cNvSpPr/>
            <p:nvPr/>
          </p:nvSpPr>
          <p:spPr>
            <a:xfrm>
              <a:off x="2080888" y="6399975"/>
              <a:ext cx="984071" cy="360000"/>
            </a:xfrm>
            <a:prstGeom prst="parallelogram">
              <a:avLst>
                <a:gd name="adj" fmla="val 49812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C1CA6BB9-3C89-4D0E-BBF1-5A9FFE904954}"/>
                </a:ext>
              </a:extLst>
            </p:cNvPr>
            <p:cNvSpPr txBox="1"/>
            <p:nvPr/>
          </p:nvSpPr>
          <p:spPr>
            <a:xfrm>
              <a:off x="-861173" y="6441476"/>
              <a:ext cx="696718" cy="20310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dist"/>
              <a:r>
                <a:rPr lang="en-US" altLang="zh-CN" dirty="0"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BCU</a:t>
              </a:r>
              <a:endParaRPr lang="zh-CN" altLang="en-US" dirty="0"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  <p:sp>
          <p:nvSpPr>
            <p:cNvPr id="18" name="平行四边形 17">
              <a:extLst>
                <a:ext uri="{FF2B5EF4-FFF2-40B4-BE49-F238E27FC236}">
                  <a16:creationId xmlns:a16="http://schemas.microsoft.com/office/drawing/2014/main" id="{7A834529-58D4-464B-8C1E-A6DD8E14325B}"/>
                </a:ext>
              </a:extLst>
            </p:cNvPr>
            <p:cNvSpPr/>
            <p:nvPr/>
          </p:nvSpPr>
          <p:spPr>
            <a:xfrm>
              <a:off x="6116219" y="6399975"/>
              <a:ext cx="984071" cy="360000"/>
            </a:xfrm>
            <a:prstGeom prst="parallelogram">
              <a:avLst>
                <a:gd name="adj" fmla="val 49812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平行四边形 18">
              <a:extLst>
                <a:ext uri="{FF2B5EF4-FFF2-40B4-BE49-F238E27FC236}">
                  <a16:creationId xmlns:a16="http://schemas.microsoft.com/office/drawing/2014/main" id="{868D08F1-C32D-4BE4-BD10-37D5BEC3B047}"/>
                </a:ext>
              </a:extLst>
            </p:cNvPr>
            <p:cNvSpPr/>
            <p:nvPr/>
          </p:nvSpPr>
          <p:spPr>
            <a:xfrm>
              <a:off x="-55256" y="6399975"/>
              <a:ext cx="984071" cy="360000"/>
            </a:xfrm>
            <a:prstGeom prst="parallelogram">
              <a:avLst>
                <a:gd name="adj" fmla="val 49812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0" name="平行四边形 19">
              <a:extLst>
                <a:ext uri="{FF2B5EF4-FFF2-40B4-BE49-F238E27FC236}">
                  <a16:creationId xmlns:a16="http://schemas.microsoft.com/office/drawing/2014/main" id="{EE5BD151-803A-4546-9FA7-8E2448984A6E}"/>
                </a:ext>
              </a:extLst>
            </p:cNvPr>
            <p:cNvSpPr/>
            <p:nvPr/>
          </p:nvSpPr>
          <p:spPr>
            <a:xfrm>
              <a:off x="4217032" y="6399975"/>
              <a:ext cx="984071" cy="360000"/>
            </a:xfrm>
            <a:prstGeom prst="parallelogram">
              <a:avLst>
                <a:gd name="adj" fmla="val 49812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平行四边形 20">
              <a:extLst>
                <a:ext uri="{FF2B5EF4-FFF2-40B4-BE49-F238E27FC236}">
                  <a16:creationId xmlns:a16="http://schemas.microsoft.com/office/drawing/2014/main" id="{5C53FF15-E692-4890-959D-F5808DD698FB}"/>
                </a:ext>
              </a:extLst>
            </p:cNvPr>
            <p:cNvSpPr/>
            <p:nvPr/>
          </p:nvSpPr>
          <p:spPr>
            <a:xfrm>
              <a:off x="8252364" y="6399975"/>
              <a:ext cx="984071" cy="360000"/>
            </a:xfrm>
            <a:prstGeom prst="parallelogram">
              <a:avLst>
                <a:gd name="adj" fmla="val 49812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01608A04-80CF-4397-BDFB-EC5846F24B86}"/>
                </a:ext>
              </a:extLst>
            </p:cNvPr>
            <p:cNvSpPr txBox="1"/>
            <p:nvPr/>
          </p:nvSpPr>
          <p:spPr>
            <a:xfrm>
              <a:off x="1038014" y="6441476"/>
              <a:ext cx="933675" cy="20310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dist"/>
              <a:r>
                <a:rPr lang="en-US" altLang="zh-CN" dirty="0"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DANCE</a:t>
              </a:r>
              <a:endParaRPr lang="zh-CN" altLang="en-US" dirty="0"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68603A69-027B-4C39-8623-B6E8B333DED1}"/>
                </a:ext>
              </a:extLst>
            </p:cNvPr>
            <p:cNvSpPr txBox="1"/>
            <p:nvPr/>
          </p:nvSpPr>
          <p:spPr>
            <a:xfrm>
              <a:off x="3174158" y="6441476"/>
              <a:ext cx="933675" cy="20310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dist"/>
              <a:r>
                <a:rPr lang="en-US" altLang="zh-CN" dirty="0"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2020</a:t>
              </a:r>
              <a:endParaRPr lang="zh-CN" altLang="en-US" dirty="0"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A3223E5F-B2D2-4FE7-A7F3-84C873D292F3}"/>
                </a:ext>
              </a:extLst>
            </p:cNvPr>
            <p:cNvSpPr txBox="1"/>
            <p:nvPr/>
          </p:nvSpPr>
          <p:spPr>
            <a:xfrm>
              <a:off x="5310302" y="6441476"/>
              <a:ext cx="696718" cy="20310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dist"/>
              <a:r>
                <a:rPr lang="en-US" altLang="zh-CN" dirty="0"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BCU</a:t>
              </a:r>
              <a:endParaRPr lang="zh-CN" altLang="en-US" dirty="0"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1BC8F782-9379-467F-B361-4CE060C08901}"/>
                </a:ext>
              </a:extLst>
            </p:cNvPr>
            <p:cNvSpPr txBox="1"/>
            <p:nvPr/>
          </p:nvSpPr>
          <p:spPr>
            <a:xfrm>
              <a:off x="7209489" y="6441476"/>
              <a:ext cx="1001336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dist"/>
              <a:r>
                <a:rPr lang="en-US" altLang="zh-CN" dirty="0"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DANCE</a:t>
              </a:r>
              <a:endParaRPr lang="zh-CN" altLang="en-US" dirty="0"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F2D21A3C-45C8-4126-887B-2DAA7C419868}"/>
              </a:ext>
            </a:extLst>
          </p:cNvPr>
          <p:cNvGrpSpPr/>
          <p:nvPr/>
        </p:nvGrpSpPr>
        <p:grpSpPr>
          <a:xfrm>
            <a:off x="1512823" y="10306"/>
            <a:ext cx="10050921" cy="6827081"/>
            <a:chOff x="1512823" y="10306"/>
            <a:chExt cx="10050921" cy="6827081"/>
          </a:xfrm>
        </p:grpSpPr>
        <p:pic>
          <p:nvPicPr>
            <p:cNvPr id="28" name="图片 27" descr="图片包含 游戏机&#10;&#10;描述已自动生成">
              <a:extLst>
                <a:ext uri="{FF2B5EF4-FFF2-40B4-BE49-F238E27FC236}">
                  <a16:creationId xmlns:a16="http://schemas.microsoft.com/office/drawing/2014/main" id="{41AF0124-7729-4EDA-B14E-C5FD68875C9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12823" y="10306"/>
              <a:ext cx="364426" cy="339387"/>
            </a:xfrm>
            <a:prstGeom prst="rect">
              <a:avLst/>
            </a:prstGeom>
          </p:spPr>
        </p:pic>
        <p:pic>
          <p:nvPicPr>
            <p:cNvPr id="29" name="图片 28" descr="图片包含 游戏机&#10;&#10;描述已自动生成">
              <a:extLst>
                <a:ext uri="{FF2B5EF4-FFF2-40B4-BE49-F238E27FC236}">
                  <a16:creationId xmlns:a16="http://schemas.microsoft.com/office/drawing/2014/main" id="{5FD386DC-5398-49A9-AAF1-CD3D8910461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20070" y="10306"/>
              <a:ext cx="364426" cy="339387"/>
            </a:xfrm>
            <a:prstGeom prst="rect">
              <a:avLst/>
            </a:prstGeom>
          </p:spPr>
        </p:pic>
        <p:pic>
          <p:nvPicPr>
            <p:cNvPr id="30" name="图片 29" descr="图片包含 游戏机&#10;&#10;描述已自动生成">
              <a:extLst>
                <a:ext uri="{FF2B5EF4-FFF2-40B4-BE49-F238E27FC236}">
                  <a16:creationId xmlns:a16="http://schemas.microsoft.com/office/drawing/2014/main" id="{0B379500-122D-416D-9168-C746809D5AE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05036" y="10306"/>
              <a:ext cx="364426" cy="339387"/>
            </a:xfrm>
            <a:prstGeom prst="rect">
              <a:avLst/>
            </a:prstGeom>
          </p:spPr>
        </p:pic>
        <p:pic>
          <p:nvPicPr>
            <p:cNvPr id="31" name="图片 30" descr="图片包含 游戏机&#10;&#10;描述已自动生成">
              <a:extLst>
                <a:ext uri="{FF2B5EF4-FFF2-40B4-BE49-F238E27FC236}">
                  <a16:creationId xmlns:a16="http://schemas.microsoft.com/office/drawing/2014/main" id="{D5B4E82B-B7D1-4034-BEE3-E55754A1BD1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14351" y="10306"/>
              <a:ext cx="364426" cy="339387"/>
            </a:xfrm>
            <a:prstGeom prst="rect">
              <a:avLst/>
            </a:prstGeom>
          </p:spPr>
        </p:pic>
        <p:pic>
          <p:nvPicPr>
            <p:cNvPr id="32" name="图片 31" descr="图片包含 游戏机&#10;&#10;描述已自动生成">
              <a:extLst>
                <a:ext uri="{FF2B5EF4-FFF2-40B4-BE49-F238E27FC236}">
                  <a16:creationId xmlns:a16="http://schemas.microsoft.com/office/drawing/2014/main" id="{087B9703-9056-4465-8CF2-A283DFB46AE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99318" y="10306"/>
              <a:ext cx="364426" cy="339387"/>
            </a:xfrm>
            <a:prstGeom prst="rect">
              <a:avLst/>
            </a:prstGeom>
          </p:spPr>
        </p:pic>
        <p:pic>
          <p:nvPicPr>
            <p:cNvPr id="33" name="图片 32" descr="图片包含 游戏机&#10;&#10;描述已自动生成">
              <a:extLst>
                <a:ext uri="{FF2B5EF4-FFF2-40B4-BE49-F238E27FC236}">
                  <a16:creationId xmlns:a16="http://schemas.microsoft.com/office/drawing/2014/main" id="{FFE09A27-93EA-4842-ACB4-9362A3A53EF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12823" y="6498000"/>
              <a:ext cx="364426" cy="339387"/>
            </a:xfrm>
            <a:prstGeom prst="rect">
              <a:avLst/>
            </a:prstGeom>
          </p:spPr>
        </p:pic>
        <p:pic>
          <p:nvPicPr>
            <p:cNvPr id="34" name="图片 33" descr="图片包含 游戏机&#10;&#10;描述已自动生成">
              <a:extLst>
                <a:ext uri="{FF2B5EF4-FFF2-40B4-BE49-F238E27FC236}">
                  <a16:creationId xmlns:a16="http://schemas.microsoft.com/office/drawing/2014/main" id="{10E02C5C-8D54-413E-8E88-DF535266775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20070" y="6498000"/>
              <a:ext cx="364426" cy="339387"/>
            </a:xfrm>
            <a:prstGeom prst="rect">
              <a:avLst/>
            </a:prstGeom>
          </p:spPr>
        </p:pic>
        <p:pic>
          <p:nvPicPr>
            <p:cNvPr id="35" name="图片 34" descr="图片包含 游戏机&#10;&#10;描述已自动生成">
              <a:extLst>
                <a:ext uri="{FF2B5EF4-FFF2-40B4-BE49-F238E27FC236}">
                  <a16:creationId xmlns:a16="http://schemas.microsoft.com/office/drawing/2014/main" id="{26D6C608-1471-4E68-8F70-9DE28A3C9DE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05036" y="6498000"/>
              <a:ext cx="364426" cy="339387"/>
            </a:xfrm>
            <a:prstGeom prst="rect">
              <a:avLst/>
            </a:prstGeom>
          </p:spPr>
        </p:pic>
        <p:pic>
          <p:nvPicPr>
            <p:cNvPr id="36" name="图片 35" descr="图片包含 游戏机&#10;&#10;描述已自动生成">
              <a:extLst>
                <a:ext uri="{FF2B5EF4-FFF2-40B4-BE49-F238E27FC236}">
                  <a16:creationId xmlns:a16="http://schemas.microsoft.com/office/drawing/2014/main" id="{2DEFE57A-64DE-41CD-884A-AFB25274F8A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14351" y="6498000"/>
              <a:ext cx="364426" cy="339387"/>
            </a:xfrm>
            <a:prstGeom prst="rect">
              <a:avLst/>
            </a:prstGeom>
          </p:spPr>
        </p:pic>
        <p:pic>
          <p:nvPicPr>
            <p:cNvPr id="37" name="图片 36" descr="图片包含 游戏机&#10;&#10;描述已自动生成">
              <a:extLst>
                <a:ext uri="{FF2B5EF4-FFF2-40B4-BE49-F238E27FC236}">
                  <a16:creationId xmlns:a16="http://schemas.microsoft.com/office/drawing/2014/main" id="{C65F423B-87EA-4B2F-8F9B-05CA2CF0B71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99318" y="6498000"/>
              <a:ext cx="364426" cy="339387"/>
            </a:xfrm>
            <a:prstGeom prst="rect">
              <a:avLst/>
            </a:prstGeom>
          </p:spPr>
        </p:pic>
      </p:grpSp>
      <p:sp>
        <p:nvSpPr>
          <p:cNvPr id="55" name="任意多边形: 形状 54">
            <a:extLst>
              <a:ext uri="{FF2B5EF4-FFF2-40B4-BE49-F238E27FC236}">
                <a16:creationId xmlns:a16="http://schemas.microsoft.com/office/drawing/2014/main" id="{0CB64782-0BE2-4FA0-BBB8-F8C90A79FE3B}"/>
              </a:ext>
            </a:extLst>
          </p:cNvPr>
          <p:cNvSpPr/>
          <p:nvPr/>
        </p:nvSpPr>
        <p:spPr>
          <a:xfrm>
            <a:off x="5303969" y="824022"/>
            <a:ext cx="7181374" cy="7123425"/>
          </a:xfrm>
          <a:custGeom>
            <a:avLst/>
            <a:gdLst/>
            <a:ahLst/>
            <a:cxnLst/>
            <a:rect l="0" t="0" r="0" b="0"/>
            <a:pathLst>
              <a:path w="7181374" h="7123425">
                <a:moveTo>
                  <a:pt x="2986048" y="48367"/>
                </a:moveTo>
                <a:cubicBezTo>
                  <a:pt x="2877230" y="144544"/>
                  <a:pt x="2837014" y="189055"/>
                  <a:pt x="2788076" y="267478"/>
                </a:cubicBezTo>
                <a:cubicBezTo>
                  <a:pt x="2721786" y="373709"/>
                  <a:pt x="2653416" y="495091"/>
                  <a:pt x="2582456" y="632526"/>
                </a:cubicBezTo>
                <a:cubicBezTo>
                  <a:pt x="2562620" y="670944"/>
                  <a:pt x="2527262" y="739178"/>
                  <a:pt x="2503882" y="784158"/>
                </a:cubicBezTo>
                <a:cubicBezTo>
                  <a:pt x="2480503" y="829139"/>
                  <a:pt x="2439992" y="887753"/>
                  <a:pt x="2413859" y="914413"/>
                </a:cubicBezTo>
                <a:cubicBezTo>
                  <a:pt x="2371253" y="957877"/>
                  <a:pt x="2357948" y="963660"/>
                  <a:pt x="2285066" y="970394"/>
                </a:cubicBezTo>
                <a:cubicBezTo>
                  <a:pt x="2240363" y="974525"/>
                  <a:pt x="2153165" y="975918"/>
                  <a:pt x="2091293" y="973490"/>
                </a:cubicBezTo>
                <a:lnTo>
                  <a:pt x="1978797" y="969076"/>
                </a:lnTo>
                <a:lnTo>
                  <a:pt x="1964293" y="1013526"/>
                </a:lnTo>
                <a:cubicBezTo>
                  <a:pt x="1942660" y="1079820"/>
                  <a:pt x="1892995" y="1090397"/>
                  <a:pt x="1831474" y="1041812"/>
                </a:cubicBezTo>
                <a:cubicBezTo>
                  <a:pt x="1786109" y="1005986"/>
                  <a:pt x="1753016" y="995747"/>
                  <a:pt x="1619588" y="976256"/>
                </a:cubicBezTo>
                <a:cubicBezTo>
                  <a:pt x="1584663" y="971154"/>
                  <a:pt x="1505223" y="951331"/>
                  <a:pt x="1443054" y="932205"/>
                </a:cubicBezTo>
                <a:cubicBezTo>
                  <a:pt x="1380885" y="913079"/>
                  <a:pt x="1317124" y="900667"/>
                  <a:pt x="1301363" y="904623"/>
                </a:cubicBezTo>
                <a:cubicBezTo>
                  <a:pt x="1277463" y="910622"/>
                  <a:pt x="1253009" y="890216"/>
                  <a:pt x="1154047" y="781696"/>
                </a:cubicBezTo>
                <a:cubicBezTo>
                  <a:pt x="1088785" y="710130"/>
                  <a:pt x="1026815" y="646369"/>
                  <a:pt x="1016338" y="640005"/>
                </a:cubicBezTo>
                <a:cubicBezTo>
                  <a:pt x="1005861" y="633641"/>
                  <a:pt x="951196" y="583635"/>
                  <a:pt x="894862" y="528880"/>
                </a:cubicBezTo>
                <a:cubicBezTo>
                  <a:pt x="838527" y="474125"/>
                  <a:pt x="782747" y="429326"/>
                  <a:pt x="770906" y="429326"/>
                </a:cubicBezTo>
                <a:cubicBezTo>
                  <a:pt x="752005" y="429326"/>
                  <a:pt x="663609" y="371422"/>
                  <a:pt x="574039" y="300367"/>
                </a:cubicBezTo>
                <a:cubicBezTo>
                  <a:pt x="557786" y="287474"/>
                  <a:pt x="538234" y="276926"/>
                  <a:pt x="530589" y="276926"/>
                </a:cubicBezTo>
                <a:cubicBezTo>
                  <a:pt x="522943" y="276926"/>
                  <a:pt x="505857" y="267124"/>
                  <a:pt x="492619" y="255144"/>
                </a:cubicBezTo>
                <a:cubicBezTo>
                  <a:pt x="476546" y="240598"/>
                  <a:pt x="443470" y="232451"/>
                  <a:pt x="393065" y="230623"/>
                </a:cubicBezTo>
                <a:cubicBezTo>
                  <a:pt x="321551" y="228029"/>
                  <a:pt x="316586" y="229809"/>
                  <a:pt x="298659" y="264475"/>
                </a:cubicBezTo>
                <a:cubicBezTo>
                  <a:pt x="273574" y="312984"/>
                  <a:pt x="273945" y="474874"/>
                  <a:pt x="299311" y="549590"/>
                </a:cubicBezTo>
                <a:cubicBezTo>
                  <a:pt x="310077" y="581298"/>
                  <a:pt x="339220" y="694369"/>
                  <a:pt x="364075" y="800859"/>
                </a:cubicBezTo>
                <a:cubicBezTo>
                  <a:pt x="388930" y="907348"/>
                  <a:pt x="414663" y="1017336"/>
                  <a:pt x="421260" y="1045276"/>
                </a:cubicBezTo>
                <a:cubicBezTo>
                  <a:pt x="427857" y="1073216"/>
                  <a:pt x="447193" y="1121793"/>
                  <a:pt x="464229" y="1153226"/>
                </a:cubicBezTo>
                <a:cubicBezTo>
                  <a:pt x="481264" y="1184659"/>
                  <a:pt x="507470" y="1236093"/>
                  <a:pt x="522462" y="1267526"/>
                </a:cubicBezTo>
                <a:cubicBezTo>
                  <a:pt x="537455" y="1298959"/>
                  <a:pt x="554712" y="1333249"/>
                  <a:pt x="560810" y="1343726"/>
                </a:cubicBezTo>
                <a:cubicBezTo>
                  <a:pt x="592276" y="1397785"/>
                  <a:pt x="599773" y="1436590"/>
                  <a:pt x="599946" y="1546299"/>
                </a:cubicBezTo>
                <a:cubicBezTo>
                  <a:pt x="600128" y="1661115"/>
                  <a:pt x="601827" y="1668426"/>
                  <a:pt x="639097" y="1714804"/>
                </a:cubicBezTo>
                <a:cubicBezTo>
                  <a:pt x="679871" y="1765542"/>
                  <a:pt x="678687" y="1768211"/>
                  <a:pt x="611235" y="1777626"/>
                </a:cubicBezTo>
                <a:cubicBezTo>
                  <a:pt x="594486" y="1779963"/>
                  <a:pt x="574483" y="1792868"/>
                  <a:pt x="566785" y="1806302"/>
                </a:cubicBezTo>
                <a:cubicBezTo>
                  <a:pt x="559087" y="1819736"/>
                  <a:pt x="523564" y="1859741"/>
                  <a:pt x="487847" y="1895202"/>
                </a:cubicBezTo>
                <a:cubicBezTo>
                  <a:pt x="439096" y="1943602"/>
                  <a:pt x="420255" y="1973132"/>
                  <a:pt x="412271" y="2013651"/>
                </a:cubicBezTo>
                <a:cubicBezTo>
                  <a:pt x="404589" y="2052635"/>
                  <a:pt x="395438" y="2067626"/>
                  <a:pt x="379322" y="2067626"/>
                </a:cubicBezTo>
                <a:cubicBezTo>
                  <a:pt x="366310" y="2067626"/>
                  <a:pt x="343068" y="2091414"/>
                  <a:pt x="323564" y="2124694"/>
                </a:cubicBezTo>
                <a:cubicBezTo>
                  <a:pt x="305170" y="2156082"/>
                  <a:pt x="256429" y="2217060"/>
                  <a:pt x="215250" y="2260201"/>
                </a:cubicBezTo>
                <a:cubicBezTo>
                  <a:pt x="174072" y="2303342"/>
                  <a:pt x="136650" y="2350394"/>
                  <a:pt x="132090" y="2364761"/>
                </a:cubicBezTo>
                <a:cubicBezTo>
                  <a:pt x="127530" y="2379128"/>
                  <a:pt x="104593" y="2418804"/>
                  <a:pt x="81119" y="2452929"/>
                </a:cubicBezTo>
                <a:cubicBezTo>
                  <a:pt x="57644" y="2487055"/>
                  <a:pt x="38438" y="2528285"/>
                  <a:pt x="38438" y="2544552"/>
                </a:cubicBezTo>
                <a:cubicBezTo>
                  <a:pt x="38438" y="2560818"/>
                  <a:pt x="32723" y="2577659"/>
                  <a:pt x="25738" y="2581976"/>
                </a:cubicBezTo>
                <a:cubicBezTo>
                  <a:pt x="3085" y="2595977"/>
                  <a:pt x="0" y="2669559"/>
                  <a:pt x="19789" y="2723886"/>
                </a:cubicBezTo>
                <a:cubicBezTo>
                  <a:pt x="30964" y="2754563"/>
                  <a:pt x="38714" y="2816092"/>
                  <a:pt x="38185" y="2869936"/>
                </a:cubicBezTo>
                <a:cubicBezTo>
                  <a:pt x="36920" y="2998622"/>
                  <a:pt x="49534" y="3073865"/>
                  <a:pt x="76136" y="3096326"/>
                </a:cubicBezTo>
                <a:cubicBezTo>
                  <a:pt x="88545" y="3106804"/>
                  <a:pt x="111826" y="3145883"/>
                  <a:pt x="127870" y="3183168"/>
                </a:cubicBezTo>
                <a:cubicBezTo>
                  <a:pt x="143915" y="3220454"/>
                  <a:pt x="170150" y="3259549"/>
                  <a:pt x="186170" y="3270046"/>
                </a:cubicBezTo>
                <a:cubicBezTo>
                  <a:pt x="202191" y="3280543"/>
                  <a:pt x="235818" y="3320045"/>
                  <a:pt x="260897" y="3357829"/>
                </a:cubicBezTo>
                <a:cubicBezTo>
                  <a:pt x="285976" y="3395612"/>
                  <a:pt x="311905" y="3426526"/>
                  <a:pt x="318517" y="3426526"/>
                </a:cubicBezTo>
                <a:cubicBezTo>
                  <a:pt x="325128" y="3426526"/>
                  <a:pt x="330538" y="3442641"/>
                  <a:pt x="330538" y="3462336"/>
                </a:cubicBezTo>
                <a:cubicBezTo>
                  <a:pt x="330538" y="3485192"/>
                  <a:pt x="342641" y="3508669"/>
                  <a:pt x="363997" y="3527238"/>
                </a:cubicBezTo>
                <a:cubicBezTo>
                  <a:pt x="396502" y="3555501"/>
                  <a:pt x="397215" y="3559220"/>
                  <a:pt x="389001" y="3657708"/>
                </a:cubicBezTo>
                <a:cubicBezTo>
                  <a:pt x="379148" y="3775862"/>
                  <a:pt x="389598" y="3830601"/>
                  <a:pt x="427905" y="3861492"/>
                </a:cubicBezTo>
                <a:cubicBezTo>
                  <a:pt x="443057" y="3873710"/>
                  <a:pt x="468077" y="3904131"/>
                  <a:pt x="483504" y="3929092"/>
                </a:cubicBezTo>
                <a:cubicBezTo>
                  <a:pt x="498932" y="3954054"/>
                  <a:pt x="524309" y="3979327"/>
                  <a:pt x="539900" y="3985254"/>
                </a:cubicBezTo>
                <a:cubicBezTo>
                  <a:pt x="566398" y="3995329"/>
                  <a:pt x="673438" y="4136544"/>
                  <a:pt x="673438" y="4161427"/>
                </a:cubicBezTo>
                <a:cubicBezTo>
                  <a:pt x="673438" y="4167636"/>
                  <a:pt x="682011" y="4179830"/>
                  <a:pt x="692488" y="4188526"/>
                </a:cubicBezTo>
                <a:cubicBezTo>
                  <a:pt x="702965" y="4197222"/>
                  <a:pt x="711538" y="4217380"/>
                  <a:pt x="711538" y="4233324"/>
                </a:cubicBezTo>
                <a:cubicBezTo>
                  <a:pt x="711538" y="4270030"/>
                  <a:pt x="853176" y="4418857"/>
                  <a:pt x="914747" y="4446848"/>
                </a:cubicBezTo>
                <a:cubicBezTo>
                  <a:pt x="1127167" y="4543415"/>
                  <a:pt x="1133400" y="4547941"/>
                  <a:pt x="1205376" y="4657893"/>
                </a:cubicBezTo>
                <a:cubicBezTo>
                  <a:pt x="1246715" y="4721044"/>
                  <a:pt x="1281031" y="4791215"/>
                  <a:pt x="1292138" y="4835307"/>
                </a:cubicBezTo>
                <a:cubicBezTo>
                  <a:pt x="1310341" y="4907573"/>
                  <a:pt x="1309972" y="4910385"/>
                  <a:pt x="1252325" y="5138294"/>
                </a:cubicBezTo>
                <a:cubicBezTo>
                  <a:pt x="1219121" y="5269567"/>
                  <a:pt x="1194138" y="5397514"/>
                  <a:pt x="1194138" y="5436292"/>
                </a:cubicBezTo>
                <a:cubicBezTo>
                  <a:pt x="1194138" y="5473667"/>
                  <a:pt x="1188211" y="5510173"/>
                  <a:pt x="1180966" y="5517418"/>
                </a:cubicBezTo>
                <a:cubicBezTo>
                  <a:pt x="1173721" y="5524663"/>
                  <a:pt x="1170076" y="5541522"/>
                  <a:pt x="1172865" y="5554883"/>
                </a:cubicBezTo>
                <a:cubicBezTo>
                  <a:pt x="1175654" y="5568244"/>
                  <a:pt x="1181959" y="5622039"/>
                  <a:pt x="1186878" y="5674426"/>
                </a:cubicBezTo>
                <a:cubicBezTo>
                  <a:pt x="1191796" y="5726814"/>
                  <a:pt x="1206537" y="5796038"/>
                  <a:pt x="1219636" y="5828259"/>
                </a:cubicBezTo>
                <a:cubicBezTo>
                  <a:pt x="1235617" y="5867567"/>
                  <a:pt x="1243370" y="5917709"/>
                  <a:pt x="1243200" y="5980658"/>
                </a:cubicBezTo>
                <a:cubicBezTo>
                  <a:pt x="1242968" y="6066390"/>
                  <a:pt x="1248422" y="6086541"/>
                  <a:pt x="1306477" y="6214468"/>
                </a:cubicBezTo>
                <a:cubicBezTo>
                  <a:pt x="1341418" y="6291464"/>
                  <a:pt x="1373794" y="6369550"/>
                  <a:pt x="1378423" y="6387993"/>
                </a:cubicBezTo>
                <a:cubicBezTo>
                  <a:pt x="1383949" y="6410009"/>
                  <a:pt x="1396274" y="6422390"/>
                  <a:pt x="1414314" y="6424045"/>
                </a:cubicBezTo>
                <a:cubicBezTo>
                  <a:pt x="1429424" y="6425432"/>
                  <a:pt x="1641813" y="6430270"/>
                  <a:pt x="1886288" y="6434796"/>
                </a:cubicBezTo>
                <a:lnTo>
                  <a:pt x="2330788" y="6443025"/>
                </a:lnTo>
                <a:lnTo>
                  <a:pt x="2993558" y="6731376"/>
                </a:lnTo>
                <a:lnTo>
                  <a:pt x="2994386" y="6786136"/>
                </a:lnTo>
                <a:cubicBezTo>
                  <a:pt x="2995931" y="6888333"/>
                  <a:pt x="2994181" y="6886880"/>
                  <a:pt x="3238838" y="6989049"/>
                </a:cubicBezTo>
                <a:cubicBezTo>
                  <a:pt x="3284241" y="7008009"/>
                  <a:pt x="3350323" y="7039570"/>
                  <a:pt x="3385688" y="7059184"/>
                </a:cubicBezTo>
                <a:cubicBezTo>
                  <a:pt x="3426538" y="7081841"/>
                  <a:pt x="3484156" y="7099582"/>
                  <a:pt x="3543675" y="7107830"/>
                </a:cubicBezTo>
                <a:cubicBezTo>
                  <a:pt x="3656200" y="7123424"/>
                  <a:pt x="3693323" y="7107985"/>
                  <a:pt x="3727035" y="7031575"/>
                </a:cubicBezTo>
                <a:cubicBezTo>
                  <a:pt x="3738937" y="7004598"/>
                  <a:pt x="3756835" y="6982526"/>
                  <a:pt x="3766807" y="6982526"/>
                </a:cubicBezTo>
                <a:cubicBezTo>
                  <a:pt x="3776779" y="6982526"/>
                  <a:pt x="3782518" y="6975382"/>
                  <a:pt x="3779560" y="6966651"/>
                </a:cubicBezTo>
                <a:cubicBezTo>
                  <a:pt x="3774196" y="6950819"/>
                  <a:pt x="3781912" y="6934227"/>
                  <a:pt x="3810862" y="6899345"/>
                </a:cubicBezTo>
                <a:cubicBezTo>
                  <a:pt x="3834072" y="6871379"/>
                  <a:pt x="3878667" y="6877260"/>
                  <a:pt x="3911938" y="6912676"/>
                </a:cubicBezTo>
                <a:cubicBezTo>
                  <a:pt x="3937913" y="6940325"/>
                  <a:pt x="3952596" y="6944426"/>
                  <a:pt x="4025621" y="6944426"/>
                </a:cubicBezTo>
                <a:cubicBezTo>
                  <a:pt x="4100007" y="6944426"/>
                  <a:pt x="4113937" y="6940353"/>
                  <a:pt x="4148963" y="6908361"/>
                </a:cubicBezTo>
                <a:cubicBezTo>
                  <a:pt x="4204677" y="6857474"/>
                  <a:pt x="4289777" y="6814736"/>
                  <a:pt x="4300580" y="6832217"/>
                </a:cubicBezTo>
                <a:cubicBezTo>
                  <a:pt x="4305302" y="6839857"/>
                  <a:pt x="4350333" y="6865129"/>
                  <a:pt x="4400647" y="6888376"/>
                </a:cubicBezTo>
                <a:cubicBezTo>
                  <a:pt x="4450962" y="6911623"/>
                  <a:pt x="4499446" y="6939459"/>
                  <a:pt x="4508388" y="6950234"/>
                </a:cubicBezTo>
                <a:cubicBezTo>
                  <a:pt x="4520936" y="6965353"/>
                  <a:pt x="4551968" y="6969826"/>
                  <a:pt x="4644320" y="6969826"/>
                </a:cubicBezTo>
                <a:cubicBezTo>
                  <a:pt x="4753458" y="6969826"/>
                  <a:pt x="4766656" y="6967163"/>
                  <a:pt x="4794246" y="6939573"/>
                </a:cubicBezTo>
                <a:cubicBezTo>
                  <a:pt x="4844593" y="6889225"/>
                  <a:pt x="4896436" y="6878158"/>
                  <a:pt x="5078745" y="6878838"/>
                </a:cubicBezTo>
                <a:cubicBezTo>
                  <a:pt x="5209757" y="6879326"/>
                  <a:pt x="5253323" y="6883744"/>
                  <a:pt x="5269245" y="6898157"/>
                </a:cubicBezTo>
                <a:cubicBezTo>
                  <a:pt x="5280599" y="6908434"/>
                  <a:pt x="5326719" y="6929493"/>
                  <a:pt x="5371735" y="6944954"/>
                </a:cubicBezTo>
                <a:cubicBezTo>
                  <a:pt x="5441355" y="6968866"/>
                  <a:pt x="5468858" y="6971792"/>
                  <a:pt x="5555836" y="6964538"/>
                </a:cubicBezTo>
                <a:cubicBezTo>
                  <a:pt x="5694709" y="6952956"/>
                  <a:pt x="5757448" y="6929068"/>
                  <a:pt x="5842499" y="6855386"/>
                </a:cubicBezTo>
                <a:cubicBezTo>
                  <a:pt x="5949385" y="6762789"/>
                  <a:pt x="6035166" y="6740523"/>
                  <a:pt x="6089254" y="6791336"/>
                </a:cubicBezTo>
                <a:cubicBezTo>
                  <a:pt x="6127625" y="6827384"/>
                  <a:pt x="6334317" y="6842788"/>
                  <a:pt x="6377143" y="6812791"/>
                </a:cubicBezTo>
                <a:cubicBezTo>
                  <a:pt x="6393449" y="6801370"/>
                  <a:pt x="6415758" y="6792026"/>
                  <a:pt x="6426719" y="6792026"/>
                </a:cubicBezTo>
                <a:cubicBezTo>
                  <a:pt x="6437681" y="6792026"/>
                  <a:pt x="6471346" y="6766862"/>
                  <a:pt x="6501530" y="6736107"/>
                </a:cubicBezTo>
                <a:cubicBezTo>
                  <a:pt x="6568186" y="6668189"/>
                  <a:pt x="6605007" y="6650823"/>
                  <a:pt x="6683593" y="6650236"/>
                </a:cubicBezTo>
                <a:cubicBezTo>
                  <a:pt x="6739910" y="6649816"/>
                  <a:pt x="6747163" y="6645767"/>
                  <a:pt x="6795901" y="6587557"/>
                </a:cubicBezTo>
                <a:cubicBezTo>
                  <a:pt x="6836697" y="6538830"/>
                  <a:pt x="6856151" y="6525326"/>
                  <a:pt x="6885551" y="6525326"/>
                </a:cubicBezTo>
                <a:cubicBezTo>
                  <a:pt x="6927128" y="6525326"/>
                  <a:pt x="6965907" y="6496533"/>
                  <a:pt x="7004388" y="6437090"/>
                </a:cubicBezTo>
                <a:cubicBezTo>
                  <a:pt x="7024441" y="6406115"/>
                  <a:pt x="7041140" y="6396468"/>
                  <a:pt x="7083711" y="6391265"/>
                </a:cubicBezTo>
                <a:cubicBezTo>
                  <a:pt x="7152375" y="6382873"/>
                  <a:pt x="7181373" y="6340487"/>
                  <a:pt x="7170109" y="6264976"/>
                </a:cubicBezTo>
                <a:cubicBezTo>
                  <a:pt x="7165941" y="6237036"/>
                  <a:pt x="7158381" y="6157014"/>
                  <a:pt x="7153309" y="6087148"/>
                </a:cubicBezTo>
                <a:cubicBezTo>
                  <a:pt x="7142615" y="5939829"/>
                  <a:pt x="7137509" y="5931070"/>
                  <a:pt x="6946047" y="5731576"/>
                </a:cubicBezTo>
                <a:cubicBezTo>
                  <a:pt x="6841008" y="5622132"/>
                  <a:pt x="6794838" y="5551069"/>
                  <a:pt x="6794838" y="5498844"/>
                </a:cubicBezTo>
                <a:cubicBezTo>
                  <a:pt x="6794838" y="5485538"/>
                  <a:pt x="6783408" y="5460120"/>
                  <a:pt x="6769438" y="5442361"/>
                </a:cubicBezTo>
                <a:cubicBezTo>
                  <a:pt x="6755468" y="5424601"/>
                  <a:pt x="6744038" y="5402950"/>
                  <a:pt x="6744038" y="5394248"/>
                </a:cubicBezTo>
                <a:cubicBezTo>
                  <a:pt x="6744038" y="5380206"/>
                  <a:pt x="6681376" y="5245989"/>
                  <a:pt x="6657831" y="5209601"/>
                </a:cubicBezTo>
                <a:cubicBezTo>
                  <a:pt x="6605533" y="5128775"/>
                  <a:pt x="6573600" y="5082792"/>
                  <a:pt x="6566112" y="5077526"/>
                </a:cubicBezTo>
                <a:cubicBezTo>
                  <a:pt x="6561145" y="5074034"/>
                  <a:pt x="6547910" y="5054031"/>
                  <a:pt x="6536699" y="5033076"/>
                </a:cubicBezTo>
                <a:cubicBezTo>
                  <a:pt x="6509429" y="4982106"/>
                  <a:pt x="6268690" y="4722345"/>
                  <a:pt x="6135019" y="4599657"/>
                </a:cubicBezTo>
                <a:cubicBezTo>
                  <a:pt x="6075966" y="4545457"/>
                  <a:pt x="6000169" y="4468088"/>
                  <a:pt x="5966580" y="4427727"/>
                </a:cubicBezTo>
                <a:cubicBezTo>
                  <a:pt x="5932991" y="4387366"/>
                  <a:pt x="5889867" y="4344887"/>
                  <a:pt x="5870749" y="4333328"/>
                </a:cubicBezTo>
                <a:cubicBezTo>
                  <a:pt x="5818036" y="4301460"/>
                  <a:pt x="5691729" y="4165624"/>
                  <a:pt x="5663674" y="4110632"/>
                </a:cubicBezTo>
                <a:cubicBezTo>
                  <a:pt x="5649999" y="4083828"/>
                  <a:pt x="5624820" y="4052730"/>
                  <a:pt x="5607720" y="4041526"/>
                </a:cubicBezTo>
                <a:cubicBezTo>
                  <a:pt x="5590620" y="4030321"/>
                  <a:pt x="5569932" y="4005949"/>
                  <a:pt x="5561748" y="3987365"/>
                </a:cubicBezTo>
                <a:cubicBezTo>
                  <a:pt x="5553564" y="3968781"/>
                  <a:pt x="5529926" y="3934371"/>
                  <a:pt x="5509219" y="3910898"/>
                </a:cubicBezTo>
                <a:cubicBezTo>
                  <a:pt x="5488512" y="3887426"/>
                  <a:pt x="5462998" y="3847706"/>
                  <a:pt x="5452521" y="3822632"/>
                </a:cubicBezTo>
                <a:cubicBezTo>
                  <a:pt x="5442045" y="3797558"/>
                  <a:pt x="5414025" y="3753309"/>
                  <a:pt x="5390256" y="3724301"/>
                </a:cubicBezTo>
                <a:cubicBezTo>
                  <a:pt x="5366486" y="3695294"/>
                  <a:pt x="5347038" y="3665512"/>
                  <a:pt x="5347038" y="3658120"/>
                </a:cubicBezTo>
                <a:cubicBezTo>
                  <a:pt x="5347038" y="3643196"/>
                  <a:pt x="5157814" y="3436511"/>
                  <a:pt x="5101963" y="3390430"/>
                </a:cubicBezTo>
                <a:cubicBezTo>
                  <a:pt x="5068495" y="3362816"/>
                  <a:pt x="4864438" y="3142334"/>
                  <a:pt x="4864438" y="3133785"/>
                </a:cubicBezTo>
                <a:cubicBezTo>
                  <a:pt x="4864438" y="3128094"/>
                  <a:pt x="4854156" y="3120174"/>
                  <a:pt x="4841590" y="3116186"/>
                </a:cubicBezTo>
                <a:cubicBezTo>
                  <a:pt x="4829023" y="3112198"/>
                  <a:pt x="4781874" y="3062203"/>
                  <a:pt x="4736815" y="3005088"/>
                </a:cubicBezTo>
                <a:cubicBezTo>
                  <a:pt x="4691755" y="2947972"/>
                  <a:pt x="4634050" y="2880842"/>
                  <a:pt x="4608581" y="2855909"/>
                </a:cubicBezTo>
                <a:cubicBezTo>
                  <a:pt x="4583113" y="2830976"/>
                  <a:pt x="4561523" y="2801288"/>
                  <a:pt x="4560603" y="2789936"/>
                </a:cubicBezTo>
                <a:cubicBezTo>
                  <a:pt x="4559685" y="2778584"/>
                  <a:pt x="4539089" y="2748863"/>
                  <a:pt x="4514835" y="2723891"/>
                </a:cubicBezTo>
                <a:cubicBezTo>
                  <a:pt x="4490582" y="2698918"/>
                  <a:pt x="4470738" y="2670698"/>
                  <a:pt x="4470738" y="2661182"/>
                </a:cubicBezTo>
                <a:cubicBezTo>
                  <a:pt x="4470738" y="2651665"/>
                  <a:pt x="4453593" y="2627452"/>
                  <a:pt x="4432638" y="2607376"/>
                </a:cubicBezTo>
                <a:cubicBezTo>
                  <a:pt x="4411683" y="2587300"/>
                  <a:pt x="4394538" y="2565624"/>
                  <a:pt x="4394538" y="2559208"/>
                </a:cubicBezTo>
                <a:cubicBezTo>
                  <a:pt x="4394538" y="2548330"/>
                  <a:pt x="4349047" y="2488180"/>
                  <a:pt x="4296577" y="2429680"/>
                </a:cubicBezTo>
                <a:cubicBezTo>
                  <a:pt x="4258673" y="2387420"/>
                  <a:pt x="4234064" y="2341579"/>
                  <a:pt x="4225028" y="2296402"/>
                </a:cubicBezTo>
                <a:cubicBezTo>
                  <a:pt x="4220303" y="2272774"/>
                  <a:pt x="4205813" y="2241638"/>
                  <a:pt x="4192829" y="2227209"/>
                </a:cubicBezTo>
                <a:cubicBezTo>
                  <a:pt x="4152176" y="2182033"/>
                  <a:pt x="4117732" y="2045372"/>
                  <a:pt x="4109397" y="1896176"/>
                </a:cubicBezTo>
                <a:cubicBezTo>
                  <a:pt x="4095634" y="1649817"/>
                  <a:pt x="4093979" y="1642869"/>
                  <a:pt x="4031698" y="1569904"/>
                </a:cubicBezTo>
                <a:cubicBezTo>
                  <a:pt x="4000772" y="1533673"/>
                  <a:pt x="3960890" y="1469390"/>
                  <a:pt x="3943073" y="1427053"/>
                </a:cubicBezTo>
                <a:cubicBezTo>
                  <a:pt x="3925255" y="1384716"/>
                  <a:pt x="3896564" y="1328988"/>
                  <a:pt x="3879316" y="1303214"/>
                </a:cubicBezTo>
                <a:cubicBezTo>
                  <a:pt x="3862068" y="1277440"/>
                  <a:pt x="3840313" y="1228863"/>
                  <a:pt x="3830970" y="1195264"/>
                </a:cubicBezTo>
                <a:cubicBezTo>
                  <a:pt x="3812996" y="1130620"/>
                  <a:pt x="3752642" y="994740"/>
                  <a:pt x="3727684" y="962726"/>
                </a:cubicBezTo>
                <a:cubicBezTo>
                  <a:pt x="3719516" y="952249"/>
                  <a:pt x="3705508" y="913174"/>
                  <a:pt x="3696555" y="875894"/>
                </a:cubicBezTo>
                <a:cubicBezTo>
                  <a:pt x="3681432" y="812916"/>
                  <a:pt x="3614203" y="721426"/>
                  <a:pt x="3583049" y="721426"/>
                </a:cubicBezTo>
                <a:cubicBezTo>
                  <a:pt x="3574264" y="721426"/>
                  <a:pt x="3516890" y="613622"/>
                  <a:pt x="3488423" y="543626"/>
                </a:cubicBezTo>
                <a:cubicBezTo>
                  <a:pt x="3484162" y="533149"/>
                  <a:pt x="3466328" y="501716"/>
                  <a:pt x="3448792" y="473776"/>
                </a:cubicBezTo>
                <a:cubicBezTo>
                  <a:pt x="3431256" y="445836"/>
                  <a:pt x="3411015" y="408689"/>
                  <a:pt x="3403811" y="391226"/>
                </a:cubicBezTo>
                <a:cubicBezTo>
                  <a:pt x="3369178" y="307269"/>
                  <a:pt x="3293122" y="190907"/>
                  <a:pt x="3246882" y="151133"/>
                </a:cubicBezTo>
                <a:cubicBezTo>
                  <a:pt x="3235473" y="141319"/>
                  <a:pt x="3226138" y="126048"/>
                  <a:pt x="3226138" y="117197"/>
                </a:cubicBezTo>
                <a:cubicBezTo>
                  <a:pt x="3226138" y="90729"/>
                  <a:pt x="3122928" y="10655"/>
                  <a:pt x="3080977" y="4576"/>
                </a:cubicBezTo>
                <a:cubicBezTo>
                  <a:pt x="3049401" y="0"/>
                  <a:pt x="3031353" y="8325"/>
                  <a:pt x="2986048" y="48367"/>
                </a:cubicBezTo>
                <a:close/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294" name="Group 38_1">
            <a:extLst>
              <a:ext uri="{FF2B5EF4-FFF2-40B4-BE49-F238E27FC236}">
                <a16:creationId xmlns:a16="http://schemas.microsoft.com/office/drawing/2014/main" id="{52BA53B7-FC40-4563-A185-2FC4A2D3A00C}"/>
              </a:ext>
            </a:extLst>
          </p:cNvPr>
          <p:cNvGrpSpPr/>
          <p:nvPr/>
        </p:nvGrpSpPr>
        <p:grpSpPr>
          <a:xfrm>
            <a:off x="-1726072" y="671622"/>
            <a:ext cx="3300872" cy="854770"/>
            <a:chOff x="-1726072" y="671622"/>
            <a:chExt cx="3300872" cy="854770"/>
          </a:xfrm>
        </p:grpSpPr>
        <p:grpSp>
          <p:nvGrpSpPr>
            <p:cNvPr id="2296" name="组合 2295">
              <a:extLst>
                <a:ext uri="{FF2B5EF4-FFF2-40B4-BE49-F238E27FC236}">
                  <a16:creationId xmlns:a16="http://schemas.microsoft.com/office/drawing/2014/main" id="{B8BC5347-45C1-4800-AE02-2BB57A3745B4}"/>
                </a:ext>
              </a:extLst>
            </p:cNvPr>
            <p:cNvGrpSpPr/>
            <p:nvPr/>
          </p:nvGrpSpPr>
          <p:grpSpPr>
            <a:xfrm>
              <a:off x="-1726072" y="671622"/>
              <a:ext cx="3300872" cy="854770"/>
              <a:chOff x="-1726072" y="671622"/>
              <a:chExt cx="3300872" cy="854770"/>
            </a:xfrm>
          </p:grpSpPr>
          <p:sp>
            <p:nvSpPr>
              <p:cNvPr id="2301" name="矩形: 圆角 2300">
                <a:extLst>
                  <a:ext uri="{FF2B5EF4-FFF2-40B4-BE49-F238E27FC236}">
                    <a16:creationId xmlns:a16="http://schemas.microsoft.com/office/drawing/2014/main" id="{B5814E01-031F-4812-B42D-632F102415A5}"/>
                  </a:ext>
                </a:extLst>
              </p:cNvPr>
              <p:cNvSpPr/>
              <p:nvPr/>
            </p:nvSpPr>
            <p:spPr>
              <a:xfrm>
                <a:off x="-1573672" y="824022"/>
                <a:ext cx="3148472" cy="702370"/>
              </a:xfrm>
              <a:prstGeom prst="roundRect">
                <a:avLst>
                  <a:gd name="adj" fmla="val 50000"/>
                </a:avLst>
              </a:prstGeom>
              <a:pattFill prst="wdDnDiag">
                <a:fgClr>
                  <a:schemeClr val="accent1">
                    <a:lumMod val="60000"/>
                    <a:lumOff val="40000"/>
                  </a:schemeClr>
                </a:fgClr>
                <a:bgClr>
                  <a:schemeClr val="accent1">
                    <a:lumMod val="75000"/>
                  </a:schemeClr>
                </a:bgClr>
              </a:pattFill>
              <a:ln w="793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2302" name="矩形: 圆角 2301">
                <a:extLst>
                  <a:ext uri="{FF2B5EF4-FFF2-40B4-BE49-F238E27FC236}">
                    <a16:creationId xmlns:a16="http://schemas.microsoft.com/office/drawing/2014/main" id="{724CB2AE-6514-4893-B21A-F0D07C2F4233}"/>
                  </a:ext>
                </a:extLst>
              </p:cNvPr>
              <p:cNvSpPr/>
              <p:nvPr/>
            </p:nvSpPr>
            <p:spPr>
              <a:xfrm>
                <a:off x="-1726072" y="671622"/>
                <a:ext cx="3148472" cy="702370"/>
              </a:xfrm>
              <a:prstGeom prst="roundRect">
                <a:avLst>
                  <a:gd name="adj" fmla="val 50000"/>
                </a:avLst>
              </a:prstGeom>
              <a:pattFill prst="lgGrid">
                <a:fgClr>
                  <a:schemeClr val="accent2"/>
                </a:fgClr>
                <a:bgClr>
                  <a:schemeClr val="bg1"/>
                </a:bgClr>
              </a:pattFill>
              <a:ln w="571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297" name="组合 2296">
              <a:extLst>
                <a:ext uri="{FF2B5EF4-FFF2-40B4-BE49-F238E27FC236}">
                  <a16:creationId xmlns:a16="http://schemas.microsoft.com/office/drawing/2014/main" id="{4757F103-60F7-409E-ABDB-869D1842DFBC}"/>
                </a:ext>
              </a:extLst>
            </p:cNvPr>
            <p:cNvGrpSpPr/>
            <p:nvPr/>
          </p:nvGrpSpPr>
          <p:grpSpPr>
            <a:xfrm>
              <a:off x="368300" y="778203"/>
              <a:ext cx="819695" cy="549593"/>
              <a:chOff x="1300132" y="1445277"/>
              <a:chExt cx="819695" cy="549593"/>
            </a:xfrm>
          </p:grpSpPr>
          <p:sp>
            <p:nvSpPr>
              <p:cNvPr id="2298" name="文本框 2297">
                <a:extLst>
                  <a:ext uri="{FF2B5EF4-FFF2-40B4-BE49-F238E27FC236}">
                    <a16:creationId xmlns:a16="http://schemas.microsoft.com/office/drawing/2014/main" id="{E2B0C5A2-E434-47E0-BDDE-E496FC8F64F9}"/>
                  </a:ext>
                </a:extLst>
              </p:cNvPr>
              <p:cNvSpPr txBox="1"/>
              <p:nvPr/>
            </p:nvSpPr>
            <p:spPr>
              <a:xfrm>
                <a:off x="1300132" y="1445277"/>
                <a:ext cx="819695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zh-CN" altLang="en-US" sz="3200" dirty="0">
                    <a:solidFill>
                      <a:schemeClr val="accent3"/>
                    </a:solidFill>
                    <a:latin typeface="优设标题黑" panose="00000500000000000000" pitchFamily="2" charset="-122"/>
                    <a:ea typeface="优设标题黑" panose="00000500000000000000" pitchFamily="2" charset="-122"/>
                  </a:rPr>
                  <a:t>说明</a:t>
                </a:r>
              </a:p>
            </p:txBody>
          </p:sp>
          <p:sp>
            <p:nvSpPr>
              <p:cNvPr id="2299" name="文本框 2298">
                <a:extLst>
                  <a:ext uri="{FF2B5EF4-FFF2-40B4-BE49-F238E27FC236}">
                    <a16:creationId xmlns:a16="http://schemas.microsoft.com/office/drawing/2014/main" id="{CF4CE8CC-8B10-4277-8D2A-ECF67A581B3B}"/>
                  </a:ext>
                </a:extLst>
              </p:cNvPr>
              <p:cNvSpPr txBox="1"/>
              <p:nvPr/>
            </p:nvSpPr>
            <p:spPr>
              <a:xfrm>
                <a:off x="1319183" y="1502427"/>
                <a:ext cx="800644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zh-CN" altLang="en-US" sz="3200" dirty="0">
                    <a:solidFill>
                      <a:schemeClr val="accent2"/>
                    </a:solidFill>
                    <a:latin typeface="优设标题黑" panose="00000500000000000000" pitchFamily="2" charset="-122"/>
                    <a:ea typeface="优设标题黑" panose="00000500000000000000" pitchFamily="2" charset="-122"/>
                  </a:rPr>
                  <a:t>说明</a:t>
                </a:r>
              </a:p>
            </p:txBody>
          </p:sp>
          <p:sp>
            <p:nvSpPr>
              <p:cNvPr id="2300" name="文本框 2299">
                <a:extLst>
                  <a:ext uri="{FF2B5EF4-FFF2-40B4-BE49-F238E27FC236}">
                    <a16:creationId xmlns:a16="http://schemas.microsoft.com/office/drawing/2014/main" id="{B7B1AD81-7627-4625-BE09-BD4461E832FC}"/>
                  </a:ext>
                </a:extLst>
              </p:cNvPr>
              <p:cNvSpPr txBox="1"/>
              <p:nvPr/>
            </p:nvSpPr>
            <p:spPr>
              <a:xfrm>
                <a:off x="1300133" y="1483377"/>
                <a:ext cx="800644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zh-CN" altLang="en-US" sz="3200" dirty="0">
                    <a:latin typeface="优设标题黑" panose="00000500000000000000" pitchFamily="2" charset="-122"/>
                    <a:ea typeface="优设标题黑" panose="00000500000000000000" pitchFamily="2" charset="-122"/>
                  </a:rPr>
                  <a:t>说明</a:t>
                </a:r>
              </a:p>
            </p:txBody>
          </p:sp>
        </p:grpSp>
      </p:grpSp>
      <p:sp>
        <p:nvSpPr>
          <p:cNvPr id="2303" name="文本框 2302">
            <a:extLst>
              <a:ext uri="{FF2B5EF4-FFF2-40B4-BE49-F238E27FC236}">
                <a16:creationId xmlns:a16="http://schemas.microsoft.com/office/drawing/2014/main" id="{1C7FEC90-9604-4F37-9B3E-9099E9AB4EFC}"/>
              </a:ext>
            </a:extLst>
          </p:cNvPr>
          <p:cNvSpPr txBox="1"/>
          <p:nvPr/>
        </p:nvSpPr>
        <p:spPr>
          <a:xfrm>
            <a:off x="612660" y="1698026"/>
            <a:ext cx="24607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accent1"/>
                </a:solidFill>
                <a:latin typeface="+mn-ea"/>
              </a:rPr>
              <a:t>关于作者</a:t>
            </a:r>
          </a:p>
        </p:txBody>
      </p:sp>
      <p:sp>
        <p:nvSpPr>
          <p:cNvPr id="2304" name="文本框 2303">
            <a:extLst>
              <a:ext uri="{FF2B5EF4-FFF2-40B4-BE49-F238E27FC236}">
                <a16:creationId xmlns:a16="http://schemas.microsoft.com/office/drawing/2014/main" id="{0D0E0010-FDE1-4769-AA68-6DC44BB79227}"/>
              </a:ext>
            </a:extLst>
          </p:cNvPr>
          <p:cNvSpPr txBox="1"/>
          <p:nvPr/>
        </p:nvSpPr>
        <p:spPr>
          <a:xfrm>
            <a:off x="612659" y="2282801"/>
            <a:ext cx="4691310" cy="14287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latin typeface="+mn-ea"/>
              </a:rPr>
              <a:t>作者：鲍占宇 </a:t>
            </a:r>
            <a:endParaRPr lang="en-US" altLang="zh-CN" sz="20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+mn-ea"/>
              </a:rPr>
              <a:t>北京城市学院</a:t>
            </a:r>
            <a:r>
              <a:rPr lang="en-US" altLang="zh-CN" sz="2000" dirty="0">
                <a:latin typeface="+mn-ea"/>
              </a:rPr>
              <a:t>2017</a:t>
            </a:r>
            <a:r>
              <a:rPr lang="zh-CN" altLang="en-US" sz="2000" dirty="0">
                <a:latin typeface="+mn-ea"/>
              </a:rPr>
              <a:t>级毕业生</a:t>
            </a:r>
            <a:endParaRPr lang="en-US" altLang="zh-CN" sz="20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+mn-ea"/>
              </a:rPr>
              <a:t>微信</a:t>
            </a:r>
          </a:p>
        </p:txBody>
      </p:sp>
      <p:pic>
        <p:nvPicPr>
          <p:cNvPr id="43" name="图片 42">
            <a:extLst>
              <a:ext uri="{FF2B5EF4-FFF2-40B4-BE49-F238E27FC236}">
                <a16:creationId xmlns:a16="http://schemas.microsoft.com/office/drawing/2014/main" id="{4C8B7269-F6D0-4E37-9E16-8EB30C7754F9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96" t="24638" r="8592" b="12993"/>
          <a:stretch/>
        </p:blipFill>
        <p:spPr>
          <a:xfrm>
            <a:off x="742298" y="3912172"/>
            <a:ext cx="1817404" cy="1817404"/>
          </a:xfrm>
          <a:prstGeom prst="rect">
            <a:avLst/>
          </a:prstGeom>
          <a:ln w="57150">
            <a:solidFill>
              <a:schemeClr val="accent2"/>
            </a:solidFill>
          </a:ln>
        </p:spPr>
      </p:pic>
      <p:sp>
        <p:nvSpPr>
          <p:cNvPr id="2307" name="文本框 2306">
            <a:extLst>
              <a:ext uri="{FF2B5EF4-FFF2-40B4-BE49-F238E27FC236}">
                <a16:creationId xmlns:a16="http://schemas.microsoft.com/office/drawing/2014/main" id="{27B92B5D-CD8A-46DF-8C76-AF6BEB7957E5}"/>
              </a:ext>
            </a:extLst>
          </p:cNvPr>
          <p:cNvSpPr txBox="1">
            <a:spLocks/>
          </p:cNvSpPr>
          <p:nvPr/>
        </p:nvSpPr>
        <p:spPr>
          <a:xfrm>
            <a:off x="4774666" y="1698026"/>
            <a:ext cx="37437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accent1"/>
                </a:solidFill>
                <a:latin typeface="+mn-ea"/>
              </a:rPr>
              <a:t>特别鸣谢</a:t>
            </a:r>
          </a:p>
        </p:txBody>
      </p:sp>
      <p:sp>
        <p:nvSpPr>
          <p:cNvPr id="2308" name="文本框 2307">
            <a:extLst>
              <a:ext uri="{FF2B5EF4-FFF2-40B4-BE49-F238E27FC236}">
                <a16:creationId xmlns:a16="http://schemas.microsoft.com/office/drawing/2014/main" id="{F2778A02-B99D-4BB9-8D68-D1E6A8C50504}"/>
              </a:ext>
            </a:extLst>
          </p:cNvPr>
          <p:cNvSpPr txBox="1">
            <a:spLocks/>
          </p:cNvSpPr>
          <p:nvPr/>
        </p:nvSpPr>
        <p:spPr>
          <a:xfrm>
            <a:off x="4774666" y="2282801"/>
            <a:ext cx="6818961" cy="14287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latin typeface="+mn-ea"/>
              </a:rPr>
              <a:t>感谢邓晓莹老师与陈琳老师提供的学校相关素材；</a:t>
            </a:r>
            <a:endParaRPr lang="en-US" altLang="zh-CN" sz="20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+mn-ea"/>
              </a:rPr>
              <a:t>感谢二木老师、愚人老师、大虾老师提出的修改意见；</a:t>
            </a:r>
            <a:endParaRPr lang="en-US" altLang="zh-CN" sz="20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+mn-ea"/>
              </a:rPr>
              <a:t>感谢举办方秋叶</a:t>
            </a:r>
            <a:r>
              <a:rPr lang="en-US" altLang="zh-CN" sz="2000" dirty="0">
                <a:latin typeface="+mn-ea"/>
              </a:rPr>
              <a:t>PPT</a:t>
            </a:r>
            <a:r>
              <a:rPr lang="zh-CN" altLang="en-US" sz="2000" dirty="0">
                <a:latin typeface="+mn-ea"/>
              </a:rPr>
              <a:t>、微软听听文档、</a:t>
            </a:r>
            <a:r>
              <a:rPr lang="en-US" altLang="zh-CN" sz="2000" dirty="0" err="1">
                <a:latin typeface="+mn-ea"/>
              </a:rPr>
              <a:t>islide</a:t>
            </a:r>
            <a:r>
              <a:rPr lang="zh-CN" altLang="en-US" sz="2000" dirty="0">
                <a:latin typeface="+mn-ea"/>
              </a:rPr>
              <a:t>、和彩云。</a:t>
            </a:r>
            <a:endParaRPr lang="en-US" altLang="zh-CN" sz="2000" dirty="0">
              <a:latin typeface="+mn-ea"/>
            </a:endParaRPr>
          </a:p>
        </p:txBody>
      </p:sp>
      <p:sp>
        <p:nvSpPr>
          <p:cNvPr id="2309" name="文本框 2308">
            <a:extLst>
              <a:ext uri="{FF2B5EF4-FFF2-40B4-BE49-F238E27FC236}">
                <a16:creationId xmlns:a16="http://schemas.microsoft.com/office/drawing/2014/main" id="{832AD9F9-0CD3-4436-8F26-78237B7ECB4B}"/>
              </a:ext>
            </a:extLst>
          </p:cNvPr>
          <p:cNvSpPr txBox="1">
            <a:spLocks/>
          </p:cNvSpPr>
          <p:nvPr/>
        </p:nvSpPr>
        <p:spPr>
          <a:xfrm>
            <a:off x="4774666" y="3917073"/>
            <a:ext cx="37437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accent1"/>
                </a:solidFill>
                <a:latin typeface="+mn-ea"/>
              </a:rPr>
              <a:t>关于版权</a:t>
            </a:r>
          </a:p>
        </p:txBody>
      </p:sp>
      <p:sp>
        <p:nvSpPr>
          <p:cNvPr id="2310" name="文本框 2309">
            <a:extLst>
              <a:ext uri="{FF2B5EF4-FFF2-40B4-BE49-F238E27FC236}">
                <a16:creationId xmlns:a16="http://schemas.microsoft.com/office/drawing/2014/main" id="{FBF1B922-EDF1-403D-A9F1-214E4C3FFF42}"/>
              </a:ext>
            </a:extLst>
          </p:cNvPr>
          <p:cNvSpPr txBox="1">
            <a:spLocks/>
          </p:cNvSpPr>
          <p:nvPr/>
        </p:nvSpPr>
        <p:spPr>
          <a:xfrm>
            <a:off x="4774666" y="4501848"/>
            <a:ext cx="6818961" cy="14287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latin typeface="+mn-ea"/>
              </a:rPr>
              <a:t>该模板为公益性质，供广大高校师生在校内举办活动使用，所有素材来源于公开网络，严禁在任何商业场合使用，违者后果自负。</a:t>
            </a:r>
            <a:endParaRPr lang="en-US" altLang="zh-CN" sz="2000" dirty="0">
              <a:latin typeface="+mn-ea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248713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AE1379D-17B0-4AFE-BE7B-7129004842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4759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C1926BD-BE6E-4687-B115-4019C82C08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8068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D5883CD-5EBE-4577-BFB5-BDC37B33C7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9220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>
            <a:extLst>
              <a:ext uri="{FF2B5EF4-FFF2-40B4-BE49-F238E27FC236}">
                <a16:creationId xmlns:a16="http://schemas.microsoft.com/office/drawing/2014/main" id="{D15A2ECB-06F1-4E5E-B395-D3907F8AEB0E}"/>
              </a:ext>
            </a:extLst>
          </p:cNvPr>
          <p:cNvGrpSpPr/>
          <p:nvPr/>
        </p:nvGrpSpPr>
        <p:grpSpPr>
          <a:xfrm>
            <a:off x="623682" y="2702895"/>
            <a:ext cx="9180000" cy="438150"/>
            <a:chOff x="623682" y="2779095"/>
            <a:chExt cx="8229600" cy="438150"/>
          </a:xfrm>
        </p:grpSpPr>
        <p:sp>
          <p:nvSpPr>
            <p:cNvPr id="13" name="任意多边形: 形状 12">
              <a:extLst>
                <a:ext uri="{FF2B5EF4-FFF2-40B4-BE49-F238E27FC236}">
                  <a16:creationId xmlns:a16="http://schemas.microsoft.com/office/drawing/2014/main" id="{3B39DCF7-5354-4EF1-929F-4292E303C7B6}"/>
                </a:ext>
              </a:extLst>
            </p:cNvPr>
            <p:cNvSpPr/>
            <p:nvPr/>
          </p:nvSpPr>
          <p:spPr>
            <a:xfrm>
              <a:off x="623682" y="2779095"/>
              <a:ext cx="8134350" cy="323850"/>
            </a:xfrm>
            <a:custGeom>
              <a:avLst/>
              <a:gdLst>
                <a:gd name="connsiteX0" fmla="*/ 0 w 8134350"/>
                <a:gd name="connsiteY0" fmla="*/ 19050 h 323850"/>
                <a:gd name="connsiteX1" fmla="*/ 3562350 w 8134350"/>
                <a:gd name="connsiteY1" fmla="*/ 19050 h 323850"/>
                <a:gd name="connsiteX2" fmla="*/ 6038850 w 8134350"/>
                <a:gd name="connsiteY2" fmla="*/ 323850 h 323850"/>
                <a:gd name="connsiteX3" fmla="*/ 6191250 w 8134350"/>
                <a:gd name="connsiteY3" fmla="*/ 0 h 323850"/>
                <a:gd name="connsiteX4" fmla="*/ 8134350 w 8134350"/>
                <a:gd name="connsiteY4" fmla="*/ 0 h 32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34350" h="323850">
                  <a:moveTo>
                    <a:pt x="0" y="19050"/>
                  </a:moveTo>
                  <a:lnTo>
                    <a:pt x="3562350" y="19050"/>
                  </a:lnTo>
                  <a:lnTo>
                    <a:pt x="6038850" y="323850"/>
                  </a:lnTo>
                  <a:lnTo>
                    <a:pt x="6191250" y="0"/>
                  </a:lnTo>
                  <a:lnTo>
                    <a:pt x="8134350" y="0"/>
                  </a:lnTo>
                </a:path>
              </a:pathLst>
            </a:cu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2" name="任意多边形: 形状 91">
              <a:extLst>
                <a:ext uri="{FF2B5EF4-FFF2-40B4-BE49-F238E27FC236}">
                  <a16:creationId xmlns:a16="http://schemas.microsoft.com/office/drawing/2014/main" id="{74839FCB-EBB9-43B0-9206-05881B54FE63}"/>
                </a:ext>
              </a:extLst>
            </p:cNvPr>
            <p:cNvSpPr/>
            <p:nvPr/>
          </p:nvSpPr>
          <p:spPr>
            <a:xfrm>
              <a:off x="718932" y="2893395"/>
              <a:ext cx="8134350" cy="323850"/>
            </a:xfrm>
            <a:custGeom>
              <a:avLst/>
              <a:gdLst>
                <a:gd name="connsiteX0" fmla="*/ 0 w 8134350"/>
                <a:gd name="connsiteY0" fmla="*/ 19050 h 323850"/>
                <a:gd name="connsiteX1" fmla="*/ 3562350 w 8134350"/>
                <a:gd name="connsiteY1" fmla="*/ 19050 h 323850"/>
                <a:gd name="connsiteX2" fmla="*/ 6038850 w 8134350"/>
                <a:gd name="connsiteY2" fmla="*/ 323850 h 323850"/>
                <a:gd name="connsiteX3" fmla="*/ 6191250 w 8134350"/>
                <a:gd name="connsiteY3" fmla="*/ 0 h 323850"/>
                <a:gd name="connsiteX4" fmla="*/ 8134350 w 8134350"/>
                <a:gd name="connsiteY4" fmla="*/ 0 h 32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34350" h="323850">
                  <a:moveTo>
                    <a:pt x="0" y="19050"/>
                  </a:moveTo>
                  <a:lnTo>
                    <a:pt x="3562350" y="19050"/>
                  </a:lnTo>
                  <a:lnTo>
                    <a:pt x="6038850" y="323850"/>
                  </a:lnTo>
                  <a:lnTo>
                    <a:pt x="6191250" y="0"/>
                  </a:lnTo>
                  <a:lnTo>
                    <a:pt x="8134350" y="0"/>
                  </a:lnTo>
                </a:path>
              </a:pathLst>
            </a:custGeom>
            <a:noFill/>
            <a:ln w="762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02" name="组合 101">
            <a:extLst>
              <a:ext uri="{FF2B5EF4-FFF2-40B4-BE49-F238E27FC236}">
                <a16:creationId xmlns:a16="http://schemas.microsoft.com/office/drawing/2014/main" id="{6D2A1CFA-3611-4D4D-89C0-BC9E634CFE2A}"/>
              </a:ext>
            </a:extLst>
          </p:cNvPr>
          <p:cNvGrpSpPr/>
          <p:nvPr/>
        </p:nvGrpSpPr>
        <p:grpSpPr>
          <a:xfrm>
            <a:off x="566531" y="787400"/>
            <a:ext cx="9606169" cy="2199858"/>
            <a:chOff x="566531" y="954695"/>
            <a:chExt cx="9606169" cy="2199858"/>
          </a:xfrm>
        </p:grpSpPr>
        <p:sp>
          <p:nvSpPr>
            <p:cNvPr id="95" name="TextBox 16_2">
              <a:extLst>
                <a:ext uri="{FF2B5EF4-FFF2-40B4-BE49-F238E27FC236}">
                  <a16:creationId xmlns:a16="http://schemas.microsoft.com/office/drawing/2014/main" id="{31AE05CE-D6F6-4812-8E38-AD30C9AE64FA}"/>
                </a:ext>
              </a:extLst>
            </p:cNvPr>
            <p:cNvSpPr txBox="1"/>
            <p:nvPr/>
          </p:nvSpPr>
          <p:spPr>
            <a:xfrm>
              <a:off x="604631" y="1030895"/>
              <a:ext cx="8901319" cy="212365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zh-CN" altLang="en-US" sz="13800" dirty="0">
                  <a:solidFill>
                    <a:schemeClr val="accent5"/>
                  </a:solidFill>
                  <a:latin typeface="+mj-ea"/>
                  <a:ea typeface="+mj-ea"/>
                </a:rPr>
                <a:t>北城街舞社</a:t>
              </a:r>
            </a:p>
          </p:txBody>
        </p:sp>
        <p:sp>
          <p:nvSpPr>
            <p:cNvPr id="94" name="TextBox 16_1">
              <a:extLst>
                <a:ext uri="{FF2B5EF4-FFF2-40B4-BE49-F238E27FC236}">
                  <a16:creationId xmlns:a16="http://schemas.microsoft.com/office/drawing/2014/main" id="{92035FC8-7D1B-4C67-9C5C-FE8A9FD7B1C3}"/>
                </a:ext>
              </a:extLst>
            </p:cNvPr>
            <p:cNvSpPr txBox="1"/>
            <p:nvPr/>
          </p:nvSpPr>
          <p:spPr>
            <a:xfrm>
              <a:off x="566531" y="954695"/>
              <a:ext cx="9072769" cy="212365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zh-CN" altLang="en-US" sz="13800" dirty="0">
                  <a:solidFill>
                    <a:schemeClr val="accent3"/>
                  </a:solidFill>
                  <a:latin typeface="+mj-ea"/>
                  <a:ea typeface="+mj-ea"/>
                </a:rPr>
                <a:t>北城街舞社</a:t>
              </a: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70C1E120-FBEB-421F-B643-0145A7DCB471}"/>
                </a:ext>
              </a:extLst>
            </p:cNvPr>
            <p:cNvSpPr txBox="1"/>
            <p:nvPr/>
          </p:nvSpPr>
          <p:spPr>
            <a:xfrm>
              <a:off x="585581" y="992795"/>
              <a:ext cx="9587119" cy="212365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zh-CN" altLang="en-US" sz="13800" dirty="0">
                  <a:latin typeface="+mj-ea"/>
                  <a:ea typeface="+mj-ea"/>
                </a:rPr>
                <a:t>北城街舞社</a:t>
              </a:r>
            </a:p>
          </p:txBody>
        </p:sp>
      </p:grpSp>
      <p:grpSp>
        <p:nvGrpSpPr>
          <p:cNvPr id="91" name="组合 90">
            <a:extLst>
              <a:ext uri="{FF2B5EF4-FFF2-40B4-BE49-F238E27FC236}">
                <a16:creationId xmlns:a16="http://schemas.microsoft.com/office/drawing/2014/main" id="{AB332F90-5AF1-480F-BEC1-27C6BC7668D2}"/>
              </a:ext>
            </a:extLst>
          </p:cNvPr>
          <p:cNvGrpSpPr/>
          <p:nvPr/>
        </p:nvGrpSpPr>
        <p:grpSpPr>
          <a:xfrm>
            <a:off x="593897" y="3429000"/>
            <a:ext cx="4602218" cy="1044339"/>
            <a:chOff x="593897" y="3192654"/>
            <a:chExt cx="4602218" cy="1044339"/>
          </a:xfrm>
        </p:grpSpPr>
        <p:sp>
          <p:nvSpPr>
            <p:cNvPr id="98" name="矩形: 圆角 97">
              <a:extLst>
                <a:ext uri="{FF2B5EF4-FFF2-40B4-BE49-F238E27FC236}">
                  <a16:creationId xmlns:a16="http://schemas.microsoft.com/office/drawing/2014/main" id="{9F80929C-3DDE-4EDE-8A3C-86E26068F484}"/>
                </a:ext>
              </a:extLst>
            </p:cNvPr>
            <p:cNvSpPr/>
            <p:nvPr/>
          </p:nvSpPr>
          <p:spPr>
            <a:xfrm>
              <a:off x="670097" y="3306954"/>
              <a:ext cx="4526018" cy="930039"/>
            </a:xfrm>
            <a:prstGeom prst="roundRect">
              <a:avLst/>
            </a:prstGeom>
            <a:pattFill prst="wdDnDiag">
              <a:fgClr>
                <a:schemeClr val="accent2"/>
              </a:fgClr>
              <a:bgClr>
                <a:schemeClr val="accent1">
                  <a:lumMod val="50000"/>
                </a:schemeClr>
              </a:bgClr>
            </a:pattFill>
            <a:ln w="60325"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矩形: 圆角 18">
              <a:extLst>
                <a:ext uri="{FF2B5EF4-FFF2-40B4-BE49-F238E27FC236}">
                  <a16:creationId xmlns:a16="http://schemas.microsoft.com/office/drawing/2014/main" id="{FDEE0EFA-8C13-4302-8980-E68E77EF11E8}"/>
                </a:ext>
              </a:extLst>
            </p:cNvPr>
            <p:cNvSpPr/>
            <p:nvPr/>
          </p:nvSpPr>
          <p:spPr>
            <a:xfrm>
              <a:off x="593897" y="3192654"/>
              <a:ext cx="4526018" cy="930039"/>
            </a:xfrm>
            <a:prstGeom prst="roundRect">
              <a:avLst/>
            </a:prstGeom>
            <a:solidFill>
              <a:schemeClr val="accent2"/>
            </a:solidFill>
            <a:ln w="6350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45720" rIns="91440" bIns="45720" rtlCol="0" anchor="ctr"/>
            <a:lstStyle/>
            <a:p>
              <a:r>
                <a:rPr lang="zh-CN" altLang="en-US" sz="6000" dirty="0">
                  <a:solidFill>
                    <a:schemeClr val="tx1"/>
                  </a:solidFill>
                  <a:latin typeface="+mj-ea"/>
                  <a:ea typeface="+mj-ea"/>
                </a:rPr>
                <a:t>活动通用模板</a:t>
              </a:r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B19C0EAE-5853-4857-AB18-28386C8A8DFB}"/>
              </a:ext>
            </a:extLst>
          </p:cNvPr>
          <p:cNvGrpSpPr/>
          <p:nvPr/>
        </p:nvGrpSpPr>
        <p:grpSpPr>
          <a:xfrm>
            <a:off x="585581" y="5276573"/>
            <a:ext cx="1800000" cy="130016"/>
            <a:chOff x="1685925" y="4810125"/>
            <a:chExt cx="2721827" cy="302711"/>
          </a:xfrm>
        </p:grpSpPr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FC602776-CBC4-441C-88D0-748E1311D821}"/>
                </a:ext>
              </a:extLst>
            </p:cNvPr>
            <p:cNvGrpSpPr/>
            <p:nvPr/>
          </p:nvGrpSpPr>
          <p:grpSpPr>
            <a:xfrm>
              <a:off x="1685925" y="4810125"/>
              <a:ext cx="481655" cy="302711"/>
              <a:chOff x="1685925" y="4810125"/>
              <a:chExt cx="481655" cy="302711"/>
            </a:xfrm>
          </p:grpSpPr>
          <p:sp>
            <p:nvSpPr>
              <p:cNvPr id="20" name="平行四边形 19">
                <a:extLst>
                  <a:ext uri="{FF2B5EF4-FFF2-40B4-BE49-F238E27FC236}">
                    <a16:creationId xmlns:a16="http://schemas.microsoft.com/office/drawing/2014/main" id="{B2B2CDCF-E663-4EAA-88E3-8D2DEE7849B1}"/>
                  </a:ext>
                </a:extLst>
              </p:cNvPr>
              <p:cNvSpPr/>
              <p:nvPr/>
            </p:nvSpPr>
            <p:spPr>
              <a:xfrm>
                <a:off x="1685925" y="4810125"/>
                <a:ext cx="276999" cy="302711"/>
              </a:xfrm>
              <a:prstGeom prst="parallelogram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1" name="平行四边形 100">
                <a:extLst>
                  <a:ext uri="{FF2B5EF4-FFF2-40B4-BE49-F238E27FC236}">
                    <a16:creationId xmlns:a16="http://schemas.microsoft.com/office/drawing/2014/main" id="{658C2CB4-AD95-471D-AAA5-6990203E8369}"/>
                  </a:ext>
                </a:extLst>
              </p:cNvPr>
              <p:cNvSpPr/>
              <p:nvPr/>
            </p:nvSpPr>
            <p:spPr>
              <a:xfrm>
                <a:off x="1890581" y="4810125"/>
                <a:ext cx="276999" cy="302711"/>
              </a:xfrm>
              <a:prstGeom prst="parallelogram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08" name="组合 107">
              <a:extLst>
                <a:ext uri="{FF2B5EF4-FFF2-40B4-BE49-F238E27FC236}">
                  <a16:creationId xmlns:a16="http://schemas.microsoft.com/office/drawing/2014/main" id="{F281FBFA-DE6D-420D-99CB-00C515131168}"/>
                </a:ext>
              </a:extLst>
            </p:cNvPr>
            <p:cNvGrpSpPr/>
            <p:nvPr/>
          </p:nvGrpSpPr>
          <p:grpSpPr>
            <a:xfrm>
              <a:off x="2059287" y="4810125"/>
              <a:ext cx="481655" cy="302711"/>
              <a:chOff x="1685925" y="4810125"/>
              <a:chExt cx="481655" cy="302711"/>
            </a:xfrm>
          </p:grpSpPr>
          <p:sp>
            <p:nvSpPr>
              <p:cNvPr id="109" name="平行四边形 108">
                <a:extLst>
                  <a:ext uri="{FF2B5EF4-FFF2-40B4-BE49-F238E27FC236}">
                    <a16:creationId xmlns:a16="http://schemas.microsoft.com/office/drawing/2014/main" id="{7EBA1FD8-43E9-4F8A-8C1E-3367810850BC}"/>
                  </a:ext>
                </a:extLst>
              </p:cNvPr>
              <p:cNvSpPr/>
              <p:nvPr/>
            </p:nvSpPr>
            <p:spPr>
              <a:xfrm>
                <a:off x="1685925" y="4810125"/>
                <a:ext cx="276999" cy="302711"/>
              </a:xfrm>
              <a:prstGeom prst="parallelogram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1" name="平行四边形 110">
                <a:extLst>
                  <a:ext uri="{FF2B5EF4-FFF2-40B4-BE49-F238E27FC236}">
                    <a16:creationId xmlns:a16="http://schemas.microsoft.com/office/drawing/2014/main" id="{8906F2A6-A77C-4E8F-B186-96D620DAAF3F}"/>
                  </a:ext>
                </a:extLst>
              </p:cNvPr>
              <p:cNvSpPr/>
              <p:nvPr/>
            </p:nvSpPr>
            <p:spPr>
              <a:xfrm>
                <a:off x="1890581" y="4810125"/>
                <a:ext cx="276999" cy="302711"/>
              </a:xfrm>
              <a:prstGeom prst="parallelogram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12" name="组合 111">
              <a:extLst>
                <a:ext uri="{FF2B5EF4-FFF2-40B4-BE49-F238E27FC236}">
                  <a16:creationId xmlns:a16="http://schemas.microsoft.com/office/drawing/2014/main" id="{4283B6AA-00C7-49B5-AD34-EFEF8DF35C4E}"/>
                </a:ext>
              </a:extLst>
            </p:cNvPr>
            <p:cNvGrpSpPr/>
            <p:nvPr/>
          </p:nvGrpSpPr>
          <p:grpSpPr>
            <a:xfrm>
              <a:off x="2432649" y="4810125"/>
              <a:ext cx="481655" cy="302711"/>
              <a:chOff x="1685925" y="4810125"/>
              <a:chExt cx="481655" cy="302711"/>
            </a:xfrm>
          </p:grpSpPr>
          <p:sp>
            <p:nvSpPr>
              <p:cNvPr id="114" name="平行四边形 113">
                <a:extLst>
                  <a:ext uri="{FF2B5EF4-FFF2-40B4-BE49-F238E27FC236}">
                    <a16:creationId xmlns:a16="http://schemas.microsoft.com/office/drawing/2014/main" id="{FCD15E65-792A-4554-B1F4-C6CAE6EEB9EC}"/>
                  </a:ext>
                </a:extLst>
              </p:cNvPr>
              <p:cNvSpPr/>
              <p:nvPr/>
            </p:nvSpPr>
            <p:spPr>
              <a:xfrm>
                <a:off x="1685925" y="4810125"/>
                <a:ext cx="276999" cy="302711"/>
              </a:xfrm>
              <a:prstGeom prst="parallelogram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5" name="平行四边形 114">
                <a:extLst>
                  <a:ext uri="{FF2B5EF4-FFF2-40B4-BE49-F238E27FC236}">
                    <a16:creationId xmlns:a16="http://schemas.microsoft.com/office/drawing/2014/main" id="{E7CBCD47-F549-489D-8B2D-E30397E6832F}"/>
                  </a:ext>
                </a:extLst>
              </p:cNvPr>
              <p:cNvSpPr/>
              <p:nvPr/>
            </p:nvSpPr>
            <p:spPr>
              <a:xfrm>
                <a:off x="1890581" y="4810125"/>
                <a:ext cx="276999" cy="302711"/>
              </a:xfrm>
              <a:prstGeom prst="parallelogram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19" name="组合 118">
              <a:extLst>
                <a:ext uri="{FF2B5EF4-FFF2-40B4-BE49-F238E27FC236}">
                  <a16:creationId xmlns:a16="http://schemas.microsoft.com/office/drawing/2014/main" id="{F8C7BC94-95E8-4D60-9B21-5B7AD12B6117}"/>
                </a:ext>
              </a:extLst>
            </p:cNvPr>
            <p:cNvGrpSpPr/>
            <p:nvPr/>
          </p:nvGrpSpPr>
          <p:grpSpPr>
            <a:xfrm>
              <a:off x="2806011" y="4810125"/>
              <a:ext cx="481655" cy="302711"/>
              <a:chOff x="1685925" y="4810125"/>
              <a:chExt cx="481655" cy="302711"/>
            </a:xfrm>
          </p:grpSpPr>
          <p:sp>
            <p:nvSpPr>
              <p:cNvPr id="120" name="平行四边形 119">
                <a:extLst>
                  <a:ext uri="{FF2B5EF4-FFF2-40B4-BE49-F238E27FC236}">
                    <a16:creationId xmlns:a16="http://schemas.microsoft.com/office/drawing/2014/main" id="{E5A9BE83-32CF-4184-A9AC-26AC3BECC88D}"/>
                  </a:ext>
                </a:extLst>
              </p:cNvPr>
              <p:cNvSpPr/>
              <p:nvPr/>
            </p:nvSpPr>
            <p:spPr>
              <a:xfrm>
                <a:off x="1685925" y="4810125"/>
                <a:ext cx="276999" cy="302711"/>
              </a:xfrm>
              <a:prstGeom prst="parallelogram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2" name="平行四边形 121">
                <a:extLst>
                  <a:ext uri="{FF2B5EF4-FFF2-40B4-BE49-F238E27FC236}">
                    <a16:creationId xmlns:a16="http://schemas.microsoft.com/office/drawing/2014/main" id="{3C2A6894-4F7C-4CFB-9F98-25F17ECC6E52}"/>
                  </a:ext>
                </a:extLst>
              </p:cNvPr>
              <p:cNvSpPr/>
              <p:nvPr/>
            </p:nvSpPr>
            <p:spPr>
              <a:xfrm>
                <a:off x="1890581" y="4810125"/>
                <a:ext cx="276999" cy="302711"/>
              </a:xfrm>
              <a:prstGeom prst="parallelogram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23" name="组合 122">
              <a:extLst>
                <a:ext uri="{FF2B5EF4-FFF2-40B4-BE49-F238E27FC236}">
                  <a16:creationId xmlns:a16="http://schemas.microsoft.com/office/drawing/2014/main" id="{A5D43770-CCE3-43B0-B863-56C28C3F654F}"/>
                </a:ext>
              </a:extLst>
            </p:cNvPr>
            <p:cNvGrpSpPr/>
            <p:nvPr/>
          </p:nvGrpSpPr>
          <p:grpSpPr>
            <a:xfrm>
              <a:off x="3179373" y="4810125"/>
              <a:ext cx="481655" cy="302711"/>
              <a:chOff x="1685925" y="4810125"/>
              <a:chExt cx="481655" cy="302711"/>
            </a:xfrm>
          </p:grpSpPr>
          <p:sp>
            <p:nvSpPr>
              <p:cNvPr id="124" name="平行四边形 123">
                <a:extLst>
                  <a:ext uri="{FF2B5EF4-FFF2-40B4-BE49-F238E27FC236}">
                    <a16:creationId xmlns:a16="http://schemas.microsoft.com/office/drawing/2014/main" id="{E2B60131-8445-40BF-BB55-2002A395F1FB}"/>
                  </a:ext>
                </a:extLst>
              </p:cNvPr>
              <p:cNvSpPr/>
              <p:nvPr/>
            </p:nvSpPr>
            <p:spPr>
              <a:xfrm>
                <a:off x="1685925" y="4810125"/>
                <a:ext cx="276999" cy="302711"/>
              </a:xfrm>
              <a:prstGeom prst="parallelogram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5" name="平行四边形 124">
                <a:extLst>
                  <a:ext uri="{FF2B5EF4-FFF2-40B4-BE49-F238E27FC236}">
                    <a16:creationId xmlns:a16="http://schemas.microsoft.com/office/drawing/2014/main" id="{76D3616E-D685-40A4-BA14-3D40F5415E61}"/>
                  </a:ext>
                </a:extLst>
              </p:cNvPr>
              <p:cNvSpPr/>
              <p:nvPr/>
            </p:nvSpPr>
            <p:spPr>
              <a:xfrm>
                <a:off x="1890581" y="4810125"/>
                <a:ext cx="276999" cy="302711"/>
              </a:xfrm>
              <a:prstGeom prst="parallelogram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26" name="组合 125">
              <a:extLst>
                <a:ext uri="{FF2B5EF4-FFF2-40B4-BE49-F238E27FC236}">
                  <a16:creationId xmlns:a16="http://schemas.microsoft.com/office/drawing/2014/main" id="{0ED72F19-7C12-4B3A-80AA-CF03ABC23312}"/>
                </a:ext>
              </a:extLst>
            </p:cNvPr>
            <p:cNvGrpSpPr/>
            <p:nvPr/>
          </p:nvGrpSpPr>
          <p:grpSpPr>
            <a:xfrm>
              <a:off x="3552735" y="4810125"/>
              <a:ext cx="481655" cy="302711"/>
              <a:chOff x="1685925" y="4810125"/>
              <a:chExt cx="481655" cy="302711"/>
            </a:xfrm>
          </p:grpSpPr>
          <p:sp>
            <p:nvSpPr>
              <p:cNvPr id="127" name="平行四边形 126">
                <a:extLst>
                  <a:ext uri="{FF2B5EF4-FFF2-40B4-BE49-F238E27FC236}">
                    <a16:creationId xmlns:a16="http://schemas.microsoft.com/office/drawing/2014/main" id="{F1C8D917-6C8A-43CA-B98E-1F9E912395AF}"/>
                  </a:ext>
                </a:extLst>
              </p:cNvPr>
              <p:cNvSpPr/>
              <p:nvPr/>
            </p:nvSpPr>
            <p:spPr>
              <a:xfrm>
                <a:off x="1685925" y="4810125"/>
                <a:ext cx="276999" cy="302711"/>
              </a:xfrm>
              <a:prstGeom prst="parallelogram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8" name="平行四边形 127">
                <a:extLst>
                  <a:ext uri="{FF2B5EF4-FFF2-40B4-BE49-F238E27FC236}">
                    <a16:creationId xmlns:a16="http://schemas.microsoft.com/office/drawing/2014/main" id="{C1DE836D-FB9C-4D4F-8B47-45BA04C45010}"/>
                  </a:ext>
                </a:extLst>
              </p:cNvPr>
              <p:cNvSpPr/>
              <p:nvPr/>
            </p:nvSpPr>
            <p:spPr>
              <a:xfrm>
                <a:off x="1890581" y="4810125"/>
                <a:ext cx="276999" cy="302711"/>
              </a:xfrm>
              <a:prstGeom prst="parallelogram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29" name="组合 128">
              <a:extLst>
                <a:ext uri="{FF2B5EF4-FFF2-40B4-BE49-F238E27FC236}">
                  <a16:creationId xmlns:a16="http://schemas.microsoft.com/office/drawing/2014/main" id="{C137376D-2CC4-495E-BCC2-46BA1A4CDF39}"/>
                </a:ext>
              </a:extLst>
            </p:cNvPr>
            <p:cNvGrpSpPr/>
            <p:nvPr/>
          </p:nvGrpSpPr>
          <p:grpSpPr>
            <a:xfrm>
              <a:off x="3926097" y="4810125"/>
              <a:ext cx="481655" cy="302711"/>
              <a:chOff x="1685925" y="4810125"/>
              <a:chExt cx="481655" cy="302711"/>
            </a:xfrm>
          </p:grpSpPr>
          <p:sp>
            <p:nvSpPr>
              <p:cNvPr id="130" name="平行四边形 129">
                <a:extLst>
                  <a:ext uri="{FF2B5EF4-FFF2-40B4-BE49-F238E27FC236}">
                    <a16:creationId xmlns:a16="http://schemas.microsoft.com/office/drawing/2014/main" id="{F1EB0BD7-DED6-4E92-A692-0CCA8D9F6B5A}"/>
                  </a:ext>
                </a:extLst>
              </p:cNvPr>
              <p:cNvSpPr/>
              <p:nvPr/>
            </p:nvSpPr>
            <p:spPr>
              <a:xfrm>
                <a:off x="1685925" y="4810125"/>
                <a:ext cx="276999" cy="302711"/>
              </a:xfrm>
              <a:prstGeom prst="parallelogram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1" name="平行四边形 130">
                <a:extLst>
                  <a:ext uri="{FF2B5EF4-FFF2-40B4-BE49-F238E27FC236}">
                    <a16:creationId xmlns:a16="http://schemas.microsoft.com/office/drawing/2014/main" id="{483B9816-41E4-48B5-B02F-2755B9AB2125}"/>
                  </a:ext>
                </a:extLst>
              </p:cNvPr>
              <p:cNvSpPr/>
              <p:nvPr/>
            </p:nvSpPr>
            <p:spPr>
              <a:xfrm>
                <a:off x="1890581" y="4810125"/>
                <a:ext cx="276999" cy="302711"/>
              </a:xfrm>
              <a:prstGeom prst="parallelogram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35" name="文本框 34">
            <a:extLst>
              <a:ext uri="{FF2B5EF4-FFF2-40B4-BE49-F238E27FC236}">
                <a16:creationId xmlns:a16="http://schemas.microsoft.com/office/drawing/2014/main" id="{ADCFBC63-D215-443F-A458-FEBDD7CF11D5}"/>
              </a:ext>
            </a:extLst>
          </p:cNvPr>
          <p:cNvSpPr txBox="1"/>
          <p:nvPr/>
        </p:nvSpPr>
        <p:spPr>
          <a:xfrm>
            <a:off x="585581" y="4868994"/>
            <a:ext cx="1616815" cy="369332"/>
          </a:xfrm>
          <a:prstGeom prst="rect">
            <a:avLst/>
          </a:prstGeom>
          <a:noFill/>
        </p:spPr>
        <p:txBody>
          <a:bodyPr wrap="square" lIns="0" tIns="45720" rIns="0" bIns="45720" rtlCol="0">
            <a:spAutoFit/>
          </a:bodyPr>
          <a:lstStyle/>
          <a:p>
            <a:r>
              <a:rPr lang="zh-CN" altLang="en-US" dirty="0"/>
              <a:t>策划人：鲍占宇</a:t>
            </a:r>
          </a:p>
        </p:txBody>
      </p:sp>
      <p:grpSp>
        <p:nvGrpSpPr>
          <p:cNvPr id="100" name="组合 99">
            <a:extLst>
              <a:ext uri="{FF2B5EF4-FFF2-40B4-BE49-F238E27FC236}">
                <a16:creationId xmlns:a16="http://schemas.microsoft.com/office/drawing/2014/main" id="{FE586302-53ED-44AD-A0DC-2619E8F77E50}"/>
              </a:ext>
            </a:extLst>
          </p:cNvPr>
          <p:cNvGrpSpPr/>
          <p:nvPr/>
        </p:nvGrpSpPr>
        <p:grpSpPr>
          <a:xfrm>
            <a:off x="585580" y="5677592"/>
            <a:ext cx="3122273" cy="646331"/>
            <a:chOff x="585581" y="5330195"/>
            <a:chExt cx="2414266" cy="646331"/>
          </a:xfrm>
        </p:grpSpPr>
        <p:grpSp>
          <p:nvGrpSpPr>
            <p:cNvPr id="132" name="组合 131">
              <a:extLst>
                <a:ext uri="{FF2B5EF4-FFF2-40B4-BE49-F238E27FC236}">
                  <a16:creationId xmlns:a16="http://schemas.microsoft.com/office/drawing/2014/main" id="{0EA9BCA1-B86B-45DC-9908-BB9DAAE3A43C}"/>
                </a:ext>
              </a:extLst>
            </p:cNvPr>
            <p:cNvGrpSpPr/>
            <p:nvPr/>
          </p:nvGrpSpPr>
          <p:grpSpPr>
            <a:xfrm>
              <a:off x="585581" y="5706203"/>
              <a:ext cx="2412000" cy="144000"/>
              <a:chOff x="1685925" y="4810125"/>
              <a:chExt cx="2721827" cy="302711"/>
            </a:xfrm>
          </p:grpSpPr>
          <p:grpSp>
            <p:nvGrpSpPr>
              <p:cNvPr id="133" name="组合 132">
                <a:extLst>
                  <a:ext uri="{FF2B5EF4-FFF2-40B4-BE49-F238E27FC236}">
                    <a16:creationId xmlns:a16="http://schemas.microsoft.com/office/drawing/2014/main" id="{AA3676AB-2F99-4DAA-8F8C-2B746C883F5B}"/>
                  </a:ext>
                </a:extLst>
              </p:cNvPr>
              <p:cNvGrpSpPr/>
              <p:nvPr/>
            </p:nvGrpSpPr>
            <p:grpSpPr>
              <a:xfrm>
                <a:off x="1685925" y="4810125"/>
                <a:ext cx="481655" cy="302711"/>
                <a:chOff x="1685925" y="4810125"/>
                <a:chExt cx="481655" cy="302711"/>
              </a:xfrm>
            </p:grpSpPr>
            <p:sp>
              <p:nvSpPr>
                <p:cNvPr id="152" name="平行四边形 151">
                  <a:extLst>
                    <a:ext uri="{FF2B5EF4-FFF2-40B4-BE49-F238E27FC236}">
                      <a16:creationId xmlns:a16="http://schemas.microsoft.com/office/drawing/2014/main" id="{99990BCF-B119-41A6-B869-534ADD0BABCE}"/>
                    </a:ext>
                  </a:extLst>
                </p:cNvPr>
                <p:cNvSpPr/>
                <p:nvPr/>
              </p:nvSpPr>
              <p:spPr>
                <a:xfrm>
                  <a:off x="1685925" y="4810125"/>
                  <a:ext cx="276999" cy="302711"/>
                </a:xfrm>
                <a:prstGeom prst="parallelogram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53" name="平行四边形 152">
                  <a:extLst>
                    <a:ext uri="{FF2B5EF4-FFF2-40B4-BE49-F238E27FC236}">
                      <a16:creationId xmlns:a16="http://schemas.microsoft.com/office/drawing/2014/main" id="{6D4375E9-AE43-4340-AE8F-071A18522A10}"/>
                    </a:ext>
                  </a:extLst>
                </p:cNvPr>
                <p:cNvSpPr/>
                <p:nvPr/>
              </p:nvSpPr>
              <p:spPr>
                <a:xfrm>
                  <a:off x="1890581" y="4810125"/>
                  <a:ext cx="276999" cy="302711"/>
                </a:xfrm>
                <a:prstGeom prst="parallelogram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134" name="组合 133">
                <a:extLst>
                  <a:ext uri="{FF2B5EF4-FFF2-40B4-BE49-F238E27FC236}">
                    <a16:creationId xmlns:a16="http://schemas.microsoft.com/office/drawing/2014/main" id="{05F0E1F5-69B0-4E3C-9F6F-312CD1AC9CEA}"/>
                  </a:ext>
                </a:extLst>
              </p:cNvPr>
              <p:cNvGrpSpPr/>
              <p:nvPr/>
            </p:nvGrpSpPr>
            <p:grpSpPr>
              <a:xfrm>
                <a:off x="2059287" y="4810125"/>
                <a:ext cx="481655" cy="302711"/>
                <a:chOff x="1685925" y="4810125"/>
                <a:chExt cx="481655" cy="302711"/>
              </a:xfrm>
            </p:grpSpPr>
            <p:sp>
              <p:nvSpPr>
                <p:cNvPr id="150" name="平行四边形 149">
                  <a:extLst>
                    <a:ext uri="{FF2B5EF4-FFF2-40B4-BE49-F238E27FC236}">
                      <a16:creationId xmlns:a16="http://schemas.microsoft.com/office/drawing/2014/main" id="{24F62469-7AD8-4981-A18C-A8ECA0048ADC}"/>
                    </a:ext>
                  </a:extLst>
                </p:cNvPr>
                <p:cNvSpPr/>
                <p:nvPr/>
              </p:nvSpPr>
              <p:spPr>
                <a:xfrm>
                  <a:off x="1685925" y="4810125"/>
                  <a:ext cx="276999" cy="302711"/>
                </a:xfrm>
                <a:prstGeom prst="parallelogram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51" name="平行四边形 150">
                  <a:extLst>
                    <a:ext uri="{FF2B5EF4-FFF2-40B4-BE49-F238E27FC236}">
                      <a16:creationId xmlns:a16="http://schemas.microsoft.com/office/drawing/2014/main" id="{3D482E44-41F9-461B-93C0-71E12CE0D5B3}"/>
                    </a:ext>
                  </a:extLst>
                </p:cNvPr>
                <p:cNvSpPr/>
                <p:nvPr/>
              </p:nvSpPr>
              <p:spPr>
                <a:xfrm>
                  <a:off x="1890581" y="4810125"/>
                  <a:ext cx="276999" cy="302711"/>
                </a:xfrm>
                <a:prstGeom prst="parallelogram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135" name="组合 134">
                <a:extLst>
                  <a:ext uri="{FF2B5EF4-FFF2-40B4-BE49-F238E27FC236}">
                    <a16:creationId xmlns:a16="http://schemas.microsoft.com/office/drawing/2014/main" id="{FA528141-C55A-47B3-91C8-AB9821905CA2}"/>
                  </a:ext>
                </a:extLst>
              </p:cNvPr>
              <p:cNvGrpSpPr/>
              <p:nvPr/>
            </p:nvGrpSpPr>
            <p:grpSpPr>
              <a:xfrm>
                <a:off x="2432649" y="4810125"/>
                <a:ext cx="481655" cy="302711"/>
                <a:chOff x="1685925" y="4810125"/>
                <a:chExt cx="481655" cy="302711"/>
              </a:xfrm>
            </p:grpSpPr>
            <p:sp>
              <p:nvSpPr>
                <p:cNvPr id="148" name="平行四边形 147">
                  <a:extLst>
                    <a:ext uri="{FF2B5EF4-FFF2-40B4-BE49-F238E27FC236}">
                      <a16:creationId xmlns:a16="http://schemas.microsoft.com/office/drawing/2014/main" id="{DDCE84BB-04F7-48BA-8137-A92AF17CF368}"/>
                    </a:ext>
                  </a:extLst>
                </p:cNvPr>
                <p:cNvSpPr/>
                <p:nvPr/>
              </p:nvSpPr>
              <p:spPr>
                <a:xfrm>
                  <a:off x="1685925" y="4810125"/>
                  <a:ext cx="276999" cy="302711"/>
                </a:xfrm>
                <a:prstGeom prst="parallelogram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49" name="平行四边形 148">
                  <a:extLst>
                    <a:ext uri="{FF2B5EF4-FFF2-40B4-BE49-F238E27FC236}">
                      <a16:creationId xmlns:a16="http://schemas.microsoft.com/office/drawing/2014/main" id="{8E90E4C0-319F-440F-8C20-3088D49192F4}"/>
                    </a:ext>
                  </a:extLst>
                </p:cNvPr>
                <p:cNvSpPr/>
                <p:nvPr/>
              </p:nvSpPr>
              <p:spPr>
                <a:xfrm>
                  <a:off x="1890581" y="4810125"/>
                  <a:ext cx="276999" cy="302711"/>
                </a:xfrm>
                <a:prstGeom prst="parallelogram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136" name="组合 135">
                <a:extLst>
                  <a:ext uri="{FF2B5EF4-FFF2-40B4-BE49-F238E27FC236}">
                    <a16:creationId xmlns:a16="http://schemas.microsoft.com/office/drawing/2014/main" id="{54A8CD5B-9A07-4CE1-92B5-DF507718EFB0}"/>
                  </a:ext>
                </a:extLst>
              </p:cNvPr>
              <p:cNvGrpSpPr/>
              <p:nvPr/>
            </p:nvGrpSpPr>
            <p:grpSpPr>
              <a:xfrm>
                <a:off x="2806011" y="4810125"/>
                <a:ext cx="481655" cy="302711"/>
                <a:chOff x="1685925" y="4810125"/>
                <a:chExt cx="481655" cy="302711"/>
              </a:xfrm>
            </p:grpSpPr>
            <p:sp>
              <p:nvSpPr>
                <p:cNvPr id="146" name="平行四边形 145">
                  <a:extLst>
                    <a:ext uri="{FF2B5EF4-FFF2-40B4-BE49-F238E27FC236}">
                      <a16:creationId xmlns:a16="http://schemas.microsoft.com/office/drawing/2014/main" id="{95D3B249-E230-4ADF-98CE-C146B7841ECF}"/>
                    </a:ext>
                  </a:extLst>
                </p:cNvPr>
                <p:cNvSpPr/>
                <p:nvPr/>
              </p:nvSpPr>
              <p:spPr>
                <a:xfrm>
                  <a:off x="1685925" y="4810125"/>
                  <a:ext cx="276999" cy="302711"/>
                </a:xfrm>
                <a:prstGeom prst="parallelogram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47" name="平行四边形 146">
                  <a:extLst>
                    <a:ext uri="{FF2B5EF4-FFF2-40B4-BE49-F238E27FC236}">
                      <a16:creationId xmlns:a16="http://schemas.microsoft.com/office/drawing/2014/main" id="{57A6E246-C022-485A-8053-84C67BE58983}"/>
                    </a:ext>
                  </a:extLst>
                </p:cNvPr>
                <p:cNvSpPr/>
                <p:nvPr/>
              </p:nvSpPr>
              <p:spPr>
                <a:xfrm>
                  <a:off x="1890581" y="4810125"/>
                  <a:ext cx="276999" cy="302711"/>
                </a:xfrm>
                <a:prstGeom prst="parallelogram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137" name="组合 136">
                <a:extLst>
                  <a:ext uri="{FF2B5EF4-FFF2-40B4-BE49-F238E27FC236}">
                    <a16:creationId xmlns:a16="http://schemas.microsoft.com/office/drawing/2014/main" id="{02F775FB-7A93-468D-AED9-D30A1D187C0E}"/>
                  </a:ext>
                </a:extLst>
              </p:cNvPr>
              <p:cNvGrpSpPr/>
              <p:nvPr/>
            </p:nvGrpSpPr>
            <p:grpSpPr>
              <a:xfrm>
                <a:off x="3179373" y="4810125"/>
                <a:ext cx="481655" cy="302711"/>
                <a:chOff x="1685925" y="4810125"/>
                <a:chExt cx="481655" cy="302711"/>
              </a:xfrm>
            </p:grpSpPr>
            <p:sp>
              <p:nvSpPr>
                <p:cNvPr id="144" name="平行四边形 143">
                  <a:extLst>
                    <a:ext uri="{FF2B5EF4-FFF2-40B4-BE49-F238E27FC236}">
                      <a16:creationId xmlns:a16="http://schemas.microsoft.com/office/drawing/2014/main" id="{1FA58AD1-C5C8-4FF4-97E6-9693C5A976DA}"/>
                    </a:ext>
                  </a:extLst>
                </p:cNvPr>
                <p:cNvSpPr/>
                <p:nvPr/>
              </p:nvSpPr>
              <p:spPr>
                <a:xfrm>
                  <a:off x="1685925" y="4810125"/>
                  <a:ext cx="276999" cy="302711"/>
                </a:xfrm>
                <a:prstGeom prst="parallelogram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45" name="平行四边形 144">
                  <a:extLst>
                    <a:ext uri="{FF2B5EF4-FFF2-40B4-BE49-F238E27FC236}">
                      <a16:creationId xmlns:a16="http://schemas.microsoft.com/office/drawing/2014/main" id="{AC677146-6BD5-41DB-B64B-2A64426EB559}"/>
                    </a:ext>
                  </a:extLst>
                </p:cNvPr>
                <p:cNvSpPr/>
                <p:nvPr/>
              </p:nvSpPr>
              <p:spPr>
                <a:xfrm>
                  <a:off x="1890581" y="4810125"/>
                  <a:ext cx="276999" cy="302711"/>
                </a:xfrm>
                <a:prstGeom prst="parallelogram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138" name="组合 137">
                <a:extLst>
                  <a:ext uri="{FF2B5EF4-FFF2-40B4-BE49-F238E27FC236}">
                    <a16:creationId xmlns:a16="http://schemas.microsoft.com/office/drawing/2014/main" id="{8AC3280E-26B7-40CA-9E5C-1C4748D1C683}"/>
                  </a:ext>
                </a:extLst>
              </p:cNvPr>
              <p:cNvGrpSpPr/>
              <p:nvPr/>
            </p:nvGrpSpPr>
            <p:grpSpPr>
              <a:xfrm>
                <a:off x="3552735" y="4810125"/>
                <a:ext cx="481655" cy="302711"/>
                <a:chOff x="1685925" y="4810125"/>
                <a:chExt cx="481655" cy="302711"/>
              </a:xfrm>
            </p:grpSpPr>
            <p:sp>
              <p:nvSpPr>
                <p:cNvPr id="142" name="平行四边形 141">
                  <a:extLst>
                    <a:ext uri="{FF2B5EF4-FFF2-40B4-BE49-F238E27FC236}">
                      <a16:creationId xmlns:a16="http://schemas.microsoft.com/office/drawing/2014/main" id="{DB6963CE-1EAC-4889-8529-8DEDFD6878BA}"/>
                    </a:ext>
                  </a:extLst>
                </p:cNvPr>
                <p:cNvSpPr/>
                <p:nvPr/>
              </p:nvSpPr>
              <p:spPr>
                <a:xfrm>
                  <a:off x="1685925" y="4810125"/>
                  <a:ext cx="276999" cy="302711"/>
                </a:xfrm>
                <a:prstGeom prst="parallelogram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43" name="平行四边形 142">
                  <a:extLst>
                    <a:ext uri="{FF2B5EF4-FFF2-40B4-BE49-F238E27FC236}">
                      <a16:creationId xmlns:a16="http://schemas.microsoft.com/office/drawing/2014/main" id="{DF76B0EE-80AF-4CD0-8D96-17A907B59DC9}"/>
                    </a:ext>
                  </a:extLst>
                </p:cNvPr>
                <p:cNvSpPr/>
                <p:nvPr/>
              </p:nvSpPr>
              <p:spPr>
                <a:xfrm>
                  <a:off x="1890581" y="4810125"/>
                  <a:ext cx="276999" cy="302711"/>
                </a:xfrm>
                <a:prstGeom prst="parallelogram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139" name="组合 138">
                <a:extLst>
                  <a:ext uri="{FF2B5EF4-FFF2-40B4-BE49-F238E27FC236}">
                    <a16:creationId xmlns:a16="http://schemas.microsoft.com/office/drawing/2014/main" id="{F3D207CB-7C44-4CA3-A90F-F663E6CB98AD}"/>
                  </a:ext>
                </a:extLst>
              </p:cNvPr>
              <p:cNvGrpSpPr/>
              <p:nvPr/>
            </p:nvGrpSpPr>
            <p:grpSpPr>
              <a:xfrm>
                <a:off x="3926097" y="4810125"/>
                <a:ext cx="481655" cy="302711"/>
                <a:chOff x="1685925" y="4810125"/>
                <a:chExt cx="481655" cy="302711"/>
              </a:xfrm>
            </p:grpSpPr>
            <p:sp>
              <p:nvSpPr>
                <p:cNvPr id="140" name="平行四边形 139">
                  <a:extLst>
                    <a:ext uri="{FF2B5EF4-FFF2-40B4-BE49-F238E27FC236}">
                      <a16:creationId xmlns:a16="http://schemas.microsoft.com/office/drawing/2014/main" id="{1FB501DD-38BB-48AF-96D7-9F90DB248210}"/>
                    </a:ext>
                  </a:extLst>
                </p:cNvPr>
                <p:cNvSpPr/>
                <p:nvPr/>
              </p:nvSpPr>
              <p:spPr>
                <a:xfrm>
                  <a:off x="1685925" y="4810125"/>
                  <a:ext cx="276999" cy="302711"/>
                </a:xfrm>
                <a:prstGeom prst="parallelogram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41" name="平行四边形 140">
                  <a:extLst>
                    <a:ext uri="{FF2B5EF4-FFF2-40B4-BE49-F238E27FC236}">
                      <a16:creationId xmlns:a16="http://schemas.microsoft.com/office/drawing/2014/main" id="{392571AA-74E3-4A38-866A-89FE2DAB7282}"/>
                    </a:ext>
                  </a:extLst>
                </p:cNvPr>
                <p:cNvSpPr/>
                <p:nvPr/>
              </p:nvSpPr>
              <p:spPr>
                <a:xfrm>
                  <a:off x="1890581" y="4810125"/>
                  <a:ext cx="276999" cy="302711"/>
                </a:xfrm>
                <a:prstGeom prst="parallelogram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sp>
          <p:nvSpPr>
            <p:cNvPr id="154" name="文本框 153">
              <a:extLst>
                <a:ext uri="{FF2B5EF4-FFF2-40B4-BE49-F238E27FC236}">
                  <a16:creationId xmlns:a16="http://schemas.microsoft.com/office/drawing/2014/main" id="{360C2C7E-9815-4E84-9800-90449F800FBA}"/>
                </a:ext>
              </a:extLst>
            </p:cNvPr>
            <p:cNvSpPr txBox="1"/>
            <p:nvPr/>
          </p:nvSpPr>
          <p:spPr>
            <a:xfrm>
              <a:off x="585581" y="5330195"/>
              <a:ext cx="2414266" cy="646331"/>
            </a:xfrm>
            <a:prstGeom prst="rect">
              <a:avLst/>
            </a:prstGeom>
            <a:noFill/>
          </p:spPr>
          <p:txBody>
            <a:bodyPr wrap="square" lIns="0" tIns="45720" rIns="91440" bIns="45720" rtlCol="0">
              <a:spAutoFit/>
            </a:bodyPr>
            <a:lstStyle/>
            <a:p>
              <a:r>
                <a:rPr lang="zh-CN" altLang="en-US" dirty="0"/>
                <a:t>指导老师：二木</a:t>
              </a:r>
              <a:r>
                <a:rPr lang="en-US" altLang="zh-CN" dirty="0"/>
                <a:t>&amp;</a:t>
              </a:r>
              <a:r>
                <a:rPr lang="zh-CN" altLang="en-US" dirty="0"/>
                <a:t>愚人</a:t>
              </a:r>
              <a:r>
                <a:rPr lang="en-US" altLang="zh-CN" dirty="0"/>
                <a:t>&amp;</a:t>
              </a:r>
              <a:r>
                <a:rPr lang="zh-CN" altLang="en-US" dirty="0"/>
                <a:t>大虾</a:t>
              </a:r>
            </a:p>
          </p:txBody>
        </p:sp>
      </p:grpSp>
      <p:grpSp>
        <p:nvGrpSpPr>
          <p:cNvPr id="180" name="组合 179">
            <a:extLst>
              <a:ext uri="{FF2B5EF4-FFF2-40B4-BE49-F238E27FC236}">
                <a16:creationId xmlns:a16="http://schemas.microsoft.com/office/drawing/2014/main" id="{7A515294-2826-40D6-B0EC-8A52A63731E3}"/>
              </a:ext>
            </a:extLst>
          </p:cNvPr>
          <p:cNvGrpSpPr/>
          <p:nvPr/>
        </p:nvGrpSpPr>
        <p:grpSpPr>
          <a:xfrm>
            <a:off x="5565011" y="3365101"/>
            <a:ext cx="6136658" cy="2832499"/>
            <a:chOff x="5565011" y="3486150"/>
            <a:chExt cx="6136658" cy="2832499"/>
          </a:xfrm>
        </p:grpSpPr>
        <p:sp>
          <p:nvSpPr>
            <p:cNvPr id="179" name="矩形: 圆角 178">
              <a:extLst>
                <a:ext uri="{FF2B5EF4-FFF2-40B4-BE49-F238E27FC236}">
                  <a16:creationId xmlns:a16="http://schemas.microsoft.com/office/drawing/2014/main" id="{5041EB02-F74A-4BCF-AB9F-18F4A218F0C8}"/>
                </a:ext>
              </a:extLst>
            </p:cNvPr>
            <p:cNvSpPr/>
            <p:nvPr/>
          </p:nvSpPr>
          <p:spPr>
            <a:xfrm>
              <a:off x="5660261" y="3524250"/>
              <a:ext cx="6041408" cy="2794399"/>
            </a:xfrm>
            <a:prstGeom prst="roundRect">
              <a:avLst>
                <a:gd name="adj" fmla="val 8962"/>
              </a:avLst>
            </a:prstGeom>
            <a:pattFill prst="wdDnDiag">
              <a:fgClr>
                <a:schemeClr val="accent2"/>
              </a:fgClr>
              <a:bgClr>
                <a:schemeClr val="accent1">
                  <a:lumMod val="50000"/>
                </a:schemeClr>
              </a:bgClr>
            </a:pattFill>
            <a:ln w="603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90" name="矩形: 圆角 89">
              <a:extLst>
                <a:ext uri="{FF2B5EF4-FFF2-40B4-BE49-F238E27FC236}">
                  <a16:creationId xmlns:a16="http://schemas.microsoft.com/office/drawing/2014/main" id="{83F9C563-86F3-478F-A541-7774BFDCC870}"/>
                </a:ext>
              </a:extLst>
            </p:cNvPr>
            <p:cNvSpPr/>
            <p:nvPr/>
          </p:nvSpPr>
          <p:spPr>
            <a:xfrm>
              <a:off x="5565011" y="3486150"/>
              <a:ext cx="6041408" cy="2737249"/>
            </a:xfrm>
            <a:prstGeom prst="roundRect">
              <a:avLst>
                <a:gd name="adj" fmla="val 8962"/>
              </a:avLst>
            </a:prstGeom>
            <a:solidFill>
              <a:schemeClr val="tx1"/>
            </a:solidFill>
            <a:ln w="635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78" name="星形: 十二角 177">
            <a:extLst>
              <a:ext uri="{FF2B5EF4-FFF2-40B4-BE49-F238E27FC236}">
                <a16:creationId xmlns:a16="http://schemas.microsoft.com/office/drawing/2014/main" id="{EB8FBCA2-47E4-4C42-B42D-42B30E5D9D85}"/>
              </a:ext>
            </a:extLst>
          </p:cNvPr>
          <p:cNvSpPr/>
          <p:nvPr/>
        </p:nvSpPr>
        <p:spPr>
          <a:xfrm rot="21189495">
            <a:off x="3285645" y="4289529"/>
            <a:ext cx="2793915" cy="2105050"/>
          </a:xfrm>
          <a:prstGeom prst="star12">
            <a:avLst>
              <a:gd name="adj" fmla="val 42879"/>
            </a:avLst>
          </a:prstGeom>
          <a:solidFill>
            <a:srgbClr val="0F0C7A"/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48" name="组合 247">
            <a:extLst>
              <a:ext uri="{FF2B5EF4-FFF2-40B4-BE49-F238E27FC236}">
                <a16:creationId xmlns:a16="http://schemas.microsoft.com/office/drawing/2014/main" id="{61AB25D2-1371-4FEA-A82F-9E70BCFCCCC7}"/>
              </a:ext>
            </a:extLst>
          </p:cNvPr>
          <p:cNvGrpSpPr/>
          <p:nvPr/>
        </p:nvGrpSpPr>
        <p:grpSpPr>
          <a:xfrm>
            <a:off x="6073043" y="5863924"/>
            <a:ext cx="5263219" cy="130016"/>
            <a:chOff x="5882543" y="3520350"/>
            <a:chExt cx="5263219" cy="130016"/>
          </a:xfrm>
        </p:grpSpPr>
        <p:grpSp>
          <p:nvGrpSpPr>
            <p:cNvPr id="249" name="组合 248">
              <a:extLst>
                <a:ext uri="{FF2B5EF4-FFF2-40B4-BE49-F238E27FC236}">
                  <a16:creationId xmlns:a16="http://schemas.microsoft.com/office/drawing/2014/main" id="{CCFCFA2D-E254-46AE-91D4-D74EC8C083DF}"/>
                </a:ext>
              </a:extLst>
            </p:cNvPr>
            <p:cNvGrpSpPr/>
            <p:nvPr/>
          </p:nvGrpSpPr>
          <p:grpSpPr>
            <a:xfrm>
              <a:off x="5882543" y="3520350"/>
              <a:ext cx="1800000" cy="130016"/>
              <a:chOff x="1685925" y="4810125"/>
              <a:chExt cx="2721827" cy="302711"/>
            </a:xfrm>
          </p:grpSpPr>
          <p:grpSp>
            <p:nvGrpSpPr>
              <p:cNvPr id="294" name="组合 293">
                <a:extLst>
                  <a:ext uri="{FF2B5EF4-FFF2-40B4-BE49-F238E27FC236}">
                    <a16:creationId xmlns:a16="http://schemas.microsoft.com/office/drawing/2014/main" id="{E950AE86-499B-4EB8-8B75-B81EA1093FB0}"/>
                  </a:ext>
                </a:extLst>
              </p:cNvPr>
              <p:cNvGrpSpPr/>
              <p:nvPr/>
            </p:nvGrpSpPr>
            <p:grpSpPr>
              <a:xfrm>
                <a:off x="1685925" y="4810125"/>
                <a:ext cx="481655" cy="302711"/>
                <a:chOff x="1685925" y="4810125"/>
                <a:chExt cx="481655" cy="302711"/>
              </a:xfrm>
            </p:grpSpPr>
            <p:sp>
              <p:nvSpPr>
                <p:cNvPr id="313" name="平行四边形 312">
                  <a:extLst>
                    <a:ext uri="{FF2B5EF4-FFF2-40B4-BE49-F238E27FC236}">
                      <a16:creationId xmlns:a16="http://schemas.microsoft.com/office/drawing/2014/main" id="{0FD21ACB-6C3D-4BDE-855B-A64056AFF823}"/>
                    </a:ext>
                  </a:extLst>
                </p:cNvPr>
                <p:cNvSpPr/>
                <p:nvPr/>
              </p:nvSpPr>
              <p:spPr>
                <a:xfrm>
                  <a:off x="1685925" y="4810125"/>
                  <a:ext cx="276999" cy="302711"/>
                </a:xfrm>
                <a:prstGeom prst="parallelogram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14" name="平行四边形 313">
                  <a:extLst>
                    <a:ext uri="{FF2B5EF4-FFF2-40B4-BE49-F238E27FC236}">
                      <a16:creationId xmlns:a16="http://schemas.microsoft.com/office/drawing/2014/main" id="{C086BD26-921A-4D0C-BB76-1890F3B632D8}"/>
                    </a:ext>
                  </a:extLst>
                </p:cNvPr>
                <p:cNvSpPr/>
                <p:nvPr/>
              </p:nvSpPr>
              <p:spPr>
                <a:xfrm>
                  <a:off x="1890581" y="4810125"/>
                  <a:ext cx="276999" cy="302711"/>
                </a:xfrm>
                <a:prstGeom prst="parallelogram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295" name="组合 294">
                <a:extLst>
                  <a:ext uri="{FF2B5EF4-FFF2-40B4-BE49-F238E27FC236}">
                    <a16:creationId xmlns:a16="http://schemas.microsoft.com/office/drawing/2014/main" id="{05FC7FE1-E664-4677-AF9D-C74CD807CF0E}"/>
                  </a:ext>
                </a:extLst>
              </p:cNvPr>
              <p:cNvGrpSpPr/>
              <p:nvPr/>
            </p:nvGrpSpPr>
            <p:grpSpPr>
              <a:xfrm>
                <a:off x="2059287" y="4810125"/>
                <a:ext cx="481655" cy="302711"/>
                <a:chOff x="1685925" y="4810125"/>
                <a:chExt cx="481655" cy="302711"/>
              </a:xfrm>
            </p:grpSpPr>
            <p:sp>
              <p:nvSpPr>
                <p:cNvPr id="311" name="平行四边形 310">
                  <a:extLst>
                    <a:ext uri="{FF2B5EF4-FFF2-40B4-BE49-F238E27FC236}">
                      <a16:creationId xmlns:a16="http://schemas.microsoft.com/office/drawing/2014/main" id="{E2D7307A-D2D6-4559-8D76-4D164711A64E}"/>
                    </a:ext>
                  </a:extLst>
                </p:cNvPr>
                <p:cNvSpPr/>
                <p:nvPr/>
              </p:nvSpPr>
              <p:spPr>
                <a:xfrm>
                  <a:off x="1685925" y="4810125"/>
                  <a:ext cx="276999" cy="302711"/>
                </a:xfrm>
                <a:prstGeom prst="parallelogram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12" name="平行四边形 311">
                  <a:extLst>
                    <a:ext uri="{FF2B5EF4-FFF2-40B4-BE49-F238E27FC236}">
                      <a16:creationId xmlns:a16="http://schemas.microsoft.com/office/drawing/2014/main" id="{6AABECF0-573D-43A4-8136-355910AA777D}"/>
                    </a:ext>
                  </a:extLst>
                </p:cNvPr>
                <p:cNvSpPr/>
                <p:nvPr/>
              </p:nvSpPr>
              <p:spPr>
                <a:xfrm>
                  <a:off x="1890581" y="4810125"/>
                  <a:ext cx="276999" cy="302711"/>
                </a:xfrm>
                <a:prstGeom prst="parallelogram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296" name="组合 295">
                <a:extLst>
                  <a:ext uri="{FF2B5EF4-FFF2-40B4-BE49-F238E27FC236}">
                    <a16:creationId xmlns:a16="http://schemas.microsoft.com/office/drawing/2014/main" id="{94564080-8F7F-45C3-91B4-06C90E129960}"/>
                  </a:ext>
                </a:extLst>
              </p:cNvPr>
              <p:cNvGrpSpPr/>
              <p:nvPr/>
            </p:nvGrpSpPr>
            <p:grpSpPr>
              <a:xfrm>
                <a:off x="2432649" y="4810125"/>
                <a:ext cx="481655" cy="302711"/>
                <a:chOff x="1685925" y="4810125"/>
                <a:chExt cx="481655" cy="302711"/>
              </a:xfrm>
            </p:grpSpPr>
            <p:sp>
              <p:nvSpPr>
                <p:cNvPr id="309" name="平行四边形 308">
                  <a:extLst>
                    <a:ext uri="{FF2B5EF4-FFF2-40B4-BE49-F238E27FC236}">
                      <a16:creationId xmlns:a16="http://schemas.microsoft.com/office/drawing/2014/main" id="{440ED5C0-D34B-47FB-BEB0-1BA45E425A54}"/>
                    </a:ext>
                  </a:extLst>
                </p:cNvPr>
                <p:cNvSpPr/>
                <p:nvPr/>
              </p:nvSpPr>
              <p:spPr>
                <a:xfrm>
                  <a:off x="1685925" y="4810125"/>
                  <a:ext cx="276999" cy="302711"/>
                </a:xfrm>
                <a:prstGeom prst="parallelogram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10" name="平行四边形 309">
                  <a:extLst>
                    <a:ext uri="{FF2B5EF4-FFF2-40B4-BE49-F238E27FC236}">
                      <a16:creationId xmlns:a16="http://schemas.microsoft.com/office/drawing/2014/main" id="{B8DC67B2-2B35-4572-B377-722A140532D5}"/>
                    </a:ext>
                  </a:extLst>
                </p:cNvPr>
                <p:cNvSpPr/>
                <p:nvPr/>
              </p:nvSpPr>
              <p:spPr>
                <a:xfrm>
                  <a:off x="1890581" y="4810125"/>
                  <a:ext cx="276999" cy="302711"/>
                </a:xfrm>
                <a:prstGeom prst="parallelogram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297" name="组合 296">
                <a:extLst>
                  <a:ext uri="{FF2B5EF4-FFF2-40B4-BE49-F238E27FC236}">
                    <a16:creationId xmlns:a16="http://schemas.microsoft.com/office/drawing/2014/main" id="{BC4AB76A-AF77-453A-8AA5-00467A42B587}"/>
                  </a:ext>
                </a:extLst>
              </p:cNvPr>
              <p:cNvGrpSpPr/>
              <p:nvPr/>
            </p:nvGrpSpPr>
            <p:grpSpPr>
              <a:xfrm>
                <a:off x="2806011" y="4810125"/>
                <a:ext cx="481655" cy="302711"/>
                <a:chOff x="1685925" y="4810125"/>
                <a:chExt cx="481655" cy="302711"/>
              </a:xfrm>
            </p:grpSpPr>
            <p:sp>
              <p:nvSpPr>
                <p:cNvPr id="307" name="平行四边形 306">
                  <a:extLst>
                    <a:ext uri="{FF2B5EF4-FFF2-40B4-BE49-F238E27FC236}">
                      <a16:creationId xmlns:a16="http://schemas.microsoft.com/office/drawing/2014/main" id="{EEBAC66D-9483-45C4-AF39-F50EEEC2D05F}"/>
                    </a:ext>
                  </a:extLst>
                </p:cNvPr>
                <p:cNvSpPr/>
                <p:nvPr/>
              </p:nvSpPr>
              <p:spPr>
                <a:xfrm>
                  <a:off x="1685925" y="4810125"/>
                  <a:ext cx="276999" cy="302711"/>
                </a:xfrm>
                <a:prstGeom prst="parallelogram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08" name="平行四边形 307">
                  <a:extLst>
                    <a:ext uri="{FF2B5EF4-FFF2-40B4-BE49-F238E27FC236}">
                      <a16:creationId xmlns:a16="http://schemas.microsoft.com/office/drawing/2014/main" id="{52775B62-7078-44DC-96E3-2A784E101598}"/>
                    </a:ext>
                  </a:extLst>
                </p:cNvPr>
                <p:cNvSpPr/>
                <p:nvPr/>
              </p:nvSpPr>
              <p:spPr>
                <a:xfrm>
                  <a:off x="1890581" y="4810125"/>
                  <a:ext cx="276999" cy="302711"/>
                </a:xfrm>
                <a:prstGeom prst="parallelogram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298" name="组合 297">
                <a:extLst>
                  <a:ext uri="{FF2B5EF4-FFF2-40B4-BE49-F238E27FC236}">
                    <a16:creationId xmlns:a16="http://schemas.microsoft.com/office/drawing/2014/main" id="{2EB2AD01-B531-45F6-8CE2-895A9CC4AFA7}"/>
                  </a:ext>
                </a:extLst>
              </p:cNvPr>
              <p:cNvGrpSpPr/>
              <p:nvPr/>
            </p:nvGrpSpPr>
            <p:grpSpPr>
              <a:xfrm>
                <a:off x="3179373" y="4810125"/>
                <a:ext cx="481655" cy="302711"/>
                <a:chOff x="1685925" y="4810125"/>
                <a:chExt cx="481655" cy="302711"/>
              </a:xfrm>
            </p:grpSpPr>
            <p:sp>
              <p:nvSpPr>
                <p:cNvPr id="305" name="平行四边形 304">
                  <a:extLst>
                    <a:ext uri="{FF2B5EF4-FFF2-40B4-BE49-F238E27FC236}">
                      <a16:creationId xmlns:a16="http://schemas.microsoft.com/office/drawing/2014/main" id="{8B8F0C5B-8793-4778-879F-82161F07B965}"/>
                    </a:ext>
                  </a:extLst>
                </p:cNvPr>
                <p:cNvSpPr/>
                <p:nvPr/>
              </p:nvSpPr>
              <p:spPr>
                <a:xfrm>
                  <a:off x="1685925" y="4810125"/>
                  <a:ext cx="276999" cy="302711"/>
                </a:xfrm>
                <a:prstGeom prst="parallelogram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06" name="平行四边形 305">
                  <a:extLst>
                    <a:ext uri="{FF2B5EF4-FFF2-40B4-BE49-F238E27FC236}">
                      <a16:creationId xmlns:a16="http://schemas.microsoft.com/office/drawing/2014/main" id="{F7033873-1820-424C-B19D-B56E65BF92C1}"/>
                    </a:ext>
                  </a:extLst>
                </p:cNvPr>
                <p:cNvSpPr/>
                <p:nvPr/>
              </p:nvSpPr>
              <p:spPr>
                <a:xfrm>
                  <a:off x="1890581" y="4810125"/>
                  <a:ext cx="276999" cy="302711"/>
                </a:xfrm>
                <a:prstGeom prst="parallelogram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299" name="组合 298">
                <a:extLst>
                  <a:ext uri="{FF2B5EF4-FFF2-40B4-BE49-F238E27FC236}">
                    <a16:creationId xmlns:a16="http://schemas.microsoft.com/office/drawing/2014/main" id="{AED4CDB1-36D9-4B2F-A38B-829CED30E7AC}"/>
                  </a:ext>
                </a:extLst>
              </p:cNvPr>
              <p:cNvGrpSpPr/>
              <p:nvPr/>
            </p:nvGrpSpPr>
            <p:grpSpPr>
              <a:xfrm>
                <a:off x="3552735" y="4810125"/>
                <a:ext cx="481655" cy="302711"/>
                <a:chOff x="1685925" y="4810125"/>
                <a:chExt cx="481655" cy="302711"/>
              </a:xfrm>
            </p:grpSpPr>
            <p:sp>
              <p:nvSpPr>
                <p:cNvPr id="303" name="平行四边形 302">
                  <a:extLst>
                    <a:ext uri="{FF2B5EF4-FFF2-40B4-BE49-F238E27FC236}">
                      <a16:creationId xmlns:a16="http://schemas.microsoft.com/office/drawing/2014/main" id="{A6919155-9AA6-4D9A-8F9E-C2315987543A}"/>
                    </a:ext>
                  </a:extLst>
                </p:cNvPr>
                <p:cNvSpPr/>
                <p:nvPr/>
              </p:nvSpPr>
              <p:spPr>
                <a:xfrm>
                  <a:off x="1685925" y="4810125"/>
                  <a:ext cx="276999" cy="302711"/>
                </a:xfrm>
                <a:prstGeom prst="parallelogram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04" name="平行四边形 303">
                  <a:extLst>
                    <a:ext uri="{FF2B5EF4-FFF2-40B4-BE49-F238E27FC236}">
                      <a16:creationId xmlns:a16="http://schemas.microsoft.com/office/drawing/2014/main" id="{A9378960-C94C-43D7-9964-7C1FE12AD96F}"/>
                    </a:ext>
                  </a:extLst>
                </p:cNvPr>
                <p:cNvSpPr/>
                <p:nvPr/>
              </p:nvSpPr>
              <p:spPr>
                <a:xfrm>
                  <a:off x="1890581" y="4810125"/>
                  <a:ext cx="276999" cy="302711"/>
                </a:xfrm>
                <a:prstGeom prst="parallelogram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300" name="组合 299">
                <a:extLst>
                  <a:ext uri="{FF2B5EF4-FFF2-40B4-BE49-F238E27FC236}">
                    <a16:creationId xmlns:a16="http://schemas.microsoft.com/office/drawing/2014/main" id="{561EECAD-DD96-4344-ADE2-011E97C2DAD4}"/>
                  </a:ext>
                </a:extLst>
              </p:cNvPr>
              <p:cNvGrpSpPr/>
              <p:nvPr/>
            </p:nvGrpSpPr>
            <p:grpSpPr>
              <a:xfrm>
                <a:off x="3926097" y="4810125"/>
                <a:ext cx="481655" cy="302711"/>
                <a:chOff x="1685925" y="4810125"/>
                <a:chExt cx="481655" cy="302711"/>
              </a:xfrm>
            </p:grpSpPr>
            <p:sp>
              <p:nvSpPr>
                <p:cNvPr id="301" name="平行四边形 300">
                  <a:extLst>
                    <a:ext uri="{FF2B5EF4-FFF2-40B4-BE49-F238E27FC236}">
                      <a16:creationId xmlns:a16="http://schemas.microsoft.com/office/drawing/2014/main" id="{7A693610-528C-4F23-AE2E-96F4524B240E}"/>
                    </a:ext>
                  </a:extLst>
                </p:cNvPr>
                <p:cNvSpPr/>
                <p:nvPr/>
              </p:nvSpPr>
              <p:spPr>
                <a:xfrm>
                  <a:off x="1685925" y="4810125"/>
                  <a:ext cx="276999" cy="302711"/>
                </a:xfrm>
                <a:prstGeom prst="parallelogram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02" name="平行四边形 301">
                  <a:extLst>
                    <a:ext uri="{FF2B5EF4-FFF2-40B4-BE49-F238E27FC236}">
                      <a16:creationId xmlns:a16="http://schemas.microsoft.com/office/drawing/2014/main" id="{6C66706C-8684-4E48-8908-98A5C81114A2}"/>
                    </a:ext>
                  </a:extLst>
                </p:cNvPr>
                <p:cNvSpPr/>
                <p:nvPr/>
              </p:nvSpPr>
              <p:spPr>
                <a:xfrm>
                  <a:off x="1890581" y="4810125"/>
                  <a:ext cx="276999" cy="302711"/>
                </a:xfrm>
                <a:prstGeom prst="parallelogram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grpSp>
          <p:nvGrpSpPr>
            <p:cNvPr id="250" name="组合 249">
              <a:extLst>
                <a:ext uri="{FF2B5EF4-FFF2-40B4-BE49-F238E27FC236}">
                  <a16:creationId xmlns:a16="http://schemas.microsoft.com/office/drawing/2014/main" id="{85A8322C-5FA0-4506-A9A4-0E17667EF047}"/>
                </a:ext>
              </a:extLst>
            </p:cNvPr>
            <p:cNvGrpSpPr/>
            <p:nvPr/>
          </p:nvGrpSpPr>
          <p:grpSpPr>
            <a:xfrm>
              <a:off x="7587293" y="3520350"/>
              <a:ext cx="1800000" cy="130016"/>
              <a:chOff x="1685925" y="4810125"/>
              <a:chExt cx="2721827" cy="302711"/>
            </a:xfrm>
          </p:grpSpPr>
          <p:grpSp>
            <p:nvGrpSpPr>
              <p:cNvPr id="273" name="组合 272">
                <a:extLst>
                  <a:ext uri="{FF2B5EF4-FFF2-40B4-BE49-F238E27FC236}">
                    <a16:creationId xmlns:a16="http://schemas.microsoft.com/office/drawing/2014/main" id="{13517D75-D41F-4335-BEE0-B26F8460322F}"/>
                  </a:ext>
                </a:extLst>
              </p:cNvPr>
              <p:cNvGrpSpPr/>
              <p:nvPr/>
            </p:nvGrpSpPr>
            <p:grpSpPr>
              <a:xfrm>
                <a:off x="1685925" y="4810125"/>
                <a:ext cx="481655" cy="302711"/>
                <a:chOff x="1685925" y="4810125"/>
                <a:chExt cx="481655" cy="302711"/>
              </a:xfrm>
            </p:grpSpPr>
            <p:sp>
              <p:nvSpPr>
                <p:cNvPr id="292" name="平行四边形 291">
                  <a:extLst>
                    <a:ext uri="{FF2B5EF4-FFF2-40B4-BE49-F238E27FC236}">
                      <a16:creationId xmlns:a16="http://schemas.microsoft.com/office/drawing/2014/main" id="{F67B2B0B-AE26-40AB-B755-59C59928C6D9}"/>
                    </a:ext>
                  </a:extLst>
                </p:cNvPr>
                <p:cNvSpPr/>
                <p:nvPr/>
              </p:nvSpPr>
              <p:spPr>
                <a:xfrm>
                  <a:off x="1685925" y="4810125"/>
                  <a:ext cx="276999" cy="302711"/>
                </a:xfrm>
                <a:prstGeom prst="parallelogram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93" name="平行四边形 292">
                  <a:extLst>
                    <a:ext uri="{FF2B5EF4-FFF2-40B4-BE49-F238E27FC236}">
                      <a16:creationId xmlns:a16="http://schemas.microsoft.com/office/drawing/2014/main" id="{0BF879EB-0BEB-4678-9527-A4F7E44D59F4}"/>
                    </a:ext>
                  </a:extLst>
                </p:cNvPr>
                <p:cNvSpPr/>
                <p:nvPr/>
              </p:nvSpPr>
              <p:spPr>
                <a:xfrm>
                  <a:off x="1890581" y="4810125"/>
                  <a:ext cx="276999" cy="302711"/>
                </a:xfrm>
                <a:prstGeom prst="parallelogram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274" name="组合 273">
                <a:extLst>
                  <a:ext uri="{FF2B5EF4-FFF2-40B4-BE49-F238E27FC236}">
                    <a16:creationId xmlns:a16="http://schemas.microsoft.com/office/drawing/2014/main" id="{F01D6F1E-68CE-47AE-A8D9-6FAB1A035E53}"/>
                  </a:ext>
                </a:extLst>
              </p:cNvPr>
              <p:cNvGrpSpPr/>
              <p:nvPr/>
            </p:nvGrpSpPr>
            <p:grpSpPr>
              <a:xfrm>
                <a:off x="2059287" y="4810125"/>
                <a:ext cx="481655" cy="302711"/>
                <a:chOff x="1685925" y="4810125"/>
                <a:chExt cx="481655" cy="302711"/>
              </a:xfrm>
            </p:grpSpPr>
            <p:sp>
              <p:nvSpPr>
                <p:cNvPr id="290" name="平行四边形 289">
                  <a:extLst>
                    <a:ext uri="{FF2B5EF4-FFF2-40B4-BE49-F238E27FC236}">
                      <a16:creationId xmlns:a16="http://schemas.microsoft.com/office/drawing/2014/main" id="{7DF57DE7-7523-4F70-9FA9-90B647EEC915}"/>
                    </a:ext>
                  </a:extLst>
                </p:cNvPr>
                <p:cNvSpPr/>
                <p:nvPr/>
              </p:nvSpPr>
              <p:spPr>
                <a:xfrm>
                  <a:off x="1685925" y="4810125"/>
                  <a:ext cx="276999" cy="302711"/>
                </a:xfrm>
                <a:prstGeom prst="parallelogram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91" name="平行四边形 290">
                  <a:extLst>
                    <a:ext uri="{FF2B5EF4-FFF2-40B4-BE49-F238E27FC236}">
                      <a16:creationId xmlns:a16="http://schemas.microsoft.com/office/drawing/2014/main" id="{F949D7F7-5A30-47F8-A31E-3D2A1247AF5B}"/>
                    </a:ext>
                  </a:extLst>
                </p:cNvPr>
                <p:cNvSpPr/>
                <p:nvPr/>
              </p:nvSpPr>
              <p:spPr>
                <a:xfrm>
                  <a:off x="1890581" y="4810125"/>
                  <a:ext cx="276999" cy="302711"/>
                </a:xfrm>
                <a:prstGeom prst="parallelogram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275" name="组合 274">
                <a:extLst>
                  <a:ext uri="{FF2B5EF4-FFF2-40B4-BE49-F238E27FC236}">
                    <a16:creationId xmlns:a16="http://schemas.microsoft.com/office/drawing/2014/main" id="{3D47E533-6059-4817-B497-34C590611D24}"/>
                  </a:ext>
                </a:extLst>
              </p:cNvPr>
              <p:cNvGrpSpPr/>
              <p:nvPr/>
            </p:nvGrpSpPr>
            <p:grpSpPr>
              <a:xfrm>
                <a:off x="2432649" y="4810125"/>
                <a:ext cx="481655" cy="302711"/>
                <a:chOff x="1685925" y="4810125"/>
                <a:chExt cx="481655" cy="302711"/>
              </a:xfrm>
            </p:grpSpPr>
            <p:sp>
              <p:nvSpPr>
                <p:cNvPr id="288" name="平行四边形 287">
                  <a:extLst>
                    <a:ext uri="{FF2B5EF4-FFF2-40B4-BE49-F238E27FC236}">
                      <a16:creationId xmlns:a16="http://schemas.microsoft.com/office/drawing/2014/main" id="{2BB769E4-AA9D-4854-B511-0F5D1686996F}"/>
                    </a:ext>
                  </a:extLst>
                </p:cNvPr>
                <p:cNvSpPr/>
                <p:nvPr/>
              </p:nvSpPr>
              <p:spPr>
                <a:xfrm>
                  <a:off x="1685925" y="4810125"/>
                  <a:ext cx="276999" cy="302711"/>
                </a:xfrm>
                <a:prstGeom prst="parallelogram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89" name="平行四边形 288">
                  <a:extLst>
                    <a:ext uri="{FF2B5EF4-FFF2-40B4-BE49-F238E27FC236}">
                      <a16:creationId xmlns:a16="http://schemas.microsoft.com/office/drawing/2014/main" id="{D6B86111-9414-4EB9-8C65-55AE73993F9B}"/>
                    </a:ext>
                  </a:extLst>
                </p:cNvPr>
                <p:cNvSpPr/>
                <p:nvPr/>
              </p:nvSpPr>
              <p:spPr>
                <a:xfrm>
                  <a:off x="1890581" y="4810125"/>
                  <a:ext cx="276999" cy="302711"/>
                </a:xfrm>
                <a:prstGeom prst="parallelogram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276" name="组合 275">
                <a:extLst>
                  <a:ext uri="{FF2B5EF4-FFF2-40B4-BE49-F238E27FC236}">
                    <a16:creationId xmlns:a16="http://schemas.microsoft.com/office/drawing/2014/main" id="{F1573FFE-E68F-4514-A430-9BC30E586A00}"/>
                  </a:ext>
                </a:extLst>
              </p:cNvPr>
              <p:cNvGrpSpPr/>
              <p:nvPr/>
            </p:nvGrpSpPr>
            <p:grpSpPr>
              <a:xfrm>
                <a:off x="2806011" y="4810125"/>
                <a:ext cx="481655" cy="302711"/>
                <a:chOff x="1685925" y="4810125"/>
                <a:chExt cx="481655" cy="302711"/>
              </a:xfrm>
            </p:grpSpPr>
            <p:sp>
              <p:nvSpPr>
                <p:cNvPr id="286" name="平行四边形 285">
                  <a:extLst>
                    <a:ext uri="{FF2B5EF4-FFF2-40B4-BE49-F238E27FC236}">
                      <a16:creationId xmlns:a16="http://schemas.microsoft.com/office/drawing/2014/main" id="{D25F5D78-C256-4F3B-AD86-34EB270BAB2B}"/>
                    </a:ext>
                  </a:extLst>
                </p:cNvPr>
                <p:cNvSpPr/>
                <p:nvPr/>
              </p:nvSpPr>
              <p:spPr>
                <a:xfrm>
                  <a:off x="1685925" y="4810125"/>
                  <a:ext cx="276999" cy="302711"/>
                </a:xfrm>
                <a:prstGeom prst="parallelogram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87" name="平行四边形 286">
                  <a:extLst>
                    <a:ext uri="{FF2B5EF4-FFF2-40B4-BE49-F238E27FC236}">
                      <a16:creationId xmlns:a16="http://schemas.microsoft.com/office/drawing/2014/main" id="{E48ADCB1-B6FA-4A3A-B7F4-268FE45DB804}"/>
                    </a:ext>
                  </a:extLst>
                </p:cNvPr>
                <p:cNvSpPr/>
                <p:nvPr/>
              </p:nvSpPr>
              <p:spPr>
                <a:xfrm>
                  <a:off x="1890581" y="4810125"/>
                  <a:ext cx="276999" cy="302711"/>
                </a:xfrm>
                <a:prstGeom prst="parallelogram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277" name="组合 276">
                <a:extLst>
                  <a:ext uri="{FF2B5EF4-FFF2-40B4-BE49-F238E27FC236}">
                    <a16:creationId xmlns:a16="http://schemas.microsoft.com/office/drawing/2014/main" id="{DFCE2B2B-0885-4182-AEAC-F85A8A312129}"/>
                  </a:ext>
                </a:extLst>
              </p:cNvPr>
              <p:cNvGrpSpPr/>
              <p:nvPr/>
            </p:nvGrpSpPr>
            <p:grpSpPr>
              <a:xfrm>
                <a:off x="3179373" y="4810125"/>
                <a:ext cx="481655" cy="302711"/>
                <a:chOff x="1685925" y="4810125"/>
                <a:chExt cx="481655" cy="302711"/>
              </a:xfrm>
            </p:grpSpPr>
            <p:sp>
              <p:nvSpPr>
                <p:cNvPr id="284" name="平行四边形 283">
                  <a:extLst>
                    <a:ext uri="{FF2B5EF4-FFF2-40B4-BE49-F238E27FC236}">
                      <a16:creationId xmlns:a16="http://schemas.microsoft.com/office/drawing/2014/main" id="{1A48A5A5-C940-4E0C-90CC-AF0B33C2162B}"/>
                    </a:ext>
                  </a:extLst>
                </p:cNvPr>
                <p:cNvSpPr/>
                <p:nvPr/>
              </p:nvSpPr>
              <p:spPr>
                <a:xfrm>
                  <a:off x="1685925" y="4810125"/>
                  <a:ext cx="276999" cy="302711"/>
                </a:xfrm>
                <a:prstGeom prst="parallelogram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85" name="平行四边形 284">
                  <a:extLst>
                    <a:ext uri="{FF2B5EF4-FFF2-40B4-BE49-F238E27FC236}">
                      <a16:creationId xmlns:a16="http://schemas.microsoft.com/office/drawing/2014/main" id="{F1456030-32C0-4B7A-9AA4-CBC8533C0E5F}"/>
                    </a:ext>
                  </a:extLst>
                </p:cNvPr>
                <p:cNvSpPr/>
                <p:nvPr/>
              </p:nvSpPr>
              <p:spPr>
                <a:xfrm>
                  <a:off x="1890581" y="4810125"/>
                  <a:ext cx="276999" cy="302711"/>
                </a:xfrm>
                <a:prstGeom prst="parallelogram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278" name="组合 277">
                <a:extLst>
                  <a:ext uri="{FF2B5EF4-FFF2-40B4-BE49-F238E27FC236}">
                    <a16:creationId xmlns:a16="http://schemas.microsoft.com/office/drawing/2014/main" id="{92B957BA-0379-457C-AE68-C46E4EEA4C28}"/>
                  </a:ext>
                </a:extLst>
              </p:cNvPr>
              <p:cNvGrpSpPr/>
              <p:nvPr/>
            </p:nvGrpSpPr>
            <p:grpSpPr>
              <a:xfrm>
                <a:off x="3552735" y="4810125"/>
                <a:ext cx="481655" cy="302711"/>
                <a:chOff x="1685925" y="4810125"/>
                <a:chExt cx="481655" cy="302711"/>
              </a:xfrm>
            </p:grpSpPr>
            <p:sp>
              <p:nvSpPr>
                <p:cNvPr id="282" name="平行四边形 281">
                  <a:extLst>
                    <a:ext uri="{FF2B5EF4-FFF2-40B4-BE49-F238E27FC236}">
                      <a16:creationId xmlns:a16="http://schemas.microsoft.com/office/drawing/2014/main" id="{EB2ABEA9-AAF1-4895-8EC9-5BF6AA62E647}"/>
                    </a:ext>
                  </a:extLst>
                </p:cNvPr>
                <p:cNvSpPr/>
                <p:nvPr/>
              </p:nvSpPr>
              <p:spPr>
                <a:xfrm>
                  <a:off x="1685925" y="4810125"/>
                  <a:ext cx="276999" cy="302711"/>
                </a:xfrm>
                <a:prstGeom prst="parallelogram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83" name="平行四边形 282">
                  <a:extLst>
                    <a:ext uri="{FF2B5EF4-FFF2-40B4-BE49-F238E27FC236}">
                      <a16:creationId xmlns:a16="http://schemas.microsoft.com/office/drawing/2014/main" id="{5C32D79A-B23F-4B8B-B003-D9E5C585560E}"/>
                    </a:ext>
                  </a:extLst>
                </p:cNvPr>
                <p:cNvSpPr/>
                <p:nvPr/>
              </p:nvSpPr>
              <p:spPr>
                <a:xfrm>
                  <a:off x="1890581" y="4810125"/>
                  <a:ext cx="276999" cy="302711"/>
                </a:xfrm>
                <a:prstGeom prst="parallelogram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279" name="组合 278">
                <a:extLst>
                  <a:ext uri="{FF2B5EF4-FFF2-40B4-BE49-F238E27FC236}">
                    <a16:creationId xmlns:a16="http://schemas.microsoft.com/office/drawing/2014/main" id="{F76DD502-E377-4F84-8F14-B729A2E6A41E}"/>
                  </a:ext>
                </a:extLst>
              </p:cNvPr>
              <p:cNvGrpSpPr/>
              <p:nvPr/>
            </p:nvGrpSpPr>
            <p:grpSpPr>
              <a:xfrm>
                <a:off x="3926097" y="4810125"/>
                <a:ext cx="481655" cy="302711"/>
                <a:chOff x="1685925" y="4810125"/>
                <a:chExt cx="481655" cy="302711"/>
              </a:xfrm>
            </p:grpSpPr>
            <p:sp>
              <p:nvSpPr>
                <p:cNvPr id="280" name="平行四边形 279">
                  <a:extLst>
                    <a:ext uri="{FF2B5EF4-FFF2-40B4-BE49-F238E27FC236}">
                      <a16:creationId xmlns:a16="http://schemas.microsoft.com/office/drawing/2014/main" id="{5245F33C-AC3D-4A65-AFEF-E62C043E8664}"/>
                    </a:ext>
                  </a:extLst>
                </p:cNvPr>
                <p:cNvSpPr/>
                <p:nvPr/>
              </p:nvSpPr>
              <p:spPr>
                <a:xfrm>
                  <a:off x="1685925" y="4810125"/>
                  <a:ext cx="276999" cy="302711"/>
                </a:xfrm>
                <a:prstGeom prst="parallelogram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81" name="平行四边形 280">
                  <a:extLst>
                    <a:ext uri="{FF2B5EF4-FFF2-40B4-BE49-F238E27FC236}">
                      <a16:creationId xmlns:a16="http://schemas.microsoft.com/office/drawing/2014/main" id="{187CC398-F9A8-4B16-B340-F227413AAC22}"/>
                    </a:ext>
                  </a:extLst>
                </p:cNvPr>
                <p:cNvSpPr/>
                <p:nvPr/>
              </p:nvSpPr>
              <p:spPr>
                <a:xfrm>
                  <a:off x="1890581" y="4810125"/>
                  <a:ext cx="276999" cy="302711"/>
                </a:xfrm>
                <a:prstGeom prst="parallelogram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grpSp>
          <p:nvGrpSpPr>
            <p:cNvPr id="251" name="组合 250">
              <a:extLst>
                <a:ext uri="{FF2B5EF4-FFF2-40B4-BE49-F238E27FC236}">
                  <a16:creationId xmlns:a16="http://schemas.microsoft.com/office/drawing/2014/main" id="{C35EC251-1C06-4B5A-B56C-9E011A96698E}"/>
                </a:ext>
              </a:extLst>
            </p:cNvPr>
            <p:cNvGrpSpPr/>
            <p:nvPr/>
          </p:nvGrpSpPr>
          <p:grpSpPr>
            <a:xfrm>
              <a:off x="9345762" y="3520350"/>
              <a:ext cx="1800000" cy="130016"/>
              <a:chOff x="1685925" y="4810125"/>
              <a:chExt cx="2721827" cy="302711"/>
            </a:xfrm>
          </p:grpSpPr>
          <p:grpSp>
            <p:nvGrpSpPr>
              <p:cNvPr id="252" name="组合 251">
                <a:extLst>
                  <a:ext uri="{FF2B5EF4-FFF2-40B4-BE49-F238E27FC236}">
                    <a16:creationId xmlns:a16="http://schemas.microsoft.com/office/drawing/2014/main" id="{5EDF3180-7514-47C1-89EC-10034B81C0B7}"/>
                  </a:ext>
                </a:extLst>
              </p:cNvPr>
              <p:cNvGrpSpPr/>
              <p:nvPr/>
            </p:nvGrpSpPr>
            <p:grpSpPr>
              <a:xfrm>
                <a:off x="1685925" y="4810125"/>
                <a:ext cx="481655" cy="302711"/>
                <a:chOff x="1685925" y="4810125"/>
                <a:chExt cx="481655" cy="302711"/>
              </a:xfrm>
            </p:grpSpPr>
            <p:sp>
              <p:nvSpPr>
                <p:cNvPr id="271" name="平行四边形 270">
                  <a:extLst>
                    <a:ext uri="{FF2B5EF4-FFF2-40B4-BE49-F238E27FC236}">
                      <a16:creationId xmlns:a16="http://schemas.microsoft.com/office/drawing/2014/main" id="{FA10EF87-6162-49AC-AFB5-1102A9C3FE1E}"/>
                    </a:ext>
                  </a:extLst>
                </p:cNvPr>
                <p:cNvSpPr/>
                <p:nvPr/>
              </p:nvSpPr>
              <p:spPr>
                <a:xfrm>
                  <a:off x="1685925" y="4810125"/>
                  <a:ext cx="276999" cy="302711"/>
                </a:xfrm>
                <a:prstGeom prst="parallelogram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72" name="平行四边形 271">
                  <a:extLst>
                    <a:ext uri="{FF2B5EF4-FFF2-40B4-BE49-F238E27FC236}">
                      <a16:creationId xmlns:a16="http://schemas.microsoft.com/office/drawing/2014/main" id="{766AB565-7800-43CB-B7F7-A95E7EA5BE11}"/>
                    </a:ext>
                  </a:extLst>
                </p:cNvPr>
                <p:cNvSpPr/>
                <p:nvPr/>
              </p:nvSpPr>
              <p:spPr>
                <a:xfrm>
                  <a:off x="1890581" y="4810125"/>
                  <a:ext cx="276999" cy="302711"/>
                </a:xfrm>
                <a:prstGeom prst="parallelogram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253" name="组合 252">
                <a:extLst>
                  <a:ext uri="{FF2B5EF4-FFF2-40B4-BE49-F238E27FC236}">
                    <a16:creationId xmlns:a16="http://schemas.microsoft.com/office/drawing/2014/main" id="{70CA3F0D-4E95-44C3-AE63-5EA63AE37E20}"/>
                  </a:ext>
                </a:extLst>
              </p:cNvPr>
              <p:cNvGrpSpPr/>
              <p:nvPr/>
            </p:nvGrpSpPr>
            <p:grpSpPr>
              <a:xfrm>
                <a:off x="2059287" y="4810125"/>
                <a:ext cx="481655" cy="302711"/>
                <a:chOff x="1685925" y="4810125"/>
                <a:chExt cx="481655" cy="302711"/>
              </a:xfrm>
            </p:grpSpPr>
            <p:sp>
              <p:nvSpPr>
                <p:cNvPr id="269" name="平行四边形 268">
                  <a:extLst>
                    <a:ext uri="{FF2B5EF4-FFF2-40B4-BE49-F238E27FC236}">
                      <a16:creationId xmlns:a16="http://schemas.microsoft.com/office/drawing/2014/main" id="{27876971-CCC1-4392-99C8-1A4525463168}"/>
                    </a:ext>
                  </a:extLst>
                </p:cNvPr>
                <p:cNvSpPr/>
                <p:nvPr/>
              </p:nvSpPr>
              <p:spPr>
                <a:xfrm>
                  <a:off x="1685925" y="4810125"/>
                  <a:ext cx="276999" cy="302711"/>
                </a:xfrm>
                <a:prstGeom prst="parallelogram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70" name="平行四边形 269">
                  <a:extLst>
                    <a:ext uri="{FF2B5EF4-FFF2-40B4-BE49-F238E27FC236}">
                      <a16:creationId xmlns:a16="http://schemas.microsoft.com/office/drawing/2014/main" id="{A1700487-289A-43E3-AC0C-C78831617792}"/>
                    </a:ext>
                  </a:extLst>
                </p:cNvPr>
                <p:cNvSpPr/>
                <p:nvPr/>
              </p:nvSpPr>
              <p:spPr>
                <a:xfrm>
                  <a:off x="1890581" y="4810125"/>
                  <a:ext cx="276999" cy="302711"/>
                </a:xfrm>
                <a:prstGeom prst="parallelogram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254" name="组合 253">
                <a:extLst>
                  <a:ext uri="{FF2B5EF4-FFF2-40B4-BE49-F238E27FC236}">
                    <a16:creationId xmlns:a16="http://schemas.microsoft.com/office/drawing/2014/main" id="{EAD30A13-2813-4E75-A0FB-201F00BB5AED}"/>
                  </a:ext>
                </a:extLst>
              </p:cNvPr>
              <p:cNvGrpSpPr/>
              <p:nvPr/>
            </p:nvGrpSpPr>
            <p:grpSpPr>
              <a:xfrm>
                <a:off x="2432649" y="4810125"/>
                <a:ext cx="481655" cy="302711"/>
                <a:chOff x="1685925" y="4810125"/>
                <a:chExt cx="481655" cy="302711"/>
              </a:xfrm>
            </p:grpSpPr>
            <p:sp>
              <p:nvSpPr>
                <p:cNvPr id="267" name="平行四边形 266">
                  <a:extLst>
                    <a:ext uri="{FF2B5EF4-FFF2-40B4-BE49-F238E27FC236}">
                      <a16:creationId xmlns:a16="http://schemas.microsoft.com/office/drawing/2014/main" id="{837F89FE-7094-400F-B2F6-3D5E8A773D92}"/>
                    </a:ext>
                  </a:extLst>
                </p:cNvPr>
                <p:cNvSpPr/>
                <p:nvPr/>
              </p:nvSpPr>
              <p:spPr>
                <a:xfrm>
                  <a:off x="1685925" y="4810125"/>
                  <a:ext cx="276999" cy="302711"/>
                </a:xfrm>
                <a:prstGeom prst="parallelogram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68" name="平行四边形 267">
                  <a:extLst>
                    <a:ext uri="{FF2B5EF4-FFF2-40B4-BE49-F238E27FC236}">
                      <a16:creationId xmlns:a16="http://schemas.microsoft.com/office/drawing/2014/main" id="{2CED50F9-EF3F-4D6B-AF4F-33F88E16733F}"/>
                    </a:ext>
                  </a:extLst>
                </p:cNvPr>
                <p:cNvSpPr/>
                <p:nvPr/>
              </p:nvSpPr>
              <p:spPr>
                <a:xfrm>
                  <a:off x="1890581" y="4810125"/>
                  <a:ext cx="276999" cy="302711"/>
                </a:xfrm>
                <a:prstGeom prst="parallelogram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255" name="组合 254">
                <a:extLst>
                  <a:ext uri="{FF2B5EF4-FFF2-40B4-BE49-F238E27FC236}">
                    <a16:creationId xmlns:a16="http://schemas.microsoft.com/office/drawing/2014/main" id="{6137F6FB-D27A-4C73-93BB-06A81EC28595}"/>
                  </a:ext>
                </a:extLst>
              </p:cNvPr>
              <p:cNvGrpSpPr/>
              <p:nvPr/>
            </p:nvGrpSpPr>
            <p:grpSpPr>
              <a:xfrm>
                <a:off x="2806011" y="4810125"/>
                <a:ext cx="481655" cy="302711"/>
                <a:chOff x="1685925" y="4810125"/>
                <a:chExt cx="481655" cy="302711"/>
              </a:xfrm>
            </p:grpSpPr>
            <p:sp>
              <p:nvSpPr>
                <p:cNvPr id="265" name="平行四边形 264">
                  <a:extLst>
                    <a:ext uri="{FF2B5EF4-FFF2-40B4-BE49-F238E27FC236}">
                      <a16:creationId xmlns:a16="http://schemas.microsoft.com/office/drawing/2014/main" id="{7F2F8F5A-D138-4E32-A03F-665A748D89CC}"/>
                    </a:ext>
                  </a:extLst>
                </p:cNvPr>
                <p:cNvSpPr/>
                <p:nvPr/>
              </p:nvSpPr>
              <p:spPr>
                <a:xfrm>
                  <a:off x="1685925" y="4810125"/>
                  <a:ext cx="276999" cy="302711"/>
                </a:xfrm>
                <a:prstGeom prst="parallelogram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66" name="平行四边形 265">
                  <a:extLst>
                    <a:ext uri="{FF2B5EF4-FFF2-40B4-BE49-F238E27FC236}">
                      <a16:creationId xmlns:a16="http://schemas.microsoft.com/office/drawing/2014/main" id="{9D5F6D00-75E4-4F67-AAFC-51438FAA3EB4}"/>
                    </a:ext>
                  </a:extLst>
                </p:cNvPr>
                <p:cNvSpPr/>
                <p:nvPr/>
              </p:nvSpPr>
              <p:spPr>
                <a:xfrm>
                  <a:off x="1890581" y="4810125"/>
                  <a:ext cx="276999" cy="302711"/>
                </a:xfrm>
                <a:prstGeom prst="parallelogram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256" name="组合 255">
                <a:extLst>
                  <a:ext uri="{FF2B5EF4-FFF2-40B4-BE49-F238E27FC236}">
                    <a16:creationId xmlns:a16="http://schemas.microsoft.com/office/drawing/2014/main" id="{3B7D00A8-E5D7-44F5-A3C6-557163CFEDA8}"/>
                  </a:ext>
                </a:extLst>
              </p:cNvPr>
              <p:cNvGrpSpPr/>
              <p:nvPr/>
            </p:nvGrpSpPr>
            <p:grpSpPr>
              <a:xfrm>
                <a:off x="3179373" y="4810125"/>
                <a:ext cx="481655" cy="302711"/>
                <a:chOff x="1685925" y="4810125"/>
                <a:chExt cx="481655" cy="302711"/>
              </a:xfrm>
            </p:grpSpPr>
            <p:sp>
              <p:nvSpPr>
                <p:cNvPr id="263" name="平行四边形 262">
                  <a:extLst>
                    <a:ext uri="{FF2B5EF4-FFF2-40B4-BE49-F238E27FC236}">
                      <a16:creationId xmlns:a16="http://schemas.microsoft.com/office/drawing/2014/main" id="{0B563282-2476-4FB5-BDD7-EAB1D33FA578}"/>
                    </a:ext>
                  </a:extLst>
                </p:cNvPr>
                <p:cNvSpPr/>
                <p:nvPr/>
              </p:nvSpPr>
              <p:spPr>
                <a:xfrm>
                  <a:off x="1685925" y="4810125"/>
                  <a:ext cx="276999" cy="302711"/>
                </a:xfrm>
                <a:prstGeom prst="parallelogram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64" name="平行四边形 263">
                  <a:extLst>
                    <a:ext uri="{FF2B5EF4-FFF2-40B4-BE49-F238E27FC236}">
                      <a16:creationId xmlns:a16="http://schemas.microsoft.com/office/drawing/2014/main" id="{2888E48F-5C87-4A8C-8286-C209964AC6E0}"/>
                    </a:ext>
                  </a:extLst>
                </p:cNvPr>
                <p:cNvSpPr/>
                <p:nvPr/>
              </p:nvSpPr>
              <p:spPr>
                <a:xfrm>
                  <a:off x="1890581" y="4810125"/>
                  <a:ext cx="276999" cy="302711"/>
                </a:xfrm>
                <a:prstGeom prst="parallelogram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257" name="组合 256">
                <a:extLst>
                  <a:ext uri="{FF2B5EF4-FFF2-40B4-BE49-F238E27FC236}">
                    <a16:creationId xmlns:a16="http://schemas.microsoft.com/office/drawing/2014/main" id="{11339D06-33F6-4AE2-B191-7DDAC88DE15E}"/>
                  </a:ext>
                </a:extLst>
              </p:cNvPr>
              <p:cNvGrpSpPr/>
              <p:nvPr/>
            </p:nvGrpSpPr>
            <p:grpSpPr>
              <a:xfrm>
                <a:off x="3552735" y="4810125"/>
                <a:ext cx="481655" cy="302711"/>
                <a:chOff x="1685925" y="4810125"/>
                <a:chExt cx="481655" cy="302711"/>
              </a:xfrm>
            </p:grpSpPr>
            <p:sp>
              <p:nvSpPr>
                <p:cNvPr id="261" name="平行四边形 260">
                  <a:extLst>
                    <a:ext uri="{FF2B5EF4-FFF2-40B4-BE49-F238E27FC236}">
                      <a16:creationId xmlns:a16="http://schemas.microsoft.com/office/drawing/2014/main" id="{5EC3B796-82AD-4B74-B681-BD00E8DE091B}"/>
                    </a:ext>
                  </a:extLst>
                </p:cNvPr>
                <p:cNvSpPr/>
                <p:nvPr/>
              </p:nvSpPr>
              <p:spPr>
                <a:xfrm>
                  <a:off x="1685925" y="4810125"/>
                  <a:ext cx="276999" cy="302711"/>
                </a:xfrm>
                <a:prstGeom prst="parallelogram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62" name="平行四边形 261">
                  <a:extLst>
                    <a:ext uri="{FF2B5EF4-FFF2-40B4-BE49-F238E27FC236}">
                      <a16:creationId xmlns:a16="http://schemas.microsoft.com/office/drawing/2014/main" id="{47AEADEF-2FF1-4A60-B2A2-5ED11D7AE498}"/>
                    </a:ext>
                  </a:extLst>
                </p:cNvPr>
                <p:cNvSpPr/>
                <p:nvPr/>
              </p:nvSpPr>
              <p:spPr>
                <a:xfrm>
                  <a:off x="1890581" y="4810125"/>
                  <a:ext cx="276999" cy="302711"/>
                </a:xfrm>
                <a:prstGeom prst="parallelogram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258" name="组合 257">
                <a:extLst>
                  <a:ext uri="{FF2B5EF4-FFF2-40B4-BE49-F238E27FC236}">
                    <a16:creationId xmlns:a16="http://schemas.microsoft.com/office/drawing/2014/main" id="{F656CA85-A287-42DD-8333-6A2C75CD73B7}"/>
                  </a:ext>
                </a:extLst>
              </p:cNvPr>
              <p:cNvGrpSpPr/>
              <p:nvPr/>
            </p:nvGrpSpPr>
            <p:grpSpPr>
              <a:xfrm>
                <a:off x="3926097" y="4810125"/>
                <a:ext cx="481655" cy="302711"/>
                <a:chOff x="1685925" y="4810125"/>
                <a:chExt cx="481655" cy="302711"/>
              </a:xfrm>
            </p:grpSpPr>
            <p:sp>
              <p:nvSpPr>
                <p:cNvPr id="259" name="平行四边形 258">
                  <a:extLst>
                    <a:ext uri="{FF2B5EF4-FFF2-40B4-BE49-F238E27FC236}">
                      <a16:creationId xmlns:a16="http://schemas.microsoft.com/office/drawing/2014/main" id="{F5FC63F7-992B-4F56-8277-98E99D793A0E}"/>
                    </a:ext>
                  </a:extLst>
                </p:cNvPr>
                <p:cNvSpPr/>
                <p:nvPr/>
              </p:nvSpPr>
              <p:spPr>
                <a:xfrm>
                  <a:off x="1685925" y="4810125"/>
                  <a:ext cx="276999" cy="302711"/>
                </a:xfrm>
                <a:prstGeom prst="parallelogram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60" name="平行四边形 259">
                  <a:extLst>
                    <a:ext uri="{FF2B5EF4-FFF2-40B4-BE49-F238E27FC236}">
                      <a16:creationId xmlns:a16="http://schemas.microsoft.com/office/drawing/2014/main" id="{B6872FFD-A4B4-4E8F-8802-E136982A383B}"/>
                    </a:ext>
                  </a:extLst>
                </p:cNvPr>
                <p:cNvSpPr/>
                <p:nvPr/>
              </p:nvSpPr>
              <p:spPr>
                <a:xfrm>
                  <a:off x="1890581" y="4810125"/>
                  <a:ext cx="276999" cy="302711"/>
                </a:xfrm>
                <a:prstGeom prst="parallelogram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</p:grpSp>
      <p:grpSp>
        <p:nvGrpSpPr>
          <p:cNvPr id="334" name="组合 333">
            <a:extLst>
              <a:ext uri="{FF2B5EF4-FFF2-40B4-BE49-F238E27FC236}">
                <a16:creationId xmlns:a16="http://schemas.microsoft.com/office/drawing/2014/main" id="{8382083C-A804-47C3-91E9-7195BE547BA8}"/>
              </a:ext>
            </a:extLst>
          </p:cNvPr>
          <p:cNvGrpSpPr/>
          <p:nvPr/>
        </p:nvGrpSpPr>
        <p:grpSpPr>
          <a:xfrm>
            <a:off x="5793336" y="3619500"/>
            <a:ext cx="5759340" cy="2118152"/>
            <a:chOff x="5793336" y="3619500"/>
            <a:chExt cx="5759340" cy="2118152"/>
          </a:xfrm>
        </p:grpSpPr>
        <p:sp>
          <p:nvSpPr>
            <p:cNvPr id="324" name="Freeform 316_7">
              <a:extLst>
                <a:ext uri="{FF2B5EF4-FFF2-40B4-BE49-F238E27FC236}">
                  <a16:creationId xmlns:a16="http://schemas.microsoft.com/office/drawing/2014/main" id="{D561FC2B-21C9-488E-B7FD-D735B9B40FF3}"/>
                </a:ext>
              </a:extLst>
            </p:cNvPr>
            <p:cNvSpPr/>
            <p:nvPr/>
          </p:nvSpPr>
          <p:spPr>
            <a:xfrm rot="1560000">
              <a:off x="8813800" y="3619500"/>
              <a:ext cx="673100" cy="698500"/>
            </a:xfrm>
            <a:custGeom>
              <a:avLst/>
              <a:gdLst>
                <a:gd name="connsiteX0" fmla="*/ 0 w 2457450"/>
                <a:gd name="connsiteY0" fmla="*/ 1314450 h 2381250"/>
                <a:gd name="connsiteX1" fmla="*/ 2457450 w 2457450"/>
                <a:gd name="connsiteY1" fmla="*/ 0 h 2381250"/>
                <a:gd name="connsiteX2" fmla="*/ 2266950 w 2457450"/>
                <a:gd name="connsiteY2" fmla="*/ 2381250 h 2381250"/>
                <a:gd name="connsiteX3" fmla="*/ 0 w 2457450"/>
                <a:gd name="connsiteY3" fmla="*/ 1314450 h 2381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57450" h="2381250">
                  <a:moveTo>
                    <a:pt x="0" y="1314450"/>
                  </a:moveTo>
                  <a:lnTo>
                    <a:pt x="2457450" y="0"/>
                  </a:lnTo>
                  <a:lnTo>
                    <a:pt x="2266950" y="2381250"/>
                  </a:lnTo>
                  <a:lnTo>
                    <a:pt x="0" y="1314450"/>
                  </a:lnTo>
                  <a:close/>
                </a:path>
              </a:pathLst>
            </a:custGeom>
            <a:noFill/>
            <a:ln>
              <a:solidFill>
                <a:schemeClr val="bg1">
                  <a:lumMod val="50000"/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33" name="组合 332">
              <a:extLst>
                <a:ext uri="{FF2B5EF4-FFF2-40B4-BE49-F238E27FC236}">
                  <a16:creationId xmlns:a16="http://schemas.microsoft.com/office/drawing/2014/main" id="{7F187AEC-10D9-41B7-93DB-079FA69976E4}"/>
                </a:ext>
              </a:extLst>
            </p:cNvPr>
            <p:cNvGrpSpPr/>
            <p:nvPr/>
          </p:nvGrpSpPr>
          <p:grpSpPr>
            <a:xfrm>
              <a:off x="5793336" y="3634254"/>
              <a:ext cx="5759340" cy="2103398"/>
              <a:chOff x="5793336" y="3634254"/>
              <a:chExt cx="5759340" cy="2103398"/>
            </a:xfrm>
          </p:grpSpPr>
          <p:sp>
            <p:nvSpPr>
              <p:cNvPr id="317" name="任意多边形: 形状 316">
                <a:extLst>
                  <a:ext uri="{FF2B5EF4-FFF2-40B4-BE49-F238E27FC236}">
                    <a16:creationId xmlns:a16="http://schemas.microsoft.com/office/drawing/2014/main" id="{0B9F8F1D-0B8C-4211-BAC6-47BAD9937711}"/>
                  </a:ext>
                </a:extLst>
              </p:cNvPr>
              <p:cNvSpPr/>
              <p:nvPr/>
            </p:nvSpPr>
            <p:spPr>
              <a:xfrm rot="5580000">
                <a:off x="5799686" y="3628628"/>
                <a:ext cx="444500" cy="457200"/>
              </a:xfrm>
              <a:custGeom>
                <a:avLst/>
                <a:gdLst>
                  <a:gd name="connsiteX0" fmla="*/ 0 w 2457450"/>
                  <a:gd name="connsiteY0" fmla="*/ 1314450 h 2381250"/>
                  <a:gd name="connsiteX1" fmla="*/ 2457450 w 2457450"/>
                  <a:gd name="connsiteY1" fmla="*/ 0 h 2381250"/>
                  <a:gd name="connsiteX2" fmla="*/ 2266950 w 2457450"/>
                  <a:gd name="connsiteY2" fmla="*/ 2381250 h 2381250"/>
                  <a:gd name="connsiteX3" fmla="*/ 0 w 2457450"/>
                  <a:gd name="connsiteY3" fmla="*/ 1314450 h 2381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457450" h="2381250">
                    <a:moveTo>
                      <a:pt x="0" y="1314450"/>
                    </a:moveTo>
                    <a:lnTo>
                      <a:pt x="2457450" y="0"/>
                    </a:lnTo>
                    <a:lnTo>
                      <a:pt x="2266950" y="2381250"/>
                    </a:lnTo>
                    <a:lnTo>
                      <a:pt x="0" y="1314450"/>
                    </a:lnTo>
                    <a:close/>
                  </a:path>
                </a:pathLst>
              </a:custGeom>
              <a:noFill/>
              <a:ln>
                <a:solidFill>
                  <a:schemeClr val="bg1">
                    <a:lumMod val="50000"/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8" name="Freeform 316_1">
                <a:extLst>
                  <a:ext uri="{FF2B5EF4-FFF2-40B4-BE49-F238E27FC236}">
                    <a16:creationId xmlns:a16="http://schemas.microsoft.com/office/drawing/2014/main" id="{7A8BF651-5A16-4171-BD5F-63FAF93A91DE}"/>
                  </a:ext>
                </a:extLst>
              </p:cNvPr>
              <p:cNvSpPr/>
              <p:nvPr/>
            </p:nvSpPr>
            <p:spPr>
              <a:xfrm rot="18120000">
                <a:off x="9957931" y="4294595"/>
                <a:ext cx="685800" cy="495300"/>
              </a:xfrm>
              <a:custGeom>
                <a:avLst/>
                <a:gdLst>
                  <a:gd name="connsiteX0" fmla="*/ 0 w 2457450"/>
                  <a:gd name="connsiteY0" fmla="*/ 1314450 h 2381250"/>
                  <a:gd name="connsiteX1" fmla="*/ 2457450 w 2457450"/>
                  <a:gd name="connsiteY1" fmla="*/ 0 h 2381250"/>
                  <a:gd name="connsiteX2" fmla="*/ 2266950 w 2457450"/>
                  <a:gd name="connsiteY2" fmla="*/ 2381250 h 2381250"/>
                  <a:gd name="connsiteX3" fmla="*/ 0 w 2457450"/>
                  <a:gd name="connsiteY3" fmla="*/ 1314450 h 2381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457450" h="2381250">
                    <a:moveTo>
                      <a:pt x="0" y="1314450"/>
                    </a:moveTo>
                    <a:lnTo>
                      <a:pt x="2457450" y="0"/>
                    </a:lnTo>
                    <a:lnTo>
                      <a:pt x="2266950" y="2381250"/>
                    </a:lnTo>
                    <a:lnTo>
                      <a:pt x="0" y="1314450"/>
                    </a:lnTo>
                    <a:close/>
                  </a:path>
                </a:pathLst>
              </a:custGeom>
              <a:noFill/>
              <a:ln>
                <a:solidFill>
                  <a:schemeClr val="bg1">
                    <a:lumMod val="50000"/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9" name="Freeform 316_2">
                <a:extLst>
                  <a:ext uri="{FF2B5EF4-FFF2-40B4-BE49-F238E27FC236}">
                    <a16:creationId xmlns:a16="http://schemas.microsoft.com/office/drawing/2014/main" id="{6FD5D3B1-6BBA-4CD0-9843-5650A4A3D2DB}"/>
                  </a:ext>
                </a:extLst>
              </p:cNvPr>
              <p:cNvSpPr/>
              <p:nvPr/>
            </p:nvSpPr>
            <p:spPr>
              <a:xfrm rot="12240000">
                <a:off x="8259972" y="4658109"/>
                <a:ext cx="685800" cy="546100"/>
              </a:xfrm>
              <a:custGeom>
                <a:avLst/>
                <a:gdLst>
                  <a:gd name="connsiteX0" fmla="*/ 0 w 2457450"/>
                  <a:gd name="connsiteY0" fmla="*/ 1314450 h 2381250"/>
                  <a:gd name="connsiteX1" fmla="*/ 2457450 w 2457450"/>
                  <a:gd name="connsiteY1" fmla="*/ 0 h 2381250"/>
                  <a:gd name="connsiteX2" fmla="*/ 2266950 w 2457450"/>
                  <a:gd name="connsiteY2" fmla="*/ 2381250 h 2381250"/>
                  <a:gd name="connsiteX3" fmla="*/ 0 w 2457450"/>
                  <a:gd name="connsiteY3" fmla="*/ 1314450 h 2381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457450" h="2381250">
                    <a:moveTo>
                      <a:pt x="0" y="1314450"/>
                    </a:moveTo>
                    <a:lnTo>
                      <a:pt x="2457450" y="0"/>
                    </a:lnTo>
                    <a:lnTo>
                      <a:pt x="2266950" y="2381250"/>
                    </a:lnTo>
                    <a:lnTo>
                      <a:pt x="0" y="1314450"/>
                    </a:lnTo>
                    <a:close/>
                  </a:path>
                </a:pathLst>
              </a:custGeom>
              <a:noFill/>
              <a:ln>
                <a:solidFill>
                  <a:schemeClr val="bg1">
                    <a:lumMod val="50000"/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0" name="Freeform 316_3">
                <a:extLst>
                  <a:ext uri="{FF2B5EF4-FFF2-40B4-BE49-F238E27FC236}">
                    <a16:creationId xmlns:a16="http://schemas.microsoft.com/office/drawing/2014/main" id="{35BCD808-C486-4D43-9538-0D17DA795E60}"/>
                  </a:ext>
                </a:extLst>
              </p:cNvPr>
              <p:cNvSpPr/>
              <p:nvPr/>
            </p:nvSpPr>
            <p:spPr>
              <a:xfrm rot="18960000">
                <a:off x="6174172" y="4413803"/>
                <a:ext cx="660400" cy="673100"/>
              </a:xfrm>
              <a:custGeom>
                <a:avLst/>
                <a:gdLst>
                  <a:gd name="connsiteX0" fmla="*/ 0 w 2457450"/>
                  <a:gd name="connsiteY0" fmla="*/ 1314450 h 2381250"/>
                  <a:gd name="connsiteX1" fmla="*/ 2457450 w 2457450"/>
                  <a:gd name="connsiteY1" fmla="*/ 0 h 2381250"/>
                  <a:gd name="connsiteX2" fmla="*/ 2266950 w 2457450"/>
                  <a:gd name="connsiteY2" fmla="*/ 2381250 h 2381250"/>
                  <a:gd name="connsiteX3" fmla="*/ 0 w 2457450"/>
                  <a:gd name="connsiteY3" fmla="*/ 1314450 h 2381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457450" h="2381250">
                    <a:moveTo>
                      <a:pt x="0" y="1314450"/>
                    </a:moveTo>
                    <a:lnTo>
                      <a:pt x="2457450" y="0"/>
                    </a:lnTo>
                    <a:lnTo>
                      <a:pt x="2266950" y="2381250"/>
                    </a:lnTo>
                    <a:lnTo>
                      <a:pt x="0" y="1314450"/>
                    </a:lnTo>
                    <a:close/>
                  </a:path>
                </a:pathLst>
              </a:custGeom>
              <a:noFill/>
              <a:ln>
                <a:solidFill>
                  <a:schemeClr val="bg1">
                    <a:lumMod val="50000"/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1" name="Freeform 316_4">
                <a:extLst>
                  <a:ext uri="{FF2B5EF4-FFF2-40B4-BE49-F238E27FC236}">
                    <a16:creationId xmlns:a16="http://schemas.microsoft.com/office/drawing/2014/main" id="{29D2C1B7-C8BC-4E67-9A1D-07E65498BD1E}"/>
                  </a:ext>
                </a:extLst>
              </p:cNvPr>
              <p:cNvSpPr/>
              <p:nvPr/>
            </p:nvSpPr>
            <p:spPr>
              <a:xfrm rot="120000">
                <a:off x="9510866" y="3845031"/>
                <a:ext cx="469900" cy="635000"/>
              </a:xfrm>
              <a:custGeom>
                <a:avLst/>
                <a:gdLst>
                  <a:gd name="connsiteX0" fmla="*/ 0 w 2457450"/>
                  <a:gd name="connsiteY0" fmla="*/ 1314450 h 2381250"/>
                  <a:gd name="connsiteX1" fmla="*/ 2457450 w 2457450"/>
                  <a:gd name="connsiteY1" fmla="*/ 0 h 2381250"/>
                  <a:gd name="connsiteX2" fmla="*/ 2266950 w 2457450"/>
                  <a:gd name="connsiteY2" fmla="*/ 2381250 h 2381250"/>
                  <a:gd name="connsiteX3" fmla="*/ 0 w 2457450"/>
                  <a:gd name="connsiteY3" fmla="*/ 1314450 h 2381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457450" h="2381250">
                    <a:moveTo>
                      <a:pt x="0" y="1314450"/>
                    </a:moveTo>
                    <a:lnTo>
                      <a:pt x="2457450" y="0"/>
                    </a:lnTo>
                    <a:lnTo>
                      <a:pt x="2266950" y="2381250"/>
                    </a:lnTo>
                    <a:lnTo>
                      <a:pt x="0" y="1314450"/>
                    </a:lnTo>
                    <a:close/>
                  </a:path>
                </a:pathLst>
              </a:custGeom>
              <a:noFill/>
              <a:ln>
                <a:solidFill>
                  <a:schemeClr val="bg1">
                    <a:lumMod val="50000"/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2" name="Freeform 316_5">
                <a:extLst>
                  <a:ext uri="{FF2B5EF4-FFF2-40B4-BE49-F238E27FC236}">
                    <a16:creationId xmlns:a16="http://schemas.microsoft.com/office/drawing/2014/main" id="{8BEB7720-6942-4B3A-9B45-1D6B99A0C707}"/>
                  </a:ext>
                </a:extLst>
              </p:cNvPr>
              <p:cNvSpPr/>
              <p:nvPr/>
            </p:nvSpPr>
            <p:spPr>
              <a:xfrm rot="1500000">
                <a:off x="10833603" y="4952520"/>
                <a:ext cx="647700" cy="660400"/>
              </a:xfrm>
              <a:custGeom>
                <a:avLst/>
                <a:gdLst>
                  <a:gd name="connsiteX0" fmla="*/ 0 w 2457450"/>
                  <a:gd name="connsiteY0" fmla="*/ 1314450 h 2381250"/>
                  <a:gd name="connsiteX1" fmla="*/ 2457450 w 2457450"/>
                  <a:gd name="connsiteY1" fmla="*/ 0 h 2381250"/>
                  <a:gd name="connsiteX2" fmla="*/ 2266950 w 2457450"/>
                  <a:gd name="connsiteY2" fmla="*/ 2381250 h 2381250"/>
                  <a:gd name="connsiteX3" fmla="*/ 0 w 2457450"/>
                  <a:gd name="connsiteY3" fmla="*/ 1314450 h 2381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457450" h="2381250">
                    <a:moveTo>
                      <a:pt x="0" y="1314450"/>
                    </a:moveTo>
                    <a:lnTo>
                      <a:pt x="2457450" y="0"/>
                    </a:lnTo>
                    <a:lnTo>
                      <a:pt x="2266950" y="2381250"/>
                    </a:lnTo>
                    <a:lnTo>
                      <a:pt x="0" y="1314450"/>
                    </a:lnTo>
                    <a:close/>
                  </a:path>
                </a:pathLst>
              </a:custGeom>
              <a:noFill/>
              <a:ln>
                <a:solidFill>
                  <a:schemeClr val="bg1">
                    <a:lumMod val="50000"/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3" name="Freeform 316_6">
                <a:extLst>
                  <a:ext uri="{FF2B5EF4-FFF2-40B4-BE49-F238E27FC236}">
                    <a16:creationId xmlns:a16="http://schemas.microsoft.com/office/drawing/2014/main" id="{FB6A9B24-77C0-4D9E-B11F-C8EBDE8F42D5}"/>
                  </a:ext>
                </a:extLst>
              </p:cNvPr>
              <p:cNvSpPr/>
              <p:nvPr/>
            </p:nvSpPr>
            <p:spPr>
              <a:xfrm rot="10440000">
                <a:off x="7983061" y="3968211"/>
                <a:ext cx="673100" cy="457200"/>
              </a:xfrm>
              <a:custGeom>
                <a:avLst/>
                <a:gdLst>
                  <a:gd name="connsiteX0" fmla="*/ 0 w 2457450"/>
                  <a:gd name="connsiteY0" fmla="*/ 1314450 h 2381250"/>
                  <a:gd name="connsiteX1" fmla="*/ 2457450 w 2457450"/>
                  <a:gd name="connsiteY1" fmla="*/ 0 h 2381250"/>
                  <a:gd name="connsiteX2" fmla="*/ 2266950 w 2457450"/>
                  <a:gd name="connsiteY2" fmla="*/ 2381250 h 2381250"/>
                  <a:gd name="connsiteX3" fmla="*/ 0 w 2457450"/>
                  <a:gd name="connsiteY3" fmla="*/ 1314450 h 2381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457450" h="2381250">
                    <a:moveTo>
                      <a:pt x="0" y="1314450"/>
                    </a:moveTo>
                    <a:lnTo>
                      <a:pt x="2457450" y="0"/>
                    </a:lnTo>
                    <a:lnTo>
                      <a:pt x="2266950" y="2381250"/>
                    </a:lnTo>
                    <a:lnTo>
                      <a:pt x="0" y="1314450"/>
                    </a:lnTo>
                    <a:close/>
                  </a:path>
                </a:pathLst>
              </a:custGeom>
              <a:noFill/>
              <a:ln>
                <a:solidFill>
                  <a:schemeClr val="bg1">
                    <a:lumMod val="50000"/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5" name="Freeform 316_8">
                <a:extLst>
                  <a:ext uri="{FF2B5EF4-FFF2-40B4-BE49-F238E27FC236}">
                    <a16:creationId xmlns:a16="http://schemas.microsoft.com/office/drawing/2014/main" id="{5BA3DEE1-1C3B-4334-94DD-7E08233E9A3D}"/>
                  </a:ext>
                </a:extLst>
              </p:cNvPr>
              <p:cNvSpPr/>
              <p:nvPr/>
            </p:nvSpPr>
            <p:spPr>
              <a:xfrm rot="1380000">
                <a:off x="7131194" y="5011703"/>
                <a:ext cx="723900" cy="685800"/>
              </a:xfrm>
              <a:custGeom>
                <a:avLst/>
                <a:gdLst>
                  <a:gd name="connsiteX0" fmla="*/ 0 w 2457450"/>
                  <a:gd name="connsiteY0" fmla="*/ 1314450 h 2381250"/>
                  <a:gd name="connsiteX1" fmla="*/ 2457450 w 2457450"/>
                  <a:gd name="connsiteY1" fmla="*/ 0 h 2381250"/>
                  <a:gd name="connsiteX2" fmla="*/ 2266950 w 2457450"/>
                  <a:gd name="connsiteY2" fmla="*/ 2381250 h 2381250"/>
                  <a:gd name="connsiteX3" fmla="*/ 0 w 2457450"/>
                  <a:gd name="connsiteY3" fmla="*/ 1314450 h 2381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457450" h="2381250">
                    <a:moveTo>
                      <a:pt x="0" y="1314450"/>
                    </a:moveTo>
                    <a:lnTo>
                      <a:pt x="2457450" y="0"/>
                    </a:lnTo>
                    <a:lnTo>
                      <a:pt x="2266950" y="2381250"/>
                    </a:lnTo>
                    <a:lnTo>
                      <a:pt x="0" y="1314450"/>
                    </a:lnTo>
                    <a:close/>
                  </a:path>
                </a:pathLst>
              </a:custGeom>
              <a:noFill/>
              <a:ln>
                <a:solidFill>
                  <a:schemeClr val="bg1">
                    <a:lumMod val="50000"/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6" name="Freeform 316_9">
                <a:extLst>
                  <a:ext uri="{FF2B5EF4-FFF2-40B4-BE49-F238E27FC236}">
                    <a16:creationId xmlns:a16="http://schemas.microsoft.com/office/drawing/2014/main" id="{53CADC78-0181-4E64-8374-C8A29EDCE06D}"/>
                  </a:ext>
                </a:extLst>
              </p:cNvPr>
              <p:cNvSpPr/>
              <p:nvPr/>
            </p:nvSpPr>
            <p:spPr>
              <a:xfrm rot="2280000">
                <a:off x="10057784" y="4979656"/>
                <a:ext cx="584200" cy="406400"/>
              </a:xfrm>
              <a:custGeom>
                <a:avLst/>
                <a:gdLst>
                  <a:gd name="connsiteX0" fmla="*/ 0 w 2457450"/>
                  <a:gd name="connsiteY0" fmla="*/ 1314450 h 2381250"/>
                  <a:gd name="connsiteX1" fmla="*/ 2457450 w 2457450"/>
                  <a:gd name="connsiteY1" fmla="*/ 0 h 2381250"/>
                  <a:gd name="connsiteX2" fmla="*/ 2266950 w 2457450"/>
                  <a:gd name="connsiteY2" fmla="*/ 2381250 h 2381250"/>
                  <a:gd name="connsiteX3" fmla="*/ 0 w 2457450"/>
                  <a:gd name="connsiteY3" fmla="*/ 1314450 h 2381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457450" h="2381250">
                    <a:moveTo>
                      <a:pt x="0" y="1314450"/>
                    </a:moveTo>
                    <a:lnTo>
                      <a:pt x="2457450" y="0"/>
                    </a:lnTo>
                    <a:lnTo>
                      <a:pt x="2266950" y="2381250"/>
                    </a:lnTo>
                    <a:lnTo>
                      <a:pt x="0" y="1314450"/>
                    </a:lnTo>
                    <a:close/>
                  </a:path>
                </a:pathLst>
              </a:custGeom>
              <a:noFill/>
              <a:ln>
                <a:solidFill>
                  <a:schemeClr val="bg1">
                    <a:lumMod val="50000"/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7" name="Freeform 316_10">
                <a:extLst>
                  <a:ext uri="{FF2B5EF4-FFF2-40B4-BE49-F238E27FC236}">
                    <a16:creationId xmlns:a16="http://schemas.microsoft.com/office/drawing/2014/main" id="{569DF218-7BF1-4763-B7CE-E11A4A4441B4}"/>
                  </a:ext>
                </a:extLst>
              </p:cNvPr>
              <p:cNvSpPr/>
              <p:nvPr/>
            </p:nvSpPr>
            <p:spPr>
              <a:xfrm rot="10860000">
                <a:off x="8719187" y="5229652"/>
                <a:ext cx="609600" cy="508000"/>
              </a:xfrm>
              <a:custGeom>
                <a:avLst/>
                <a:gdLst>
                  <a:gd name="connsiteX0" fmla="*/ 0 w 2457450"/>
                  <a:gd name="connsiteY0" fmla="*/ 1314450 h 2381250"/>
                  <a:gd name="connsiteX1" fmla="*/ 2457450 w 2457450"/>
                  <a:gd name="connsiteY1" fmla="*/ 0 h 2381250"/>
                  <a:gd name="connsiteX2" fmla="*/ 2266950 w 2457450"/>
                  <a:gd name="connsiteY2" fmla="*/ 2381250 h 2381250"/>
                  <a:gd name="connsiteX3" fmla="*/ 0 w 2457450"/>
                  <a:gd name="connsiteY3" fmla="*/ 1314450 h 2381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457450" h="2381250">
                    <a:moveTo>
                      <a:pt x="0" y="1314450"/>
                    </a:moveTo>
                    <a:lnTo>
                      <a:pt x="2457450" y="0"/>
                    </a:lnTo>
                    <a:lnTo>
                      <a:pt x="2266950" y="2381250"/>
                    </a:lnTo>
                    <a:lnTo>
                      <a:pt x="0" y="1314450"/>
                    </a:lnTo>
                    <a:close/>
                  </a:path>
                </a:pathLst>
              </a:custGeom>
              <a:noFill/>
              <a:ln>
                <a:solidFill>
                  <a:schemeClr val="bg1">
                    <a:lumMod val="50000"/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8" name="Freeform 316_10">
                <a:extLst>
                  <a:ext uri="{FF2B5EF4-FFF2-40B4-BE49-F238E27FC236}">
                    <a16:creationId xmlns:a16="http://schemas.microsoft.com/office/drawing/2014/main" id="{6381327C-AC8C-40E1-962F-4FAB6B7AD500}"/>
                  </a:ext>
                </a:extLst>
              </p:cNvPr>
              <p:cNvSpPr/>
              <p:nvPr/>
            </p:nvSpPr>
            <p:spPr>
              <a:xfrm rot="3120000">
                <a:off x="9372229" y="5069548"/>
                <a:ext cx="508000" cy="596900"/>
              </a:xfrm>
              <a:custGeom>
                <a:avLst/>
                <a:gdLst>
                  <a:gd name="connsiteX0" fmla="*/ 0 w 2457450"/>
                  <a:gd name="connsiteY0" fmla="*/ 1314450 h 2381250"/>
                  <a:gd name="connsiteX1" fmla="*/ 2457450 w 2457450"/>
                  <a:gd name="connsiteY1" fmla="*/ 0 h 2381250"/>
                  <a:gd name="connsiteX2" fmla="*/ 2266950 w 2457450"/>
                  <a:gd name="connsiteY2" fmla="*/ 2381250 h 2381250"/>
                  <a:gd name="connsiteX3" fmla="*/ 0 w 2457450"/>
                  <a:gd name="connsiteY3" fmla="*/ 1314450 h 2381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457450" h="2381250">
                    <a:moveTo>
                      <a:pt x="0" y="1314450"/>
                    </a:moveTo>
                    <a:lnTo>
                      <a:pt x="2457450" y="0"/>
                    </a:lnTo>
                    <a:lnTo>
                      <a:pt x="2266950" y="2381250"/>
                    </a:lnTo>
                    <a:lnTo>
                      <a:pt x="0" y="1314450"/>
                    </a:lnTo>
                    <a:close/>
                  </a:path>
                </a:pathLst>
              </a:custGeom>
              <a:noFill/>
              <a:ln>
                <a:solidFill>
                  <a:schemeClr val="bg1">
                    <a:lumMod val="50000"/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9" name="Freeform 316_10">
                <a:extLst>
                  <a:ext uri="{FF2B5EF4-FFF2-40B4-BE49-F238E27FC236}">
                    <a16:creationId xmlns:a16="http://schemas.microsoft.com/office/drawing/2014/main" id="{852E5E88-9D02-4547-BEAE-43BFD229B013}"/>
                  </a:ext>
                </a:extLst>
              </p:cNvPr>
              <p:cNvSpPr/>
              <p:nvPr/>
            </p:nvSpPr>
            <p:spPr>
              <a:xfrm rot="1260000">
                <a:off x="6896100" y="3733800"/>
                <a:ext cx="685800" cy="482600"/>
              </a:xfrm>
              <a:custGeom>
                <a:avLst/>
                <a:gdLst>
                  <a:gd name="connsiteX0" fmla="*/ 0 w 2457450"/>
                  <a:gd name="connsiteY0" fmla="*/ 1314450 h 2381250"/>
                  <a:gd name="connsiteX1" fmla="*/ 2457450 w 2457450"/>
                  <a:gd name="connsiteY1" fmla="*/ 0 h 2381250"/>
                  <a:gd name="connsiteX2" fmla="*/ 2266950 w 2457450"/>
                  <a:gd name="connsiteY2" fmla="*/ 2381250 h 2381250"/>
                  <a:gd name="connsiteX3" fmla="*/ 0 w 2457450"/>
                  <a:gd name="connsiteY3" fmla="*/ 1314450 h 2381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457450" h="2381250">
                    <a:moveTo>
                      <a:pt x="0" y="1314450"/>
                    </a:moveTo>
                    <a:lnTo>
                      <a:pt x="2457450" y="0"/>
                    </a:lnTo>
                    <a:lnTo>
                      <a:pt x="2266950" y="2381250"/>
                    </a:lnTo>
                    <a:lnTo>
                      <a:pt x="0" y="1314450"/>
                    </a:lnTo>
                    <a:close/>
                  </a:path>
                </a:pathLst>
              </a:custGeom>
              <a:noFill/>
              <a:ln>
                <a:solidFill>
                  <a:schemeClr val="bg1">
                    <a:lumMod val="50000"/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0" name="Freeform 316_10">
                <a:extLst>
                  <a:ext uri="{FF2B5EF4-FFF2-40B4-BE49-F238E27FC236}">
                    <a16:creationId xmlns:a16="http://schemas.microsoft.com/office/drawing/2014/main" id="{A56C4900-0E9B-4B4B-936A-42B0E79475DE}"/>
                  </a:ext>
                </a:extLst>
              </p:cNvPr>
              <p:cNvSpPr/>
              <p:nvPr/>
            </p:nvSpPr>
            <p:spPr>
              <a:xfrm rot="7680000">
                <a:off x="10744200" y="4279900"/>
                <a:ext cx="444500" cy="482600"/>
              </a:xfrm>
              <a:custGeom>
                <a:avLst/>
                <a:gdLst>
                  <a:gd name="connsiteX0" fmla="*/ 0 w 2457450"/>
                  <a:gd name="connsiteY0" fmla="*/ 1314450 h 2381250"/>
                  <a:gd name="connsiteX1" fmla="*/ 2457450 w 2457450"/>
                  <a:gd name="connsiteY1" fmla="*/ 0 h 2381250"/>
                  <a:gd name="connsiteX2" fmla="*/ 2266950 w 2457450"/>
                  <a:gd name="connsiteY2" fmla="*/ 2381250 h 2381250"/>
                  <a:gd name="connsiteX3" fmla="*/ 0 w 2457450"/>
                  <a:gd name="connsiteY3" fmla="*/ 1314450 h 2381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457450" h="2381250">
                    <a:moveTo>
                      <a:pt x="0" y="1314450"/>
                    </a:moveTo>
                    <a:lnTo>
                      <a:pt x="2457450" y="0"/>
                    </a:lnTo>
                    <a:lnTo>
                      <a:pt x="2266950" y="2381250"/>
                    </a:lnTo>
                    <a:lnTo>
                      <a:pt x="0" y="1314450"/>
                    </a:lnTo>
                    <a:close/>
                  </a:path>
                </a:pathLst>
              </a:custGeom>
              <a:noFill/>
              <a:ln>
                <a:solidFill>
                  <a:schemeClr val="bg1">
                    <a:lumMod val="50000"/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1" name="Freeform 316_10">
                <a:extLst>
                  <a:ext uri="{FF2B5EF4-FFF2-40B4-BE49-F238E27FC236}">
                    <a16:creationId xmlns:a16="http://schemas.microsoft.com/office/drawing/2014/main" id="{907F11A3-7AF5-441A-BF73-5914ECE823D7}"/>
                  </a:ext>
                </a:extLst>
              </p:cNvPr>
              <p:cNvSpPr/>
              <p:nvPr/>
            </p:nvSpPr>
            <p:spPr>
              <a:xfrm rot="7440000">
                <a:off x="6358665" y="5160409"/>
                <a:ext cx="546100" cy="508000"/>
              </a:xfrm>
              <a:custGeom>
                <a:avLst/>
                <a:gdLst>
                  <a:gd name="connsiteX0" fmla="*/ 0 w 2457450"/>
                  <a:gd name="connsiteY0" fmla="*/ 1314450 h 2381250"/>
                  <a:gd name="connsiteX1" fmla="*/ 2457450 w 2457450"/>
                  <a:gd name="connsiteY1" fmla="*/ 0 h 2381250"/>
                  <a:gd name="connsiteX2" fmla="*/ 2266950 w 2457450"/>
                  <a:gd name="connsiteY2" fmla="*/ 2381250 h 2381250"/>
                  <a:gd name="connsiteX3" fmla="*/ 0 w 2457450"/>
                  <a:gd name="connsiteY3" fmla="*/ 1314450 h 2381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457450" h="2381250">
                    <a:moveTo>
                      <a:pt x="0" y="1314450"/>
                    </a:moveTo>
                    <a:lnTo>
                      <a:pt x="2457450" y="0"/>
                    </a:lnTo>
                    <a:lnTo>
                      <a:pt x="2266950" y="2381250"/>
                    </a:lnTo>
                    <a:lnTo>
                      <a:pt x="0" y="1314450"/>
                    </a:lnTo>
                    <a:close/>
                  </a:path>
                </a:pathLst>
              </a:custGeom>
              <a:noFill/>
              <a:ln>
                <a:solidFill>
                  <a:schemeClr val="bg1">
                    <a:lumMod val="50000"/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2" name="Freeform 316_10">
                <a:extLst>
                  <a:ext uri="{FF2B5EF4-FFF2-40B4-BE49-F238E27FC236}">
                    <a16:creationId xmlns:a16="http://schemas.microsoft.com/office/drawing/2014/main" id="{BAC8C0BF-5C98-4A8E-A42A-246E7F0A4CA8}"/>
                  </a:ext>
                </a:extLst>
              </p:cNvPr>
              <p:cNvSpPr/>
              <p:nvPr/>
            </p:nvSpPr>
            <p:spPr>
              <a:xfrm rot="8700000">
                <a:off x="10879576" y="3634254"/>
                <a:ext cx="673100" cy="647700"/>
              </a:xfrm>
              <a:custGeom>
                <a:avLst/>
                <a:gdLst>
                  <a:gd name="connsiteX0" fmla="*/ 0 w 2457450"/>
                  <a:gd name="connsiteY0" fmla="*/ 1314450 h 2381250"/>
                  <a:gd name="connsiteX1" fmla="*/ 2457450 w 2457450"/>
                  <a:gd name="connsiteY1" fmla="*/ 0 h 2381250"/>
                  <a:gd name="connsiteX2" fmla="*/ 2266950 w 2457450"/>
                  <a:gd name="connsiteY2" fmla="*/ 2381250 h 2381250"/>
                  <a:gd name="connsiteX3" fmla="*/ 0 w 2457450"/>
                  <a:gd name="connsiteY3" fmla="*/ 1314450 h 2381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457450" h="2381250">
                    <a:moveTo>
                      <a:pt x="0" y="1314450"/>
                    </a:moveTo>
                    <a:lnTo>
                      <a:pt x="2457450" y="0"/>
                    </a:lnTo>
                    <a:lnTo>
                      <a:pt x="2266950" y="2381250"/>
                    </a:lnTo>
                    <a:lnTo>
                      <a:pt x="0" y="1314450"/>
                    </a:lnTo>
                    <a:close/>
                  </a:path>
                </a:pathLst>
              </a:custGeom>
              <a:noFill/>
              <a:ln>
                <a:solidFill>
                  <a:schemeClr val="bg1">
                    <a:lumMod val="50000"/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cxnSp>
        <p:nvCxnSpPr>
          <p:cNvPr id="340" name="直接连接符 339">
            <a:extLst>
              <a:ext uri="{FF2B5EF4-FFF2-40B4-BE49-F238E27FC236}">
                <a16:creationId xmlns:a16="http://schemas.microsoft.com/office/drawing/2014/main" id="{A8AD1CAB-2D01-452E-9880-98989CF27890}"/>
              </a:ext>
            </a:extLst>
          </p:cNvPr>
          <p:cNvCxnSpPr>
            <a:cxnSpLocks/>
          </p:cNvCxnSpPr>
          <p:nvPr/>
        </p:nvCxnSpPr>
        <p:spPr>
          <a:xfrm>
            <a:off x="6062182" y="4803899"/>
            <a:ext cx="384692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1" name="直接连接符 340">
            <a:extLst>
              <a:ext uri="{FF2B5EF4-FFF2-40B4-BE49-F238E27FC236}">
                <a16:creationId xmlns:a16="http://schemas.microsoft.com/office/drawing/2014/main" id="{90816F64-99AF-4587-9092-AB22FC451865}"/>
              </a:ext>
            </a:extLst>
          </p:cNvPr>
          <p:cNvCxnSpPr>
            <a:cxnSpLocks/>
          </p:cNvCxnSpPr>
          <p:nvPr/>
        </p:nvCxnSpPr>
        <p:spPr>
          <a:xfrm>
            <a:off x="6062182" y="5611819"/>
            <a:ext cx="384692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4" name="组合 343">
            <a:extLst>
              <a:ext uri="{FF2B5EF4-FFF2-40B4-BE49-F238E27FC236}">
                <a16:creationId xmlns:a16="http://schemas.microsoft.com/office/drawing/2014/main" id="{5F5D3CB3-61B3-4EB2-8130-1D89B2F2FCC6}"/>
              </a:ext>
            </a:extLst>
          </p:cNvPr>
          <p:cNvGrpSpPr/>
          <p:nvPr/>
        </p:nvGrpSpPr>
        <p:grpSpPr>
          <a:xfrm>
            <a:off x="6095998" y="4961637"/>
            <a:ext cx="3921791" cy="492443"/>
            <a:chOff x="6095998" y="4977641"/>
            <a:chExt cx="3921791" cy="492443"/>
          </a:xfrm>
        </p:grpSpPr>
        <p:sp>
          <p:nvSpPr>
            <p:cNvPr id="342" name="文本框 341">
              <a:extLst>
                <a:ext uri="{FF2B5EF4-FFF2-40B4-BE49-F238E27FC236}">
                  <a16:creationId xmlns:a16="http://schemas.microsoft.com/office/drawing/2014/main" id="{D4D903BF-D7B9-4619-8D30-0C95EF007534}"/>
                </a:ext>
              </a:extLst>
            </p:cNvPr>
            <p:cNvSpPr txBox="1"/>
            <p:nvPr/>
          </p:nvSpPr>
          <p:spPr>
            <a:xfrm>
              <a:off x="6096000" y="4977641"/>
              <a:ext cx="858840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zh-CN" altLang="en-US" sz="1400" i="1" dirty="0">
                  <a:solidFill>
                    <a:schemeClr val="accent2"/>
                  </a:solidFill>
                </a:rPr>
                <a:t>地址</a:t>
              </a:r>
              <a:r>
                <a:rPr lang="en-US" altLang="zh-CN" sz="1400" i="1" dirty="0">
                  <a:solidFill>
                    <a:schemeClr val="accent2"/>
                  </a:solidFill>
                </a:rPr>
                <a:t>/</a:t>
              </a:r>
              <a:r>
                <a:rPr lang="zh-CN" altLang="en-US" sz="1400" i="1" dirty="0">
                  <a:solidFill>
                    <a:schemeClr val="accent2"/>
                  </a:solidFill>
                </a:rPr>
                <a:t>时间</a:t>
              </a:r>
            </a:p>
          </p:txBody>
        </p:sp>
        <p:sp>
          <p:nvSpPr>
            <p:cNvPr id="343" name="文本框 342">
              <a:extLst>
                <a:ext uri="{FF2B5EF4-FFF2-40B4-BE49-F238E27FC236}">
                  <a16:creationId xmlns:a16="http://schemas.microsoft.com/office/drawing/2014/main" id="{0CF395FA-50A5-4062-AB55-365F99A19DC9}"/>
                </a:ext>
              </a:extLst>
            </p:cNvPr>
            <p:cNvSpPr txBox="1"/>
            <p:nvPr/>
          </p:nvSpPr>
          <p:spPr>
            <a:xfrm>
              <a:off x="6095998" y="5193085"/>
              <a:ext cx="3921791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zh-CN" altLang="en-US" i="1" dirty="0">
                  <a:solidFill>
                    <a:schemeClr val="accent2"/>
                  </a:solidFill>
                </a:rPr>
                <a:t>北京城市学院第五教研楼丨</a:t>
              </a:r>
              <a:r>
                <a:rPr lang="en-US" altLang="zh-CN" i="1" dirty="0">
                  <a:solidFill>
                    <a:schemeClr val="accent2"/>
                  </a:solidFill>
                </a:rPr>
                <a:t>4.15-5.22</a:t>
              </a:r>
              <a:endParaRPr lang="zh-CN" altLang="en-US" i="1" dirty="0">
                <a:solidFill>
                  <a:schemeClr val="accent2"/>
                </a:solidFill>
              </a:endParaRPr>
            </a:p>
          </p:txBody>
        </p:sp>
      </p:grpSp>
      <p:sp>
        <p:nvSpPr>
          <p:cNvPr id="347" name="文本框 346">
            <a:extLst>
              <a:ext uri="{FF2B5EF4-FFF2-40B4-BE49-F238E27FC236}">
                <a16:creationId xmlns:a16="http://schemas.microsoft.com/office/drawing/2014/main" id="{E341FD8F-A5EE-403D-9558-2B25B4FED8AF}"/>
              </a:ext>
            </a:extLst>
          </p:cNvPr>
          <p:cNvSpPr txBox="1"/>
          <p:nvPr/>
        </p:nvSpPr>
        <p:spPr>
          <a:xfrm>
            <a:off x="3564791" y="4926167"/>
            <a:ext cx="2233290" cy="95410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0" lon="0" rev="1200000"/>
              </a:camera>
              <a:lightRig rig="threePt" dir="t"/>
            </a:scene3d>
          </a:bodyPr>
          <a:lstStyle/>
          <a:p>
            <a:pPr algn="ctr"/>
            <a:r>
              <a:rPr lang="en-US" altLang="zh-CN" sz="2800" dirty="0">
                <a:solidFill>
                  <a:schemeClr val="accent2"/>
                </a:solidFill>
                <a:latin typeface="+mj-ea"/>
                <a:ea typeface="+mj-ea"/>
              </a:rPr>
              <a:t>WELCOME!</a:t>
            </a:r>
          </a:p>
          <a:p>
            <a:pPr algn="ctr"/>
            <a:r>
              <a:rPr lang="en-US" altLang="zh-CN" sz="2800" dirty="0">
                <a:solidFill>
                  <a:schemeClr val="accent2"/>
                </a:solidFill>
                <a:latin typeface="+mj-ea"/>
                <a:ea typeface="+mj-ea"/>
              </a:rPr>
              <a:t>Join in!</a:t>
            </a:r>
            <a:endParaRPr lang="zh-CN" altLang="en-US" sz="2800" dirty="0">
              <a:solidFill>
                <a:schemeClr val="accent2"/>
              </a:solidFill>
              <a:latin typeface="+mj-ea"/>
              <a:ea typeface="+mj-ea"/>
            </a:endParaRPr>
          </a:p>
        </p:txBody>
      </p:sp>
      <p:sp>
        <p:nvSpPr>
          <p:cNvPr id="357" name="任意多边形: 形状 356">
            <a:extLst>
              <a:ext uri="{FF2B5EF4-FFF2-40B4-BE49-F238E27FC236}">
                <a16:creationId xmlns:a16="http://schemas.microsoft.com/office/drawing/2014/main" id="{3270225E-93D8-416F-86C9-6DF598286C15}"/>
              </a:ext>
            </a:extLst>
          </p:cNvPr>
          <p:cNvSpPr/>
          <p:nvPr/>
        </p:nvSpPr>
        <p:spPr>
          <a:xfrm rot="10800000" flipH="1" flipV="1">
            <a:off x="8363509" y="633021"/>
            <a:ext cx="2842999" cy="3706981"/>
          </a:xfrm>
          <a:custGeom>
            <a:avLst/>
            <a:gdLst/>
            <a:ahLst/>
            <a:cxnLst/>
            <a:rect l="0" t="0" r="0" b="0"/>
            <a:pathLst>
              <a:path w="2842999" h="3706981">
                <a:moveTo>
                  <a:pt x="1679126" y="30583"/>
                </a:moveTo>
                <a:cubicBezTo>
                  <a:pt x="1647984" y="56025"/>
                  <a:pt x="1640879" y="71597"/>
                  <a:pt x="1640218" y="115851"/>
                </a:cubicBezTo>
                <a:cubicBezTo>
                  <a:pt x="1639774" y="145629"/>
                  <a:pt x="1634364" y="248574"/>
                  <a:pt x="1628196" y="344618"/>
                </a:cubicBezTo>
                <a:lnTo>
                  <a:pt x="1616981" y="519243"/>
                </a:lnTo>
                <a:lnTo>
                  <a:pt x="1568173" y="519243"/>
                </a:lnTo>
                <a:cubicBezTo>
                  <a:pt x="1459143" y="519243"/>
                  <a:pt x="1357573" y="604088"/>
                  <a:pt x="1222796" y="807750"/>
                </a:cubicBezTo>
                <a:cubicBezTo>
                  <a:pt x="1204278" y="835733"/>
                  <a:pt x="1147824" y="890979"/>
                  <a:pt x="1097344" y="930519"/>
                </a:cubicBezTo>
                <a:cubicBezTo>
                  <a:pt x="1008968" y="999740"/>
                  <a:pt x="859976" y="1153762"/>
                  <a:pt x="859976" y="1175901"/>
                </a:cubicBezTo>
                <a:cubicBezTo>
                  <a:pt x="859976" y="1186284"/>
                  <a:pt x="788465" y="1243786"/>
                  <a:pt x="669829" y="1328798"/>
                </a:cubicBezTo>
                <a:cubicBezTo>
                  <a:pt x="631685" y="1356131"/>
                  <a:pt x="607308" y="1385385"/>
                  <a:pt x="597419" y="1415694"/>
                </a:cubicBezTo>
                <a:cubicBezTo>
                  <a:pt x="581075" y="1465791"/>
                  <a:pt x="493105" y="1567147"/>
                  <a:pt x="455650" y="1579035"/>
                </a:cubicBezTo>
                <a:cubicBezTo>
                  <a:pt x="431870" y="1586582"/>
                  <a:pt x="402776" y="1635703"/>
                  <a:pt x="402776" y="1668304"/>
                </a:cubicBezTo>
                <a:cubicBezTo>
                  <a:pt x="402776" y="1702080"/>
                  <a:pt x="480019" y="1852407"/>
                  <a:pt x="503956" y="1865218"/>
                </a:cubicBezTo>
                <a:cubicBezTo>
                  <a:pt x="547405" y="1888472"/>
                  <a:pt x="583073" y="1879048"/>
                  <a:pt x="626701" y="1832789"/>
                </a:cubicBezTo>
                <a:cubicBezTo>
                  <a:pt x="656803" y="1800872"/>
                  <a:pt x="669476" y="1775462"/>
                  <a:pt x="669476" y="1747024"/>
                </a:cubicBezTo>
                <a:cubicBezTo>
                  <a:pt x="669476" y="1692749"/>
                  <a:pt x="757031" y="1582629"/>
                  <a:pt x="853005" y="1516193"/>
                </a:cubicBezTo>
                <a:cubicBezTo>
                  <a:pt x="893368" y="1488253"/>
                  <a:pt x="967170" y="1426247"/>
                  <a:pt x="1017009" y="1378402"/>
                </a:cubicBezTo>
                <a:cubicBezTo>
                  <a:pt x="1112371" y="1286856"/>
                  <a:pt x="1325943" y="1133376"/>
                  <a:pt x="1339334" y="1146768"/>
                </a:cubicBezTo>
                <a:cubicBezTo>
                  <a:pt x="1343655" y="1151089"/>
                  <a:pt x="1327056" y="1170254"/>
                  <a:pt x="1302448" y="1189358"/>
                </a:cubicBezTo>
                <a:cubicBezTo>
                  <a:pt x="1277840" y="1208462"/>
                  <a:pt x="1244151" y="1244095"/>
                  <a:pt x="1227582" y="1268543"/>
                </a:cubicBezTo>
                <a:cubicBezTo>
                  <a:pt x="1211014" y="1292991"/>
                  <a:pt x="1190767" y="1318708"/>
                  <a:pt x="1182589" y="1325693"/>
                </a:cubicBezTo>
                <a:cubicBezTo>
                  <a:pt x="1168206" y="1337978"/>
                  <a:pt x="1157554" y="1373117"/>
                  <a:pt x="1144091" y="1452693"/>
                </a:cubicBezTo>
                <a:cubicBezTo>
                  <a:pt x="1140546" y="1473648"/>
                  <a:pt x="1134412" y="1506134"/>
                  <a:pt x="1130461" y="1524884"/>
                </a:cubicBezTo>
                <a:cubicBezTo>
                  <a:pt x="1126510" y="1543633"/>
                  <a:pt x="1126364" y="1570780"/>
                  <a:pt x="1130138" y="1585209"/>
                </a:cubicBezTo>
                <a:cubicBezTo>
                  <a:pt x="1134420" y="1601585"/>
                  <a:pt x="1130917" y="1611443"/>
                  <a:pt x="1120815" y="1611443"/>
                </a:cubicBezTo>
                <a:cubicBezTo>
                  <a:pt x="1095946" y="1611443"/>
                  <a:pt x="937429" y="1695528"/>
                  <a:pt x="875267" y="1741692"/>
                </a:cubicBezTo>
                <a:cubicBezTo>
                  <a:pt x="820675" y="1782236"/>
                  <a:pt x="760039" y="1888110"/>
                  <a:pt x="776322" y="1914456"/>
                </a:cubicBezTo>
                <a:cubicBezTo>
                  <a:pt x="794240" y="1943449"/>
                  <a:pt x="850922" y="1941836"/>
                  <a:pt x="919633" y="1910379"/>
                </a:cubicBezTo>
                <a:cubicBezTo>
                  <a:pt x="958360" y="1892649"/>
                  <a:pt x="1006098" y="1878143"/>
                  <a:pt x="1025717" y="1878143"/>
                </a:cubicBezTo>
                <a:lnTo>
                  <a:pt x="1061388" y="1878143"/>
                </a:lnTo>
                <a:lnTo>
                  <a:pt x="1025844" y="1925768"/>
                </a:lnTo>
                <a:cubicBezTo>
                  <a:pt x="1006294" y="1951962"/>
                  <a:pt x="979983" y="2008977"/>
                  <a:pt x="967375" y="2052468"/>
                </a:cubicBezTo>
                <a:cubicBezTo>
                  <a:pt x="952668" y="2103199"/>
                  <a:pt x="929311" y="2147593"/>
                  <a:pt x="902213" y="2176322"/>
                </a:cubicBezTo>
                <a:cubicBezTo>
                  <a:pt x="878983" y="2200951"/>
                  <a:pt x="859976" y="2229841"/>
                  <a:pt x="859976" y="2240521"/>
                </a:cubicBezTo>
                <a:cubicBezTo>
                  <a:pt x="859976" y="2251202"/>
                  <a:pt x="851553" y="2263172"/>
                  <a:pt x="841258" y="2267123"/>
                </a:cubicBezTo>
                <a:cubicBezTo>
                  <a:pt x="830962" y="2271074"/>
                  <a:pt x="805298" y="2302327"/>
                  <a:pt x="784225" y="2336575"/>
                </a:cubicBezTo>
                <a:cubicBezTo>
                  <a:pt x="763152" y="2370822"/>
                  <a:pt x="740143" y="2398843"/>
                  <a:pt x="733093" y="2398843"/>
                </a:cubicBezTo>
                <a:cubicBezTo>
                  <a:pt x="726044" y="2398843"/>
                  <a:pt x="720276" y="2404872"/>
                  <a:pt x="720276" y="2412240"/>
                </a:cubicBezTo>
                <a:cubicBezTo>
                  <a:pt x="720276" y="2419608"/>
                  <a:pt x="696886" y="2460080"/>
                  <a:pt x="668299" y="2502177"/>
                </a:cubicBezTo>
                <a:cubicBezTo>
                  <a:pt x="595448" y="2609454"/>
                  <a:pt x="543143" y="2690841"/>
                  <a:pt x="518418" y="2735393"/>
                </a:cubicBezTo>
                <a:cubicBezTo>
                  <a:pt x="506788" y="2756348"/>
                  <a:pt x="486012" y="2790544"/>
                  <a:pt x="472249" y="2811383"/>
                </a:cubicBezTo>
                <a:cubicBezTo>
                  <a:pt x="433732" y="2869707"/>
                  <a:pt x="416095" y="2904191"/>
                  <a:pt x="408811" y="2935418"/>
                </a:cubicBezTo>
                <a:cubicBezTo>
                  <a:pt x="405145" y="2951134"/>
                  <a:pt x="385503" y="2993425"/>
                  <a:pt x="365160" y="3029396"/>
                </a:cubicBezTo>
                <a:cubicBezTo>
                  <a:pt x="337975" y="3077471"/>
                  <a:pt x="314793" y="3100704"/>
                  <a:pt x="277672" y="3117082"/>
                </a:cubicBezTo>
                <a:cubicBezTo>
                  <a:pt x="249896" y="3129336"/>
                  <a:pt x="219996" y="3152769"/>
                  <a:pt x="211227" y="3169153"/>
                </a:cubicBezTo>
                <a:cubicBezTo>
                  <a:pt x="202458" y="3185538"/>
                  <a:pt x="191112" y="3198943"/>
                  <a:pt x="186012" y="3198943"/>
                </a:cubicBezTo>
                <a:cubicBezTo>
                  <a:pt x="180913" y="3198943"/>
                  <a:pt x="164459" y="3222505"/>
                  <a:pt x="149449" y="3251303"/>
                </a:cubicBezTo>
                <a:cubicBezTo>
                  <a:pt x="134439" y="3280100"/>
                  <a:pt x="102430" y="3329499"/>
                  <a:pt x="78317" y="3361079"/>
                </a:cubicBezTo>
                <a:cubicBezTo>
                  <a:pt x="54204" y="3392658"/>
                  <a:pt x="30570" y="3424818"/>
                  <a:pt x="25797" y="3432544"/>
                </a:cubicBezTo>
                <a:cubicBezTo>
                  <a:pt x="21024" y="3440271"/>
                  <a:pt x="13205" y="3403731"/>
                  <a:pt x="8423" y="3351343"/>
                </a:cubicBezTo>
                <a:cubicBezTo>
                  <a:pt x="388" y="3263340"/>
                  <a:pt x="0" y="3265756"/>
                  <a:pt x="3320" y="3383093"/>
                </a:cubicBezTo>
                <a:cubicBezTo>
                  <a:pt x="7356" y="3525734"/>
                  <a:pt x="29650" y="3600764"/>
                  <a:pt x="82583" y="3649846"/>
                </a:cubicBezTo>
                <a:cubicBezTo>
                  <a:pt x="144199" y="3706980"/>
                  <a:pt x="216491" y="3683957"/>
                  <a:pt x="263246" y="3592310"/>
                </a:cubicBezTo>
                <a:cubicBezTo>
                  <a:pt x="277123" y="3565109"/>
                  <a:pt x="288476" y="3535933"/>
                  <a:pt x="288476" y="3527474"/>
                </a:cubicBezTo>
                <a:cubicBezTo>
                  <a:pt x="288476" y="3519015"/>
                  <a:pt x="297426" y="3502204"/>
                  <a:pt x="308365" y="3490116"/>
                </a:cubicBezTo>
                <a:cubicBezTo>
                  <a:pt x="319304" y="3478029"/>
                  <a:pt x="330152" y="3447717"/>
                  <a:pt x="332472" y="3422757"/>
                </a:cubicBezTo>
                <a:cubicBezTo>
                  <a:pt x="335268" y="3392670"/>
                  <a:pt x="349965" y="3364100"/>
                  <a:pt x="376083" y="3337983"/>
                </a:cubicBezTo>
                <a:cubicBezTo>
                  <a:pt x="397749" y="3316316"/>
                  <a:pt x="415476" y="3290588"/>
                  <a:pt x="415476" y="3280809"/>
                </a:cubicBezTo>
                <a:cubicBezTo>
                  <a:pt x="415476" y="3271030"/>
                  <a:pt x="429764" y="3253667"/>
                  <a:pt x="447226" y="3242225"/>
                </a:cubicBezTo>
                <a:cubicBezTo>
                  <a:pt x="468453" y="3228316"/>
                  <a:pt x="478976" y="3209754"/>
                  <a:pt x="478976" y="3186218"/>
                </a:cubicBezTo>
                <a:cubicBezTo>
                  <a:pt x="478976" y="3166855"/>
                  <a:pt x="494692" y="3120554"/>
                  <a:pt x="513901" y="3083326"/>
                </a:cubicBezTo>
                <a:cubicBezTo>
                  <a:pt x="552448" y="3008619"/>
                  <a:pt x="578212" y="2994978"/>
                  <a:pt x="664924" y="3003359"/>
                </a:cubicBezTo>
                <a:cubicBezTo>
                  <a:pt x="712660" y="3007973"/>
                  <a:pt x="718278" y="3005431"/>
                  <a:pt x="725700" y="2975861"/>
                </a:cubicBezTo>
                <a:cubicBezTo>
                  <a:pt x="730197" y="2957941"/>
                  <a:pt x="763678" y="2885810"/>
                  <a:pt x="800102" y="2815569"/>
                </a:cubicBezTo>
                <a:cubicBezTo>
                  <a:pt x="861949" y="2696300"/>
                  <a:pt x="876737" y="2678282"/>
                  <a:pt x="1023841" y="2542966"/>
                </a:cubicBezTo>
                <a:lnTo>
                  <a:pt x="1181355" y="2398074"/>
                </a:lnTo>
                <a:lnTo>
                  <a:pt x="1217857" y="2477833"/>
                </a:lnTo>
                <a:cubicBezTo>
                  <a:pt x="1237933" y="2521701"/>
                  <a:pt x="1268990" y="2570341"/>
                  <a:pt x="1286872" y="2585923"/>
                </a:cubicBezTo>
                <a:lnTo>
                  <a:pt x="1319385" y="2614253"/>
                </a:lnTo>
                <a:lnTo>
                  <a:pt x="1353205" y="2588107"/>
                </a:lnTo>
                <a:cubicBezTo>
                  <a:pt x="1371807" y="2573727"/>
                  <a:pt x="1444610" y="2507360"/>
                  <a:pt x="1514990" y="2440625"/>
                </a:cubicBezTo>
                <a:cubicBezTo>
                  <a:pt x="1631212" y="2330423"/>
                  <a:pt x="1647850" y="2319013"/>
                  <a:pt x="1696302" y="2316279"/>
                </a:cubicBezTo>
                <a:cubicBezTo>
                  <a:pt x="1734410" y="2314129"/>
                  <a:pt x="1754089" y="2305851"/>
                  <a:pt x="1765188" y="2287302"/>
                </a:cubicBezTo>
                <a:cubicBezTo>
                  <a:pt x="1773734" y="2273020"/>
                  <a:pt x="1820731" y="2245657"/>
                  <a:pt x="1869626" y="2226495"/>
                </a:cubicBezTo>
                <a:cubicBezTo>
                  <a:pt x="1918521" y="2207333"/>
                  <a:pt x="1964241" y="2187360"/>
                  <a:pt x="1971226" y="2182111"/>
                </a:cubicBezTo>
                <a:cubicBezTo>
                  <a:pt x="1978211" y="2176861"/>
                  <a:pt x="2026027" y="2159738"/>
                  <a:pt x="2077485" y="2144060"/>
                </a:cubicBezTo>
                <a:cubicBezTo>
                  <a:pt x="2152461" y="2121216"/>
                  <a:pt x="2187776" y="2101011"/>
                  <a:pt x="2255285" y="2042334"/>
                </a:cubicBezTo>
                <a:cubicBezTo>
                  <a:pt x="2301617" y="2002064"/>
                  <a:pt x="2355138" y="1955790"/>
                  <a:pt x="2374219" y="1939504"/>
                </a:cubicBezTo>
                <a:cubicBezTo>
                  <a:pt x="2393301" y="1923218"/>
                  <a:pt x="2429499" y="1884453"/>
                  <a:pt x="2454660" y="1853359"/>
                </a:cubicBezTo>
                <a:cubicBezTo>
                  <a:pt x="2495766" y="1802563"/>
                  <a:pt x="2499107" y="1792897"/>
                  <a:pt x="2487588" y="1758109"/>
                </a:cubicBezTo>
                <a:cubicBezTo>
                  <a:pt x="2480538" y="1736815"/>
                  <a:pt x="2470319" y="1701559"/>
                  <a:pt x="2464879" y="1679762"/>
                </a:cubicBezTo>
                <a:cubicBezTo>
                  <a:pt x="2453810" y="1635401"/>
                  <a:pt x="2398461" y="1591502"/>
                  <a:pt x="2329644" y="1572500"/>
                </a:cubicBezTo>
                <a:cubicBezTo>
                  <a:pt x="2282462" y="1559473"/>
                  <a:pt x="2264459" y="1526185"/>
                  <a:pt x="2277541" y="1476160"/>
                </a:cubicBezTo>
                <a:cubicBezTo>
                  <a:pt x="2283145" y="1454731"/>
                  <a:pt x="2297866" y="1448020"/>
                  <a:pt x="2353638" y="1441465"/>
                </a:cubicBezTo>
                <a:cubicBezTo>
                  <a:pt x="2451804" y="1429927"/>
                  <a:pt x="2464211" y="1431765"/>
                  <a:pt x="2611053" y="1479600"/>
                </a:cubicBezTo>
                <a:cubicBezTo>
                  <a:pt x="2683557" y="1503218"/>
                  <a:pt x="2744119" y="1522543"/>
                  <a:pt x="2745634" y="1522543"/>
                </a:cubicBezTo>
                <a:cubicBezTo>
                  <a:pt x="2747150" y="1522543"/>
                  <a:pt x="2761568" y="1533973"/>
                  <a:pt x="2777676" y="1547943"/>
                </a:cubicBezTo>
                <a:cubicBezTo>
                  <a:pt x="2817497" y="1582480"/>
                  <a:pt x="2842998" y="1581053"/>
                  <a:pt x="2834422" y="1544768"/>
                </a:cubicBezTo>
                <a:cubicBezTo>
                  <a:pt x="2830707" y="1529052"/>
                  <a:pt x="2822135" y="1507957"/>
                  <a:pt x="2815372" y="1497891"/>
                </a:cubicBezTo>
                <a:cubicBezTo>
                  <a:pt x="2808609" y="1487824"/>
                  <a:pt x="2803076" y="1468881"/>
                  <a:pt x="2803076" y="1455795"/>
                </a:cubicBezTo>
                <a:cubicBezTo>
                  <a:pt x="2803076" y="1428256"/>
                  <a:pt x="2746950" y="1304294"/>
                  <a:pt x="2710587" y="1251520"/>
                </a:cubicBezTo>
                <a:cubicBezTo>
                  <a:pt x="2683259" y="1211857"/>
                  <a:pt x="2680185" y="1117700"/>
                  <a:pt x="2703784" y="1043118"/>
                </a:cubicBezTo>
                <a:cubicBezTo>
                  <a:pt x="2713781" y="1011521"/>
                  <a:pt x="2724050" y="1001843"/>
                  <a:pt x="2747574" y="1001843"/>
                </a:cubicBezTo>
                <a:cubicBezTo>
                  <a:pt x="2783825" y="1001843"/>
                  <a:pt x="2803076" y="962065"/>
                  <a:pt x="2803076" y="887160"/>
                </a:cubicBezTo>
                <a:cubicBezTo>
                  <a:pt x="2803076" y="859919"/>
                  <a:pt x="2811585" y="812569"/>
                  <a:pt x="2821984" y="781938"/>
                </a:cubicBezTo>
                <a:cubicBezTo>
                  <a:pt x="2832403" y="751251"/>
                  <a:pt x="2838146" y="704008"/>
                  <a:pt x="2834775" y="676719"/>
                </a:cubicBezTo>
                <a:cubicBezTo>
                  <a:pt x="2831410" y="649480"/>
                  <a:pt x="2826878" y="598618"/>
                  <a:pt x="2824702" y="563693"/>
                </a:cubicBezTo>
                <a:cubicBezTo>
                  <a:pt x="2822527" y="528768"/>
                  <a:pt x="2816816" y="487082"/>
                  <a:pt x="2812013" y="471058"/>
                </a:cubicBezTo>
                <a:cubicBezTo>
                  <a:pt x="2807209" y="455034"/>
                  <a:pt x="2799772" y="427949"/>
                  <a:pt x="2795485" y="410870"/>
                </a:cubicBezTo>
                <a:cubicBezTo>
                  <a:pt x="2791198" y="393791"/>
                  <a:pt x="2768094" y="362610"/>
                  <a:pt x="2744142" y="341580"/>
                </a:cubicBezTo>
                <a:cubicBezTo>
                  <a:pt x="2701349" y="304007"/>
                  <a:pt x="2698158" y="303343"/>
                  <a:pt x="2560513" y="303343"/>
                </a:cubicBezTo>
                <a:cubicBezTo>
                  <a:pt x="2446599" y="303343"/>
                  <a:pt x="2408917" y="298388"/>
                  <a:pt x="2358771" y="276816"/>
                </a:cubicBezTo>
                <a:cubicBezTo>
                  <a:pt x="2324856" y="262226"/>
                  <a:pt x="2286734" y="252287"/>
                  <a:pt x="2274055" y="254729"/>
                </a:cubicBezTo>
                <a:cubicBezTo>
                  <a:pt x="2258266" y="257770"/>
                  <a:pt x="2236935" y="239382"/>
                  <a:pt x="2206364" y="196380"/>
                </a:cubicBezTo>
                <a:cubicBezTo>
                  <a:pt x="2147149" y="113089"/>
                  <a:pt x="2073388" y="67132"/>
                  <a:pt x="1917423" y="16355"/>
                </a:cubicBezTo>
                <a:cubicBezTo>
                  <a:pt x="1908787" y="13543"/>
                  <a:pt x="1860209" y="8591"/>
                  <a:pt x="1809473" y="5350"/>
                </a:cubicBezTo>
                <a:cubicBezTo>
                  <a:pt x="1725727" y="0"/>
                  <a:pt x="1713715" y="2325"/>
                  <a:pt x="1679126" y="30583"/>
                </a:cubicBezTo>
                <a:close/>
              </a:path>
            </a:pathLst>
          </a:custGeom>
          <a:noFill/>
          <a:ln w="635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0" name="任意多边形: 形状 349">
            <a:extLst>
              <a:ext uri="{FF2B5EF4-FFF2-40B4-BE49-F238E27FC236}">
                <a16:creationId xmlns:a16="http://schemas.microsoft.com/office/drawing/2014/main" id="{0A5F01AE-B7E3-495D-83CB-09F6C20789BD}"/>
              </a:ext>
            </a:extLst>
          </p:cNvPr>
          <p:cNvSpPr/>
          <p:nvPr/>
        </p:nvSpPr>
        <p:spPr>
          <a:xfrm rot="10800000" flipH="1" flipV="1">
            <a:off x="8354305" y="680646"/>
            <a:ext cx="2842999" cy="3706981"/>
          </a:xfrm>
          <a:custGeom>
            <a:avLst/>
            <a:gdLst/>
            <a:ahLst/>
            <a:cxnLst/>
            <a:rect l="0" t="0" r="0" b="0"/>
            <a:pathLst>
              <a:path w="2842999" h="3706981">
                <a:moveTo>
                  <a:pt x="1679126" y="30583"/>
                </a:moveTo>
                <a:cubicBezTo>
                  <a:pt x="1647984" y="56025"/>
                  <a:pt x="1640879" y="71597"/>
                  <a:pt x="1640218" y="115851"/>
                </a:cubicBezTo>
                <a:cubicBezTo>
                  <a:pt x="1639774" y="145629"/>
                  <a:pt x="1634364" y="248574"/>
                  <a:pt x="1628196" y="344618"/>
                </a:cubicBezTo>
                <a:lnTo>
                  <a:pt x="1616981" y="519243"/>
                </a:lnTo>
                <a:lnTo>
                  <a:pt x="1568173" y="519243"/>
                </a:lnTo>
                <a:cubicBezTo>
                  <a:pt x="1459143" y="519243"/>
                  <a:pt x="1357573" y="604088"/>
                  <a:pt x="1222796" y="807750"/>
                </a:cubicBezTo>
                <a:cubicBezTo>
                  <a:pt x="1204278" y="835733"/>
                  <a:pt x="1147824" y="890979"/>
                  <a:pt x="1097344" y="930519"/>
                </a:cubicBezTo>
                <a:cubicBezTo>
                  <a:pt x="1008968" y="999740"/>
                  <a:pt x="859976" y="1153762"/>
                  <a:pt x="859976" y="1175901"/>
                </a:cubicBezTo>
                <a:cubicBezTo>
                  <a:pt x="859976" y="1186284"/>
                  <a:pt x="788465" y="1243786"/>
                  <a:pt x="669829" y="1328798"/>
                </a:cubicBezTo>
                <a:cubicBezTo>
                  <a:pt x="631685" y="1356131"/>
                  <a:pt x="607308" y="1385385"/>
                  <a:pt x="597419" y="1415694"/>
                </a:cubicBezTo>
                <a:cubicBezTo>
                  <a:pt x="581075" y="1465791"/>
                  <a:pt x="493105" y="1567147"/>
                  <a:pt x="455650" y="1579035"/>
                </a:cubicBezTo>
                <a:cubicBezTo>
                  <a:pt x="431870" y="1586582"/>
                  <a:pt x="402776" y="1635703"/>
                  <a:pt x="402776" y="1668304"/>
                </a:cubicBezTo>
                <a:cubicBezTo>
                  <a:pt x="402776" y="1702080"/>
                  <a:pt x="480019" y="1852407"/>
                  <a:pt x="503956" y="1865218"/>
                </a:cubicBezTo>
                <a:cubicBezTo>
                  <a:pt x="547405" y="1888472"/>
                  <a:pt x="583073" y="1879048"/>
                  <a:pt x="626701" y="1832789"/>
                </a:cubicBezTo>
                <a:cubicBezTo>
                  <a:pt x="656803" y="1800872"/>
                  <a:pt x="669476" y="1775462"/>
                  <a:pt x="669476" y="1747024"/>
                </a:cubicBezTo>
                <a:cubicBezTo>
                  <a:pt x="669476" y="1692749"/>
                  <a:pt x="757031" y="1582629"/>
                  <a:pt x="853005" y="1516193"/>
                </a:cubicBezTo>
                <a:cubicBezTo>
                  <a:pt x="893368" y="1488253"/>
                  <a:pt x="967170" y="1426247"/>
                  <a:pt x="1017009" y="1378402"/>
                </a:cubicBezTo>
                <a:cubicBezTo>
                  <a:pt x="1112371" y="1286856"/>
                  <a:pt x="1325943" y="1133376"/>
                  <a:pt x="1339334" y="1146768"/>
                </a:cubicBezTo>
                <a:cubicBezTo>
                  <a:pt x="1343655" y="1151089"/>
                  <a:pt x="1327056" y="1170254"/>
                  <a:pt x="1302448" y="1189358"/>
                </a:cubicBezTo>
                <a:cubicBezTo>
                  <a:pt x="1277840" y="1208462"/>
                  <a:pt x="1244151" y="1244095"/>
                  <a:pt x="1227582" y="1268543"/>
                </a:cubicBezTo>
                <a:cubicBezTo>
                  <a:pt x="1211014" y="1292991"/>
                  <a:pt x="1190767" y="1318708"/>
                  <a:pt x="1182589" y="1325693"/>
                </a:cubicBezTo>
                <a:cubicBezTo>
                  <a:pt x="1168206" y="1337978"/>
                  <a:pt x="1157554" y="1373117"/>
                  <a:pt x="1144091" y="1452693"/>
                </a:cubicBezTo>
                <a:cubicBezTo>
                  <a:pt x="1140546" y="1473648"/>
                  <a:pt x="1134412" y="1506134"/>
                  <a:pt x="1130461" y="1524884"/>
                </a:cubicBezTo>
                <a:cubicBezTo>
                  <a:pt x="1126510" y="1543633"/>
                  <a:pt x="1126364" y="1570780"/>
                  <a:pt x="1130138" y="1585209"/>
                </a:cubicBezTo>
                <a:cubicBezTo>
                  <a:pt x="1134420" y="1601585"/>
                  <a:pt x="1130917" y="1611443"/>
                  <a:pt x="1120815" y="1611443"/>
                </a:cubicBezTo>
                <a:cubicBezTo>
                  <a:pt x="1095946" y="1611443"/>
                  <a:pt x="937429" y="1695528"/>
                  <a:pt x="875267" y="1741692"/>
                </a:cubicBezTo>
                <a:cubicBezTo>
                  <a:pt x="820675" y="1782236"/>
                  <a:pt x="760039" y="1888110"/>
                  <a:pt x="776322" y="1914456"/>
                </a:cubicBezTo>
                <a:cubicBezTo>
                  <a:pt x="794240" y="1943449"/>
                  <a:pt x="850922" y="1941836"/>
                  <a:pt x="919633" y="1910379"/>
                </a:cubicBezTo>
                <a:cubicBezTo>
                  <a:pt x="958360" y="1892649"/>
                  <a:pt x="1006098" y="1878143"/>
                  <a:pt x="1025717" y="1878143"/>
                </a:cubicBezTo>
                <a:lnTo>
                  <a:pt x="1061388" y="1878143"/>
                </a:lnTo>
                <a:lnTo>
                  <a:pt x="1025844" y="1925768"/>
                </a:lnTo>
                <a:cubicBezTo>
                  <a:pt x="1006294" y="1951962"/>
                  <a:pt x="979983" y="2008977"/>
                  <a:pt x="967375" y="2052468"/>
                </a:cubicBezTo>
                <a:cubicBezTo>
                  <a:pt x="952668" y="2103199"/>
                  <a:pt x="929311" y="2147593"/>
                  <a:pt x="902213" y="2176322"/>
                </a:cubicBezTo>
                <a:cubicBezTo>
                  <a:pt x="878983" y="2200951"/>
                  <a:pt x="859976" y="2229841"/>
                  <a:pt x="859976" y="2240521"/>
                </a:cubicBezTo>
                <a:cubicBezTo>
                  <a:pt x="859976" y="2251202"/>
                  <a:pt x="851553" y="2263172"/>
                  <a:pt x="841258" y="2267123"/>
                </a:cubicBezTo>
                <a:cubicBezTo>
                  <a:pt x="830962" y="2271074"/>
                  <a:pt x="805298" y="2302327"/>
                  <a:pt x="784225" y="2336575"/>
                </a:cubicBezTo>
                <a:cubicBezTo>
                  <a:pt x="763152" y="2370822"/>
                  <a:pt x="740143" y="2398843"/>
                  <a:pt x="733093" y="2398843"/>
                </a:cubicBezTo>
                <a:cubicBezTo>
                  <a:pt x="726044" y="2398843"/>
                  <a:pt x="720276" y="2404872"/>
                  <a:pt x="720276" y="2412240"/>
                </a:cubicBezTo>
                <a:cubicBezTo>
                  <a:pt x="720276" y="2419608"/>
                  <a:pt x="696886" y="2460080"/>
                  <a:pt x="668299" y="2502177"/>
                </a:cubicBezTo>
                <a:cubicBezTo>
                  <a:pt x="595448" y="2609454"/>
                  <a:pt x="543143" y="2690841"/>
                  <a:pt x="518418" y="2735393"/>
                </a:cubicBezTo>
                <a:cubicBezTo>
                  <a:pt x="506788" y="2756348"/>
                  <a:pt x="486012" y="2790544"/>
                  <a:pt x="472249" y="2811383"/>
                </a:cubicBezTo>
                <a:cubicBezTo>
                  <a:pt x="433732" y="2869707"/>
                  <a:pt x="416095" y="2904191"/>
                  <a:pt x="408811" y="2935418"/>
                </a:cubicBezTo>
                <a:cubicBezTo>
                  <a:pt x="405145" y="2951134"/>
                  <a:pt x="385503" y="2993425"/>
                  <a:pt x="365160" y="3029396"/>
                </a:cubicBezTo>
                <a:cubicBezTo>
                  <a:pt x="337975" y="3077471"/>
                  <a:pt x="314793" y="3100704"/>
                  <a:pt x="277672" y="3117082"/>
                </a:cubicBezTo>
                <a:cubicBezTo>
                  <a:pt x="249896" y="3129336"/>
                  <a:pt x="219996" y="3152769"/>
                  <a:pt x="211227" y="3169153"/>
                </a:cubicBezTo>
                <a:cubicBezTo>
                  <a:pt x="202458" y="3185538"/>
                  <a:pt x="191112" y="3198943"/>
                  <a:pt x="186012" y="3198943"/>
                </a:cubicBezTo>
                <a:cubicBezTo>
                  <a:pt x="180913" y="3198943"/>
                  <a:pt x="164459" y="3222505"/>
                  <a:pt x="149449" y="3251303"/>
                </a:cubicBezTo>
                <a:cubicBezTo>
                  <a:pt x="134439" y="3280100"/>
                  <a:pt x="102430" y="3329499"/>
                  <a:pt x="78317" y="3361079"/>
                </a:cubicBezTo>
                <a:cubicBezTo>
                  <a:pt x="54204" y="3392658"/>
                  <a:pt x="30570" y="3424818"/>
                  <a:pt x="25797" y="3432544"/>
                </a:cubicBezTo>
                <a:cubicBezTo>
                  <a:pt x="21024" y="3440271"/>
                  <a:pt x="13205" y="3403731"/>
                  <a:pt x="8423" y="3351343"/>
                </a:cubicBezTo>
                <a:cubicBezTo>
                  <a:pt x="388" y="3263340"/>
                  <a:pt x="0" y="3265756"/>
                  <a:pt x="3320" y="3383093"/>
                </a:cubicBezTo>
                <a:cubicBezTo>
                  <a:pt x="7356" y="3525734"/>
                  <a:pt x="29650" y="3600764"/>
                  <a:pt x="82583" y="3649846"/>
                </a:cubicBezTo>
                <a:cubicBezTo>
                  <a:pt x="144199" y="3706980"/>
                  <a:pt x="216491" y="3683957"/>
                  <a:pt x="263246" y="3592310"/>
                </a:cubicBezTo>
                <a:cubicBezTo>
                  <a:pt x="277123" y="3565109"/>
                  <a:pt x="288476" y="3535933"/>
                  <a:pt x="288476" y="3527474"/>
                </a:cubicBezTo>
                <a:cubicBezTo>
                  <a:pt x="288476" y="3519015"/>
                  <a:pt x="297426" y="3502204"/>
                  <a:pt x="308365" y="3490116"/>
                </a:cubicBezTo>
                <a:cubicBezTo>
                  <a:pt x="319304" y="3478029"/>
                  <a:pt x="330152" y="3447717"/>
                  <a:pt x="332472" y="3422757"/>
                </a:cubicBezTo>
                <a:cubicBezTo>
                  <a:pt x="335268" y="3392670"/>
                  <a:pt x="349965" y="3364100"/>
                  <a:pt x="376083" y="3337983"/>
                </a:cubicBezTo>
                <a:cubicBezTo>
                  <a:pt x="397749" y="3316316"/>
                  <a:pt x="415476" y="3290588"/>
                  <a:pt x="415476" y="3280809"/>
                </a:cubicBezTo>
                <a:cubicBezTo>
                  <a:pt x="415476" y="3271030"/>
                  <a:pt x="429764" y="3253667"/>
                  <a:pt x="447226" y="3242225"/>
                </a:cubicBezTo>
                <a:cubicBezTo>
                  <a:pt x="468453" y="3228316"/>
                  <a:pt x="478976" y="3209754"/>
                  <a:pt x="478976" y="3186218"/>
                </a:cubicBezTo>
                <a:cubicBezTo>
                  <a:pt x="478976" y="3166855"/>
                  <a:pt x="494692" y="3120554"/>
                  <a:pt x="513901" y="3083326"/>
                </a:cubicBezTo>
                <a:cubicBezTo>
                  <a:pt x="552448" y="3008619"/>
                  <a:pt x="578212" y="2994978"/>
                  <a:pt x="664924" y="3003359"/>
                </a:cubicBezTo>
                <a:cubicBezTo>
                  <a:pt x="712660" y="3007973"/>
                  <a:pt x="718278" y="3005431"/>
                  <a:pt x="725700" y="2975861"/>
                </a:cubicBezTo>
                <a:cubicBezTo>
                  <a:pt x="730197" y="2957941"/>
                  <a:pt x="763678" y="2885810"/>
                  <a:pt x="800102" y="2815569"/>
                </a:cubicBezTo>
                <a:cubicBezTo>
                  <a:pt x="861949" y="2696300"/>
                  <a:pt x="876737" y="2678282"/>
                  <a:pt x="1023841" y="2542966"/>
                </a:cubicBezTo>
                <a:lnTo>
                  <a:pt x="1181355" y="2398074"/>
                </a:lnTo>
                <a:lnTo>
                  <a:pt x="1217857" y="2477833"/>
                </a:lnTo>
                <a:cubicBezTo>
                  <a:pt x="1237933" y="2521701"/>
                  <a:pt x="1268990" y="2570341"/>
                  <a:pt x="1286872" y="2585923"/>
                </a:cubicBezTo>
                <a:lnTo>
                  <a:pt x="1319385" y="2614253"/>
                </a:lnTo>
                <a:lnTo>
                  <a:pt x="1353205" y="2588107"/>
                </a:lnTo>
                <a:cubicBezTo>
                  <a:pt x="1371807" y="2573727"/>
                  <a:pt x="1444610" y="2507360"/>
                  <a:pt x="1514990" y="2440625"/>
                </a:cubicBezTo>
                <a:cubicBezTo>
                  <a:pt x="1631212" y="2330423"/>
                  <a:pt x="1647850" y="2319013"/>
                  <a:pt x="1696302" y="2316279"/>
                </a:cubicBezTo>
                <a:cubicBezTo>
                  <a:pt x="1734410" y="2314129"/>
                  <a:pt x="1754089" y="2305851"/>
                  <a:pt x="1765188" y="2287302"/>
                </a:cubicBezTo>
                <a:cubicBezTo>
                  <a:pt x="1773734" y="2273020"/>
                  <a:pt x="1820731" y="2245657"/>
                  <a:pt x="1869626" y="2226495"/>
                </a:cubicBezTo>
                <a:cubicBezTo>
                  <a:pt x="1918521" y="2207333"/>
                  <a:pt x="1964241" y="2187360"/>
                  <a:pt x="1971226" y="2182111"/>
                </a:cubicBezTo>
                <a:cubicBezTo>
                  <a:pt x="1978211" y="2176861"/>
                  <a:pt x="2026027" y="2159738"/>
                  <a:pt x="2077485" y="2144060"/>
                </a:cubicBezTo>
                <a:cubicBezTo>
                  <a:pt x="2152461" y="2121216"/>
                  <a:pt x="2187776" y="2101011"/>
                  <a:pt x="2255285" y="2042334"/>
                </a:cubicBezTo>
                <a:cubicBezTo>
                  <a:pt x="2301617" y="2002064"/>
                  <a:pt x="2355138" y="1955790"/>
                  <a:pt x="2374219" y="1939504"/>
                </a:cubicBezTo>
                <a:cubicBezTo>
                  <a:pt x="2393301" y="1923218"/>
                  <a:pt x="2429499" y="1884453"/>
                  <a:pt x="2454660" y="1853359"/>
                </a:cubicBezTo>
                <a:cubicBezTo>
                  <a:pt x="2495766" y="1802563"/>
                  <a:pt x="2499107" y="1792897"/>
                  <a:pt x="2487588" y="1758109"/>
                </a:cubicBezTo>
                <a:cubicBezTo>
                  <a:pt x="2480538" y="1736815"/>
                  <a:pt x="2470319" y="1701559"/>
                  <a:pt x="2464879" y="1679762"/>
                </a:cubicBezTo>
                <a:cubicBezTo>
                  <a:pt x="2453810" y="1635401"/>
                  <a:pt x="2398461" y="1591502"/>
                  <a:pt x="2329644" y="1572500"/>
                </a:cubicBezTo>
                <a:cubicBezTo>
                  <a:pt x="2282462" y="1559473"/>
                  <a:pt x="2264459" y="1526185"/>
                  <a:pt x="2277541" y="1476160"/>
                </a:cubicBezTo>
                <a:cubicBezTo>
                  <a:pt x="2283145" y="1454731"/>
                  <a:pt x="2297866" y="1448020"/>
                  <a:pt x="2353638" y="1441465"/>
                </a:cubicBezTo>
                <a:cubicBezTo>
                  <a:pt x="2451804" y="1429927"/>
                  <a:pt x="2464211" y="1431765"/>
                  <a:pt x="2611053" y="1479600"/>
                </a:cubicBezTo>
                <a:cubicBezTo>
                  <a:pt x="2683557" y="1503218"/>
                  <a:pt x="2744119" y="1522543"/>
                  <a:pt x="2745634" y="1522543"/>
                </a:cubicBezTo>
                <a:cubicBezTo>
                  <a:pt x="2747150" y="1522543"/>
                  <a:pt x="2761568" y="1533973"/>
                  <a:pt x="2777676" y="1547943"/>
                </a:cubicBezTo>
                <a:cubicBezTo>
                  <a:pt x="2817497" y="1582480"/>
                  <a:pt x="2842998" y="1581053"/>
                  <a:pt x="2834422" y="1544768"/>
                </a:cubicBezTo>
                <a:cubicBezTo>
                  <a:pt x="2830707" y="1529052"/>
                  <a:pt x="2822135" y="1507957"/>
                  <a:pt x="2815372" y="1497891"/>
                </a:cubicBezTo>
                <a:cubicBezTo>
                  <a:pt x="2808609" y="1487824"/>
                  <a:pt x="2803076" y="1468881"/>
                  <a:pt x="2803076" y="1455795"/>
                </a:cubicBezTo>
                <a:cubicBezTo>
                  <a:pt x="2803076" y="1428256"/>
                  <a:pt x="2746950" y="1304294"/>
                  <a:pt x="2710587" y="1251520"/>
                </a:cubicBezTo>
                <a:cubicBezTo>
                  <a:pt x="2683259" y="1211857"/>
                  <a:pt x="2680185" y="1117700"/>
                  <a:pt x="2703784" y="1043118"/>
                </a:cubicBezTo>
                <a:cubicBezTo>
                  <a:pt x="2713781" y="1011521"/>
                  <a:pt x="2724050" y="1001843"/>
                  <a:pt x="2747574" y="1001843"/>
                </a:cubicBezTo>
                <a:cubicBezTo>
                  <a:pt x="2783825" y="1001843"/>
                  <a:pt x="2803076" y="962065"/>
                  <a:pt x="2803076" y="887160"/>
                </a:cubicBezTo>
                <a:cubicBezTo>
                  <a:pt x="2803076" y="859919"/>
                  <a:pt x="2811585" y="812569"/>
                  <a:pt x="2821984" y="781938"/>
                </a:cubicBezTo>
                <a:cubicBezTo>
                  <a:pt x="2832403" y="751251"/>
                  <a:pt x="2838146" y="704008"/>
                  <a:pt x="2834775" y="676719"/>
                </a:cubicBezTo>
                <a:cubicBezTo>
                  <a:pt x="2831410" y="649480"/>
                  <a:pt x="2826878" y="598618"/>
                  <a:pt x="2824702" y="563693"/>
                </a:cubicBezTo>
                <a:cubicBezTo>
                  <a:pt x="2822527" y="528768"/>
                  <a:pt x="2816816" y="487082"/>
                  <a:pt x="2812013" y="471058"/>
                </a:cubicBezTo>
                <a:cubicBezTo>
                  <a:pt x="2807209" y="455034"/>
                  <a:pt x="2799772" y="427949"/>
                  <a:pt x="2795485" y="410870"/>
                </a:cubicBezTo>
                <a:cubicBezTo>
                  <a:pt x="2791198" y="393791"/>
                  <a:pt x="2768094" y="362610"/>
                  <a:pt x="2744142" y="341580"/>
                </a:cubicBezTo>
                <a:cubicBezTo>
                  <a:pt x="2701349" y="304007"/>
                  <a:pt x="2698158" y="303343"/>
                  <a:pt x="2560513" y="303343"/>
                </a:cubicBezTo>
                <a:cubicBezTo>
                  <a:pt x="2446599" y="303343"/>
                  <a:pt x="2408917" y="298388"/>
                  <a:pt x="2358771" y="276816"/>
                </a:cubicBezTo>
                <a:cubicBezTo>
                  <a:pt x="2324856" y="262226"/>
                  <a:pt x="2286734" y="252287"/>
                  <a:pt x="2274055" y="254729"/>
                </a:cubicBezTo>
                <a:cubicBezTo>
                  <a:pt x="2258266" y="257770"/>
                  <a:pt x="2236935" y="239382"/>
                  <a:pt x="2206364" y="196380"/>
                </a:cubicBezTo>
                <a:cubicBezTo>
                  <a:pt x="2147149" y="113089"/>
                  <a:pt x="2073388" y="67132"/>
                  <a:pt x="1917423" y="16355"/>
                </a:cubicBezTo>
                <a:cubicBezTo>
                  <a:pt x="1908787" y="13543"/>
                  <a:pt x="1860209" y="8591"/>
                  <a:pt x="1809473" y="5350"/>
                </a:cubicBezTo>
                <a:cubicBezTo>
                  <a:pt x="1725727" y="0"/>
                  <a:pt x="1713715" y="2325"/>
                  <a:pt x="1679126" y="30583"/>
                </a:cubicBezTo>
                <a:close/>
              </a:path>
            </a:pathLst>
          </a:custGeom>
          <a:noFill/>
          <a:ln w="635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49" name="图片 348">
            <a:extLst>
              <a:ext uri="{FF2B5EF4-FFF2-40B4-BE49-F238E27FC236}">
                <a16:creationId xmlns:a16="http://schemas.microsoft.com/office/drawing/2014/main" id="{36BAFB41-B30D-4D98-B17C-52B6FE14DD7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1816" y="466464"/>
            <a:ext cx="3282203" cy="4008764"/>
          </a:xfrm>
          <a:prstGeom prst="rect">
            <a:avLst/>
          </a:prstGeom>
        </p:spPr>
      </p:pic>
      <p:grpSp>
        <p:nvGrpSpPr>
          <p:cNvPr id="338" name="组合 337">
            <a:extLst>
              <a:ext uri="{FF2B5EF4-FFF2-40B4-BE49-F238E27FC236}">
                <a16:creationId xmlns:a16="http://schemas.microsoft.com/office/drawing/2014/main" id="{BDCEE2C9-2DAD-423F-A59C-DE7232C22069}"/>
              </a:ext>
            </a:extLst>
          </p:cNvPr>
          <p:cNvGrpSpPr/>
          <p:nvPr/>
        </p:nvGrpSpPr>
        <p:grpSpPr>
          <a:xfrm>
            <a:off x="6017870" y="3755734"/>
            <a:ext cx="5318392" cy="861929"/>
            <a:chOff x="6017870" y="3671859"/>
            <a:chExt cx="5318392" cy="861929"/>
          </a:xfrm>
        </p:grpSpPr>
        <p:sp>
          <p:nvSpPr>
            <p:cNvPr id="337" name="矩形: 圆角 336">
              <a:extLst>
                <a:ext uri="{FF2B5EF4-FFF2-40B4-BE49-F238E27FC236}">
                  <a16:creationId xmlns:a16="http://schemas.microsoft.com/office/drawing/2014/main" id="{2A506125-37D4-487B-B3FC-E30A47EBDFAF}"/>
                </a:ext>
              </a:extLst>
            </p:cNvPr>
            <p:cNvSpPr/>
            <p:nvPr/>
          </p:nvSpPr>
          <p:spPr>
            <a:xfrm>
              <a:off x="8653872" y="3781158"/>
              <a:ext cx="2682390" cy="635266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5" name="文本框 334">
              <a:extLst>
                <a:ext uri="{FF2B5EF4-FFF2-40B4-BE49-F238E27FC236}">
                  <a16:creationId xmlns:a16="http://schemas.microsoft.com/office/drawing/2014/main" id="{89402BB1-334F-4534-96E3-5F91B1D6F5C9}"/>
                </a:ext>
              </a:extLst>
            </p:cNvPr>
            <p:cNvSpPr txBox="1"/>
            <p:nvPr/>
          </p:nvSpPr>
          <p:spPr>
            <a:xfrm>
              <a:off x="6017870" y="3671859"/>
              <a:ext cx="2572275" cy="83099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zh-CN" altLang="en-US" sz="5400" dirty="0">
                  <a:solidFill>
                    <a:schemeClr val="bg1"/>
                  </a:solidFill>
                  <a:latin typeface="+mj-ea"/>
                  <a:ea typeface="+mj-ea"/>
                </a:rPr>
                <a:t>迎新大礼</a:t>
              </a:r>
            </a:p>
          </p:txBody>
        </p:sp>
        <p:sp>
          <p:nvSpPr>
            <p:cNvPr id="336" name="文本框 335">
              <a:extLst>
                <a:ext uri="{FF2B5EF4-FFF2-40B4-BE49-F238E27FC236}">
                  <a16:creationId xmlns:a16="http://schemas.microsoft.com/office/drawing/2014/main" id="{395E0E8B-A85B-433E-A4F6-3AF238B35036}"/>
                </a:ext>
              </a:extLst>
            </p:cNvPr>
            <p:cNvSpPr txBox="1"/>
            <p:nvPr/>
          </p:nvSpPr>
          <p:spPr>
            <a:xfrm>
              <a:off x="8696292" y="3702791"/>
              <a:ext cx="2572275" cy="83099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zh-CN" altLang="en-US" sz="5400" dirty="0">
                  <a:latin typeface="+mj-ea"/>
                  <a:ea typeface="+mj-ea"/>
                </a:rPr>
                <a:t>先到先得</a:t>
              </a:r>
            </a:p>
          </p:txBody>
        </p:sp>
      </p:grpSp>
      <p:grpSp>
        <p:nvGrpSpPr>
          <p:cNvPr id="247" name="组合 246">
            <a:extLst>
              <a:ext uri="{FF2B5EF4-FFF2-40B4-BE49-F238E27FC236}">
                <a16:creationId xmlns:a16="http://schemas.microsoft.com/office/drawing/2014/main" id="{FB99F453-3AF9-4DB2-B683-FD8CD7F7B11E}"/>
              </a:ext>
            </a:extLst>
          </p:cNvPr>
          <p:cNvGrpSpPr/>
          <p:nvPr/>
        </p:nvGrpSpPr>
        <p:grpSpPr>
          <a:xfrm>
            <a:off x="6073043" y="3520350"/>
            <a:ext cx="5263219" cy="130016"/>
            <a:chOff x="5882543" y="3520350"/>
            <a:chExt cx="5263219" cy="130016"/>
          </a:xfrm>
        </p:grpSpPr>
        <p:grpSp>
          <p:nvGrpSpPr>
            <p:cNvPr id="181" name="组合 180">
              <a:extLst>
                <a:ext uri="{FF2B5EF4-FFF2-40B4-BE49-F238E27FC236}">
                  <a16:creationId xmlns:a16="http://schemas.microsoft.com/office/drawing/2014/main" id="{A67ACFFD-3EB8-4F31-921E-DC630465E178}"/>
                </a:ext>
              </a:extLst>
            </p:cNvPr>
            <p:cNvGrpSpPr/>
            <p:nvPr/>
          </p:nvGrpSpPr>
          <p:grpSpPr>
            <a:xfrm>
              <a:off x="5882543" y="3520350"/>
              <a:ext cx="1800000" cy="130016"/>
              <a:chOff x="1685925" y="4810125"/>
              <a:chExt cx="2721827" cy="302711"/>
            </a:xfrm>
          </p:grpSpPr>
          <p:grpSp>
            <p:nvGrpSpPr>
              <p:cNvPr id="182" name="组合 181">
                <a:extLst>
                  <a:ext uri="{FF2B5EF4-FFF2-40B4-BE49-F238E27FC236}">
                    <a16:creationId xmlns:a16="http://schemas.microsoft.com/office/drawing/2014/main" id="{8A779FF1-23D4-4BBA-96CA-3C924D00400B}"/>
                  </a:ext>
                </a:extLst>
              </p:cNvPr>
              <p:cNvGrpSpPr/>
              <p:nvPr/>
            </p:nvGrpSpPr>
            <p:grpSpPr>
              <a:xfrm>
                <a:off x="1685925" y="4810125"/>
                <a:ext cx="481655" cy="302711"/>
                <a:chOff x="1685925" y="4810125"/>
                <a:chExt cx="481655" cy="302711"/>
              </a:xfrm>
            </p:grpSpPr>
            <p:sp>
              <p:nvSpPr>
                <p:cNvPr id="201" name="平行四边形 200">
                  <a:extLst>
                    <a:ext uri="{FF2B5EF4-FFF2-40B4-BE49-F238E27FC236}">
                      <a16:creationId xmlns:a16="http://schemas.microsoft.com/office/drawing/2014/main" id="{6FD8EC3B-40F1-41D7-99F2-37E5FADCFDDA}"/>
                    </a:ext>
                  </a:extLst>
                </p:cNvPr>
                <p:cNvSpPr/>
                <p:nvPr/>
              </p:nvSpPr>
              <p:spPr>
                <a:xfrm>
                  <a:off x="1685925" y="4810125"/>
                  <a:ext cx="276999" cy="302711"/>
                </a:xfrm>
                <a:prstGeom prst="parallelogram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02" name="平行四边形 201">
                  <a:extLst>
                    <a:ext uri="{FF2B5EF4-FFF2-40B4-BE49-F238E27FC236}">
                      <a16:creationId xmlns:a16="http://schemas.microsoft.com/office/drawing/2014/main" id="{33B459BA-D265-4317-95A2-9D8868DD28B7}"/>
                    </a:ext>
                  </a:extLst>
                </p:cNvPr>
                <p:cNvSpPr/>
                <p:nvPr/>
              </p:nvSpPr>
              <p:spPr>
                <a:xfrm>
                  <a:off x="1890581" y="4810125"/>
                  <a:ext cx="276999" cy="302711"/>
                </a:xfrm>
                <a:prstGeom prst="parallelogram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183" name="组合 182">
                <a:extLst>
                  <a:ext uri="{FF2B5EF4-FFF2-40B4-BE49-F238E27FC236}">
                    <a16:creationId xmlns:a16="http://schemas.microsoft.com/office/drawing/2014/main" id="{B3E6788A-A409-4AC2-AA2B-6902CE37DE98}"/>
                  </a:ext>
                </a:extLst>
              </p:cNvPr>
              <p:cNvGrpSpPr/>
              <p:nvPr/>
            </p:nvGrpSpPr>
            <p:grpSpPr>
              <a:xfrm>
                <a:off x="2059287" y="4810125"/>
                <a:ext cx="481655" cy="302711"/>
                <a:chOff x="1685925" y="4810125"/>
                <a:chExt cx="481655" cy="302711"/>
              </a:xfrm>
            </p:grpSpPr>
            <p:sp>
              <p:nvSpPr>
                <p:cNvPr id="199" name="平行四边形 198">
                  <a:extLst>
                    <a:ext uri="{FF2B5EF4-FFF2-40B4-BE49-F238E27FC236}">
                      <a16:creationId xmlns:a16="http://schemas.microsoft.com/office/drawing/2014/main" id="{34C6DCC1-9EA3-4D29-A735-B5420D392FCE}"/>
                    </a:ext>
                  </a:extLst>
                </p:cNvPr>
                <p:cNvSpPr/>
                <p:nvPr/>
              </p:nvSpPr>
              <p:spPr>
                <a:xfrm>
                  <a:off x="1685925" y="4810125"/>
                  <a:ext cx="276999" cy="302711"/>
                </a:xfrm>
                <a:prstGeom prst="parallelogram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00" name="平行四边形 199">
                  <a:extLst>
                    <a:ext uri="{FF2B5EF4-FFF2-40B4-BE49-F238E27FC236}">
                      <a16:creationId xmlns:a16="http://schemas.microsoft.com/office/drawing/2014/main" id="{163181AA-D3D5-4DC7-8115-B68497E48E35}"/>
                    </a:ext>
                  </a:extLst>
                </p:cNvPr>
                <p:cNvSpPr/>
                <p:nvPr/>
              </p:nvSpPr>
              <p:spPr>
                <a:xfrm>
                  <a:off x="1890581" y="4810125"/>
                  <a:ext cx="276999" cy="302711"/>
                </a:xfrm>
                <a:prstGeom prst="parallelogram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184" name="组合 183">
                <a:extLst>
                  <a:ext uri="{FF2B5EF4-FFF2-40B4-BE49-F238E27FC236}">
                    <a16:creationId xmlns:a16="http://schemas.microsoft.com/office/drawing/2014/main" id="{91EF2F72-3BB9-462C-AE24-984B20E452FB}"/>
                  </a:ext>
                </a:extLst>
              </p:cNvPr>
              <p:cNvGrpSpPr/>
              <p:nvPr/>
            </p:nvGrpSpPr>
            <p:grpSpPr>
              <a:xfrm>
                <a:off x="2432649" y="4810125"/>
                <a:ext cx="481655" cy="302711"/>
                <a:chOff x="1685925" y="4810125"/>
                <a:chExt cx="481655" cy="302711"/>
              </a:xfrm>
            </p:grpSpPr>
            <p:sp>
              <p:nvSpPr>
                <p:cNvPr id="197" name="平行四边形 196">
                  <a:extLst>
                    <a:ext uri="{FF2B5EF4-FFF2-40B4-BE49-F238E27FC236}">
                      <a16:creationId xmlns:a16="http://schemas.microsoft.com/office/drawing/2014/main" id="{E7B53319-894B-4A11-B287-4CA4B9B2ACB2}"/>
                    </a:ext>
                  </a:extLst>
                </p:cNvPr>
                <p:cNvSpPr/>
                <p:nvPr/>
              </p:nvSpPr>
              <p:spPr>
                <a:xfrm>
                  <a:off x="1685925" y="4810125"/>
                  <a:ext cx="276999" cy="302711"/>
                </a:xfrm>
                <a:prstGeom prst="parallelogram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98" name="平行四边形 197">
                  <a:extLst>
                    <a:ext uri="{FF2B5EF4-FFF2-40B4-BE49-F238E27FC236}">
                      <a16:creationId xmlns:a16="http://schemas.microsoft.com/office/drawing/2014/main" id="{D0BB23EF-8592-4714-B4FE-177EBF7CE65E}"/>
                    </a:ext>
                  </a:extLst>
                </p:cNvPr>
                <p:cNvSpPr/>
                <p:nvPr/>
              </p:nvSpPr>
              <p:spPr>
                <a:xfrm>
                  <a:off x="1890581" y="4810125"/>
                  <a:ext cx="276999" cy="302711"/>
                </a:xfrm>
                <a:prstGeom prst="parallelogram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185" name="组合 184">
                <a:extLst>
                  <a:ext uri="{FF2B5EF4-FFF2-40B4-BE49-F238E27FC236}">
                    <a16:creationId xmlns:a16="http://schemas.microsoft.com/office/drawing/2014/main" id="{79000769-7E94-4983-8F56-C37C92B1FF71}"/>
                  </a:ext>
                </a:extLst>
              </p:cNvPr>
              <p:cNvGrpSpPr/>
              <p:nvPr/>
            </p:nvGrpSpPr>
            <p:grpSpPr>
              <a:xfrm>
                <a:off x="2806011" y="4810125"/>
                <a:ext cx="481655" cy="302711"/>
                <a:chOff x="1685925" y="4810125"/>
                <a:chExt cx="481655" cy="302711"/>
              </a:xfrm>
            </p:grpSpPr>
            <p:sp>
              <p:nvSpPr>
                <p:cNvPr id="195" name="平行四边形 194">
                  <a:extLst>
                    <a:ext uri="{FF2B5EF4-FFF2-40B4-BE49-F238E27FC236}">
                      <a16:creationId xmlns:a16="http://schemas.microsoft.com/office/drawing/2014/main" id="{4E149136-2F73-4A13-A5C4-EA1DB71C0C55}"/>
                    </a:ext>
                  </a:extLst>
                </p:cNvPr>
                <p:cNvSpPr/>
                <p:nvPr/>
              </p:nvSpPr>
              <p:spPr>
                <a:xfrm>
                  <a:off x="1685925" y="4810125"/>
                  <a:ext cx="276999" cy="302711"/>
                </a:xfrm>
                <a:prstGeom prst="parallelogram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96" name="平行四边形 195">
                  <a:extLst>
                    <a:ext uri="{FF2B5EF4-FFF2-40B4-BE49-F238E27FC236}">
                      <a16:creationId xmlns:a16="http://schemas.microsoft.com/office/drawing/2014/main" id="{79318A44-BC61-431D-B98D-94DB565E762D}"/>
                    </a:ext>
                  </a:extLst>
                </p:cNvPr>
                <p:cNvSpPr/>
                <p:nvPr/>
              </p:nvSpPr>
              <p:spPr>
                <a:xfrm>
                  <a:off x="1890581" y="4810125"/>
                  <a:ext cx="276999" cy="302711"/>
                </a:xfrm>
                <a:prstGeom prst="parallelogram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186" name="组合 185">
                <a:extLst>
                  <a:ext uri="{FF2B5EF4-FFF2-40B4-BE49-F238E27FC236}">
                    <a16:creationId xmlns:a16="http://schemas.microsoft.com/office/drawing/2014/main" id="{642CD7DC-1D7F-4922-A33C-C09F6E3EB113}"/>
                  </a:ext>
                </a:extLst>
              </p:cNvPr>
              <p:cNvGrpSpPr/>
              <p:nvPr/>
            </p:nvGrpSpPr>
            <p:grpSpPr>
              <a:xfrm>
                <a:off x="3179373" y="4810125"/>
                <a:ext cx="481655" cy="302711"/>
                <a:chOff x="1685925" y="4810125"/>
                <a:chExt cx="481655" cy="302711"/>
              </a:xfrm>
            </p:grpSpPr>
            <p:sp>
              <p:nvSpPr>
                <p:cNvPr id="193" name="平行四边形 192">
                  <a:extLst>
                    <a:ext uri="{FF2B5EF4-FFF2-40B4-BE49-F238E27FC236}">
                      <a16:creationId xmlns:a16="http://schemas.microsoft.com/office/drawing/2014/main" id="{F26132FF-EC0B-4614-931A-79CDAD119767}"/>
                    </a:ext>
                  </a:extLst>
                </p:cNvPr>
                <p:cNvSpPr/>
                <p:nvPr/>
              </p:nvSpPr>
              <p:spPr>
                <a:xfrm>
                  <a:off x="1685925" y="4810125"/>
                  <a:ext cx="276999" cy="302711"/>
                </a:xfrm>
                <a:prstGeom prst="parallelogram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94" name="平行四边形 193">
                  <a:extLst>
                    <a:ext uri="{FF2B5EF4-FFF2-40B4-BE49-F238E27FC236}">
                      <a16:creationId xmlns:a16="http://schemas.microsoft.com/office/drawing/2014/main" id="{0A768B32-1259-4404-B9EC-970B6CAE9B00}"/>
                    </a:ext>
                  </a:extLst>
                </p:cNvPr>
                <p:cNvSpPr/>
                <p:nvPr/>
              </p:nvSpPr>
              <p:spPr>
                <a:xfrm>
                  <a:off x="1890581" y="4810125"/>
                  <a:ext cx="276999" cy="302711"/>
                </a:xfrm>
                <a:prstGeom prst="parallelogram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187" name="组合 186">
                <a:extLst>
                  <a:ext uri="{FF2B5EF4-FFF2-40B4-BE49-F238E27FC236}">
                    <a16:creationId xmlns:a16="http://schemas.microsoft.com/office/drawing/2014/main" id="{8E506F91-A160-4705-BD76-531F2DAA5CE7}"/>
                  </a:ext>
                </a:extLst>
              </p:cNvPr>
              <p:cNvGrpSpPr/>
              <p:nvPr/>
            </p:nvGrpSpPr>
            <p:grpSpPr>
              <a:xfrm>
                <a:off x="3552735" y="4810125"/>
                <a:ext cx="481655" cy="302711"/>
                <a:chOff x="1685925" y="4810125"/>
                <a:chExt cx="481655" cy="302711"/>
              </a:xfrm>
            </p:grpSpPr>
            <p:sp>
              <p:nvSpPr>
                <p:cNvPr id="191" name="平行四边形 190">
                  <a:extLst>
                    <a:ext uri="{FF2B5EF4-FFF2-40B4-BE49-F238E27FC236}">
                      <a16:creationId xmlns:a16="http://schemas.microsoft.com/office/drawing/2014/main" id="{EAE5676A-56F3-4216-A785-13D3DC324EF6}"/>
                    </a:ext>
                  </a:extLst>
                </p:cNvPr>
                <p:cNvSpPr/>
                <p:nvPr/>
              </p:nvSpPr>
              <p:spPr>
                <a:xfrm>
                  <a:off x="1685925" y="4810125"/>
                  <a:ext cx="276999" cy="302711"/>
                </a:xfrm>
                <a:prstGeom prst="parallelogram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92" name="平行四边形 191">
                  <a:extLst>
                    <a:ext uri="{FF2B5EF4-FFF2-40B4-BE49-F238E27FC236}">
                      <a16:creationId xmlns:a16="http://schemas.microsoft.com/office/drawing/2014/main" id="{AFFBCF08-A616-4227-85DA-025824D597E4}"/>
                    </a:ext>
                  </a:extLst>
                </p:cNvPr>
                <p:cNvSpPr/>
                <p:nvPr/>
              </p:nvSpPr>
              <p:spPr>
                <a:xfrm>
                  <a:off x="1890581" y="4810125"/>
                  <a:ext cx="276999" cy="302711"/>
                </a:xfrm>
                <a:prstGeom prst="parallelogram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188" name="组合 187">
                <a:extLst>
                  <a:ext uri="{FF2B5EF4-FFF2-40B4-BE49-F238E27FC236}">
                    <a16:creationId xmlns:a16="http://schemas.microsoft.com/office/drawing/2014/main" id="{6B7139E5-9C3B-48B1-8910-65352E47EA2B}"/>
                  </a:ext>
                </a:extLst>
              </p:cNvPr>
              <p:cNvGrpSpPr/>
              <p:nvPr/>
            </p:nvGrpSpPr>
            <p:grpSpPr>
              <a:xfrm>
                <a:off x="3926097" y="4810125"/>
                <a:ext cx="481655" cy="302711"/>
                <a:chOff x="1685925" y="4810125"/>
                <a:chExt cx="481655" cy="302711"/>
              </a:xfrm>
            </p:grpSpPr>
            <p:sp>
              <p:nvSpPr>
                <p:cNvPr id="189" name="平行四边形 188">
                  <a:extLst>
                    <a:ext uri="{FF2B5EF4-FFF2-40B4-BE49-F238E27FC236}">
                      <a16:creationId xmlns:a16="http://schemas.microsoft.com/office/drawing/2014/main" id="{3E8AF14F-9464-42C9-AC05-839221D93214}"/>
                    </a:ext>
                  </a:extLst>
                </p:cNvPr>
                <p:cNvSpPr/>
                <p:nvPr/>
              </p:nvSpPr>
              <p:spPr>
                <a:xfrm>
                  <a:off x="1685925" y="4810125"/>
                  <a:ext cx="276999" cy="302711"/>
                </a:xfrm>
                <a:prstGeom prst="parallelogram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90" name="平行四边形 189">
                  <a:extLst>
                    <a:ext uri="{FF2B5EF4-FFF2-40B4-BE49-F238E27FC236}">
                      <a16:creationId xmlns:a16="http://schemas.microsoft.com/office/drawing/2014/main" id="{2267D945-12C3-436B-A6B3-B57E908CD52D}"/>
                    </a:ext>
                  </a:extLst>
                </p:cNvPr>
                <p:cNvSpPr/>
                <p:nvPr/>
              </p:nvSpPr>
              <p:spPr>
                <a:xfrm>
                  <a:off x="1890581" y="4810125"/>
                  <a:ext cx="276999" cy="302711"/>
                </a:xfrm>
                <a:prstGeom prst="parallelogram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grpSp>
          <p:nvGrpSpPr>
            <p:cNvPr id="203" name="组合 202">
              <a:extLst>
                <a:ext uri="{FF2B5EF4-FFF2-40B4-BE49-F238E27FC236}">
                  <a16:creationId xmlns:a16="http://schemas.microsoft.com/office/drawing/2014/main" id="{622EFF53-6EB7-4F80-B244-CF0B5621AAB8}"/>
                </a:ext>
              </a:extLst>
            </p:cNvPr>
            <p:cNvGrpSpPr/>
            <p:nvPr/>
          </p:nvGrpSpPr>
          <p:grpSpPr>
            <a:xfrm>
              <a:off x="7587293" y="3520350"/>
              <a:ext cx="1800000" cy="130016"/>
              <a:chOff x="1685925" y="4810125"/>
              <a:chExt cx="2721827" cy="302711"/>
            </a:xfrm>
          </p:grpSpPr>
          <p:grpSp>
            <p:nvGrpSpPr>
              <p:cNvPr id="204" name="组合 203">
                <a:extLst>
                  <a:ext uri="{FF2B5EF4-FFF2-40B4-BE49-F238E27FC236}">
                    <a16:creationId xmlns:a16="http://schemas.microsoft.com/office/drawing/2014/main" id="{924A0DF3-BCAB-47DF-8E51-91878AC43BDA}"/>
                  </a:ext>
                </a:extLst>
              </p:cNvPr>
              <p:cNvGrpSpPr/>
              <p:nvPr/>
            </p:nvGrpSpPr>
            <p:grpSpPr>
              <a:xfrm>
                <a:off x="1685925" y="4810125"/>
                <a:ext cx="481655" cy="302711"/>
                <a:chOff x="1685925" y="4810125"/>
                <a:chExt cx="481655" cy="302711"/>
              </a:xfrm>
            </p:grpSpPr>
            <p:sp>
              <p:nvSpPr>
                <p:cNvPr id="223" name="平行四边形 222">
                  <a:extLst>
                    <a:ext uri="{FF2B5EF4-FFF2-40B4-BE49-F238E27FC236}">
                      <a16:creationId xmlns:a16="http://schemas.microsoft.com/office/drawing/2014/main" id="{A7B6D0F5-DAF8-4151-AE12-4F20A6F51D22}"/>
                    </a:ext>
                  </a:extLst>
                </p:cNvPr>
                <p:cNvSpPr/>
                <p:nvPr/>
              </p:nvSpPr>
              <p:spPr>
                <a:xfrm>
                  <a:off x="1685925" y="4810125"/>
                  <a:ext cx="276999" cy="302711"/>
                </a:xfrm>
                <a:prstGeom prst="parallelogram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24" name="平行四边形 223">
                  <a:extLst>
                    <a:ext uri="{FF2B5EF4-FFF2-40B4-BE49-F238E27FC236}">
                      <a16:creationId xmlns:a16="http://schemas.microsoft.com/office/drawing/2014/main" id="{380F78C1-107B-45D8-8CA0-5397799204AE}"/>
                    </a:ext>
                  </a:extLst>
                </p:cNvPr>
                <p:cNvSpPr/>
                <p:nvPr/>
              </p:nvSpPr>
              <p:spPr>
                <a:xfrm>
                  <a:off x="1890581" y="4810125"/>
                  <a:ext cx="276999" cy="302711"/>
                </a:xfrm>
                <a:prstGeom prst="parallelogram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205" name="组合 204">
                <a:extLst>
                  <a:ext uri="{FF2B5EF4-FFF2-40B4-BE49-F238E27FC236}">
                    <a16:creationId xmlns:a16="http://schemas.microsoft.com/office/drawing/2014/main" id="{FF9050F0-A128-458E-8C5A-F544B24CBC86}"/>
                  </a:ext>
                </a:extLst>
              </p:cNvPr>
              <p:cNvGrpSpPr/>
              <p:nvPr/>
            </p:nvGrpSpPr>
            <p:grpSpPr>
              <a:xfrm>
                <a:off x="2059287" y="4810125"/>
                <a:ext cx="481655" cy="302711"/>
                <a:chOff x="1685925" y="4810125"/>
                <a:chExt cx="481655" cy="302711"/>
              </a:xfrm>
            </p:grpSpPr>
            <p:sp>
              <p:nvSpPr>
                <p:cNvPr id="221" name="平行四边形 220">
                  <a:extLst>
                    <a:ext uri="{FF2B5EF4-FFF2-40B4-BE49-F238E27FC236}">
                      <a16:creationId xmlns:a16="http://schemas.microsoft.com/office/drawing/2014/main" id="{98637D8B-F109-458E-832F-AAA88754C9A3}"/>
                    </a:ext>
                  </a:extLst>
                </p:cNvPr>
                <p:cNvSpPr/>
                <p:nvPr/>
              </p:nvSpPr>
              <p:spPr>
                <a:xfrm>
                  <a:off x="1685925" y="4810125"/>
                  <a:ext cx="276999" cy="302711"/>
                </a:xfrm>
                <a:prstGeom prst="parallelogram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22" name="平行四边形 221">
                  <a:extLst>
                    <a:ext uri="{FF2B5EF4-FFF2-40B4-BE49-F238E27FC236}">
                      <a16:creationId xmlns:a16="http://schemas.microsoft.com/office/drawing/2014/main" id="{49D70B5B-60E3-4592-B15E-32ECDA6F7365}"/>
                    </a:ext>
                  </a:extLst>
                </p:cNvPr>
                <p:cNvSpPr/>
                <p:nvPr/>
              </p:nvSpPr>
              <p:spPr>
                <a:xfrm>
                  <a:off x="1890581" y="4810125"/>
                  <a:ext cx="276999" cy="302711"/>
                </a:xfrm>
                <a:prstGeom prst="parallelogram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206" name="组合 205">
                <a:extLst>
                  <a:ext uri="{FF2B5EF4-FFF2-40B4-BE49-F238E27FC236}">
                    <a16:creationId xmlns:a16="http://schemas.microsoft.com/office/drawing/2014/main" id="{564B2199-47C7-40D7-89D0-79D32D5DCEFB}"/>
                  </a:ext>
                </a:extLst>
              </p:cNvPr>
              <p:cNvGrpSpPr/>
              <p:nvPr/>
            </p:nvGrpSpPr>
            <p:grpSpPr>
              <a:xfrm>
                <a:off x="2432649" y="4810125"/>
                <a:ext cx="481655" cy="302711"/>
                <a:chOff x="1685925" y="4810125"/>
                <a:chExt cx="481655" cy="302711"/>
              </a:xfrm>
            </p:grpSpPr>
            <p:sp>
              <p:nvSpPr>
                <p:cNvPr id="219" name="平行四边形 218">
                  <a:extLst>
                    <a:ext uri="{FF2B5EF4-FFF2-40B4-BE49-F238E27FC236}">
                      <a16:creationId xmlns:a16="http://schemas.microsoft.com/office/drawing/2014/main" id="{319D23F6-8AA5-435F-A3CE-159553AD44AD}"/>
                    </a:ext>
                  </a:extLst>
                </p:cNvPr>
                <p:cNvSpPr/>
                <p:nvPr/>
              </p:nvSpPr>
              <p:spPr>
                <a:xfrm>
                  <a:off x="1685925" y="4810125"/>
                  <a:ext cx="276999" cy="302711"/>
                </a:xfrm>
                <a:prstGeom prst="parallelogram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20" name="平行四边形 219">
                  <a:extLst>
                    <a:ext uri="{FF2B5EF4-FFF2-40B4-BE49-F238E27FC236}">
                      <a16:creationId xmlns:a16="http://schemas.microsoft.com/office/drawing/2014/main" id="{F30E30C2-7F77-43A9-B696-E17A0F436DA7}"/>
                    </a:ext>
                  </a:extLst>
                </p:cNvPr>
                <p:cNvSpPr/>
                <p:nvPr/>
              </p:nvSpPr>
              <p:spPr>
                <a:xfrm>
                  <a:off x="1890581" y="4810125"/>
                  <a:ext cx="276999" cy="302711"/>
                </a:xfrm>
                <a:prstGeom prst="parallelogram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207" name="组合 206">
                <a:extLst>
                  <a:ext uri="{FF2B5EF4-FFF2-40B4-BE49-F238E27FC236}">
                    <a16:creationId xmlns:a16="http://schemas.microsoft.com/office/drawing/2014/main" id="{C6FC9281-42D0-48F2-BA16-65A06245B7F2}"/>
                  </a:ext>
                </a:extLst>
              </p:cNvPr>
              <p:cNvGrpSpPr/>
              <p:nvPr/>
            </p:nvGrpSpPr>
            <p:grpSpPr>
              <a:xfrm>
                <a:off x="2806011" y="4810125"/>
                <a:ext cx="481655" cy="302711"/>
                <a:chOff x="1685925" y="4810125"/>
                <a:chExt cx="481655" cy="302711"/>
              </a:xfrm>
            </p:grpSpPr>
            <p:sp>
              <p:nvSpPr>
                <p:cNvPr id="217" name="平行四边形 216">
                  <a:extLst>
                    <a:ext uri="{FF2B5EF4-FFF2-40B4-BE49-F238E27FC236}">
                      <a16:creationId xmlns:a16="http://schemas.microsoft.com/office/drawing/2014/main" id="{7E6D1F5B-2098-4254-844D-6E27464622E8}"/>
                    </a:ext>
                  </a:extLst>
                </p:cNvPr>
                <p:cNvSpPr/>
                <p:nvPr/>
              </p:nvSpPr>
              <p:spPr>
                <a:xfrm>
                  <a:off x="1685925" y="4810125"/>
                  <a:ext cx="276999" cy="302711"/>
                </a:xfrm>
                <a:prstGeom prst="parallelogram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18" name="平行四边形 217">
                  <a:extLst>
                    <a:ext uri="{FF2B5EF4-FFF2-40B4-BE49-F238E27FC236}">
                      <a16:creationId xmlns:a16="http://schemas.microsoft.com/office/drawing/2014/main" id="{E2408ED5-65DE-4A36-AA3C-824B0D26F093}"/>
                    </a:ext>
                  </a:extLst>
                </p:cNvPr>
                <p:cNvSpPr/>
                <p:nvPr/>
              </p:nvSpPr>
              <p:spPr>
                <a:xfrm>
                  <a:off x="1890581" y="4810125"/>
                  <a:ext cx="276999" cy="302711"/>
                </a:xfrm>
                <a:prstGeom prst="parallelogram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208" name="组合 207">
                <a:extLst>
                  <a:ext uri="{FF2B5EF4-FFF2-40B4-BE49-F238E27FC236}">
                    <a16:creationId xmlns:a16="http://schemas.microsoft.com/office/drawing/2014/main" id="{D73ACEAD-FF65-4B63-B9D1-8C5F58E3FFD8}"/>
                  </a:ext>
                </a:extLst>
              </p:cNvPr>
              <p:cNvGrpSpPr/>
              <p:nvPr/>
            </p:nvGrpSpPr>
            <p:grpSpPr>
              <a:xfrm>
                <a:off x="3179373" y="4810125"/>
                <a:ext cx="481655" cy="302711"/>
                <a:chOff x="1685925" y="4810125"/>
                <a:chExt cx="481655" cy="302711"/>
              </a:xfrm>
            </p:grpSpPr>
            <p:sp>
              <p:nvSpPr>
                <p:cNvPr id="215" name="平行四边形 214">
                  <a:extLst>
                    <a:ext uri="{FF2B5EF4-FFF2-40B4-BE49-F238E27FC236}">
                      <a16:creationId xmlns:a16="http://schemas.microsoft.com/office/drawing/2014/main" id="{A1DF8303-881F-4552-A196-4CFD327E4E3D}"/>
                    </a:ext>
                  </a:extLst>
                </p:cNvPr>
                <p:cNvSpPr/>
                <p:nvPr/>
              </p:nvSpPr>
              <p:spPr>
                <a:xfrm>
                  <a:off x="1685925" y="4810125"/>
                  <a:ext cx="276999" cy="302711"/>
                </a:xfrm>
                <a:prstGeom prst="parallelogram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16" name="平行四边形 215">
                  <a:extLst>
                    <a:ext uri="{FF2B5EF4-FFF2-40B4-BE49-F238E27FC236}">
                      <a16:creationId xmlns:a16="http://schemas.microsoft.com/office/drawing/2014/main" id="{1446ECC5-9EBF-469D-9918-87445471F648}"/>
                    </a:ext>
                  </a:extLst>
                </p:cNvPr>
                <p:cNvSpPr/>
                <p:nvPr/>
              </p:nvSpPr>
              <p:spPr>
                <a:xfrm>
                  <a:off x="1890581" y="4810125"/>
                  <a:ext cx="276999" cy="302711"/>
                </a:xfrm>
                <a:prstGeom prst="parallelogram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209" name="组合 208">
                <a:extLst>
                  <a:ext uri="{FF2B5EF4-FFF2-40B4-BE49-F238E27FC236}">
                    <a16:creationId xmlns:a16="http://schemas.microsoft.com/office/drawing/2014/main" id="{87886B65-B1DB-4518-AD38-448C6117371F}"/>
                  </a:ext>
                </a:extLst>
              </p:cNvPr>
              <p:cNvGrpSpPr/>
              <p:nvPr/>
            </p:nvGrpSpPr>
            <p:grpSpPr>
              <a:xfrm>
                <a:off x="3552735" y="4810125"/>
                <a:ext cx="481655" cy="302711"/>
                <a:chOff x="1685925" y="4810125"/>
                <a:chExt cx="481655" cy="302711"/>
              </a:xfrm>
            </p:grpSpPr>
            <p:sp>
              <p:nvSpPr>
                <p:cNvPr id="213" name="平行四边形 212">
                  <a:extLst>
                    <a:ext uri="{FF2B5EF4-FFF2-40B4-BE49-F238E27FC236}">
                      <a16:creationId xmlns:a16="http://schemas.microsoft.com/office/drawing/2014/main" id="{B7489EE3-75BB-41B6-8A55-4B72969DEA11}"/>
                    </a:ext>
                  </a:extLst>
                </p:cNvPr>
                <p:cNvSpPr/>
                <p:nvPr/>
              </p:nvSpPr>
              <p:spPr>
                <a:xfrm>
                  <a:off x="1685925" y="4810125"/>
                  <a:ext cx="276999" cy="302711"/>
                </a:xfrm>
                <a:prstGeom prst="parallelogram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14" name="平行四边形 213">
                  <a:extLst>
                    <a:ext uri="{FF2B5EF4-FFF2-40B4-BE49-F238E27FC236}">
                      <a16:creationId xmlns:a16="http://schemas.microsoft.com/office/drawing/2014/main" id="{64FFC057-D79D-4BFA-AC74-F36B683E7D3E}"/>
                    </a:ext>
                  </a:extLst>
                </p:cNvPr>
                <p:cNvSpPr/>
                <p:nvPr/>
              </p:nvSpPr>
              <p:spPr>
                <a:xfrm>
                  <a:off x="1890581" y="4810125"/>
                  <a:ext cx="276999" cy="302711"/>
                </a:xfrm>
                <a:prstGeom prst="parallelogram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210" name="组合 209">
                <a:extLst>
                  <a:ext uri="{FF2B5EF4-FFF2-40B4-BE49-F238E27FC236}">
                    <a16:creationId xmlns:a16="http://schemas.microsoft.com/office/drawing/2014/main" id="{60486175-9A62-4A81-8016-512A4CC51117}"/>
                  </a:ext>
                </a:extLst>
              </p:cNvPr>
              <p:cNvGrpSpPr/>
              <p:nvPr/>
            </p:nvGrpSpPr>
            <p:grpSpPr>
              <a:xfrm>
                <a:off x="3926097" y="4810125"/>
                <a:ext cx="481655" cy="302711"/>
                <a:chOff x="1685925" y="4810125"/>
                <a:chExt cx="481655" cy="302711"/>
              </a:xfrm>
            </p:grpSpPr>
            <p:sp>
              <p:nvSpPr>
                <p:cNvPr id="211" name="平行四边形 210">
                  <a:extLst>
                    <a:ext uri="{FF2B5EF4-FFF2-40B4-BE49-F238E27FC236}">
                      <a16:creationId xmlns:a16="http://schemas.microsoft.com/office/drawing/2014/main" id="{A6795C04-FD8A-43C5-8804-B2144600F49A}"/>
                    </a:ext>
                  </a:extLst>
                </p:cNvPr>
                <p:cNvSpPr/>
                <p:nvPr/>
              </p:nvSpPr>
              <p:spPr>
                <a:xfrm>
                  <a:off x="1685925" y="4810125"/>
                  <a:ext cx="276999" cy="302711"/>
                </a:xfrm>
                <a:prstGeom prst="parallelogram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12" name="平行四边形 211">
                  <a:extLst>
                    <a:ext uri="{FF2B5EF4-FFF2-40B4-BE49-F238E27FC236}">
                      <a16:creationId xmlns:a16="http://schemas.microsoft.com/office/drawing/2014/main" id="{BCDFFC9C-850B-453C-973B-40E702B06CA8}"/>
                    </a:ext>
                  </a:extLst>
                </p:cNvPr>
                <p:cNvSpPr/>
                <p:nvPr/>
              </p:nvSpPr>
              <p:spPr>
                <a:xfrm>
                  <a:off x="1890581" y="4810125"/>
                  <a:ext cx="276999" cy="302711"/>
                </a:xfrm>
                <a:prstGeom prst="parallelogram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grpSp>
          <p:nvGrpSpPr>
            <p:cNvPr id="225" name="组合 224">
              <a:extLst>
                <a:ext uri="{FF2B5EF4-FFF2-40B4-BE49-F238E27FC236}">
                  <a16:creationId xmlns:a16="http://schemas.microsoft.com/office/drawing/2014/main" id="{9064D090-9A84-479C-A7CB-2854C372083C}"/>
                </a:ext>
              </a:extLst>
            </p:cNvPr>
            <p:cNvGrpSpPr/>
            <p:nvPr/>
          </p:nvGrpSpPr>
          <p:grpSpPr>
            <a:xfrm>
              <a:off x="9345762" y="3520350"/>
              <a:ext cx="1800000" cy="130016"/>
              <a:chOff x="1685925" y="4810125"/>
              <a:chExt cx="2721827" cy="302711"/>
            </a:xfrm>
          </p:grpSpPr>
          <p:grpSp>
            <p:nvGrpSpPr>
              <p:cNvPr id="226" name="组合 225">
                <a:extLst>
                  <a:ext uri="{FF2B5EF4-FFF2-40B4-BE49-F238E27FC236}">
                    <a16:creationId xmlns:a16="http://schemas.microsoft.com/office/drawing/2014/main" id="{961D7BFF-C0DD-4979-9DE3-B65B95595E5B}"/>
                  </a:ext>
                </a:extLst>
              </p:cNvPr>
              <p:cNvGrpSpPr/>
              <p:nvPr/>
            </p:nvGrpSpPr>
            <p:grpSpPr>
              <a:xfrm>
                <a:off x="1685925" y="4810125"/>
                <a:ext cx="481655" cy="302711"/>
                <a:chOff x="1685925" y="4810125"/>
                <a:chExt cx="481655" cy="302711"/>
              </a:xfrm>
            </p:grpSpPr>
            <p:sp>
              <p:nvSpPr>
                <p:cNvPr id="245" name="平行四边形 244">
                  <a:extLst>
                    <a:ext uri="{FF2B5EF4-FFF2-40B4-BE49-F238E27FC236}">
                      <a16:creationId xmlns:a16="http://schemas.microsoft.com/office/drawing/2014/main" id="{11B5B8D2-AFF9-4FA3-9602-CE282D8F89BB}"/>
                    </a:ext>
                  </a:extLst>
                </p:cNvPr>
                <p:cNvSpPr/>
                <p:nvPr/>
              </p:nvSpPr>
              <p:spPr>
                <a:xfrm>
                  <a:off x="1685925" y="4810125"/>
                  <a:ext cx="276999" cy="302711"/>
                </a:xfrm>
                <a:prstGeom prst="parallelogram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46" name="平行四边形 245">
                  <a:extLst>
                    <a:ext uri="{FF2B5EF4-FFF2-40B4-BE49-F238E27FC236}">
                      <a16:creationId xmlns:a16="http://schemas.microsoft.com/office/drawing/2014/main" id="{AD8073F9-0900-49A4-B3B3-45383C29B42B}"/>
                    </a:ext>
                  </a:extLst>
                </p:cNvPr>
                <p:cNvSpPr/>
                <p:nvPr/>
              </p:nvSpPr>
              <p:spPr>
                <a:xfrm>
                  <a:off x="1890581" y="4810125"/>
                  <a:ext cx="276999" cy="302711"/>
                </a:xfrm>
                <a:prstGeom prst="parallelogram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227" name="组合 226">
                <a:extLst>
                  <a:ext uri="{FF2B5EF4-FFF2-40B4-BE49-F238E27FC236}">
                    <a16:creationId xmlns:a16="http://schemas.microsoft.com/office/drawing/2014/main" id="{BFEF9EB3-E768-458F-92F6-B9CC36E2B711}"/>
                  </a:ext>
                </a:extLst>
              </p:cNvPr>
              <p:cNvGrpSpPr/>
              <p:nvPr/>
            </p:nvGrpSpPr>
            <p:grpSpPr>
              <a:xfrm>
                <a:off x="2059287" y="4810125"/>
                <a:ext cx="481655" cy="302711"/>
                <a:chOff x="1685925" y="4810125"/>
                <a:chExt cx="481655" cy="302711"/>
              </a:xfrm>
            </p:grpSpPr>
            <p:sp>
              <p:nvSpPr>
                <p:cNvPr id="243" name="平行四边形 242">
                  <a:extLst>
                    <a:ext uri="{FF2B5EF4-FFF2-40B4-BE49-F238E27FC236}">
                      <a16:creationId xmlns:a16="http://schemas.microsoft.com/office/drawing/2014/main" id="{1119FAE3-EDA6-4605-9A2F-885F504EFD92}"/>
                    </a:ext>
                  </a:extLst>
                </p:cNvPr>
                <p:cNvSpPr/>
                <p:nvPr/>
              </p:nvSpPr>
              <p:spPr>
                <a:xfrm>
                  <a:off x="1685925" y="4810125"/>
                  <a:ext cx="276999" cy="302711"/>
                </a:xfrm>
                <a:prstGeom prst="parallelogram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44" name="平行四边形 243">
                  <a:extLst>
                    <a:ext uri="{FF2B5EF4-FFF2-40B4-BE49-F238E27FC236}">
                      <a16:creationId xmlns:a16="http://schemas.microsoft.com/office/drawing/2014/main" id="{2779E02A-0D85-46EB-B7A2-E9950E96FC17}"/>
                    </a:ext>
                  </a:extLst>
                </p:cNvPr>
                <p:cNvSpPr/>
                <p:nvPr/>
              </p:nvSpPr>
              <p:spPr>
                <a:xfrm>
                  <a:off x="1890581" y="4810125"/>
                  <a:ext cx="276999" cy="302711"/>
                </a:xfrm>
                <a:prstGeom prst="parallelogram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228" name="组合 227">
                <a:extLst>
                  <a:ext uri="{FF2B5EF4-FFF2-40B4-BE49-F238E27FC236}">
                    <a16:creationId xmlns:a16="http://schemas.microsoft.com/office/drawing/2014/main" id="{14FBF716-D9B3-4A11-918A-687BD061755F}"/>
                  </a:ext>
                </a:extLst>
              </p:cNvPr>
              <p:cNvGrpSpPr/>
              <p:nvPr/>
            </p:nvGrpSpPr>
            <p:grpSpPr>
              <a:xfrm>
                <a:off x="2432649" y="4810125"/>
                <a:ext cx="481655" cy="302711"/>
                <a:chOff x="1685925" y="4810125"/>
                <a:chExt cx="481655" cy="302711"/>
              </a:xfrm>
            </p:grpSpPr>
            <p:sp>
              <p:nvSpPr>
                <p:cNvPr id="241" name="平行四边形 240">
                  <a:extLst>
                    <a:ext uri="{FF2B5EF4-FFF2-40B4-BE49-F238E27FC236}">
                      <a16:creationId xmlns:a16="http://schemas.microsoft.com/office/drawing/2014/main" id="{8936FB51-E255-4997-8983-63E9491F79D4}"/>
                    </a:ext>
                  </a:extLst>
                </p:cNvPr>
                <p:cNvSpPr/>
                <p:nvPr/>
              </p:nvSpPr>
              <p:spPr>
                <a:xfrm>
                  <a:off x="1685925" y="4810125"/>
                  <a:ext cx="276999" cy="302711"/>
                </a:xfrm>
                <a:prstGeom prst="parallelogram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42" name="平行四边形 241">
                  <a:extLst>
                    <a:ext uri="{FF2B5EF4-FFF2-40B4-BE49-F238E27FC236}">
                      <a16:creationId xmlns:a16="http://schemas.microsoft.com/office/drawing/2014/main" id="{87F14280-D1EF-49A4-9C94-334021BB2343}"/>
                    </a:ext>
                  </a:extLst>
                </p:cNvPr>
                <p:cNvSpPr/>
                <p:nvPr/>
              </p:nvSpPr>
              <p:spPr>
                <a:xfrm>
                  <a:off x="1890581" y="4810125"/>
                  <a:ext cx="276999" cy="302711"/>
                </a:xfrm>
                <a:prstGeom prst="parallelogram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229" name="组合 228">
                <a:extLst>
                  <a:ext uri="{FF2B5EF4-FFF2-40B4-BE49-F238E27FC236}">
                    <a16:creationId xmlns:a16="http://schemas.microsoft.com/office/drawing/2014/main" id="{746621B9-DEA6-4F20-8B3E-B10788BAAD4E}"/>
                  </a:ext>
                </a:extLst>
              </p:cNvPr>
              <p:cNvGrpSpPr/>
              <p:nvPr/>
            </p:nvGrpSpPr>
            <p:grpSpPr>
              <a:xfrm>
                <a:off x="2806011" y="4810125"/>
                <a:ext cx="481655" cy="302711"/>
                <a:chOff x="1685925" y="4810125"/>
                <a:chExt cx="481655" cy="302711"/>
              </a:xfrm>
            </p:grpSpPr>
            <p:sp>
              <p:nvSpPr>
                <p:cNvPr id="239" name="平行四边形 238">
                  <a:extLst>
                    <a:ext uri="{FF2B5EF4-FFF2-40B4-BE49-F238E27FC236}">
                      <a16:creationId xmlns:a16="http://schemas.microsoft.com/office/drawing/2014/main" id="{1BA40A85-997F-42DC-946A-0C89B9A1BF43}"/>
                    </a:ext>
                  </a:extLst>
                </p:cNvPr>
                <p:cNvSpPr/>
                <p:nvPr/>
              </p:nvSpPr>
              <p:spPr>
                <a:xfrm>
                  <a:off x="1685925" y="4810125"/>
                  <a:ext cx="276999" cy="302711"/>
                </a:xfrm>
                <a:prstGeom prst="parallelogram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40" name="平行四边形 239">
                  <a:extLst>
                    <a:ext uri="{FF2B5EF4-FFF2-40B4-BE49-F238E27FC236}">
                      <a16:creationId xmlns:a16="http://schemas.microsoft.com/office/drawing/2014/main" id="{57BF4F18-BACF-4EE3-B785-5F9532049597}"/>
                    </a:ext>
                  </a:extLst>
                </p:cNvPr>
                <p:cNvSpPr/>
                <p:nvPr/>
              </p:nvSpPr>
              <p:spPr>
                <a:xfrm>
                  <a:off x="1890581" y="4810125"/>
                  <a:ext cx="276999" cy="302711"/>
                </a:xfrm>
                <a:prstGeom prst="parallelogram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230" name="组合 229">
                <a:extLst>
                  <a:ext uri="{FF2B5EF4-FFF2-40B4-BE49-F238E27FC236}">
                    <a16:creationId xmlns:a16="http://schemas.microsoft.com/office/drawing/2014/main" id="{2525FD4A-00C2-485C-BC0E-EF397FBB2A62}"/>
                  </a:ext>
                </a:extLst>
              </p:cNvPr>
              <p:cNvGrpSpPr/>
              <p:nvPr/>
            </p:nvGrpSpPr>
            <p:grpSpPr>
              <a:xfrm>
                <a:off x="3179373" y="4810125"/>
                <a:ext cx="481655" cy="302711"/>
                <a:chOff x="1685925" y="4810125"/>
                <a:chExt cx="481655" cy="302711"/>
              </a:xfrm>
            </p:grpSpPr>
            <p:sp>
              <p:nvSpPr>
                <p:cNvPr id="237" name="平行四边形 236">
                  <a:extLst>
                    <a:ext uri="{FF2B5EF4-FFF2-40B4-BE49-F238E27FC236}">
                      <a16:creationId xmlns:a16="http://schemas.microsoft.com/office/drawing/2014/main" id="{4D577C02-5E1D-4624-9635-B00DBB423D46}"/>
                    </a:ext>
                  </a:extLst>
                </p:cNvPr>
                <p:cNvSpPr/>
                <p:nvPr/>
              </p:nvSpPr>
              <p:spPr>
                <a:xfrm>
                  <a:off x="1685925" y="4810125"/>
                  <a:ext cx="276999" cy="302711"/>
                </a:xfrm>
                <a:prstGeom prst="parallelogram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38" name="平行四边形 237">
                  <a:extLst>
                    <a:ext uri="{FF2B5EF4-FFF2-40B4-BE49-F238E27FC236}">
                      <a16:creationId xmlns:a16="http://schemas.microsoft.com/office/drawing/2014/main" id="{8B62E6EA-658D-4ED5-944D-1BE66ABB4957}"/>
                    </a:ext>
                  </a:extLst>
                </p:cNvPr>
                <p:cNvSpPr/>
                <p:nvPr/>
              </p:nvSpPr>
              <p:spPr>
                <a:xfrm>
                  <a:off x="1890581" y="4810125"/>
                  <a:ext cx="276999" cy="302711"/>
                </a:xfrm>
                <a:prstGeom prst="parallelogram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231" name="组合 230">
                <a:extLst>
                  <a:ext uri="{FF2B5EF4-FFF2-40B4-BE49-F238E27FC236}">
                    <a16:creationId xmlns:a16="http://schemas.microsoft.com/office/drawing/2014/main" id="{83848612-E2D9-4A25-9893-629AA3FDF952}"/>
                  </a:ext>
                </a:extLst>
              </p:cNvPr>
              <p:cNvGrpSpPr/>
              <p:nvPr/>
            </p:nvGrpSpPr>
            <p:grpSpPr>
              <a:xfrm>
                <a:off x="3552735" y="4810125"/>
                <a:ext cx="481655" cy="302711"/>
                <a:chOff x="1685925" y="4810125"/>
                <a:chExt cx="481655" cy="302711"/>
              </a:xfrm>
            </p:grpSpPr>
            <p:sp>
              <p:nvSpPr>
                <p:cNvPr id="235" name="平行四边形 234">
                  <a:extLst>
                    <a:ext uri="{FF2B5EF4-FFF2-40B4-BE49-F238E27FC236}">
                      <a16:creationId xmlns:a16="http://schemas.microsoft.com/office/drawing/2014/main" id="{E25904C6-B09F-4897-A8FA-B6AB4DB23F54}"/>
                    </a:ext>
                  </a:extLst>
                </p:cNvPr>
                <p:cNvSpPr/>
                <p:nvPr/>
              </p:nvSpPr>
              <p:spPr>
                <a:xfrm>
                  <a:off x="1685925" y="4810125"/>
                  <a:ext cx="276999" cy="302711"/>
                </a:xfrm>
                <a:prstGeom prst="parallelogram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36" name="平行四边形 235">
                  <a:extLst>
                    <a:ext uri="{FF2B5EF4-FFF2-40B4-BE49-F238E27FC236}">
                      <a16:creationId xmlns:a16="http://schemas.microsoft.com/office/drawing/2014/main" id="{F401D8B0-1C46-4DE9-8937-F2DA161BF192}"/>
                    </a:ext>
                  </a:extLst>
                </p:cNvPr>
                <p:cNvSpPr/>
                <p:nvPr/>
              </p:nvSpPr>
              <p:spPr>
                <a:xfrm>
                  <a:off x="1890581" y="4810125"/>
                  <a:ext cx="276999" cy="302711"/>
                </a:xfrm>
                <a:prstGeom prst="parallelogram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232" name="组合 231">
                <a:extLst>
                  <a:ext uri="{FF2B5EF4-FFF2-40B4-BE49-F238E27FC236}">
                    <a16:creationId xmlns:a16="http://schemas.microsoft.com/office/drawing/2014/main" id="{71475676-9B43-48EF-A434-748177E7EFF3}"/>
                  </a:ext>
                </a:extLst>
              </p:cNvPr>
              <p:cNvGrpSpPr/>
              <p:nvPr/>
            </p:nvGrpSpPr>
            <p:grpSpPr>
              <a:xfrm>
                <a:off x="3926097" y="4810125"/>
                <a:ext cx="481655" cy="302711"/>
                <a:chOff x="1685925" y="4810125"/>
                <a:chExt cx="481655" cy="302711"/>
              </a:xfrm>
            </p:grpSpPr>
            <p:sp>
              <p:nvSpPr>
                <p:cNvPr id="233" name="平行四边形 232">
                  <a:extLst>
                    <a:ext uri="{FF2B5EF4-FFF2-40B4-BE49-F238E27FC236}">
                      <a16:creationId xmlns:a16="http://schemas.microsoft.com/office/drawing/2014/main" id="{45E2ED1E-4D02-45B9-B522-147ACACE3F57}"/>
                    </a:ext>
                  </a:extLst>
                </p:cNvPr>
                <p:cNvSpPr/>
                <p:nvPr/>
              </p:nvSpPr>
              <p:spPr>
                <a:xfrm>
                  <a:off x="1685925" y="4810125"/>
                  <a:ext cx="276999" cy="302711"/>
                </a:xfrm>
                <a:prstGeom prst="parallelogram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34" name="平行四边形 233">
                  <a:extLst>
                    <a:ext uri="{FF2B5EF4-FFF2-40B4-BE49-F238E27FC236}">
                      <a16:creationId xmlns:a16="http://schemas.microsoft.com/office/drawing/2014/main" id="{0D6CAA9D-2664-47B2-B420-4BE40761BA98}"/>
                    </a:ext>
                  </a:extLst>
                </p:cNvPr>
                <p:cNvSpPr/>
                <p:nvPr/>
              </p:nvSpPr>
              <p:spPr>
                <a:xfrm>
                  <a:off x="1890581" y="4810125"/>
                  <a:ext cx="276999" cy="302711"/>
                </a:xfrm>
                <a:prstGeom prst="parallelogram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30356209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C3989066-D364-468C-A8BD-C9ADA25802BF}"/>
              </a:ext>
            </a:extLst>
          </p:cNvPr>
          <p:cNvGrpSpPr/>
          <p:nvPr/>
        </p:nvGrpSpPr>
        <p:grpSpPr>
          <a:xfrm>
            <a:off x="4045608" y="2024106"/>
            <a:ext cx="4358286" cy="2809788"/>
            <a:chOff x="3945761" y="1902033"/>
            <a:chExt cx="4358286" cy="2809788"/>
          </a:xfrm>
        </p:grpSpPr>
        <p:sp>
          <p:nvSpPr>
            <p:cNvPr id="167" name="文本框 166">
              <a:extLst>
                <a:ext uri="{FF2B5EF4-FFF2-40B4-BE49-F238E27FC236}">
                  <a16:creationId xmlns:a16="http://schemas.microsoft.com/office/drawing/2014/main" id="{F36A366D-92E7-4757-9229-A11CF85F2334}"/>
                </a:ext>
              </a:extLst>
            </p:cNvPr>
            <p:cNvSpPr txBox="1"/>
            <p:nvPr/>
          </p:nvSpPr>
          <p:spPr>
            <a:xfrm>
              <a:off x="3966782" y="1902033"/>
              <a:ext cx="4300479" cy="264687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zh-CN" altLang="en-US" sz="16600" dirty="0">
                  <a:solidFill>
                    <a:schemeClr val="accent2"/>
                  </a:solidFill>
                  <a:latin typeface="优设标题黑" panose="00000500000000000000" pitchFamily="2" charset="-122"/>
                  <a:ea typeface="优设标题黑" panose="00000500000000000000" pitchFamily="2" charset="-122"/>
                </a:rPr>
                <a:t>目录</a:t>
              </a:r>
            </a:p>
          </p:txBody>
        </p:sp>
        <p:sp>
          <p:nvSpPr>
            <p:cNvPr id="166" name="文本框 165">
              <a:extLst>
                <a:ext uri="{FF2B5EF4-FFF2-40B4-BE49-F238E27FC236}">
                  <a16:creationId xmlns:a16="http://schemas.microsoft.com/office/drawing/2014/main" id="{4CB2F7C1-DC63-46BD-BD83-7DCBCD8F1A4C}"/>
                </a:ext>
              </a:extLst>
            </p:cNvPr>
            <p:cNvSpPr txBox="1"/>
            <p:nvPr/>
          </p:nvSpPr>
          <p:spPr>
            <a:xfrm>
              <a:off x="4003568" y="2064943"/>
              <a:ext cx="4300479" cy="264687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zh-CN" altLang="en-US" sz="16600" dirty="0">
                  <a:solidFill>
                    <a:schemeClr val="accent3"/>
                  </a:solidFill>
                  <a:latin typeface="优设标题黑" panose="00000500000000000000" pitchFamily="2" charset="-122"/>
                  <a:ea typeface="优设标题黑" panose="00000500000000000000" pitchFamily="2" charset="-122"/>
                </a:rPr>
                <a:t>目录</a:t>
              </a:r>
            </a:p>
          </p:txBody>
        </p: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4AF26FCD-6A7E-4C16-9E60-8BEA32EAB8F2}"/>
                </a:ext>
              </a:extLst>
            </p:cNvPr>
            <p:cNvSpPr txBox="1"/>
            <p:nvPr/>
          </p:nvSpPr>
          <p:spPr>
            <a:xfrm>
              <a:off x="3945761" y="2007136"/>
              <a:ext cx="4300479" cy="264687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zh-CN" altLang="en-US" sz="16600" dirty="0">
                  <a:latin typeface="优设标题黑" panose="00000500000000000000" pitchFamily="2" charset="-122"/>
                  <a:ea typeface="优设标题黑" panose="00000500000000000000" pitchFamily="2" charset="-122"/>
                </a:rPr>
                <a:t>目录</a:t>
              </a:r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D1878416-4478-49B8-87C2-16384A9C0C9F}"/>
              </a:ext>
            </a:extLst>
          </p:cNvPr>
          <p:cNvGrpSpPr/>
          <p:nvPr/>
        </p:nvGrpSpPr>
        <p:grpSpPr>
          <a:xfrm>
            <a:off x="1049064" y="908087"/>
            <a:ext cx="1910250" cy="1950281"/>
            <a:chOff x="1049064" y="908087"/>
            <a:chExt cx="1910250" cy="1950281"/>
          </a:xfrm>
        </p:grpSpPr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7ED77675-C80B-458D-90A5-655318AAC8DC}"/>
                </a:ext>
              </a:extLst>
            </p:cNvPr>
            <p:cNvGrpSpPr/>
            <p:nvPr/>
          </p:nvGrpSpPr>
          <p:grpSpPr>
            <a:xfrm>
              <a:off x="1049064" y="908087"/>
              <a:ext cx="1014102" cy="1200329"/>
              <a:chOff x="1663096" y="1354609"/>
              <a:chExt cx="1014102" cy="1200329"/>
            </a:xfrm>
          </p:grpSpPr>
          <p:sp>
            <p:nvSpPr>
              <p:cNvPr id="172" name="文本框 171">
                <a:extLst>
                  <a:ext uri="{FF2B5EF4-FFF2-40B4-BE49-F238E27FC236}">
                    <a16:creationId xmlns:a16="http://schemas.microsoft.com/office/drawing/2014/main" id="{A9D887D2-DC9F-4A72-B364-9E1622F41E1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63096" y="1354609"/>
                <a:ext cx="1014102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defRPr sz="8800">
                    <a:latin typeface="演示镇魂行楷" panose="00000500000000000000" pitchFamily="2" charset="-122"/>
                    <a:ea typeface="演示镇魂行楷" panose="00000500000000000000" pitchFamily="2" charset="-122"/>
                  </a:defRPr>
                </a:lvl1pPr>
              </a:lstStyle>
              <a:p>
                <a:r>
                  <a:rPr lang="zh-CN" altLang="en-US" sz="7200" dirty="0">
                    <a:ln w="127000">
                      <a:solidFill>
                        <a:schemeClr val="accent2"/>
                      </a:solidFill>
                    </a:ln>
                    <a:noFill/>
                    <a:latin typeface="优设标题黑" panose="00000500000000000000" pitchFamily="2" charset="-122"/>
                    <a:ea typeface="优设标题黑" panose="00000500000000000000" pitchFamily="2" charset="-122"/>
                  </a:rPr>
                  <a:t>介</a:t>
                </a:r>
              </a:p>
            </p:txBody>
          </p:sp>
          <p:sp>
            <p:nvSpPr>
              <p:cNvPr id="57" name="TextBox 171_1">
                <a:extLst>
                  <a:ext uri="{FF2B5EF4-FFF2-40B4-BE49-F238E27FC236}">
                    <a16:creationId xmlns:a16="http://schemas.microsoft.com/office/drawing/2014/main" id="{48963A5C-7ED6-457B-9F88-DBCD80B7B2F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63096" y="1354609"/>
                <a:ext cx="1014102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defRPr sz="8800">
                    <a:latin typeface="演示镇魂行楷" panose="00000500000000000000" pitchFamily="2" charset="-122"/>
                    <a:ea typeface="演示镇魂行楷" panose="00000500000000000000" pitchFamily="2" charset="-122"/>
                  </a:defRPr>
                </a:lvl1pPr>
              </a:lstStyle>
              <a:p>
                <a:r>
                  <a:rPr lang="zh-CN" altLang="en-US" sz="7200" dirty="0">
                    <a:latin typeface="优设标题黑" panose="00000500000000000000" pitchFamily="2" charset="-122"/>
                    <a:ea typeface="优设标题黑" panose="00000500000000000000" pitchFamily="2" charset="-122"/>
                  </a:rPr>
                  <a:t>介</a:t>
                </a:r>
              </a:p>
            </p:txBody>
          </p:sp>
        </p:grpSp>
        <p:grpSp>
          <p:nvGrpSpPr>
            <p:cNvPr id="2" name="组合 1">
              <a:extLst>
                <a:ext uri="{FF2B5EF4-FFF2-40B4-BE49-F238E27FC236}">
                  <a16:creationId xmlns:a16="http://schemas.microsoft.com/office/drawing/2014/main" id="{A0B62EC6-F079-48DA-A0C0-2565D0B28E40}"/>
                </a:ext>
              </a:extLst>
            </p:cNvPr>
            <p:cNvGrpSpPr/>
            <p:nvPr/>
          </p:nvGrpSpPr>
          <p:grpSpPr>
            <a:xfrm>
              <a:off x="1829054" y="1658039"/>
              <a:ext cx="1130260" cy="1200329"/>
              <a:chOff x="1842056" y="1764249"/>
              <a:chExt cx="1130260" cy="1200329"/>
            </a:xfrm>
          </p:grpSpPr>
          <p:sp>
            <p:nvSpPr>
              <p:cNvPr id="61" name="文本框 60">
                <a:extLst>
                  <a:ext uri="{FF2B5EF4-FFF2-40B4-BE49-F238E27FC236}">
                    <a16:creationId xmlns:a16="http://schemas.microsoft.com/office/drawing/2014/main" id="{8FCC0372-84B3-4442-A6E7-CB629C9738C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42056" y="1764249"/>
                <a:ext cx="1130260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defRPr sz="8800">
                    <a:latin typeface="演示镇魂行楷" panose="00000500000000000000" pitchFamily="2" charset="-122"/>
                    <a:ea typeface="演示镇魂行楷" panose="00000500000000000000" pitchFamily="2" charset="-122"/>
                  </a:defRPr>
                </a:lvl1pPr>
              </a:lstStyle>
              <a:p>
                <a:r>
                  <a:rPr lang="zh-CN" altLang="en-US" sz="7200" dirty="0">
                    <a:ln w="127000">
                      <a:solidFill>
                        <a:schemeClr val="accent2"/>
                      </a:solidFill>
                    </a:ln>
                    <a:noFill/>
                    <a:latin typeface="优设标题黑" panose="00000500000000000000" pitchFamily="2" charset="-122"/>
                    <a:ea typeface="优设标题黑" panose="00000500000000000000" pitchFamily="2" charset="-122"/>
                  </a:rPr>
                  <a:t>绍</a:t>
                </a:r>
              </a:p>
            </p:txBody>
          </p:sp>
          <p:sp>
            <p:nvSpPr>
              <p:cNvPr id="62" name="TextBox 171_1">
                <a:extLst>
                  <a:ext uri="{FF2B5EF4-FFF2-40B4-BE49-F238E27FC236}">
                    <a16:creationId xmlns:a16="http://schemas.microsoft.com/office/drawing/2014/main" id="{C1E3D1CE-898B-4DE2-9569-BBEC41584E7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42056" y="1764249"/>
                <a:ext cx="1130260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defRPr sz="8800">
                    <a:latin typeface="演示镇魂行楷" panose="00000500000000000000" pitchFamily="2" charset="-122"/>
                    <a:ea typeface="演示镇魂行楷" panose="00000500000000000000" pitchFamily="2" charset="-122"/>
                  </a:defRPr>
                </a:lvl1pPr>
              </a:lstStyle>
              <a:p>
                <a:r>
                  <a:rPr lang="zh-CN" altLang="en-US" sz="7200" dirty="0">
                    <a:latin typeface="优设标题黑" panose="00000500000000000000" pitchFamily="2" charset="-122"/>
                    <a:ea typeface="优设标题黑" panose="00000500000000000000" pitchFamily="2" charset="-122"/>
                  </a:rPr>
                  <a:t>绍</a:t>
                </a:r>
              </a:p>
            </p:txBody>
          </p:sp>
        </p:grpSp>
      </p:grpSp>
      <p:grpSp>
        <p:nvGrpSpPr>
          <p:cNvPr id="67" name="组合 66">
            <a:extLst>
              <a:ext uri="{FF2B5EF4-FFF2-40B4-BE49-F238E27FC236}">
                <a16:creationId xmlns:a16="http://schemas.microsoft.com/office/drawing/2014/main" id="{7D0A61ED-B840-4DD7-B768-1615F8A039C7}"/>
              </a:ext>
            </a:extLst>
          </p:cNvPr>
          <p:cNvGrpSpPr/>
          <p:nvPr/>
        </p:nvGrpSpPr>
        <p:grpSpPr>
          <a:xfrm>
            <a:off x="1049064" y="3850550"/>
            <a:ext cx="1910250" cy="1950281"/>
            <a:chOff x="1049064" y="908087"/>
            <a:chExt cx="1910250" cy="1950281"/>
          </a:xfrm>
        </p:grpSpPr>
        <p:grpSp>
          <p:nvGrpSpPr>
            <p:cNvPr id="68" name="组合 67">
              <a:extLst>
                <a:ext uri="{FF2B5EF4-FFF2-40B4-BE49-F238E27FC236}">
                  <a16:creationId xmlns:a16="http://schemas.microsoft.com/office/drawing/2014/main" id="{FE6B3EB6-16E7-48A9-B883-A10AAF5B3473}"/>
                </a:ext>
              </a:extLst>
            </p:cNvPr>
            <p:cNvGrpSpPr/>
            <p:nvPr/>
          </p:nvGrpSpPr>
          <p:grpSpPr>
            <a:xfrm>
              <a:off x="1049064" y="908087"/>
              <a:ext cx="1014102" cy="1200329"/>
              <a:chOff x="1663096" y="1354609"/>
              <a:chExt cx="1014102" cy="1200329"/>
            </a:xfrm>
          </p:grpSpPr>
          <p:sp>
            <p:nvSpPr>
              <p:cNvPr id="72" name="文本框 71">
                <a:extLst>
                  <a:ext uri="{FF2B5EF4-FFF2-40B4-BE49-F238E27FC236}">
                    <a16:creationId xmlns:a16="http://schemas.microsoft.com/office/drawing/2014/main" id="{AAD21045-7D4E-4FD0-B8DF-635637C0025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63096" y="1354609"/>
                <a:ext cx="1014102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defRPr sz="8800">
                    <a:latin typeface="演示镇魂行楷" panose="00000500000000000000" pitchFamily="2" charset="-122"/>
                    <a:ea typeface="演示镇魂行楷" panose="00000500000000000000" pitchFamily="2" charset="-122"/>
                  </a:defRPr>
                </a:lvl1pPr>
              </a:lstStyle>
              <a:p>
                <a:r>
                  <a:rPr lang="zh-CN" altLang="en-US" sz="7200" dirty="0">
                    <a:ln w="127000">
                      <a:solidFill>
                        <a:schemeClr val="accent2"/>
                      </a:solidFill>
                    </a:ln>
                    <a:noFill/>
                    <a:latin typeface="优设标题黑" panose="00000500000000000000" pitchFamily="2" charset="-122"/>
                    <a:ea typeface="优设标题黑" panose="00000500000000000000" pitchFamily="2" charset="-122"/>
                  </a:rPr>
                  <a:t>嘉</a:t>
                </a:r>
              </a:p>
            </p:txBody>
          </p:sp>
          <p:sp>
            <p:nvSpPr>
              <p:cNvPr id="73" name="TextBox 171_1">
                <a:extLst>
                  <a:ext uri="{FF2B5EF4-FFF2-40B4-BE49-F238E27FC236}">
                    <a16:creationId xmlns:a16="http://schemas.microsoft.com/office/drawing/2014/main" id="{B36B3C34-9D33-4E74-8DD6-32865B2625F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63096" y="1354609"/>
                <a:ext cx="1014102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defRPr sz="8800">
                    <a:latin typeface="演示镇魂行楷" panose="00000500000000000000" pitchFamily="2" charset="-122"/>
                    <a:ea typeface="演示镇魂行楷" panose="00000500000000000000" pitchFamily="2" charset="-122"/>
                  </a:defRPr>
                </a:lvl1pPr>
              </a:lstStyle>
              <a:p>
                <a:r>
                  <a:rPr lang="zh-CN" altLang="en-US" sz="7200" dirty="0">
                    <a:latin typeface="优设标题黑" panose="00000500000000000000" pitchFamily="2" charset="-122"/>
                    <a:ea typeface="优设标题黑" panose="00000500000000000000" pitchFamily="2" charset="-122"/>
                  </a:rPr>
                  <a:t>嘉</a:t>
                </a:r>
              </a:p>
            </p:txBody>
          </p:sp>
        </p:grpSp>
        <p:grpSp>
          <p:nvGrpSpPr>
            <p:cNvPr id="69" name="组合 68">
              <a:extLst>
                <a:ext uri="{FF2B5EF4-FFF2-40B4-BE49-F238E27FC236}">
                  <a16:creationId xmlns:a16="http://schemas.microsoft.com/office/drawing/2014/main" id="{7A87B1D1-E467-468B-A4D6-8D5FC5C1A66C}"/>
                </a:ext>
              </a:extLst>
            </p:cNvPr>
            <p:cNvGrpSpPr/>
            <p:nvPr/>
          </p:nvGrpSpPr>
          <p:grpSpPr>
            <a:xfrm>
              <a:off x="1829054" y="1658039"/>
              <a:ext cx="1130260" cy="1200329"/>
              <a:chOff x="1842056" y="1764249"/>
              <a:chExt cx="1130260" cy="1200329"/>
            </a:xfrm>
          </p:grpSpPr>
          <p:sp>
            <p:nvSpPr>
              <p:cNvPr id="70" name="文本框 69">
                <a:extLst>
                  <a:ext uri="{FF2B5EF4-FFF2-40B4-BE49-F238E27FC236}">
                    <a16:creationId xmlns:a16="http://schemas.microsoft.com/office/drawing/2014/main" id="{B214E7BE-63B1-468F-B0F5-CB8DF58104A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42056" y="1764249"/>
                <a:ext cx="1130260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defRPr sz="8800">
                    <a:latin typeface="演示镇魂行楷" panose="00000500000000000000" pitchFamily="2" charset="-122"/>
                    <a:ea typeface="演示镇魂行楷" panose="00000500000000000000" pitchFamily="2" charset="-122"/>
                  </a:defRPr>
                </a:lvl1pPr>
              </a:lstStyle>
              <a:p>
                <a:r>
                  <a:rPr lang="zh-CN" altLang="en-US" sz="7200" dirty="0">
                    <a:ln w="127000">
                      <a:solidFill>
                        <a:schemeClr val="accent2"/>
                      </a:solidFill>
                    </a:ln>
                    <a:noFill/>
                    <a:latin typeface="优设标题黑" panose="00000500000000000000" pitchFamily="2" charset="-122"/>
                    <a:ea typeface="优设标题黑" panose="00000500000000000000" pitchFamily="2" charset="-122"/>
                  </a:rPr>
                  <a:t>宾</a:t>
                </a:r>
              </a:p>
            </p:txBody>
          </p:sp>
          <p:sp>
            <p:nvSpPr>
              <p:cNvPr id="71" name="TextBox 171_1">
                <a:extLst>
                  <a:ext uri="{FF2B5EF4-FFF2-40B4-BE49-F238E27FC236}">
                    <a16:creationId xmlns:a16="http://schemas.microsoft.com/office/drawing/2014/main" id="{B2F0DE89-D639-4F2D-A830-3D52FCCB5DC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42056" y="1764249"/>
                <a:ext cx="1130260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defRPr sz="8800">
                    <a:latin typeface="演示镇魂行楷" panose="00000500000000000000" pitchFamily="2" charset="-122"/>
                    <a:ea typeface="演示镇魂行楷" panose="00000500000000000000" pitchFamily="2" charset="-122"/>
                  </a:defRPr>
                </a:lvl1pPr>
              </a:lstStyle>
              <a:p>
                <a:r>
                  <a:rPr lang="zh-CN" altLang="en-US" sz="7200" dirty="0">
                    <a:latin typeface="优设标题黑" panose="00000500000000000000" pitchFamily="2" charset="-122"/>
                    <a:ea typeface="优设标题黑" panose="00000500000000000000" pitchFamily="2" charset="-122"/>
                  </a:rPr>
                  <a:t>宾</a:t>
                </a:r>
              </a:p>
            </p:txBody>
          </p:sp>
        </p:grpSp>
      </p:grpSp>
      <p:grpSp>
        <p:nvGrpSpPr>
          <p:cNvPr id="74" name="组合 73">
            <a:extLst>
              <a:ext uri="{FF2B5EF4-FFF2-40B4-BE49-F238E27FC236}">
                <a16:creationId xmlns:a16="http://schemas.microsoft.com/office/drawing/2014/main" id="{93757342-8B39-4CFB-8AF7-B91BED0BE11C}"/>
              </a:ext>
            </a:extLst>
          </p:cNvPr>
          <p:cNvGrpSpPr/>
          <p:nvPr/>
        </p:nvGrpSpPr>
        <p:grpSpPr>
          <a:xfrm flipH="1">
            <a:off x="9107466" y="908087"/>
            <a:ext cx="1910250" cy="1950281"/>
            <a:chOff x="1049064" y="908087"/>
            <a:chExt cx="1910250" cy="1950281"/>
          </a:xfrm>
        </p:grpSpPr>
        <p:grpSp>
          <p:nvGrpSpPr>
            <p:cNvPr id="75" name="组合 74">
              <a:extLst>
                <a:ext uri="{FF2B5EF4-FFF2-40B4-BE49-F238E27FC236}">
                  <a16:creationId xmlns:a16="http://schemas.microsoft.com/office/drawing/2014/main" id="{48E6F3DE-63A9-40A8-B883-476370997EB1}"/>
                </a:ext>
              </a:extLst>
            </p:cNvPr>
            <p:cNvGrpSpPr/>
            <p:nvPr/>
          </p:nvGrpSpPr>
          <p:grpSpPr>
            <a:xfrm>
              <a:off x="1049064" y="908087"/>
              <a:ext cx="1014102" cy="1200329"/>
              <a:chOff x="1663096" y="1354609"/>
              <a:chExt cx="1014102" cy="1200329"/>
            </a:xfrm>
          </p:grpSpPr>
          <p:sp>
            <p:nvSpPr>
              <p:cNvPr id="79" name="文本框 78">
                <a:extLst>
                  <a:ext uri="{FF2B5EF4-FFF2-40B4-BE49-F238E27FC236}">
                    <a16:creationId xmlns:a16="http://schemas.microsoft.com/office/drawing/2014/main" id="{93C80320-78FE-46B1-8B45-77B9B236623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63096" y="1354609"/>
                <a:ext cx="1014102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defRPr sz="8800">
                    <a:latin typeface="演示镇魂行楷" panose="00000500000000000000" pitchFamily="2" charset="-122"/>
                    <a:ea typeface="演示镇魂行楷" panose="00000500000000000000" pitchFamily="2" charset="-122"/>
                  </a:defRPr>
                </a:lvl1pPr>
              </a:lstStyle>
              <a:p>
                <a:r>
                  <a:rPr lang="zh-CN" altLang="en-US" sz="7200" dirty="0">
                    <a:ln w="127000">
                      <a:solidFill>
                        <a:schemeClr val="accent2"/>
                      </a:solidFill>
                    </a:ln>
                    <a:noFill/>
                    <a:latin typeface="优设标题黑" panose="00000500000000000000" pitchFamily="2" charset="-122"/>
                    <a:ea typeface="优设标题黑" panose="00000500000000000000" pitchFamily="2" charset="-122"/>
                  </a:rPr>
                  <a:t>表</a:t>
                </a:r>
              </a:p>
            </p:txBody>
          </p:sp>
          <p:sp>
            <p:nvSpPr>
              <p:cNvPr id="80" name="TextBox 171_1">
                <a:extLst>
                  <a:ext uri="{FF2B5EF4-FFF2-40B4-BE49-F238E27FC236}">
                    <a16:creationId xmlns:a16="http://schemas.microsoft.com/office/drawing/2014/main" id="{4FFFC51C-F102-47F8-89C0-0CB8DE3AB1E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63096" y="1354609"/>
                <a:ext cx="1014102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defRPr sz="8800">
                    <a:latin typeface="演示镇魂行楷" panose="00000500000000000000" pitchFamily="2" charset="-122"/>
                    <a:ea typeface="演示镇魂行楷" panose="00000500000000000000" pitchFamily="2" charset="-122"/>
                  </a:defRPr>
                </a:lvl1pPr>
              </a:lstStyle>
              <a:p>
                <a:r>
                  <a:rPr lang="zh-CN" altLang="en-US" sz="7200" dirty="0">
                    <a:latin typeface="优设标题黑" panose="00000500000000000000" pitchFamily="2" charset="-122"/>
                    <a:ea typeface="优设标题黑" panose="00000500000000000000" pitchFamily="2" charset="-122"/>
                  </a:rPr>
                  <a:t>表</a:t>
                </a:r>
              </a:p>
            </p:txBody>
          </p:sp>
        </p:grpSp>
        <p:grpSp>
          <p:nvGrpSpPr>
            <p:cNvPr id="76" name="组合 75">
              <a:extLst>
                <a:ext uri="{FF2B5EF4-FFF2-40B4-BE49-F238E27FC236}">
                  <a16:creationId xmlns:a16="http://schemas.microsoft.com/office/drawing/2014/main" id="{F723923D-0E95-4466-9EFF-C06995AE8783}"/>
                </a:ext>
              </a:extLst>
            </p:cNvPr>
            <p:cNvGrpSpPr/>
            <p:nvPr/>
          </p:nvGrpSpPr>
          <p:grpSpPr>
            <a:xfrm>
              <a:off x="1829054" y="1658039"/>
              <a:ext cx="1130260" cy="1200329"/>
              <a:chOff x="1842056" y="1764249"/>
              <a:chExt cx="1130260" cy="1200329"/>
            </a:xfrm>
          </p:grpSpPr>
          <p:sp>
            <p:nvSpPr>
              <p:cNvPr id="77" name="文本框 76">
                <a:extLst>
                  <a:ext uri="{FF2B5EF4-FFF2-40B4-BE49-F238E27FC236}">
                    <a16:creationId xmlns:a16="http://schemas.microsoft.com/office/drawing/2014/main" id="{8879825B-C132-499B-B088-BC91925ACFB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42056" y="1764249"/>
                <a:ext cx="1130260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defRPr sz="8800">
                    <a:latin typeface="演示镇魂行楷" panose="00000500000000000000" pitchFamily="2" charset="-122"/>
                    <a:ea typeface="演示镇魂行楷" panose="00000500000000000000" pitchFamily="2" charset="-122"/>
                  </a:defRPr>
                </a:lvl1pPr>
              </a:lstStyle>
              <a:p>
                <a:r>
                  <a:rPr lang="zh-CN" altLang="en-US" sz="7200" dirty="0">
                    <a:ln w="127000">
                      <a:solidFill>
                        <a:schemeClr val="accent2"/>
                      </a:solidFill>
                    </a:ln>
                    <a:noFill/>
                    <a:latin typeface="优设标题黑" panose="00000500000000000000" pitchFamily="2" charset="-122"/>
                    <a:ea typeface="优设标题黑" panose="00000500000000000000" pitchFamily="2" charset="-122"/>
                  </a:rPr>
                  <a:t>演</a:t>
                </a:r>
              </a:p>
            </p:txBody>
          </p:sp>
          <p:sp>
            <p:nvSpPr>
              <p:cNvPr id="78" name="TextBox 171_1">
                <a:extLst>
                  <a:ext uri="{FF2B5EF4-FFF2-40B4-BE49-F238E27FC236}">
                    <a16:creationId xmlns:a16="http://schemas.microsoft.com/office/drawing/2014/main" id="{4FB01659-E0DE-4023-8447-C35DBB785FD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42056" y="1764249"/>
                <a:ext cx="1130260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defRPr sz="8800">
                    <a:latin typeface="演示镇魂行楷" panose="00000500000000000000" pitchFamily="2" charset="-122"/>
                    <a:ea typeface="演示镇魂行楷" panose="00000500000000000000" pitchFamily="2" charset="-122"/>
                  </a:defRPr>
                </a:lvl1pPr>
              </a:lstStyle>
              <a:p>
                <a:r>
                  <a:rPr lang="zh-CN" altLang="en-US" sz="7200" dirty="0">
                    <a:latin typeface="优设标题黑" panose="00000500000000000000" pitchFamily="2" charset="-122"/>
                    <a:ea typeface="优设标题黑" panose="00000500000000000000" pitchFamily="2" charset="-122"/>
                  </a:rPr>
                  <a:t>演</a:t>
                </a:r>
              </a:p>
            </p:txBody>
          </p:sp>
        </p:grpSp>
      </p:grpSp>
      <p:grpSp>
        <p:nvGrpSpPr>
          <p:cNvPr id="81" name="组合 80">
            <a:extLst>
              <a:ext uri="{FF2B5EF4-FFF2-40B4-BE49-F238E27FC236}">
                <a16:creationId xmlns:a16="http://schemas.microsoft.com/office/drawing/2014/main" id="{A20AD0C1-D1EC-42BA-836D-EE47509509FB}"/>
              </a:ext>
            </a:extLst>
          </p:cNvPr>
          <p:cNvGrpSpPr/>
          <p:nvPr/>
        </p:nvGrpSpPr>
        <p:grpSpPr>
          <a:xfrm flipH="1">
            <a:off x="9107466" y="3850550"/>
            <a:ext cx="1910250" cy="1950281"/>
            <a:chOff x="1049064" y="908087"/>
            <a:chExt cx="1910250" cy="1950281"/>
          </a:xfrm>
        </p:grpSpPr>
        <p:grpSp>
          <p:nvGrpSpPr>
            <p:cNvPr id="82" name="组合 81">
              <a:extLst>
                <a:ext uri="{FF2B5EF4-FFF2-40B4-BE49-F238E27FC236}">
                  <a16:creationId xmlns:a16="http://schemas.microsoft.com/office/drawing/2014/main" id="{C34499A0-9252-4A56-A749-D932C84432D0}"/>
                </a:ext>
              </a:extLst>
            </p:cNvPr>
            <p:cNvGrpSpPr/>
            <p:nvPr/>
          </p:nvGrpSpPr>
          <p:grpSpPr>
            <a:xfrm>
              <a:off x="1049064" y="908087"/>
              <a:ext cx="1014102" cy="1200329"/>
              <a:chOff x="1663096" y="1354609"/>
              <a:chExt cx="1014102" cy="1200329"/>
            </a:xfrm>
          </p:grpSpPr>
          <p:sp>
            <p:nvSpPr>
              <p:cNvPr id="86" name="文本框 85">
                <a:extLst>
                  <a:ext uri="{FF2B5EF4-FFF2-40B4-BE49-F238E27FC236}">
                    <a16:creationId xmlns:a16="http://schemas.microsoft.com/office/drawing/2014/main" id="{D60A0943-2F32-42BD-ADF4-1A58669E487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63096" y="1354609"/>
                <a:ext cx="1014102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defRPr sz="8800">
                    <a:latin typeface="演示镇魂行楷" panose="00000500000000000000" pitchFamily="2" charset="-122"/>
                    <a:ea typeface="演示镇魂行楷" panose="00000500000000000000" pitchFamily="2" charset="-122"/>
                  </a:defRPr>
                </a:lvl1pPr>
              </a:lstStyle>
              <a:p>
                <a:r>
                  <a:rPr lang="zh-CN" altLang="en-US" sz="7200" dirty="0">
                    <a:ln w="127000">
                      <a:solidFill>
                        <a:schemeClr val="accent2"/>
                      </a:solidFill>
                    </a:ln>
                    <a:noFill/>
                    <a:latin typeface="优设标题黑" panose="00000500000000000000" pitchFamily="2" charset="-122"/>
                    <a:ea typeface="优设标题黑" panose="00000500000000000000" pitchFamily="2" charset="-122"/>
                  </a:rPr>
                  <a:t>落</a:t>
                </a:r>
              </a:p>
            </p:txBody>
          </p:sp>
          <p:sp>
            <p:nvSpPr>
              <p:cNvPr id="87" name="TextBox 171_1">
                <a:extLst>
                  <a:ext uri="{FF2B5EF4-FFF2-40B4-BE49-F238E27FC236}">
                    <a16:creationId xmlns:a16="http://schemas.microsoft.com/office/drawing/2014/main" id="{F2F54171-0E4F-465B-B6EB-DB4DACE2C1A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63096" y="1354609"/>
                <a:ext cx="1014102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defRPr sz="8800">
                    <a:latin typeface="演示镇魂行楷" panose="00000500000000000000" pitchFamily="2" charset="-122"/>
                    <a:ea typeface="演示镇魂行楷" panose="00000500000000000000" pitchFamily="2" charset="-122"/>
                  </a:defRPr>
                </a:lvl1pPr>
              </a:lstStyle>
              <a:p>
                <a:r>
                  <a:rPr lang="zh-CN" altLang="en-US" sz="7200" dirty="0">
                    <a:latin typeface="优设标题黑" panose="00000500000000000000" pitchFamily="2" charset="-122"/>
                    <a:ea typeface="优设标题黑" panose="00000500000000000000" pitchFamily="2" charset="-122"/>
                  </a:rPr>
                  <a:t>落</a:t>
                </a:r>
              </a:p>
            </p:txBody>
          </p:sp>
        </p:grpSp>
        <p:grpSp>
          <p:nvGrpSpPr>
            <p:cNvPr id="83" name="组合 82">
              <a:extLst>
                <a:ext uri="{FF2B5EF4-FFF2-40B4-BE49-F238E27FC236}">
                  <a16:creationId xmlns:a16="http://schemas.microsoft.com/office/drawing/2014/main" id="{3D2A274A-0E38-470B-89E9-634FB7E5FC31}"/>
                </a:ext>
              </a:extLst>
            </p:cNvPr>
            <p:cNvGrpSpPr/>
            <p:nvPr/>
          </p:nvGrpSpPr>
          <p:grpSpPr>
            <a:xfrm>
              <a:off x="1829054" y="1658039"/>
              <a:ext cx="1130260" cy="1200329"/>
              <a:chOff x="1842056" y="1764249"/>
              <a:chExt cx="1130260" cy="1200329"/>
            </a:xfrm>
          </p:grpSpPr>
          <p:sp>
            <p:nvSpPr>
              <p:cNvPr id="84" name="文本框 83">
                <a:extLst>
                  <a:ext uri="{FF2B5EF4-FFF2-40B4-BE49-F238E27FC236}">
                    <a16:creationId xmlns:a16="http://schemas.microsoft.com/office/drawing/2014/main" id="{82936057-7488-4357-B151-5B3CFD10060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42056" y="1764249"/>
                <a:ext cx="1130260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defRPr sz="8800">
                    <a:latin typeface="演示镇魂行楷" panose="00000500000000000000" pitchFamily="2" charset="-122"/>
                    <a:ea typeface="演示镇魂行楷" panose="00000500000000000000" pitchFamily="2" charset="-122"/>
                  </a:defRPr>
                </a:lvl1pPr>
              </a:lstStyle>
              <a:p>
                <a:r>
                  <a:rPr lang="zh-CN" altLang="en-US" sz="7200" dirty="0">
                    <a:ln w="127000">
                      <a:solidFill>
                        <a:schemeClr val="accent2"/>
                      </a:solidFill>
                    </a:ln>
                    <a:noFill/>
                    <a:latin typeface="优设标题黑" panose="00000500000000000000" pitchFamily="2" charset="-122"/>
                    <a:ea typeface="优设标题黑" panose="00000500000000000000" pitchFamily="2" charset="-122"/>
                  </a:rPr>
                  <a:t>幕</a:t>
                </a:r>
              </a:p>
            </p:txBody>
          </p:sp>
          <p:sp>
            <p:nvSpPr>
              <p:cNvPr id="85" name="TextBox 171_1">
                <a:extLst>
                  <a:ext uri="{FF2B5EF4-FFF2-40B4-BE49-F238E27FC236}">
                    <a16:creationId xmlns:a16="http://schemas.microsoft.com/office/drawing/2014/main" id="{2485D669-F483-4C57-AA52-6CC0ED94ADD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42056" y="1764249"/>
                <a:ext cx="1130260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defRPr sz="8800">
                    <a:latin typeface="演示镇魂行楷" panose="00000500000000000000" pitchFamily="2" charset="-122"/>
                    <a:ea typeface="演示镇魂行楷" panose="00000500000000000000" pitchFamily="2" charset="-122"/>
                  </a:defRPr>
                </a:lvl1pPr>
              </a:lstStyle>
              <a:p>
                <a:r>
                  <a:rPr lang="zh-CN" altLang="en-US" sz="7200" dirty="0">
                    <a:latin typeface="优设标题黑" panose="00000500000000000000" pitchFamily="2" charset="-122"/>
                    <a:ea typeface="优设标题黑" panose="00000500000000000000" pitchFamily="2" charset="-122"/>
                  </a:rPr>
                  <a:t>幕</a:t>
                </a:r>
              </a:p>
            </p:txBody>
          </p:sp>
        </p:grpSp>
      </p:grpSp>
      <p:grpSp>
        <p:nvGrpSpPr>
          <p:cNvPr id="112" name="Group 71_1">
            <a:extLst>
              <a:ext uri="{FF2B5EF4-FFF2-40B4-BE49-F238E27FC236}">
                <a16:creationId xmlns:a16="http://schemas.microsoft.com/office/drawing/2014/main" id="{D0855A94-FD4C-4113-9045-D7EABE6D91D6}"/>
              </a:ext>
            </a:extLst>
          </p:cNvPr>
          <p:cNvGrpSpPr/>
          <p:nvPr/>
        </p:nvGrpSpPr>
        <p:grpSpPr>
          <a:xfrm>
            <a:off x="-2874028" y="-1341536"/>
            <a:ext cx="19180828" cy="12018628"/>
            <a:chOff x="-2874028" y="-1341536"/>
            <a:chExt cx="19180828" cy="12018628"/>
          </a:xfrm>
          <a:solidFill>
            <a:srgbClr val="E6E6E6"/>
          </a:solidFill>
        </p:grpSpPr>
        <p:sp>
          <p:nvSpPr>
            <p:cNvPr id="113" name="矩形 112">
              <a:extLst>
                <a:ext uri="{FF2B5EF4-FFF2-40B4-BE49-F238E27FC236}">
                  <a16:creationId xmlns:a16="http://schemas.microsoft.com/office/drawing/2014/main" id="{6327FD3D-433C-40C6-A545-AF2B78AACF3D}"/>
                </a:ext>
              </a:extLst>
            </p:cNvPr>
            <p:cNvSpPr/>
            <p:nvPr userDrawn="1"/>
          </p:nvSpPr>
          <p:spPr>
            <a:xfrm>
              <a:off x="0" y="-1341536"/>
              <a:ext cx="12192000" cy="134153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1" name="矩形 140">
              <a:extLst>
                <a:ext uri="{FF2B5EF4-FFF2-40B4-BE49-F238E27FC236}">
                  <a16:creationId xmlns:a16="http://schemas.microsoft.com/office/drawing/2014/main" id="{F945BB33-1721-4F19-B8D7-655A2D30D925}"/>
                </a:ext>
              </a:extLst>
            </p:cNvPr>
            <p:cNvSpPr/>
            <p:nvPr userDrawn="1"/>
          </p:nvSpPr>
          <p:spPr>
            <a:xfrm>
              <a:off x="0" y="6866204"/>
              <a:ext cx="12192000" cy="381088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2" name="矩形 141">
              <a:extLst>
                <a:ext uri="{FF2B5EF4-FFF2-40B4-BE49-F238E27FC236}">
                  <a16:creationId xmlns:a16="http://schemas.microsoft.com/office/drawing/2014/main" id="{ABA5287B-78AA-4BB1-942C-DE15E9159148}"/>
                </a:ext>
              </a:extLst>
            </p:cNvPr>
            <p:cNvSpPr/>
            <p:nvPr userDrawn="1"/>
          </p:nvSpPr>
          <p:spPr>
            <a:xfrm>
              <a:off x="-2874028" y="-1341536"/>
              <a:ext cx="2874028" cy="1201862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3" name="矩形 142">
              <a:extLst>
                <a:ext uri="{FF2B5EF4-FFF2-40B4-BE49-F238E27FC236}">
                  <a16:creationId xmlns:a16="http://schemas.microsoft.com/office/drawing/2014/main" id="{60829BB4-B00D-494A-86AA-5399FC32A820}"/>
                </a:ext>
              </a:extLst>
            </p:cNvPr>
            <p:cNvSpPr/>
            <p:nvPr userDrawn="1"/>
          </p:nvSpPr>
          <p:spPr>
            <a:xfrm>
              <a:off x="12192000" y="-1341536"/>
              <a:ext cx="4114800" cy="1201862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7A48EC4D-6E15-4F35-8D38-C9C9C21FA266}"/>
              </a:ext>
            </a:extLst>
          </p:cNvPr>
          <p:cNvGrpSpPr/>
          <p:nvPr/>
        </p:nvGrpSpPr>
        <p:grpSpPr>
          <a:xfrm>
            <a:off x="510840" y="2033178"/>
            <a:ext cx="1052202" cy="1052202"/>
            <a:chOff x="542013" y="2109378"/>
            <a:chExt cx="1052202" cy="1052202"/>
          </a:xfrm>
        </p:grpSpPr>
        <p:pic>
          <p:nvPicPr>
            <p:cNvPr id="39" name="图形 38">
              <a:extLst>
                <a:ext uri="{FF2B5EF4-FFF2-40B4-BE49-F238E27FC236}">
                  <a16:creationId xmlns:a16="http://schemas.microsoft.com/office/drawing/2014/main" id="{C0232F05-07BA-46AB-9E79-97D0044C2AB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80113" y="2147478"/>
              <a:ext cx="1014102" cy="1014102"/>
            </a:xfrm>
            <a:prstGeom prst="rect">
              <a:avLst/>
            </a:prstGeom>
          </p:spPr>
        </p:pic>
        <p:pic>
          <p:nvPicPr>
            <p:cNvPr id="42" name="Graphic 38_1">
              <a:extLst>
                <a:ext uri="{FF2B5EF4-FFF2-40B4-BE49-F238E27FC236}">
                  <a16:creationId xmlns:a16="http://schemas.microsoft.com/office/drawing/2014/main" id="{1B10B002-5D54-4370-9FE7-569A2795507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42013" y="2109378"/>
              <a:ext cx="1014102" cy="1014102"/>
            </a:xfrm>
            <a:prstGeom prst="rect">
              <a:avLst/>
            </a:prstGeom>
          </p:spPr>
        </p:pic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646FBB60-D76D-4E95-881F-20F0DF65609C}"/>
              </a:ext>
            </a:extLst>
          </p:cNvPr>
          <p:cNvGrpSpPr/>
          <p:nvPr/>
        </p:nvGrpSpPr>
        <p:grpSpPr>
          <a:xfrm>
            <a:off x="10607773" y="2033178"/>
            <a:ext cx="881720" cy="1056636"/>
            <a:chOff x="10607773" y="2109378"/>
            <a:chExt cx="881720" cy="1056636"/>
          </a:xfrm>
        </p:grpSpPr>
        <p:sp>
          <p:nvSpPr>
            <p:cNvPr id="60" name="dancing-silhouette_62172">
              <a:extLst>
                <a:ext uri="{FF2B5EF4-FFF2-40B4-BE49-F238E27FC236}">
                  <a16:creationId xmlns:a16="http://schemas.microsoft.com/office/drawing/2014/main" id="{246D62A5-FEFF-4656-A38C-80668E927C0C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639523" y="2134778"/>
              <a:ext cx="849970" cy="1031236"/>
            </a:xfrm>
            <a:custGeom>
              <a:avLst/>
              <a:gdLst>
                <a:gd name="connsiteX0" fmla="*/ 225181 w 500466"/>
                <a:gd name="connsiteY0" fmla="*/ 30676 h 607196"/>
                <a:gd name="connsiteX1" fmla="*/ 275883 w 500466"/>
                <a:gd name="connsiteY1" fmla="*/ 80601 h 607196"/>
                <a:gd name="connsiteX2" fmla="*/ 225181 w 500466"/>
                <a:gd name="connsiteY2" fmla="*/ 130526 h 607196"/>
                <a:gd name="connsiteX3" fmla="*/ 174479 w 500466"/>
                <a:gd name="connsiteY3" fmla="*/ 80601 h 607196"/>
                <a:gd name="connsiteX4" fmla="*/ 225181 w 500466"/>
                <a:gd name="connsiteY4" fmla="*/ 30676 h 607196"/>
                <a:gd name="connsiteX5" fmla="*/ 301107 w 500466"/>
                <a:gd name="connsiteY5" fmla="*/ 0 h 607196"/>
                <a:gd name="connsiteX6" fmla="*/ 313899 w 500466"/>
                <a:gd name="connsiteY6" fmla="*/ 5351 h 607196"/>
                <a:gd name="connsiteX7" fmla="*/ 366221 w 500466"/>
                <a:gd name="connsiteY7" fmla="*/ 57595 h 607196"/>
                <a:gd name="connsiteX8" fmla="*/ 366452 w 500466"/>
                <a:gd name="connsiteY8" fmla="*/ 106617 h 607196"/>
                <a:gd name="connsiteX9" fmla="*/ 286009 w 500466"/>
                <a:gd name="connsiteY9" fmla="*/ 188321 h 607196"/>
                <a:gd name="connsiteX10" fmla="*/ 286009 w 500466"/>
                <a:gd name="connsiteY10" fmla="*/ 342982 h 607196"/>
                <a:gd name="connsiteX11" fmla="*/ 363917 w 500466"/>
                <a:gd name="connsiteY11" fmla="*/ 344133 h 607196"/>
                <a:gd name="connsiteX12" fmla="*/ 412090 w 500466"/>
                <a:gd name="connsiteY12" fmla="*/ 366458 h 607196"/>
                <a:gd name="connsiteX13" fmla="*/ 493915 w 500466"/>
                <a:gd name="connsiteY13" fmla="*/ 460129 h 607196"/>
                <a:gd name="connsiteX14" fmla="*/ 491150 w 500466"/>
                <a:gd name="connsiteY14" fmla="*/ 498334 h 607196"/>
                <a:gd name="connsiteX15" fmla="*/ 473401 w 500466"/>
                <a:gd name="connsiteY15" fmla="*/ 505009 h 607196"/>
                <a:gd name="connsiteX16" fmla="*/ 452887 w 500466"/>
                <a:gd name="connsiteY16" fmla="*/ 495803 h 607196"/>
                <a:gd name="connsiteX17" fmla="*/ 373828 w 500466"/>
                <a:gd name="connsiteY17" fmla="*/ 405123 h 607196"/>
                <a:gd name="connsiteX18" fmla="*/ 359076 w 500466"/>
                <a:gd name="connsiteY18" fmla="*/ 398219 h 607196"/>
                <a:gd name="connsiteX19" fmla="*/ 246595 w 500466"/>
                <a:gd name="connsiteY19" fmla="*/ 396378 h 607196"/>
                <a:gd name="connsiteX20" fmla="*/ 289236 w 500466"/>
                <a:gd name="connsiteY20" fmla="*/ 435964 h 607196"/>
                <a:gd name="connsiteX21" fmla="*/ 307445 w 500466"/>
                <a:gd name="connsiteY21" fmla="*/ 477161 h 607196"/>
                <a:gd name="connsiteX22" fmla="*/ 307445 w 500466"/>
                <a:gd name="connsiteY22" fmla="*/ 580038 h 607196"/>
                <a:gd name="connsiteX23" fmla="*/ 280247 w 500466"/>
                <a:gd name="connsiteY23" fmla="*/ 607196 h 607196"/>
                <a:gd name="connsiteX24" fmla="*/ 253279 w 500466"/>
                <a:gd name="connsiteY24" fmla="*/ 580038 h 607196"/>
                <a:gd name="connsiteX25" fmla="*/ 253279 w 500466"/>
                <a:gd name="connsiteY25" fmla="*/ 485216 h 607196"/>
                <a:gd name="connsiteX26" fmla="*/ 246595 w 500466"/>
                <a:gd name="connsiteY26" fmla="*/ 470486 h 607196"/>
                <a:gd name="connsiteX27" fmla="*/ 173298 w 500466"/>
                <a:gd name="connsiteY27" fmla="*/ 403052 h 607196"/>
                <a:gd name="connsiteX28" fmla="*/ 164769 w 500466"/>
                <a:gd name="connsiteY28" fmla="*/ 381648 h 607196"/>
                <a:gd name="connsiteX29" fmla="*/ 164769 w 500466"/>
                <a:gd name="connsiteY29" fmla="*/ 175202 h 607196"/>
                <a:gd name="connsiteX30" fmla="*/ 91472 w 500466"/>
                <a:gd name="connsiteY30" fmla="*/ 198448 h 607196"/>
                <a:gd name="connsiteX31" fmla="*/ 63582 w 500466"/>
                <a:gd name="connsiteY31" fmla="*/ 221693 h 607196"/>
                <a:gd name="connsiteX32" fmla="*/ 34079 w 500466"/>
                <a:gd name="connsiteY32" fmla="*/ 278310 h 607196"/>
                <a:gd name="connsiteX33" fmla="*/ 18175 w 500466"/>
                <a:gd name="connsiteY33" fmla="*/ 288206 h 607196"/>
                <a:gd name="connsiteX34" fmla="*/ 9877 w 500466"/>
                <a:gd name="connsiteY34" fmla="*/ 286135 h 607196"/>
                <a:gd name="connsiteX35" fmla="*/ 2040 w 500466"/>
                <a:gd name="connsiteY35" fmla="*/ 261739 h 607196"/>
                <a:gd name="connsiteX36" fmla="*/ 33157 w 500466"/>
                <a:gd name="connsiteY36" fmla="*/ 201670 h 607196"/>
                <a:gd name="connsiteX37" fmla="*/ 76951 w 500466"/>
                <a:gd name="connsiteY37" fmla="*/ 165076 h 607196"/>
                <a:gd name="connsiteX38" fmla="*/ 156010 w 500466"/>
                <a:gd name="connsiteY38" fmla="*/ 139989 h 607196"/>
                <a:gd name="connsiteX39" fmla="*/ 172606 w 500466"/>
                <a:gd name="connsiteY39" fmla="*/ 137918 h 607196"/>
                <a:gd name="connsiteX40" fmla="*/ 284626 w 500466"/>
                <a:gd name="connsiteY40" fmla="*/ 137918 h 607196"/>
                <a:gd name="connsiteX41" fmla="*/ 330495 w 500466"/>
                <a:gd name="connsiteY41" fmla="*/ 91427 h 607196"/>
                <a:gd name="connsiteX42" fmla="*/ 330264 w 500466"/>
                <a:gd name="connsiteY42" fmla="*/ 72785 h 607196"/>
                <a:gd name="connsiteX43" fmla="*/ 288314 w 500466"/>
                <a:gd name="connsiteY43" fmla="*/ 30897 h 607196"/>
                <a:gd name="connsiteX44" fmla="*/ 288314 w 500466"/>
                <a:gd name="connsiteY44" fmla="*/ 5351 h 607196"/>
                <a:gd name="connsiteX45" fmla="*/ 301107 w 500466"/>
                <a:gd name="connsiteY45" fmla="*/ 0 h 607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500466" h="607196">
                  <a:moveTo>
                    <a:pt x="225181" y="30676"/>
                  </a:moveTo>
                  <a:cubicBezTo>
                    <a:pt x="253183" y="30676"/>
                    <a:pt x="275883" y="53028"/>
                    <a:pt x="275883" y="80601"/>
                  </a:cubicBezTo>
                  <a:cubicBezTo>
                    <a:pt x="275883" y="108174"/>
                    <a:pt x="253183" y="130526"/>
                    <a:pt x="225181" y="130526"/>
                  </a:cubicBezTo>
                  <a:cubicBezTo>
                    <a:pt x="197179" y="130526"/>
                    <a:pt x="174479" y="108174"/>
                    <a:pt x="174479" y="80601"/>
                  </a:cubicBezTo>
                  <a:cubicBezTo>
                    <a:pt x="174479" y="53028"/>
                    <a:pt x="197179" y="30676"/>
                    <a:pt x="225181" y="30676"/>
                  </a:cubicBezTo>
                  <a:close/>
                  <a:moveTo>
                    <a:pt x="301107" y="0"/>
                  </a:moveTo>
                  <a:cubicBezTo>
                    <a:pt x="305717" y="0"/>
                    <a:pt x="310327" y="1784"/>
                    <a:pt x="313899" y="5351"/>
                  </a:cubicBezTo>
                  <a:lnTo>
                    <a:pt x="366221" y="57595"/>
                  </a:lnTo>
                  <a:cubicBezTo>
                    <a:pt x="379590" y="70944"/>
                    <a:pt x="379821" y="92808"/>
                    <a:pt x="366452" y="106617"/>
                  </a:cubicBezTo>
                  <a:lnTo>
                    <a:pt x="286009" y="188321"/>
                  </a:lnTo>
                  <a:lnTo>
                    <a:pt x="286009" y="342982"/>
                  </a:lnTo>
                  <a:lnTo>
                    <a:pt x="363917" y="344133"/>
                  </a:lnTo>
                  <a:cubicBezTo>
                    <a:pt x="382356" y="344594"/>
                    <a:pt x="399874" y="352649"/>
                    <a:pt x="412090" y="366458"/>
                  </a:cubicBezTo>
                  <a:lnTo>
                    <a:pt x="493915" y="460129"/>
                  </a:lnTo>
                  <a:cubicBezTo>
                    <a:pt x="503596" y="471407"/>
                    <a:pt x="502444" y="488668"/>
                    <a:pt x="491150" y="498334"/>
                  </a:cubicBezTo>
                  <a:cubicBezTo>
                    <a:pt x="486079" y="502938"/>
                    <a:pt x="479625" y="505009"/>
                    <a:pt x="473401" y="505009"/>
                  </a:cubicBezTo>
                  <a:cubicBezTo>
                    <a:pt x="465795" y="505009"/>
                    <a:pt x="458419" y="501787"/>
                    <a:pt x="452887" y="495803"/>
                  </a:cubicBezTo>
                  <a:lnTo>
                    <a:pt x="373828" y="405123"/>
                  </a:lnTo>
                  <a:cubicBezTo>
                    <a:pt x="370140" y="400750"/>
                    <a:pt x="364608" y="398219"/>
                    <a:pt x="359076" y="398219"/>
                  </a:cubicBezTo>
                  <a:lnTo>
                    <a:pt x="246595" y="396378"/>
                  </a:lnTo>
                  <a:lnTo>
                    <a:pt x="289236" y="435964"/>
                  </a:lnTo>
                  <a:cubicBezTo>
                    <a:pt x="300761" y="446550"/>
                    <a:pt x="307445" y="461510"/>
                    <a:pt x="307445" y="477161"/>
                  </a:cubicBezTo>
                  <a:lnTo>
                    <a:pt x="307445" y="580038"/>
                  </a:lnTo>
                  <a:cubicBezTo>
                    <a:pt x="307445" y="594998"/>
                    <a:pt x="295229" y="607196"/>
                    <a:pt x="280247" y="607196"/>
                  </a:cubicBezTo>
                  <a:cubicBezTo>
                    <a:pt x="265265" y="607196"/>
                    <a:pt x="253279" y="594998"/>
                    <a:pt x="253279" y="580038"/>
                  </a:cubicBezTo>
                  <a:lnTo>
                    <a:pt x="253279" y="485216"/>
                  </a:lnTo>
                  <a:cubicBezTo>
                    <a:pt x="253279" y="479462"/>
                    <a:pt x="250744" y="474169"/>
                    <a:pt x="246595" y="470486"/>
                  </a:cubicBezTo>
                  <a:lnTo>
                    <a:pt x="173298" y="403052"/>
                  </a:lnTo>
                  <a:cubicBezTo>
                    <a:pt x="167074" y="397298"/>
                    <a:pt x="164308" y="389473"/>
                    <a:pt x="164769" y="381648"/>
                  </a:cubicBezTo>
                  <a:lnTo>
                    <a:pt x="164769" y="175202"/>
                  </a:lnTo>
                  <a:lnTo>
                    <a:pt x="91472" y="198448"/>
                  </a:lnTo>
                  <a:cubicBezTo>
                    <a:pt x="79486" y="202130"/>
                    <a:pt x="69345" y="210646"/>
                    <a:pt x="63582" y="221693"/>
                  </a:cubicBezTo>
                  <a:lnTo>
                    <a:pt x="34079" y="278310"/>
                  </a:lnTo>
                  <a:cubicBezTo>
                    <a:pt x="30852" y="284524"/>
                    <a:pt x="24629" y="288206"/>
                    <a:pt x="18175" y="288206"/>
                  </a:cubicBezTo>
                  <a:cubicBezTo>
                    <a:pt x="15178" y="288206"/>
                    <a:pt x="12412" y="287516"/>
                    <a:pt x="9877" y="286135"/>
                  </a:cubicBezTo>
                  <a:cubicBezTo>
                    <a:pt x="888" y="281532"/>
                    <a:pt x="-2570" y="270715"/>
                    <a:pt x="2040" y="261739"/>
                  </a:cubicBezTo>
                  <a:lnTo>
                    <a:pt x="33157" y="201670"/>
                  </a:lnTo>
                  <a:cubicBezTo>
                    <a:pt x="42377" y="184178"/>
                    <a:pt x="58050" y="171060"/>
                    <a:pt x="76951" y="165076"/>
                  </a:cubicBezTo>
                  <a:cubicBezTo>
                    <a:pt x="102997" y="156790"/>
                    <a:pt x="139645" y="145283"/>
                    <a:pt x="156010" y="139989"/>
                  </a:cubicBezTo>
                  <a:cubicBezTo>
                    <a:pt x="162695" y="137918"/>
                    <a:pt x="167305" y="137918"/>
                    <a:pt x="172606" y="137918"/>
                  </a:cubicBezTo>
                  <a:lnTo>
                    <a:pt x="284626" y="137918"/>
                  </a:lnTo>
                  <a:lnTo>
                    <a:pt x="330495" y="91427"/>
                  </a:lnTo>
                  <a:cubicBezTo>
                    <a:pt x="335566" y="86364"/>
                    <a:pt x="335566" y="77848"/>
                    <a:pt x="330264" y="72785"/>
                  </a:cubicBezTo>
                  <a:lnTo>
                    <a:pt x="288314" y="30897"/>
                  </a:lnTo>
                  <a:cubicBezTo>
                    <a:pt x="281169" y="23763"/>
                    <a:pt x="281169" y="12485"/>
                    <a:pt x="288314" y="5351"/>
                  </a:cubicBezTo>
                  <a:cubicBezTo>
                    <a:pt x="291887" y="1784"/>
                    <a:pt x="296497" y="0"/>
                    <a:pt x="301107" y="0"/>
                  </a:cubicBezTo>
                  <a:close/>
                </a:path>
              </a:pathLst>
            </a:custGeom>
            <a:noFill/>
            <a:ln w="38100">
              <a:solidFill>
                <a:schemeClr val="accent2"/>
              </a:solidFill>
            </a:ln>
          </p:spPr>
        </p:sp>
        <p:sp>
          <p:nvSpPr>
            <p:cNvPr id="63" name="dancing-silhouette_62172_1">
              <a:extLst>
                <a:ext uri="{FF2B5EF4-FFF2-40B4-BE49-F238E27FC236}">
                  <a16:creationId xmlns:a16="http://schemas.microsoft.com/office/drawing/2014/main" id="{059528CD-E5F7-4E84-9E52-29C15F95BC63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607773" y="2109378"/>
              <a:ext cx="849970" cy="1031236"/>
            </a:xfrm>
            <a:custGeom>
              <a:avLst/>
              <a:gdLst>
                <a:gd name="connsiteX0" fmla="*/ 225181 w 500466"/>
                <a:gd name="connsiteY0" fmla="*/ 30676 h 607196"/>
                <a:gd name="connsiteX1" fmla="*/ 275883 w 500466"/>
                <a:gd name="connsiteY1" fmla="*/ 80601 h 607196"/>
                <a:gd name="connsiteX2" fmla="*/ 225181 w 500466"/>
                <a:gd name="connsiteY2" fmla="*/ 130526 h 607196"/>
                <a:gd name="connsiteX3" fmla="*/ 174479 w 500466"/>
                <a:gd name="connsiteY3" fmla="*/ 80601 h 607196"/>
                <a:gd name="connsiteX4" fmla="*/ 225181 w 500466"/>
                <a:gd name="connsiteY4" fmla="*/ 30676 h 607196"/>
                <a:gd name="connsiteX5" fmla="*/ 301107 w 500466"/>
                <a:gd name="connsiteY5" fmla="*/ 0 h 607196"/>
                <a:gd name="connsiteX6" fmla="*/ 313899 w 500466"/>
                <a:gd name="connsiteY6" fmla="*/ 5351 h 607196"/>
                <a:gd name="connsiteX7" fmla="*/ 366221 w 500466"/>
                <a:gd name="connsiteY7" fmla="*/ 57595 h 607196"/>
                <a:gd name="connsiteX8" fmla="*/ 366452 w 500466"/>
                <a:gd name="connsiteY8" fmla="*/ 106617 h 607196"/>
                <a:gd name="connsiteX9" fmla="*/ 286009 w 500466"/>
                <a:gd name="connsiteY9" fmla="*/ 188321 h 607196"/>
                <a:gd name="connsiteX10" fmla="*/ 286009 w 500466"/>
                <a:gd name="connsiteY10" fmla="*/ 342982 h 607196"/>
                <a:gd name="connsiteX11" fmla="*/ 363917 w 500466"/>
                <a:gd name="connsiteY11" fmla="*/ 344133 h 607196"/>
                <a:gd name="connsiteX12" fmla="*/ 412090 w 500466"/>
                <a:gd name="connsiteY12" fmla="*/ 366458 h 607196"/>
                <a:gd name="connsiteX13" fmla="*/ 493915 w 500466"/>
                <a:gd name="connsiteY13" fmla="*/ 460129 h 607196"/>
                <a:gd name="connsiteX14" fmla="*/ 491150 w 500466"/>
                <a:gd name="connsiteY14" fmla="*/ 498334 h 607196"/>
                <a:gd name="connsiteX15" fmla="*/ 473401 w 500466"/>
                <a:gd name="connsiteY15" fmla="*/ 505009 h 607196"/>
                <a:gd name="connsiteX16" fmla="*/ 452887 w 500466"/>
                <a:gd name="connsiteY16" fmla="*/ 495803 h 607196"/>
                <a:gd name="connsiteX17" fmla="*/ 373828 w 500466"/>
                <a:gd name="connsiteY17" fmla="*/ 405123 h 607196"/>
                <a:gd name="connsiteX18" fmla="*/ 359076 w 500466"/>
                <a:gd name="connsiteY18" fmla="*/ 398219 h 607196"/>
                <a:gd name="connsiteX19" fmla="*/ 246595 w 500466"/>
                <a:gd name="connsiteY19" fmla="*/ 396378 h 607196"/>
                <a:gd name="connsiteX20" fmla="*/ 289236 w 500466"/>
                <a:gd name="connsiteY20" fmla="*/ 435964 h 607196"/>
                <a:gd name="connsiteX21" fmla="*/ 307445 w 500466"/>
                <a:gd name="connsiteY21" fmla="*/ 477161 h 607196"/>
                <a:gd name="connsiteX22" fmla="*/ 307445 w 500466"/>
                <a:gd name="connsiteY22" fmla="*/ 580038 h 607196"/>
                <a:gd name="connsiteX23" fmla="*/ 280247 w 500466"/>
                <a:gd name="connsiteY23" fmla="*/ 607196 h 607196"/>
                <a:gd name="connsiteX24" fmla="*/ 253279 w 500466"/>
                <a:gd name="connsiteY24" fmla="*/ 580038 h 607196"/>
                <a:gd name="connsiteX25" fmla="*/ 253279 w 500466"/>
                <a:gd name="connsiteY25" fmla="*/ 485216 h 607196"/>
                <a:gd name="connsiteX26" fmla="*/ 246595 w 500466"/>
                <a:gd name="connsiteY26" fmla="*/ 470486 h 607196"/>
                <a:gd name="connsiteX27" fmla="*/ 173298 w 500466"/>
                <a:gd name="connsiteY27" fmla="*/ 403052 h 607196"/>
                <a:gd name="connsiteX28" fmla="*/ 164769 w 500466"/>
                <a:gd name="connsiteY28" fmla="*/ 381648 h 607196"/>
                <a:gd name="connsiteX29" fmla="*/ 164769 w 500466"/>
                <a:gd name="connsiteY29" fmla="*/ 175202 h 607196"/>
                <a:gd name="connsiteX30" fmla="*/ 91472 w 500466"/>
                <a:gd name="connsiteY30" fmla="*/ 198448 h 607196"/>
                <a:gd name="connsiteX31" fmla="*/ 63582 w 500466"/>
                <a:gd name="connsiteY31" fmla="*/ 221693 h 607196"/>
                <a:gd name="connsiteX32" fmla="*/ 34079 w 500466"/>
                <a:gd name="connsiteY32" fmla="*/ 278310 h 607196"/>
                <a:gd name="connsiteX33" fmla="*/ 18175 w 500466"/>
                <a:gd name="connsiteY33" fmla="*/ 288206 h 607196"/>
                <a:gd name="connsiteX34" fmla="*/ 9877 w 500466"/>
                <a:gd name="connsiteY34" fmla="*/ 286135 h 607196"/>
                <a:gd name="connsiteX35" fmla="*/ 2040 w 500466"/>
                <a:gd name="connsiteY35" fmla="*/ 261739 h 607196"/>
                <a:gd name="connsiteX36" fmla="*/ 33157 w 500466"/>
                <a:gd name="connsiteY36" fmla="*/ 201670 h 607196"/>
                <a:gd name="connsiteX37" fmla="*/ 76951 w 500466"/>
                <a:gd name="connsiteY37" fmla="*/ 165076 h 607196"/>
                <a:gd name="connsiteX38" fmla="*/ 156010 w 500466"/>
                <a:gd name="connsiteY38" fmla="*/ 139989 h 607196"/>
                <a:gd name="connsiteX39" fmla="*/ 172606 w 500466"/>
                <a:gd name="connsiteY39" fmla="*/ 137918 h 607196"/>
                <a:gd name="connsiteX40" fmla="*/ 284626 w 500466"/>
                <a:gd name="connsiteY40" fmla="*/ 137918 h 607196"/>
                <a:gd name="connsiteX41" fmla="*/ 330495 w 500466"/>
                <a:gd name="connsiteY41" fmla="*/ 91427 h 607196"/>
                <a:gd name="connsiteX42" fmla="*/ 330264 w 500466"/>
                <a:gd name="connsiteY42" fmla="*/ 72785 h 607196"/>
                <a:gd name="connsiteX43" fmla="*/ 288314 w 500466"/>
                <a:gd name="connsiteY43" fmla="*/ 30897 h 607196"/>
                <a:gd name="connsiteX44" fmla="*/ 288314 w 500466"/>
                <a:gd name="connsiteY44" fmla="*/ 5351 h 607196"/>
                <a:gd name="connsiteX45" fmla="*/ 301107 w 500466"/>
                <a:gd name="connsiteY45" fmla="*/ 0 h 607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500466" h="607196">
                  <a:moveTo>
                    <a:pt x="225181" y="30676"/>
                  </a:moveTo>
                  <a:cubicBezTo>
                    <a:pt x="253183" y="30676"/>
                    <a:pt x="275883" y="53028"/>
                    <a:pt x="275883" y="80601"/>
                  </a:cubicBezTo>
                  <a:cubicBezTo>
                    <a:pt x="275883" y="108174"/>
                    <a:pt x="253183" y="130526"/>
                    <a:pt x="225181" y="130526"/>
                  </a:cubicBezTo>
                  <a:cubicBezTo>
                    <a:pt x="197179" y="130526"/>
                    <a:pt x="174479" y="108174"/>
                    <a:pt x="174479" y="80601"/>
                  </a:cubicBezTo>
                  <a:cubicBezTo>
                    <a:pt x="174479" y="53028"/>
                    <a:pt x="197179" y="30676"/>
                    <a:pt x="225181" y="30676"/>
                  </a:cubicBezTo>
                  <a:close/>
                  <a:moveTo>
                    <a:pt x="301107" y="0"/>
                  </a:moveTo>
                  <a:cubicBezTo>
                    <a:pt x="305717" y="0"/>
                    <a:pt x="310327" y="1784"/>
                    <a:pt x="313899" y="5351"/>
                  </a:cubicBezTo>
                  <a:lnTo>
                    <a:pt x="366221" y="57595"/>
                  </a:lnTo>
                  <a:cubicBezTo>
                    <a:pt x="379590" y="70944"/>
                    <a:pt x="379821" y="92808"/>
                    <a:pt x="366452" y="106617"/>
                  </a:cubicBezTo>
                  <a:lnTo>
                    <a:pt x="286009" y="188321"/>
                  </a:lnTo>
                  <a:lnTo>
                    <a:pt x="286009" y="342982"/>
                  </a:lnTo>
                  <a:lnTo>
                    <a:pt x="363917" y="344133"/>
                  </a:lnTo>
                  <a:cubicBezTo>
                    <a:pt x="382356" y="344594"/>
                    <a:pt x="399874" y="352649"/>
                    <a:pt x="412090" y="366458"/>
                  </a:cubicBezTo>
                  <a:lnTo>
                    <a:pt x="493915" y="460129"/>
                  </a:lnTo>
                  <a:cubicBezTo>
                    <a:pt x="503596" y="471407"/>
                    <a:pt x="502444" y="488668"/>
                    <a:pt x="491150" y="498334"/>
                  </a:cubicBezTo>
                  <a:cubicBezTo>
                    <a:pt x="486079" y="502938"/>
                    <a:pt x="479625" y="505009"/>
                    <a:pt x="473401" y="505009"/>
                  </a:cubicBezTo>
                  <a:cubicBezTo>
                    <a:pt x="465795" y="505009"/>
                    <a:pt x="458419" y="501787"/>
                    <a:pt x="452887" y="495803"/>
                  </a:cubicBezTo>
                  <a:lnTo>
                    <a:pt x="373828" y="405123"/>
                  </a:lnTo>
                  <a:cubicBezTo>
                    <a:pt x="370140" y="400750"/>
                    <a:pt x="364608" y="398219"/>
                    <a:pt x="359076" y="398219"/>
                  </a:cubicBezTo>
                  <a:lnTo>
                    <a:pt x="246595" y="396378"/>
                  </a:lnTo>
                  <a:lnTo>
                    <a:pt x="289236" y="435964"/>
                  </a:lnTo>
                  <a:cubicBezTo>
                    <a:pt x="300761" y="446550"/>
                    <a:pt x="307445" y="461510"/>
                    <a:pt x="307445" y="477161"/>
                  </a:cubicBezTo>
                  <a:lnTo>
                    <a:pt x="307445" y="580038"/>
                  </a:lnTo>
                  <a:cubicBezTo>
                    <a:pt x="307445" y="594998"/>
                    <a:pt x="295229" y="607196"/>
                    <a:pt x="280247" y="607196"/>
                  </a:cubicBezTo>
                  <a:cubicBezTo>
                    <a:pt x="265265" y="607196"/>
                    <a:pt x="253279" y="594998"/>
                    <a:pt x="253279" y="580038"/>
                  </a:cubicBezTo>
                  <a:lnTo>
                    <a:pt x="253279" y="485216"/>
                  </a:lnTo>
                  <a:cubicBezTo>
                    <a:pt x="253279" y="479462"/>
                    <a:pt x="250744" y="474169"/>
                    <a:pt x="246595" y="470486"/>
                  </a:cubicBezTo>
                  <a:lnTo>
                    <a:pt x="173298" y="403052"/>
                  </a:lnTo>
                  <a:cubicBezTo>
                    <a:pt x="167074" y="397298"/>
                    <a:pt x="164308" y="389473"/>
                    <a:pt x="164769" y="381648"/>
                  </a:cubicBezTo>
                  <a:lnTo>
                    <a:pt x="164769" y="175202"/>
                  </a:lnTo>
                  <a:lnTo>
                    <a:pt x="91472" y="198448"/>
                  </a:lnTo>
                  <a:cubicBezTo>
                    <a:pt x="79486" y="202130"/>
                    <a:pt x="69345" y="210646"/>
                    <a:pt x="63582" y="221693"/>
                  </a:cubicBezTo>
                  <a:lnTo>
                    <a:pt x="34079" y="278310"/>
                  </a:lnTo>
                  <a:cubicBezTo>
                    <a:pt x="30852" y="284524"/>
                    <a:pt x="24629" y="288206"/>
                    <a:pt x="18175" y="288206"/>
                  </a:cubicBezTo>
                  <a:cubicBezTo>
                    <a:pt x="15178" y="288206"/>
                    <a:pt x="12412" y="287516"/>
                    <a:pt x="9877" y="286135"/>
                  </a:cubicBezTo>
                  <a:cubicBezTo>
                    <a:pt x="888" y="281532"/>
                    <a:pt x="-2570" y="270715"/>
                    <a:pt x="2040" y="261739"/>
                  </a:cubicBezTo>
                  <a:lnTo>
                    <a:pt x="33157" y="201670"/>
                  </a:lnTo>
                  <a:cubicBezTo>
                    <a:pt x="42377" y="184178"/>
                    <a:pt x="58050" y="171060"/>
                    <a:pt x="76951" y="165076"/>
                  </a:cubicBezTo>
                  <a:cubicBezTo>
                    <a:pt x="102997" y="156790"/>
                    <a:pt x="139645" y="145283"/>
                    <a:pt x="156010" y="139989"/>
                  </a:cubicBezTo>
                  <a:cubicBezTo>
                    <a:pt x="162695" y="137918"/>
                    <a:pt x="167305" y="137918"/>
                    <a:pt x="172606" y="137918"/>
                  </a:cubicBezTo>
                  <a:lnTo>
                    <a:pt x="284626" y="137918"/>
                  </a:lnTo>
                  <a:lnTo>
                    <a:pt x="330495" y="91427"/>
                  </a:lnTo>
                  <a:cubicBezTo>
                    <a:pt x="335566" y="86364"/>
                    <a:pt x="335566" y="77848"/>
                    <a:pt x="330264" y="72785"/>
                  </a:cubicBezTo>
                  <a:lnTo>
                    <a:pt x="288314" y="30897"/>
                  </a:lnTo>
                  <a:cubicBezTo>
                    <a:pt x="281169" y="23763"/>
                    <a:pt x="281169" y="12485"/>
                    <a:pt x="288314" y="5351"/>
                  </a:cubicBezTo>
                  <a:cubicBezTo>
                    <a:pt x="291887" y="1784"/>
                    <a:pt x="296497" y="0"/>
                    <a:pt x="301107" y="0"/>
                  </a:cubicBezTo>
                  <a:close/>
                </a:path>
              </a:pathLst>
            </a:custGeom>
            <a:noFill/>
            <a:ln w="50800">
              <a:solidFill>
                <a:schemeClr val="accent1"/>
              </a:solidFill>
            </a:ln>
          </p:spPr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2CC9BFDF-94EA-408E-B26B-BF0305957D82}"/>
              </a:ext>
            </a:extLst>
          </p:cNvPr>
          <p:cNvGrpSpPr/>
          <p:nvPr/>
        </p:nvGrpSpPr>
        <p:grpSpPr>
          <a:xfrm>
            <a:off x="583411" y="5041220"/>
            <a:ext cx="979632" cy="1030997"/>
            <a:chOff x="583410" y="5028510"/>
            <a:chExt cx="991709" cy="1043707"/>
          </a:xfrm>
        </p:grpSpPr>
        <p:sp>
          <p:nvSpPr>
            <p:cNvPr id="88" name="man-bust_83036_1">
              <a:extLst>
                <a:ext uri="{FF2B5EF4-FFF2-40B4-BE49-F238E27FC236}">
                  <a16:creationId xmlns:a16="http://schemas.microsoft.com/office/drawing/2014/main" id="{A0E5DD5A-940B-4076-A6F4-64DA5A232B1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26952" y="5072052"/>
              <a:ext cx="948167" cy="1000165"/>
            </a:xfrm>
            <a:custGeom>
              <a:avLst/>
              <a:gdLst>
                <a:gd name="T0" fmla="*/ 1801 w 3602"/>
                <a:gd name="T1" fmla="*/ 1492 h 3805"/>
                <a:gd name="T2" fmla="*/ 2547 w 3602"/>
                <a:gd name="T3" fmla="*/ 746 h 3805"/>
                <a:gd name="T4" fmla="*/ 1801 w 3602"/>
                <a:gd name="T5" fmla="*/ 0 h 3805"/>
                <a:gd name="T6" fmla="*/ 1188 w 3602"/>
                <a:gd name="T7" fmla="*/ 322 h 3805"/>
                <a:gd name="T8" fmla="*/ 1178 w 3602"/>
                <a:gd name="T9" fmla="*/ 337 h 3805"/>
                <a:gd name="T10" fmla="*/ 1056 w 3602"/>
                <a:gd name="T11" fmla="*/ 746 h 3805"/>
                <a:gd name="T12" fmla="*/ 1801 w 3602"/>
                <a:gd name="T13" fmla="*/ 1492 h 3805"/>
                <a:gd name="T14" fmla="*/ 1314 w 3602"/>
                <a:gd name="T15" fmla="*/ 612 h 3805"/>
                <a:gd name="T16" fmla="*/ 1801 w 3602"/>
                <a:gd name="T17" fmla="*/ 793 h 3805"/>
                <a:gd name="T18" fmla="*/ 2052 w 3602"/>
                <a:gd name="T19" fmla="*/ 750 h 3805"/>
                <a:gd name="T20" fmla="*/ 2125 w 3602"/>
                <a:gd name="T21" fmla="*/ 597 h 3805"/>
                <a:gd name="T22" fmla="*/ 1971 w 3602"/>
                <a:gd name="T23" fmla="*/ 524 h 3805"/>
                <a:gd name="T24" fmla="*/ 1801 w 3602"/>
                <a:gd name="T25" fmla="*/ 553 h 3805"/>
                <a:gd name="T26" fmla="*/ 1436 w 3602"/>
                <a:gd name="T27" fmla="*/ 397 h 3805"/>
                <a:gd name="T28" fmla="*/ 1801 w 3602"/>
                <a:gd name="T29" fmla="*/ 240 h 3805"/>
                <a:gd name="T30" fmla="*/ 2307 w 3602"/>
                <a:gd name="T31" fmla="*/ 746 h 3805"/>
                <a:gd name="T32" fmla="*/ 1801 w 3602"/>
                <a:gd name="T33" fmla="*/ 1252 h 3805"/>
                <a:gd name="T34" fmla="*/ 1296 w 3602"/>
                <a:gd name="T35" fmla="*/ 746 h 3805"/>
                <a:gd name="T36" fmla="*/ 1314 w 3602"/>
                <a:gd name="T37" fmla="*/ 612 h 3805"/>
                <a:gd name="T38" fmla="*/ 2544 w 3602"/>
                <a:gd name="T39" fmla="*/ 2806 h 3805"/>
                <a:gd name="T40" fmla="*/ 2544 w 3602"/>
                <a:gd name="T41" fmla="*/ 3669 h 3805"/>
                <a:gd name="T42" fmla="*/ 2544 w 3602"/>
                <a:gd name="T43" fmla="*/ 3669 h 3805"/>
                <a:gd name="T44" fmla="*/ 2424 w 3602"/>
                <a:gd name="T45" fmla="*/ 3789 h 3805"/>
                <a:gd name="T46" fmla="*/ 2422 w 3602"/>
                <a:gd name="T47" fmla="*/ 3789 h 3805"/>
                <a:gd name="T48" fmla="*/ 1181 w 3602"/>
                <a:gd name="T49" fmla="*/ 3789 h 3805"/>
                <a:gd name="T50" fmla="*/ 1106 w 3602"/>
                <a:gd name="T51" fmla="*/ 3764 h 3805"/>
                <a:gd name="T52" fmla="*/ 1059 w 3602"/>
                <a:gd name="T53" fmla="*/ 3669 h 3805"/>
                <a:gd name="T54" fmla="*/ 1059 w 3602"/>
                <a:gd name="T55" fmla="*/ 3666 h 3805"/>
                <a:gd name="T56" fmla="*/ 1059 w 3602"/>
                <a:gd name="T57" fmla="*/ 2806 h 3805"/>
                <a:gd name="T58" fmla="*/ 1179 w 3602"/>
                <a:gd name="T59" fmla="*/ 2686 h 3805"/>
                <a:gd name="T60" fmla="*/ 1299 w 3602"/>
                <a:gd name="T61" fmla="*/ 2806 h 3805"/>
                <a:gd name="T62" fmla="*/ 1299 w 3602"/>
                <a:gd name="T63" fmla="*/ 3549 h 3805"/>
                <a:gd name="T64" fmla="*/ 2304 w 3602"/>
                <a:gd name="T65" fmla="*/ 3549 h 3805"/>
                <a:gd name="T66" fmla="*/ 2304 w 3602"/>
                <a:gd name="T67" fmla="*/ 2806 h 3805"/>
                <a:gd name="T68" fmla="*/ 2424 w 3602"/>
                <a:gd name="T69" fmla="*/ 2686 h 3805"/>
                <a:gd name="T70" fmla="*/ 2544 w 3602"/>
                <a:gd name="T71" fmla="*/ 2806 h 3805"/>
                <a:gd name="T72" fmla="*/ 3514 w 3602"/>
                <a:gd name="T73" fmla="*/ 3779 h 3805"/>
                <a:gd name="T74" fmla="*/ 3466 w 3602"/>
                <a:gd name="T75" fmla="*/ 3789 h 3805"/>
                <a:gd name="T76" fmla="*/ 3356 w 3602"/>
                <a:gd name="T77" fmla="*/ 3716 h 3805"/>
                <a:gd name="T78" fmla="*/ 2971 w 3602"/>
                <a:gd name="T79" fmla="*/ 2825 h 3805"/>
                <a:gd name="T80" fmla="*/ 2057 w 3602"/>
                <a:gd name="T81" fmla="*/ 2063 h 3805"/>
                <a:gd name="T82" fmla="*/ 1546 w 3602"/>
                <a:gd name="T83" fmla="*/ 2063 h 3805"/>
                <a:gd name="T84" fmla="*/ 632 w 3602"/>
                <a:gd name="T85" fmla="*/ 2825 h 3805"/>
                <a:gd name="T86" fmla="*/ 247 w 3602"/>
                <a:gd name="T87" fmla="*/ 3716 h 3805"/>
                <a:gd name="T88" fmla="*/ 89 w 3602"/>
                <a:gd name="T89" fmla="*/ 3779 h 3805"/>
                <a:gd name="T90" fmla="*/ 27 w 3602"/>
                <a:gd name="T91" fmla="*/ 3621 h 3805"/>
                <a:gd name="T92" fmla="*/ 411 w 3602"/>
                <a:gd name="T93" fmla="*/ 2730 h 3805"/>
                <a:gd name="T94" fmla="*/ 810 w 3602"/>
                <a:gd name="T95" fmla="*/ 2111 h 3805"/>
                <a:gd name="T96" fmla="*/ 1546 w 3602"/>
                <a:gd name="T97" fmla="*/ 1823 h 3805"/>
                <a:gd name="T98" fmla="*/ 2057 w 3602"/>
                <a:gd name="T99" fmla="*/ 1823 h 3805"/>
                <a:gd name="T100" fmla="*/ 2793 w 3602"/>
                <a:gd name="T101" fmla="*/ 2111 h 3805"/>
                <a:gd name="T102" fmla="*/ 3191 w 3602"/>
                <a:gd name="T103" fmla="*/ 2730 h 3805"/>
                <a:gd name="T104" fmla="*/ 3576 w 3602"/>
                <a:gd name="T105" fmla="*/ 3621 h 3805"/>
                <a:gd name="T106" fmla="*/ 3514 w 3602"/>
                <a:gd name="T107" fmla="*/ 3779 h 38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602" h="3805">
                  <a:moveTo>
                    <a:pt x="1801" y="1492"/>
                  </a:moveTo>
                  <a:cubicBezTo>
                    <a:pt x="2213" y="1492"/>
                    <a:pt x="2547" y="1157"/>
                    <a:pt x="2547" y="746"/>
                  </a:cubicBezTo>
                  <a:cubicBezTo>
                    <a:pt x="2547" y="335"/>
                    <a:pt x="2213" y="0"/>
                    <a:pt x="1801" y="0"/>
                  </a:cubicBezTo>
                  <a:cubicBezTo>
                    <a:pt x="1548" y="0"/>
                    <a:pt x="1323" y="127"/>
                    <a:pt x="1188" y="322"/>
                  </a:cubicBezTo>
                  <a:cubicBezTo>
                    <a:pt x="1184" y="327"/>
                    <a:pt x="1181" y="332"/>
                    <a:pt x="1178" y="337"/>
                  </a:cubicBezTo>
                  <a:cubicBezTo>
                    <a:pt x="1101" y="455"/>
                    <a:pt x="1056" y="595"/>
                    <a:pt x="1056" y="746"/>
                  </a:cubicBezTo>
                  <a:cubicBezTo>
                    <a:pt x="1056" y="1157"/>
                    <a:pt x="1390" y="1492"/>
                    <a:pt x="1801" y="1492"/>
                  </a:cubicBezTo>
                  <a:close/>
                  <a:moveTo>
                    <a:pt x="1314" y="612"/>
                  </a:moveTo>
                  <a:cubicBezTo>
                    <a:pt x="1448" y="727"/>
                    <a:pt x="1620" y="793"/>
                    <a:pt x="1801" y="793"/>
                  </a:cubicBezTo>
                  <a:cubicBezTo>
                    <a:pt x="1887" y="793"/>
                    <a:pt x="1972" y="778"/>
                    <a:pt x="2052" y="750"/>
                  </a:cubicBezTo>
                  <a:cubicBezTo>
                    <a:pt x="2114" y="728"/>
                    <a:pt x="2147" y="659"/>
                    <a:pt x="2125" y="597"/>
                  </a:cubicBezTo>
                  <a:cubicBezTo>
                    <a:pt x="2102" y="534"/>
                    <a:pt x="2034" y="502"/>
                    <a:pt x="1971" y="524"/>
                  </a:cubicBezTo>
                  <a:cubicBezTo>
                    <a:pt x="1917" y="543"/>
                    <a:pt x="1860" y="553"/>
                    <a:pt x="1801" y="553"/>
                  </a:cubicBezTo>
                  <a:cubicBezTo>
                    <a:pt x="1662" y="553"/>
                    <a:pt x="1530" y="496"/>
                    <a:pt x="1436" y="397"/>
                  </a:cubicBezTo>
                  <a:cubicBezTo>
                    <a:pt x="1528" y="300"/>
                    <a:pt x="1658" y="240"/>
                    <a:pt x="1801" y="240"/>
                  </a:cubicBezTo>
                  <a:cubicBezTo>
                    <a:pt x="2080" y="240"/>
                    <a:pt x="2307" y="467"/>
                    <a:pt x="2307" y="746"/>
                  </a:cubicBezTo>
                  <a:cubicBezTo>
                    <a:pt x="2307" y="1025"/>
                    <a:pt x="2080" y="1252"/>
                    <a:pt x="1801" y="1252"/>
                  </a:cubicBezTo>
                  <a:cubicBezTo>
                    <a:pt x="1523" y="1252"/>
                    <a:pt x="1296" y="1025"/>
                    <a:pt x="1296" y="746"/>
                  </a:cubicBezTo>
                  <a:cubicBezTo>
                    <a:pt x="1296" y="699"/>
                    <a:pt x="1302" y="654"/>
                    <a:pt x="1314" y="612"/>
                  </a:cubicBezTo>
                  <a:close/>
                  <a:moveTo>
                    <a:pt x="2544" y="2806"/>
                  </a:moveTo>
                  <a:lnTo>
                    <a:pt x="2544" y="3669"/>
                  </a:lnTo>
                  <a:lnTo>
                    <a:pt x="2544" y="3669"/>
                  </a:lnTo>
                  <a:cubicBezTo>
                    <a:pt x="2544" y="3735"/>
                    <a:pt x="2490" y="3789"/>
                    <a:pt x="2424" y="3789"/>
                  </a:cubicBezTo>
                  <a:cubicBezTo>
                    <a:pt x="2423" y="3789"/>
                    <a:pt x="2422" y="3789"/>
                    <a:pt x="2422" y="3789"/>
                  </a:cubicBezTo>
                  <a:lnTo>
                    <a:pt x="1181" y="3789"/>
                  </a:lnTo>
                  <a:cubicBezTo>
                    <a:pt x="1153" y="3789"/>
                    <a:pt x="1127" y="3780"/>
                    <a:pt x="1106" y="3764"/>
                  </a:cubicBezTo>
                  <a:cubicBezTo>
                    <a:pt x="1077" y="3742"/>
                    <a:pt x="1059" y="3708"/>
                    <a:pt x="1059" y="3669"/>
                  </a:cubicBezTo>
                  <a:cubicBezTo>
                    <a:pt x="1059" y="3668"/>
                    <a:pt x="1059" y="3667"/>
                    <a:pt x="1059" y="3666"/>
                  </a:cubicBezTo>
                  <a:lnTo>
                    <a:pt x="1059" y="2806"/>
                  </a:lnTo>
                  <a:cubicBezTo>
                    <a:pt x="1059" y="2740"/>
                    <a:pt x="1113" y="2686"/>
                    <a:pt x="1179" y="2686"/>
                  </a:cubicBezTo>
                  <a:cubicBezTo>
                    <a:pt x="1245" y="2686"/>
                    <a:pt x="1299" y="2740"/>
                    <a:pt x="1299" y="2806"/>
                  </a:cubicBezTo>
                  <a:lnTo>
                    <a:pt x="1299" y="3549"/>
                  </a:lnTo>
                  <a:lnTo>
                    <a:pt x="2304" y="3549"/>
                  </a:lnTo>
                  <a:lnTo>
                    <a:pt x="2304" y="2806"/>
                  </a:lnTo>
                  <a:cubicBezTo>
                    <a:pt x="2304" y="2740"/>
                    <a:pt x="2358" y="2686"/>
                    <a:pt x="2424" y="2686"/>
                  </a:cubicBezTo>
                  <a:cubicBezTo>
                    <a:pt x="2490" y="2686"/>
                    <a:pt x="2544" y="2740"/>
                    <a:pt x="2544" y="2806"/>
                  </a:cubicBezTo>
                  <a:close/>
                  <a:moveTo>
                    <a:pt x="3514" y="3779"/>
                  </a:moveTo>
                  <a:cubicBezTo>
                    <a:pt x="3498" y="3786"/>
                    <a:pt x="3482" y="3789"/>
                    <a:pt x="3466" y="3789"/>
                  </a:cubicBezTo>
                  <a:cubicBezTo>
                    <a:pt x="3420" y="3789"/>
                    <a:pt x="3375" y="3762"/>
                    <a:pt x="3356" y="3716"/>
                  </a:cubicBezTo>
                  <a:lnTo>
                    <a:pt x="2971" y="2825"/>
                  </a:lnTo>
                  <a:cubicBezTo>
                    <a:pt x="2740" y="2291"/>
                    <a:pt x="2467" y="2063"/>
                    <a:pt x="2057" y="2063"/>
                  </a:cubicBezTo>
                  <a:lnTo>
                    <a:pt x="1546" y="2063"/>
                  </a:lnTo>
                  <a:cubicBezTo>
                    <a:pt x="1136" y="2063"/>
                    <a:pt x="862" y="2291"/>
                    <a:pt x="632" y="2825"/>
                  </a:cubicBezTo>
                  <a:lnTo>
                    <a:pt x="247" y="3716"/>
                  </a:lnTo>
                  <a:cubicBezTo>
                    <a:pt x="221" y="3777"/>
                    <a:pt x="150" y="3805"/>
                    <a:pt x="89" y="3779"/>
                  </a:cubicBezTo>
                  <a:cubicBezTo>
                    <a:pt x="28" y="3753"/>
                    <a:pt x="0" y="3682"/>
                    <a:pt x="27" y="3621"/>
                  </a:cubicBezTo>
                  <a:lnTo>
                    <a:pt x="411" y="2730"/>
                  </a:lnTo>
                  <a:cubicBezTo>
                    <a:pt x="531" y="2452"/>
                    <a:pt x="658" y="2255"/>
                    <a:pt x="810" y="2111"/>
                  </a:cubicBezTo>
                  <a:cubicBezTo>
                    <a:pt x="1011" y="1920"/>
                    <a:pt x="1258" y="1823"/>
                    <a:pt x="1546" y="1823"/>
                  </a:cubicBezTo>
                  <a:lnTo>
                    <a:pt x="2057" y="1823"/>
                  </a:lnTo>
                  <a:cubicBezTo>
                    <a:pt x="2344" y="1823"/>
                    <a:pt x="2592" y="1920"/>
                    <a:pt x="2793" y="2111"/>
                  </a:cubicBezTo>
                  <a:cubicBezTo>
                    <a:pt x="2945" y="2256"/>
                    <a:pt x="3071" y="2452"/>
                    <a:pt x="3191" y="2730"/>
                  </a:cubicBezTo>
                  <a:lnTo>
                    <a:pt x="3576" y="3621"/>
                  </a:lnTo>
                  <a:cubicBezTo>
                    <a:pt x="3602" y="3682"/>
                    <a:pt x="3574" y="3753"/>
                    <a:pt x="3514" y="377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</p:sp>
        <p:sp>
          <p:nvSpPr>
            <p:cNvPr id="66" name="man-bust_83036">
              <a:extLst>
                <a:ext uri="{FF2B5EF4-FFF2-40B4-BE49-F238E27FC236}">
                  <a16:creationId xmlns:a16="http://schemas.microsoft.com/office/drawing/2014/main" id="{2A208935-FDA6-4994-AA11-519CC941C1C4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583410" y="5028510"/>
              <a:ext cx="948167" cy="1000165"/>
            </a:xfrm>
            <a:custGeom>
              <a:avLst/>
              <a:gdLst>
                <a:gd name="T0" fmla="*/ 1801 w 3602"/>
                <a:gd name="T1" fmla="*/ 1492 h 3805"/>
                <a:gd name="T2" fmla="*/ 2547 w 3602"/>
                <a:gd name="T3" fmla="*/ 746 h 3805"/>
                <a:gd name="T4" fmla="*/ 1801 w 3602"/>
                <a:gd name="T5" fmla="*/ 0 h 3805"/>
                <a:gd name="T6" fmla="*/ 1188 w 3602"/>
                <a:gd name="T7" fmla="*/ 322 h 3805"/>
                <a:gd name="T8" fmla="*/ 1178 w 3602"/>
                <a:gd name="T9" fmla="*/ 337 h 3805"/>
                <a:gd name="T10" fmla="*/ 1056 w 3602"/>
                <a:gd name="T11" fmla="*/ 746 h 3805"/>
                <a:gd name="T12" fmla="*/ 1801 w 3602"/>
                <a:gd name="T13" fmla="*/ 1492 h 3805"/>
                <a:gd name="T14" fmla="*/ 1314 w 3602"/>
                <a:gd name="T15" fmla="*/ 612 h 3805"/>
                <a:gd name="T16" fmla="*/ 1801 w 3602"/>
                <a:gd name="T17" fmla="*/ 793 h 3805"/>
                <a:gd name="T18" fmla="*/ 2052 w 3602"/>
                <a:gd name="T19" fmla="*/ 750 h 3805"/>
                <a:gd name="T20" fmla="*/ 2125 w 3602"/>
                <a:gd name="T21" fmla="*/ 597 h 3805"/>
                <a:gd name="T22" fmla="*/ 1971 w 3602"/>
                <a:gd name="T23" fmla="*/ 524 h 3805"/>
                <a:gd name="T24" fmla="*/ 1801 w 3602"/>
                <a:gd name="T25" fmla="*/ 553 h 3805"/>
                <a:gd name="T26" fmla="*/ 1436 w 3602"/>
                <a:gd name="T27" fmla="*/ 397 h 3805"/>
                <a:gd name="T28" fmla="*/ 1801 w 3602"/>
                <a:gd name="T29" fmla="*/ 240 h 3805"/>
                <a:gd name="T30" fmla="*/ 2307 w 3602"/>
                <a:gd name="T31" fmla="*/ 746 h 3805"/>
                <a:gd name="T32" fmla="*/ 1801 w 3602"/>
                <a:gd name="T33" fmla="*/ 1252 h 3805"/>
                <a:gd name="T34" fmla="*/ 1296 w 3602"/>
                <a:gd name="T35" fmla="*/ 746 h 3805"/>
                <a:gd name="T36" fmla="*/ 1314 w 3602"/>
                <a:gd name="T37" fmla="*/ 612 h 3805"/>
                <a:gd name="T38" fmla="*/ 2544 w 3602"/>
                <a:gd name="T39" fmla="*/ 2806 h 3805"/>
                <a:gd name="T40" fmla="*/ 2544 w 3602"/>
                <a:gd name="T41" fmla="*/ 3669 h 3805"/>
                <a:gd name="T42" fmla="*/ 2544 w 3602"/>
                <a:gd name="T43" fmla="*/ 3669 h 3805"/>
                <a:gd name="T44" fmla="*/ 2424 w 3602"/>
                <a:gd name="T45" fmla="*/ 3789 h 3805"/>
                <a:gd name="T46" fmla="*/ 2422 w 3602"/>
                <a:gd name="T47" fmla="*/ 3789 h 3805"/>
                <a:gd name="T48" fmla="*/ 1181 w 3602"/>
                <a:gd name="T49" fmla="*/ 3789 h 3805"/>
                <a:gd name="T50" fmla="*/ 1106 w 3602"/>
                <a:gd name="T51" fmla="*/ 3764 h 3805"/>
                <a:gd name="T52" fmla="*/ 1059 w 3602"/>
                <a:gd name="T53" fmla="*/ 3669 h 3805"/>
                <a:gd name="T54" fmla="*/ 1059 w 3602"/>
                <a:gd name="T55" fmla="*/ 3666 h 3805"/>
                <a:gd name="T56" fmla="*/ 1059 w 3602"/>
                <a:gd name="T57" fmla="*/ 2806 h 3805"/>
                <a:gd name="T58" fmla="*/ 1179 w 3602"/>
                <a:gd name="T59" fmla="*/ 2686 h 3805"/>
                <a:gd name="T60" fmla="*/ 1299 w 3602"/>
                <a:gd name="T61" fmla="*/ 2806 h 3805"/>
                <a:gd name="T62" fmla="*/ 1299 w 3602"/>
                <a:gd name="T63" fmla="*/ 3549 h 3805"/>
                <a:gd name="T64" fmla="*/ 2304 w 3602"/>
                <a:gd name="T65" fmla="*/ 3549 h 3805"/>
                <a:gd name="T66" fmla="*/ 2304 w 3602"/>
                <a:gd name="T67" fmla="*/ 2806 h 3805"/>
                <a:gd name="T68" fmla="*/ 2424 w 3602"/>
                <a:gd name="T69" fmla="*/ 2686 h 3805"/>
                <a:gd name="T70" fmla="*/ 2544 w 3602"/>
                <a:gd name="T71" fmla="*/ 2806 h 3805"/>
                <a:gd name="T72" fmla="*/ 3514 w 3602"/>
                <a:gd name="T73" fmla="*/ 3779 h 3805"/>
                <a:gd name="T74" fmla="*/ 3466 w 3602"/>
                <a:gd name="T75" fmla="*/ 3789 h 3805"/>
                <a:gd name="T76" fmla="*/ 3356 w 3602"/>
                <a:gd name="T77" fmla="*/ 3716 h 3805"/>
                <a:gd name="T78" fmla="*/ 2971 w 3602"/>
                <a:gd name="T79" fmla="*/ 2825 h 3805"/>
                <a:gd name="T80" fmla="*/ 2057 w 3602"/>
                <a:gd name="T81" fmla="*/ 2063 h 3805"/>
                <a:gd name="T82" fmla="*/ 1546 w 3602"/>
                <a:gd name="T83" fmla="*/ 2063 h 3805"/>
                <a:gd name="T84" fmla="*/ 632 w 3602"/>
                <a:gd name="T85" fmla="*/ 2825 h 3805"/>
                <a:gd name="T86" fmla="*/ 247 w 3602"/>
                <a:gd name="T87" fmla="*/ 3716 h 3805"/>
                <a:gd name="T88" fmla="*/ 89 w 3602"/>
                <a:gd name="T89" fmla="*/ 3779 h 3805"/>
                <a:gd name="T90" fmla="*/ 27 w 3602"/>
                <a:gd name="T91" fmla="*/ 3621 h 3805"/>
                <a:gd name="T92" fmla="*/ 411 w 3602"/>
                <a:gd name="T93" fmla="*/ 2730 h 3805"/>
                <a:gd name="T94" fmla="*/ 810 w 3602"/>
                <a:gd name="T95" fmla="*/ 2111 h 3805"/>
                <a:gd name="T96" fmla="*/ 1546 w 3602"/>
                <a:gd name="T97" fmla="*/ 1823 h 3805"/>
                <a:gd name="T98" fmla="*/ 2057 w 3602"/>
                <a:gd name="T99" fmla="*/ 1823 h 3805"/>
                <a:gd name="T100" fmla="*/ 2793 w 3602"/>
                <a:gd name="T101" fmla="*/ 2111 h 3805"/>
                <a:gd name="T102" fmla="*/ 3191 w 3602"/>
                <a:gd name="T103" fmla="*/ 2730 h 3805"/>
                <a:gd name="T104" fmla="*/ 3576 w 3602"/>
                <a:gd name="T105" fmla="*/ 3621 h 3805"/>
                <a:gd name="T106" fmla="*/ 3514 w 3602"/>
                <a:gd name="T107" fmla="*/ 3779 h 38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602" h="3805">
                  <a:moveTo>
                    <a:pt x="1801" y="1492"/>
                  </a:moveTo>
                  <a:cubicBezTo>
                    <a:pt x="2213" y="1492"/>
                    <a:pt x="2547" y="1157"/>
                    <a:pt x="2547" y="746"/>
                  </a:cubicBezTo>
                  <a:cubicBezTo>
                    <a:pt x="2547" y="335"/>
                    <a:pt x="2213" y="0"/>
                    <a:pt x="1801" y="0"/>
                  </a:cubicBezTo>
                  <a:cubicBezTo>
                    <a:pt x="1548" y="0"/>
                    <a:pt x="1323" y="127"/>
                    <a:pt x="1188" y="322"/>
                  </a:cubicBezTo>
                  <a:cubicBezTo>
                    <a:pt x="1184" y="327"/>
                    <a:pt x="1181" y="332"/>
                    <a:pt x="1178" y="337"/>
                  </a:cubicBezTo>
                  <a:cubicBezTo>
                    <a:pt x="1101" y="455"/>
                    <a:pt x="1056" y="595"/>
                    <a:pt x="1056" y="746"/>
                  </a:cubicBezTo>
                  <a:cubicBezTo>
                    <a:pt x="1056" y="1157"/>
                    <a:pt x="1390" y="1492"/>
                    <a:pt x="1801" y="1492"/>
                  </a:cubicBezTo>
                  <a:close/>
                  <a:moveTo>
                    <a:pt x="1314" y="612"/>
                  </a:moveTo>
                  <a:cubicBezTo>
                    <a:pt x="1448" y="727"/>
                    <a:pt x="1620" y="793"/>
                    <a:pt x="1801" y="793"/>
                  </a:cubicBezTo>
                  <a:cubicBezTo>
                    <a:pt x="1887" y="793"/>
                    <a:pt x="1972" y="778"/>
                    <a:pt x="2052" y="750"/>
                  </a:cubicBezTo>
                  <a:cubicBezTo>
                    <a:pt x="2114" y="728"/>
                    <a:pt x="2147" y="659"/>
                    <a:pt x="2125" y="597"/>
                  </a:cubicBezTo>
                  <a:cubicBezTo>
                    <a:pt x="2102" y="534"/>
                    <a:pt x="2034" y="502"/>
                    <a:pt x="1971" y="524"/>
                  </a:cubicBezTo>
                  <a:cubicBezTo>
                    <a:pt x="1917" y="543"/>
                    <a:pt x="1860" y="553"/>
                    <a:pt x="1801" y="553"/>
                  </a:cubicBezTo>
                  <a:cubicBezTo>
                    <a:pt x="1662" y="553"/>
                    <a:pt x="1530" y="496"/>
                    <a:pt x="1436" y="397"/>
                  </a:cubicBezTo>
                  <a:cubicBezTo>
                    <a:pt x="1528" y="300"/>
                    <a:pt x="1658" y="240"/>
                    <a:pt x="1801" y="240"/>
                  </a:cubicBezTo>
                  <a:cubicBezTo>
                    <a:pt x="2080" y="240"/>
                    <a:pt x="2307" y="467"/>
                    <a:pt x="2307" y="746"/>
                  </a:cubicBezTo>
                  <a:cubicBezTo>
                    <a:pt x="2307" y="1025"/>
                    <a:pt x="2080" y="1252"/>
                    <a:pt x="1801" y="1252"/>
                  </a:cubicBezTo>
                  <a:cubicBezTo>
                    <a:pt x="1523" y="1252"/>
                    <a:pt x="1296" y="1025"/>
                    <a:pt x="1296" y="746"/>
                  </a:cubicBezTo>
                  <a:cubicBezTo>
                    <a:pt x="1296" y="699"/>
                    <a:pt x="1302" y="654"/>
                    <a:pt x="1314" y="612"/>
                  </a:cubicBezTo>
                  <a:close/>
                  <a:moveTo>
                    <a:pt x="2544" y="2806"/>
                  </a:moveTo>
                  <a:lnTo>
                    <a:pt x="2544" y="3669"/>
                  </a:lnTo>
                  <a:lnTo>
                    <a:pt x="2544" y="3669"/>
                  </a:lnTo>
                  <a:cubicBezTo>
                    <a:pt x="2544" y="3735"/>
                    <a:pt x="2490" y="3789"/>
                    <a:pt x="2424" y="3789"/>
                  </a:cubicBezTo>
                  <a:cubicBezTo>
                    <a:pt x="2423" y="3789"/>
                    <a:pt x="2422" y="3789"/>
                    <a:pt x="2422" y="3789"/>
                  </a:cubicBezTo>
                  <a:lnTo>
                    <a:pt x="1181" y="3789"/>
                  </a:lnTo>
                  <a:cubicBezTo>
                    <a:pt x="1153" y="3789"/>
                    <a:pt x="1127" y="3780"/>
                    <a:pt x="1106" y="3764"/>
                  </a:cubicBezTo>
                  <a:cubicBezTo>
                    <a:pt x="1077" y="3742"/>
                    <a:pt x="1059" y="3708"/>
                    <a:pt x="1059" y="3669"/>
                  </a:cubicBezTo>
                  <a:cubicBezTo>
                    <a:pt x="1059" y="3668"/>
                    <a:pt x="1059" y="3667"/>
                    <a:pt x="1059" y="3666"/>
                  </a:cubicBezTo>
                  <a:lnTo>
                    <a:pt x="1059" y="2806"/>
                  </a:lnTo>
                  <a:cubicBezTo>
                    <a:pt x="1059" y="2740"/>
                    <a:pt x="1113" y="2686"/>
                    <a:pt x="1179" y="2686"/>
                  </a:cubicBezTo>
                  <a:cubicBezTo>
                    <a:pt x="1245" y="2686"/>
                    <a:pt x="1299" y="2740"/>
                    <a:pt x="1299" y="2806"/>
                  </a:cubicBezTo>
                  <a:lnTo>
                    <a:pt x="1299" y="3549"/>
                  </a:lnTo>
                  <a:lnTo>
                    <a:pt x="2304" y="3549"/>
                  </a:lnTo>
                  <a:lnTo>
                    <a:pt x="2304" y="2806"/>
                  </a:lnTo>
                  <a:cubicBezTo>
                    <a:pt x="2304" y="2740"/>
                    <a:pt x="2358" y="2686"/>
                    <a:pt x="2424" y="2686"/>
                  </a:cubicBezTo>
                  <a:cubicBezTo>
                    <a:pt x="2490" y="2686"/>
                    <a:pt x="2544" y="2740"/>
                    <a:pt x="2544" y="2806"/>
                  </a:cubicBezTo>
                  <a:close/>
                  <a:moveTo>
                    <a:pt x="3514" y="3779"/>
                  </a:moveTo>
                  <a:cubicBezTo>
                    <a:pt x="3498" y="3786"/>
                    <a:pt x="3482" y="3789"/>
                    <a:pt x="3466" y="3789"/>
                  </a:cubicBezTo>
                  <a:cubicBezTo>
                    <a:pt x="3420" y="3789"/>
                    <a:pt x="3375" y="3762"/>
                    <a:pt x="3356" y="3716"/>
                  </a:cubicBezTo>
                  <a:lnTo>
                    <a:pt x="2971" y="2825"/>
                  </a:lnTo>
                  <a:cubicBezTo>
                    <a:pt x="2740" y="2291"/>
                    <a:pt x="2467" y="2063"/>
                    <a:pt x="2057" y="2063"/>
                  </a:cubicBezTo>
                  <a:lnTo>
                    <a:pt x="1546" y="2063"/>
                  </a:lnTo>
                  <a:cubicBezTo>
                    <a:pt x="1136" y="2063"/>
                    <a:pt x="862" y="2291"/>
                    <a:pt x="632" y="2825"/>
                  </a:cubicBezTo>
                  <a:lnTo>
                    <a:pt x="247" y="3716"/>
                  </a:lnTo>
                  <a:cubicBezTo>
                    <a:pt x="221" y="3777"/>
                    <a:pt x="150" y="3805"/>
                    <a:pt x="89" y="3779"/>
                  </a:cubicBezTo>
                  <a:cubicBezTo>
                    <a:pt x="28" y="3753"/>
                    <a:pt x="0" y="3682"/>
                    <a:pt x="27" y="3621"/>
                  </a:cubicBezTo>
                  <a:lnTo>
                    <a:pt x="411" y="2730"/>
                  </a:lnTo>
                  <a:cubicBezTo>
                    <a:pt x="531" y="2452"/>
                    <a:pt x="658" y="2255"/>
                    <a:pt x="810" y="2111"/>
                  </a:cubicBezTo>
                  <a:cubicBezTo>
                    <a:pt x="1011" y="1920"/>
                    <a:pt x="1258" y="1823"/>
                    <a:pt x="1546" y="1823"/>
                  </a:cubicBezTo>
                  <a:lnTo>
                    <a:pt x="2057" y="1823"/>
                  </a:lnTo>
                  <a:cubicBezTo>
                    <a:pt x="2344" y="1823"/>
                    <a:pt x="2592" y="1920"/>
                    <a:pt x="2793" y="2111"/>
                  </a:cubicBezTo>
                  <a:cubicBezTo>
                    <a:pt x="2945" y="2256"/>
                    <a:pt x="3071" y="2452"/>
                    <a:pt x="3191" y="2730"/>
                  </a:cubicBezTo>
                  <a:lnTo>
                    <a:pt x="3576" y="3621"/>
                  </a:lnTo>
                  <a:cubicBezTo>
                    <a:pt x="3602" y="3682"/>
                    <a:pt x="3574" y="3753"/>
                    <a:pt x="3514" y="37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</p:grpSp>
      <p:sp>
        <p:nvSpPr>
          <p:cNvPr id="90" name="stage_109057_1">
            <a:extLst>
              <a:ext uri="{FF2B5EF4-FFF2-40B4-BE49-F238E27FC236}">
                <a16:creationId xmlns:a16="http://schemas.microsoft.com/office/drawing/2014/main" id="{62FE77C4-3D41-4B2B-8638-C6CA39005A69}"/>
              </a:ext>
            </a:extLst>
          </p:cNvPr>
          <p:cNvSpPr>
            <a:spLocks noChangeAspect="1"/>
          </p:cNvSpPr>
          <p:nvPr/>
        </p:nvSpPr>
        <p:spPr bwMode="auto">
          <a:xfrm>
            <a:off x="10709188" y="5218031"/>
            <a:ext cx="924896" cy="892286"/>
          </a:xfrm>
          <a:custGeom>
            <a:avLst/>
            <a:gdLst>
              <a:gd name="T0" fmla="*/ 143 w 3960"/>
              <a:gd name="T1" fmla="*/ 0 h 3826"/>
              <a:gd name="T2" fmla="*/ 135 w 3960"/>
              <a:gd name="T3" fmla="*/ 0 h 3826"/>
              <a:gd name="T4" fmla="*/ 0 w 3960"/>
              <a:gd name="T5" fmla="*/ 3691 h 3826"/>
              <a:gd name="T6" fmla="*/ 1024 w 3960"/>
              <a:gd name="T7" fmla="*/ 3826 h 3826"/>
              <a:gd name="T8" fmla="*/ 1140 w 3960"/>
              <a:gd name="T9" fmla="*/ 3623 h 3826"/>
              <a:gd name="T10" fmla="*/ 1381 w 3960"/>
              <a:gd name="T11" fmla="*/ 2267 h 3826"/>
              <a:gd name="T12" fmla="*/ 1519 w 3960"/>
              <a:gd name="T13" fmla="*/ 1518 h 3826"/>
              <a:gd name="T14" fmla="*/ 2441 w 3960"/>
              <a:gd name="T15" fmla="*/ 1518 h 3826"/>
              <a:gd name="T16" fmla="*/ 2579 w 3960"/>
              <a:gd name="T17" fmla="*/ 2267 h 3826"/>
              <a:gd name="T18" fmla="*/ 2820 w 3960"/>
              <a:gd name="T19" fmla="*/ 3623 h 3826"/>
              <a:gd name="T20" fmla="*/ 2936 w 3960"/>
              <a:gd name="T21" fmla="*/ 3826 h 3826"/>
              <a:gd name="T22" fmla="*/ 3960 w 3960"/>
              <a:gd name="T23" fmla="*/ 3691 h 3826"/>
              <a:gd name="T24" fmla="*/ 3960 w 3960"/>
              <a:gd name="T25" fmla="*/ 135 h 3826"/>
              <a:gd name="T26" fmla="*/ 269 w 3960"/>
              <a:gd name="T27" fmla="*/ 3556 h 3826"/>
              <a:gd name="T28" fmla="*/ 502 w 3960"/>
              <a:gd name="T29" fmla="*/ 3068 h 3826"/>
              <a:gd name="T30" fmla="*/ 269 w 3960"/>
              <a:gd name="T31" fmla="*/ 3556 h 3826"/>
              <a:gd name="T32" fmla="*/ 1111 w 3960"/>
              <a:gd name="T33" fmla="*/ 2267 h 3826"/>
              <a:gd name="T34" fmla="*/ 269 w 3960"/>
              <a:gd name="T35" fmla="*/ 2799 h 3826"/>
              <a:gd name="T36" fmla="*/ 596 w 3960"/>
              <a:gd name="T37" fmla="*/ 1518 h 3826"/>
              <a:gd name="T38" fmla="*/ 1113 w 3960"/>
              <a:gd name="T39" fmla="*/ 1357 h 3826"/>
              <a:gd name="T40" fmla="*/ 2115 w 3960"/>
              <a:gd name="T41" fmla="*/ 918 h 3826"/>
              <a:gd name="T42" fmla="*/ 1845 w 3960"/>
              <a:gd name="T43" fmla="*/ 918 h 3826"/>
              <a:gd name="T44" fmla="*/ 1192 w 3960"/>
              <a:gd name="T45" fmla="*/ 918 h 3826"/>
              <a:gd name="T46" fmla="*/ 923 w 3960"/>
              <a:gd name="T47" fmla="*/ 918 h 3826"/>
              <a:gd name="T48" fmla="*/ 269 w 3960"/>
              <a:gd name="T49" fmla="*/ 919 h 3826"/>
              <a:gd name="T50" fmla="*/ 3691 w 3960"/>
              <a:gd name="T51" fmla="*/ 270 h 3826"/>
              <a:gd name="T52" fmla="*/ 3364 w 3960"/>
              <a:gd name="T53" fmla="*/ 1249 h 3826"/>
              <a:gd name="T54" fmla="*/ 2903 w 3960"/>
              <a:gd name="T55" fmla="*/ 784 h 3826"/>
              <a:gd name="T56" fmla="*/ 2441 w 3960"/>
              <a:gd name="T57" fmla="*/ 1249 h 3826"/>
              <a:gd name="T58" fmla="*/ 2849 w 3960"/>
              <a:gd name="T59" fmla="*/ 2267 h 3826"/>
              <a:gd name="T60" fmla="*/ 2847 w 3960"/>
              <a:gd name="T61" fmla="*/ 1357 h 3826"/>
              <a:gd name="T62" fmla="*/ 3364 w 3960"/>
              <a:gd name="T63" fmla="*/ 1518 h 3826"/>
              <a:gd name="T64" fmla="*/ 3691 w 3960"/>
              <a:gd name="T65" fmla="*/ 2799 h 3826"/>
              <a:gd name="T66" fmla="*/ 2849 w 3960"/>
              <a:gd name="T67" fmla="*/ 2267 h 3826"/>
              <a:gd name="T68" fmla="*/ 3458 w 3960"/>
              <a:gd name="T69" fmla="*/ 3068 h 3826"/>
              <a:gd name="T70" fmla="*/ 3691 w 3960"/>
              <a:gd name="T71" fmla="*/ 3556 h 38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3960" h="3826">
                <a:moveTo>
                  <a:pt x="3825" y="0"/>
                </a:moveTo>
                <a:lnTo>
                  <a:pt x="143" y="0"/>
                </a:lnTo>
                <a:cubicBezTo>
                  <a:pt x="141" y="0"/>
                  <a:pt x="140" y="1"/>
                  <a:pt x="139" y="1"/>
                </a:cubicBezTo>
                <a:cubicBezTo>
                  <a:pt x="137" y="1"/>
                  <a:pt x="136" y="0"/>
                  <a:pt x="135" y="0"/>
                </a:cubicBezTo>
                <a:cubicBezTo>
                  <a:pt x="60" y="0"/>
                  <a:pt x="0" y="61"/>
                  <a:pt x="0" y="135"/>
                </a:cubicBezTo>
                <a:lnTo>
                  <a:pt x="0" y="3691"/>
                </a:lnTo>
                <a:cubicBezTo>
                  <a:pt x="0" y="3765"/>
                  <a:pt x="60" y="3826"/>
                  <a:pt x="135" y="3826"/>
                </a:cubicBezTo>
                <a:lnTo>
                  <a:pt x="1024" y="3826"/>
                </a:lnTo>
                <a:cubicBezTo>
                  <a:pt x="1072" y="3826"/>
                  <a:pt x="1117" y="3800"/>
                  <a:pt x="1141" y="3758"/>
                </a:cubicBezTo>
                <a:cubicBezTo>
                  <a:pt x="1165" y="3716"/>
                  <a:pt x="1164" y="3664"/>
                  <a:pt x="1140" y="3623"/>
                </a:cubicBezTo>
                <a:lnTo>
                  <a:pt x="797" y="3038"/>
                </a:lnTo>
                <a:cubicBezTo>
                  <a:pt x="1133" y="2943"/>
                  <a:pt x="1381" y="2633"/>
                  <a:pt x="1381" y="2267"/>
                </a:cubicBezTo>
                <a:lnTo>
                  <a:pt x="1381" y="1502"/>
                </a:lnTo>
                <a:cubicBezTo>
                  <a:pt x="1425" y="1513"/>
                  <a:pt x="1471" y="1518"/>
                  <a:pt x="1519" y="1518"/>
                </a:cubicBezTo>
                <a:cubicBezTo>
                  <a:pt x="1704" y="1518"/>
                  <a:pt x="1871" y="1432"/>
                  <a:pt x="1980" y="1298"/>
                </a:cubicBezTo>
                <a:cubicBezTo>
                  <a:pt x="2089" y="1432"/>
                  <a:pt x="2256" y="1518"/>
                  <a:pt x="2441" y="1518"/>
                </a:cubicBezTo>
                <a:cubicBezTo>
                  <a:pt x="2489" y="1518"/>
                  <a:pt x="2535" y="1513"/>
                  <a:pt x="2579" y="1502"/>
                </a:cubicBezTo>
                <a:lnTo>
                  <a:pt x="2579" y="2267"/>
                </a:lnTo>
                <a:cubicBezTo>
                  <a:pt x="2579" y="2633"/>
                  <a:pt x="2827" y="2943"/>
                  <a:pt x="3163" y="3038"/>
                </a:cubicBezTo>
                <a:lnTo>
                  <a:pt x="2820" y="3623"/>
                </a:lnTo>
                <a:cubicBezTo>
                  <a:pt x="2796" y="3664"/>
                  <a:pt x="2795" y="3716"/>
                  <a:pt x="2819" y="3758"/>
                </a:cubicBezTo>
                <a:cubicBezTo>
                  <a:pt x="2843" y="3800"/>
                  <a:pt x="2888" y="3826"/>
                  <a:pt x="2936" y="3826"/>
                </a:cubicBezTo>
                <a:lnTo>
                  <a:pt x="3825" y="3826"/>
                </a:lnTo>
                <a:cubicBezTo>
                  <a:pt x="3900" y="3826"/>
                  <a:pt x="3960" y="3765"/>
                  <a:pt x="3960" y="3691"/>
                </a:cubicBezTo>
                <a:lnTo>
                  <a:pt x="3960" y="918"/>
                </a:lnTo>
                <a:lnTo>
                  <a:pt x="3960" y="135"/>
                </a:lnTo>
                <a:cubicBezTo>
                  <a:pt x="3960" y="61"/>
                  <a:pt x="3900" y="0"/>
                  <a:pt x="3825" y="0"/>
                </a:cubicBezTo>
                <a:close/>
                <a:moveTo>
                  <a:pt x="269" y="3556"/>
                </a:moveTo>
                <a:lnTo>
                  <a:pt x="269" y="3068"/>
                </a:lnTo>
                <a:lnTo>
                  <a:pt x="502" y="3068"/>
                </a:lnTo>
                <a:lnTo>
                  <a:pt x="788" y="3556"/>
                </a:lnTo>
                <a:lnTo>
                  <a:pt x="269" y="3556"/>
                </a:lnTo>
                <a:close/>
                <a:moveTo>
                  <a:pt x="1111" y="1378"/>
                </a:moveTo>
                <a:lnTo>
                  <a:pt x="1111" y="2267"/>
                </a:lnTo>
                <a:cubicBezTo>
                  <a:pt x="1111" y="2560"/>
                  <a:pt x="873" y="2799"/>
                  <a:pt x="579" y="2799"/>
                </a:cubicBezTo>
                <a:lnTo>
                  <a:pt x="269" y="2799"/>
                </a:lnTo>
                <a:lnTo>
                  <a:pt x="269" y="1420"/>
                </a:lnTo>
                <a:cubicBezTo>
                  <a:pt x="363" y="1482"/>
                  <a:pt x="475" y="1518"/>
                  <a:pt x="596" y="1518"/>
                </a:cubicBezTo>
                <a:cubicBezTo>
                  <a:pt x="782" y="1518"/>
                  <a:pt x="948" y="1432"/>
                  <a:pt x="1057" y="1298"/>
                </a:cubicBezTo>
                <a:cubicBezTo>
                  <a:pt x="1074" y="1319"/>
                  <a:pt x="1093" y="1339"/>
                  <a:pt x="1113" y="1357"/>
                </a:cubicBezTo>
                <a:cubicBezTo>
                  <a:pt x="1112" y="1364"/>
                  <a:pt x="1111" y="1371"/>
                  <a:pt x="1111" y="1378"/>
                </a:cubicBezTo>
                <a:close/>
                <a:moveTo>
                  <a:pt x="2115" y="918"/>
                </a:moveTo>
                <a:cubicBezTo>
                  <a:pt x="2115" y="844"/>
                  <a:pt x="2054" y="784"/>
                  <a:pt x="1980" y="784"/>
                </a:cubicBezTo>
                <a:cubicBezTo>
                  <a:pt x="1906" y="784"/>
                  <a:pt x="1845" y="844"/>
                  <a:pt x="1845" y="918"/>
                </a:cubicBezTo>
                <a:cubicBezTo>
                  <a:pt x="1845" y="1101"/>
                  <a:pt x="1699" y="1249"/>
                  <a:pt x="1519" y="1249"/>
                </a:cubicBezTo>
                <a:cubicBezTo>
                  <a:pt x="1339" y="1249"/>
                  <a:pt x="1192" y="1101"/>
                  <a:pt x="1192" y="918"/>
                </a:cubicBezTo>
                <a:cubicBezTo>
                  <a:pt x="1192" y="844"/>
                  <a:pt x="1132" y="784"/>
                  <a:pt x="1057" y="784"/>
                </a:cubicBezTo>
                <a:cubicBezTo>
                  <a:pt x="983" y="784"/>
                  <a:pt x="923" y="844"/>
                  <a:pt x="923" y="918"/>
                </a:cubicBezTo>
                <a:cubicBezTo>
                  <a:pt x="923" y="1101"/>
                  <a:pt x="776" y="1249"/>
                  <a:pt x="596" y="1249"/>
                </a:cubicBezTo>
                <a:cubicBezTo>
                  <a:pt x="416" y="1249"/>
                  <a:pt x="270" y="1101"/>
                  <a:pt x="269" y="919"/>
                </a:cubicBezTo>
                <a:lnTo>
                  <a:pt x="276" y="270"/>
                </a:lnTo>
                <a:lnTo>
                  <a:pt x="3691" y="270"/>
                </a:lnTo>
                <a:lnTo>
                  <a:pt x="3691" y="918"/>
                </a:lnTo>
                <a:cubicBezTo>
                  <a:pt x="3691" y="1101"/>
                  <a:pt x="3544" y="1249"/>
                  <a:pt x="3364" y="1249"/>
                </a:cubicBezTo>
                <a:cubicBezTo>
                  <a:pt x="3184" y="1249"/>
                  <a:pt x="3037" y="1101"/>
                  <a:pt x="3037" y="918"/>
                </a:cubicBezTo>
                <a:cubicBezTo>
                  <a:pt x="3037" y="844"/>
                  <a:pt x="2977" y="784"/>
                  <a:pt x="2903" y="784"/>
                </a:cubicBezTo>
                <a:cubicBezTo>
                  <a:pt x="2828" y="784"/>
                  <a:pt x="2768" y="844"/>
                  <a:pt x="2768" y="918"/>
                </a:cubicBezTo>
                <a:cubicBezTo>
                  <a:pt x="2768" y="1101"/>
                  <a:pt x="2621" y="1249"/>
                  <a:pt x="2441" y="1249"/>
                </a:cubicBezTo>
                <a:cubicBezTo>
                  <a:pt x="2261" y="1249"/>
                  <a:pt x="2115" y="1101"/>
                  <a:pt x="2115" y="918"/>
                </a:cubicBezTo>
                <a:close/>
                <a:moveTo>
                  <a:pt x="2849" y="2267"/>
                </a:moveTo>
                <a:lnTo>
                  <a:pt x="2849" y="1378"/>
                </a:lnTo>
                <a:cubicBezTo>
                  <a:pt x="2849" y="1371"/>
                  <a:pt x="2848" y="1364"/>
                  <a:pt x="2847" y="1357"/>
                </a:cubicBezTo>
                <a:cubicBezTo>
                  <a:pt x="2867" y="1339"/>
                  <a:pt x="2886" y="1319"/>
                  <a:pt x="2903" y="1298"/>
                </a:cubicBezTo>
                <a:cubicBezTo>
                  <a:pt x="3012" y="1432"/>
                  <a:pt x="3178" y="1518"/>
                  <a:pt x="3364" y="1518"/>
                </a:cubicBezTo>
                <a:cubicBezTo>
                  <a:pt x="3485" y="1518"/>
                  <a:pt x="3597" y="1482"/>
                  <a:pt x="3691" y="1420"/>
                </a:cubicBezTo>
                <a:lnTo>
                  <a:pt x="3691" y="2799"/>
                </a:lnTo>
                <a:lnTo>
                  <a:pt x="3381" y="2799"/>
                </a:lnTo>
                <a:cubicBezTo>
                  <a:pt x="3087" y="2799"/>
                  <a:pt x="2849" y="2560"/>
                  <a:pt x="2849" y="2267"/>
                </a:cubicBezTo>
                <a:close/>
                <a:moveTo>
                  <a:pt x="3172" y="3556"/>
                </a:moveTo>
                <a:lnTo>
                  <a:pt x="3458" y="3068"/>
                </a:lnTo>
                <a:lnTo>
                  <a:pt x="3691" y="3068"/>
                </a:lnTo>
                <a:lnTo>
                  <a:pt x="3691" y="3556"/>
                </a:lnTo>
                <a:lnTo>
                  <a:pt x="3172" y="355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89" name="stage_109057">
            <a:extLst>
              <a:ext uri="{FF2B5EF4-FFF2-40B4-BE49-F238E27FC236}">
                <a16:creationId xmlns:a16="http://schemas.microsoft.com/office/drawing/2014/main" id="{0B7CE616-C597-4759-B412-B21CBF64810C}"/>
              </a:ext>
            </a:extLst>
          </p:cNvPr>
          <p:cNvSpPr>
            <a:spLocks noChangeAspect="1"/>
          </p:cNvSpPr>
          <p:nvPr/>
        </p:nvSpPr>
        <p:spPr bwMode="auto">
          <a:xfrm>
            <a:off x="10671088" y="5179931"/>
            <a:ext cx="924896" cy="892286"/>
          </a:xfrm>
          <a:custGeom>
            <a:avLst/>
            <a:gdLst>
              <a:gd name="T0" fmla="*/ 143 w 3960"/>
              <a:gd name="T1" fmla="*/ 0 h 3826"/>
              <a:gd name="T2" fmla="*/ 135 w 3960"/>
              <a:gd name="T3" fmla="*/ 0 h 3826"/>
              <a:gd name="T4" fmla="*/ 0 w 3960"/>
              <a:gd name="T5" fmla="*/ 3691 h 3826"/>
              <a:gd name="T6" fmla="*/ 1024 w 3960"/>
              <a:gd name="T7" fmla="*/ 3826 h 3826"/>
              <a:gd name="T8" fmla="*/ 1140 w 3960"/>
              <a:gd name="T9" fmla="*/ 3623 h 3826"/>
              <a:gd name="T10" fmla="*/ 1381 w 3960"/>
              <a:gd name="T11" fmla="*/ 2267 h 3826"/>
              <a:gd name="T12" fmla="*/ 1519 w 3960"/>
              <a:gd name="T13" fmla="*/ 1518 h 3826"/>
              <a:gd name="T14" fmla="*/ 2441 w 3960"/>
              <a:gd name="T15" fmla="*/ 1518 h 3826"/>
              <a:gd name="T16" fmla="*/ 2579 w 3960"/>
              <a:gd name="T17" fmla="*/ 2267 h 3826"/>
              <a:gd name="T18" fmla="*/ 2820 w 3960"/>
              <a:gd name="T19" fmla="*/ 3623 h 3826"/>
              <a:gd name="T20" fmla="*/ 2936 w 3960"/>
              <a:gd name="T21" fmla="*/ 3826 h 3826"/>
              <a:gd name="T22" fmla="*/ 3960 w 3960"/>
              <a:gd name="T23" fmla="*/ 3691 h 3826"/>
              <a:gd name="T24" fmla="*/ 3960 w 3960"/>
              <a:gd name="T25" fmla="*/ 135 h 3826"/>
              <a:gd name="T26" fmla="*/ 269 w 3960"/>
              <a:gd name="T27" fmla="*/ 3556 h 3826"/>
              <a:gd name="T28" fmla="*/ 502 w 3960"/>
              <a:gd name="T29" fmla="*/ 3068 h 3826"/>
              <a:gd name="T30" fmla="*/ 269 w 3960"/>
              <a:gd name="T31" fmla="*/ 3556 h 3826"/>
              <a:gd name="T32" fmla="*/ 1111 w 3960"/>
              <a:gd name="T33" fmla="*/ 2267 h 3826"/>
              <a:gd name="T34" fmla="*/ 269 w 3960"/>
              <a:gd name="T35" fmla="*/ 2799 h 3826"/>
              <a:gd name="T36" fmla="*/ 596 w 3960"/>
              <a:gd name="T37" fmla="*/ 1518 h 3826"/>
              <a:gd name="T38" fmla="*/ 1113 w 3960"/>
              <a:gd name="T39" fmla="*/ 1357 h 3826"/>
              <a:gd name="T40" fmla="*/ 2115 w 3960"/>
              <a:gd name="T41" fmla="*/ 918 h 3826"/>
              <a:gd name="T42" fmla="*/ 1845 w 3960"/>
              <a:gd name="T43" fmla="*/ 918 h 3826"/>
              <a:gd name="T44" fmla="*/ 1192 w 3960"/>
              <a:gd name="T45" fmla="*/ 918 h 3826"/>
              <a:gd name="T46" fmla="*/ 923 w 3960"/>
              <a:gd name="T47" fmla="*/ 918 h 3826"/>
              <a:gd name="T48" fmla="*/ 269 w 3960"/>
              <a:gd name="T49" fmla="*/ 919 h 3826"/>
              <a:gd name="T50" fmla="*/ 3691 w 3960"/>
              <a:gd name="T51" fmla="*/ 270 h 3826"/>
              <a:gd name="T52" fmla="*/ 3364 w 3960"/>
              <a:gd name="T53" fmla="*/ 1249 h 3826"/>
              <a:gd name="T54" fmla="*/ 2903 w 3960"/>
              <a:gd name="T55" fmla="*/ 784 h 3826"/>
              <a:gd name="T56" fmla="*/ 2441 w 3960"/>
              <a:gd name="T57" fmla="*/ 1249 h 3826"/>
              <a:gd name="T58" fmla="*/ 2849 w 3960"/>
              <a:gd name="T59" fmla="*/ 2267 h 3826"/>
              <a:gd name="T60" fmla="*/ 2847 w 3960"/>
              <a:gd name="T61" fmla="*/ 1357 h 3826"/>
              <a:gd name="T62" fmla="*/ 3364 w 3960"/>
              <a:gd name="T63" fmla="*/ 1518 h 3826"/>
              <a:gd name="T64" fmla="*/ 3691 w 3960"/>
              <a:gd name="T65" fmla="*/ 2799 h 3826"/>
              <a:gd name="T66" fmla="*/ 2849 w 3960"/>
              <a:gd name="T67" fmla="*/ 2267 h 3826"/>
              <a:gd name="T68" fmla="*/ 3458 w 3960"/>
              <a:gd name="T69" fmla="*/ 3068 h 3826"/>
              <a:gd name="T70" fmla="*/ 3691 w 3960"/>
              <a:gd name="T71" fmla="*/ 3556 h 38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3960" h="3826">
                <a:moveTo>
                  <a:pt x="3825" y="0"/>
                </a:moveTo>
                <a:lnTo>
                  <a:pt x="143" y="0"/>
                </a:lnTo>
                <a:cubicBezTo>
                  <a:pt x="141" y="0"/>
                  <a:pt x="140" y="1"/>
                  <a:pt x="139" y="1"/>
                </a:cubicBezTo>
                <a:cubicBezTo>
                  <a:pt x="137" y="1"/>
                  <a:pt x="136" y="0"/>
                  <a:pt x="135" y="0"/>
                </a:cubicBezTo>
                <a:cubicBezTo>
                  <a:pt x="60" y="0"/>
                  <a:pt x="0" y="61"/>
                  <a:pt x="0" y="135"/>
                </a:cubicBezTo>
                <a:lnTo>
                  <a:pt x="0" y="3691"/>
                </a:lnTo>
                <a:cubicBezTo>
                  <a:pt x="0" y="3765"/>
                  <a:pt x="60" y="3826"/>
                  <a:pt x="135" y="3826"/>
                </a:cubicBezTo>
                <a:lnTo>
                  <a:pt x="1024" y="3826"/>
                </a:lnTo>
                <a:cubicBezTo>
                  <a:pt x="1072" y="3826"/>
                  <a:pt x="1117" y="3800"/>
                  <a:pt x="1141" y="3758"/>
                </a:cubicBezTo>
                <a:cubicBezTo>
                  <a:pt x="1165" y="3716"/>
                  <a:pt x="1164" y="3664"/>
                  <a:pt x="1140" y="3623"/>
                </a:cubicBezTo>
                <a:lnTo>
                  <a:pt x="797" y="3038"/>
                </a:lnTo>
                <a:cubicBezTo>
                  <a:pt x="1133" y="2943"/>
                  <a:pt x="1381" y="2633"/>
                  <a:pt x="1381" y="2267"/>
                </a:cubicBezTo>
                <a:lnTo>
                  <a:pt x="1381" y="1502"/>
                </a:lnTo>
                <a:cubicBezTo>
                  <a:pt x="1425" y="1513"/>
                  <a:pt x="1471" y="1518"/>
                  <a:pt x="1519" y="1518"/>
                </a:cubicBezTo>
                <a:cubicBezTo>
                  <a:pt x="1704" y="1518"/>
                  <a:pt x="1871" y="1432"/>
                  <a:pt x="1980" y="1298"/>
                </a:cubicBezTo>
                <a:cubicBezTo>
                  <a:pt x="2089" y="1432"/>
                  <a:pt x="2256" y="1518"/>
                  <a:pt x="2441" y="1518"/>
                </a:cubicBezTo>
                <a:cubicBezTo>
                  <a:pt x="2489" y="1518"/>
                  <a:pt x="2535" y="1513"/>
                  <a:pt x="2579" y="1502"/>
                </a:cubicBezTo>
                <a:lnTo>
                  <a:pt x="2579" y="2267"/>
                </a:lnTo>
                <a:cubicBezTo>
                  <a:pt x="2579" y="2633"/>
                  <a:pt x="2827" y="2943"/>
                  <a:pt x="3163" y="3038"/>
                </a:cubicBezTo>
                <a:lnTo>
                  <a:pt x="2820" y="3623"/>
                </a:lnTo>
                <a:cubicBezTo>
                  <a:pt x="2796" y="3664"/>
                  <a:pt x="2795" y="3716"/>
                  <a:pt x="2819" y="3758"/>
                </a:cubicBezTo>
                <a:cubicBezTo>
                  <a:pt x="2843" y="3800"/>
                  <a:pt x="2888" y="3826"/>
                  <a:pt x="2936" y="3826"/>
                </a:cubicBezTo>
                <a:lnTo>
                  <a:pt x="3825" y="3826"/>
                </a:lnTo>
                <a:cubicBezTo>
                  <a:pt x="3900" y="3826"/>
                  <a:pt x="3960" y="3765"/>
                  <a:pt x="3960" y="3691"/>
                </a:cubicBezTo>
                <a:lnTo>
                  <a:pt x="3960" y="918"/>
                </a:lnTo>
                <a:lnTo>
                  <a:pt x="3960" y="135"/>
                </a:lnTo>
                <a:cubicBezTo>
                  <a:pt x="3960" y="61"/>
                  <a:pt x="3900" y="0"/>
                  <a:pt x="3825" y="0"/>
                </a:cubicBezTo>
                <a:close/>
                <a:moveTo>
                  <a:pt x="269" y="3556"/>
                </a:moveTo>
                <a:lnTo>
                  <a:pt x="269" y="3068"/>
                </a:lnTo>
                <a:lnTo>
                  <a:pt x="502" y="3068"/>
                </a:lnTo>
                <a:lnTo>
                  <a:pt x="788" y="3556"/>
                </a:lnTo>
                <a:lnTo>
                  <a:pt x="269" y="3556"/>
                </a:lnTo>
                <a:close/>
                <a:moveTo>
                  <a:pt x="1111" y="1378"/>
                </a:moveTo>
                <a:lnTo>
                  <a:pt x="1111" y="2267"/>
                </a:lnTo>
                <a:cubicBezTo>
                  <a:pt x="1111" y="2560"/>
                  <a:pt x="873" y="2799"/>
                  <a:pt x="579" y="2799"/>
                </a:cubicBezTo>
                <a:lnTo>
                  <a:pt x="269" y="2799"/>
                </a:lnTo>
                <a:lnTo>
                  <a:pt x="269" y="1420"/>
                </a:lnTo>
                <a:cubicBezTo>
                  <a:pt x="363" y="1482"/>
                  <a:pt x="475" y="1518"/>
                  <a:pt x="596" y="1518"/>
                </a:cubicBezTo>
                <a:cubicBezTo>
                  <a:pt x="782" y="1518"/>
                  <a:pt x="948" y="1432"/>
                  <a:pt x="1057" y="1298"/>
                </a:cubicBezTo>
                <a:cubicBezTo>
                  <a:pt x="1074" y="1319"/>
                  <a:pt x="1093" y="1339"/>
                  <a:pt x="1113" y="1357"/>
                </a:cubicBezTo>
                <a:cubicBezTo>
                  <a:pt x="1112" y="1364"/>
                  <a:pt x="1111" y="1371"/>
                  <a:pt x="1111" y="1378"/>
                </a:cubicBezTo>
                <a:close/>
                <a:moveTo>
                  <a:pt x="2115" y="918"/>
                </a:moveTo>
                <a:cubicBezTo>
                  <a:pt x="2115" y="844"/>
                  <a:pt x="2054" y="784"/>
                  <a:pt x="1980" y="784"/>
                </a:cubicBezTo>
                <a:cubicBezTo>
                  <a:pt x="1906" y="784"/>
                  <a:pt x="1845" y="844"/>
                  <a:pt x="1845" y="918"/>
                </a:cubicBezTo>
                <a:cubicBezTo>
                  <a:pt x="1845" y="1101"/>
                  <a:pt x="1699" y="1249"/>
                  <a:pt x="1519" y="1249"/>
                </a:cubicBezTo>
                <a:cubicBezTo>
                  <a:pt x="1339" y="1249"/>
                  <a:pt x="1192" y="1101"/>
                  <a:pt x="1192" y="918"/>
                </a:cubicBezTo>
                <a:cubicBezTo>
                  <a:pt x="1192" y="844"/>
                  <a:pt x="1132" y="784"/>
                  <a:pt x="1057" y="784"/>
                </a:cubicBezTo>
                <a:cubicBezTo>
                  <a:pt x="983" y="784"/>
                  <a:pt x="923" y="844"/>
                  <a:pt x="923" y="918"/>
                </a:cubicBezTo>
                <a:cubicBezTo>
                  <a:pt x="923" y="1101"/>
                  <a:pt x="776" y="1249"/>
                  <a:pt x="596" y="1249"/>
                </a:cubicBezTo>
                <a:cubicBezTo>
                  <a:pt x="416" y="1249"/>
                  <a:pt x="270" y="1101"/>
                  <a:pt x="269" y="919"/>
                </a:cubicBezTo>
                <a:lnTo>
                  <a:pt x="276" y="270"/>
                </a:lnTo>
                <a:lnTo>
                  <a:pt x="3691" y="270"/>
                </a:lnTo>
                <a:lnTo>
                  <a:pt x="3691" y="918"/>
                </a:lnTo>
                <a:cubicBezTo>
                  <a:pt x="3691" y="1101"/>
                  <a:pt x="3544" y="1249"/>
                  <a:pt x="3364" y="1249"/>
                </a:cubicBezTo>
                <a:cubicBezTo>
                  <a:pt x="3184" y="1249"/>
                  <a:pt x="3037" y="1101"/>
                  <a:pt x="3037" y="918"/>
                </a:cubicBezTo>
                <a:cubicBezTo>
                  <a:pt x="3037" y="844"/>
                  <a:pt x="2977" y="784"/>
                  <a:pt x="2903" y="784"/>
                </a:cubicBezTo>
                <a:cubicBezTo>
                  <a:pt x="2828" y="784"/>
                  <a:pt x="2768" y="844"/>
                  <a:pt x="2768" y="918"/>
                </a:cubicBezTo>
                <a:cubicBezTo>
                  <a:pt x="2768" y="1101"/>
                  <a:pt x="2621" y="1249"/>
                  <a:pt x="2441" y="1249"/>
                </a:cubicBezTo>
                <a:cubicBezTo>
                  <a:pt x="2261" y="1249"/>
                  <a:pt x="2115" y="1101"/>
                  <a:pt x="2115" y="918"/>
                </a:cubicBezTo>
                <a:close/>
                <a:moveTo>
                  <a:pt x="2849" y="2267"/>
                </a:moveTo>
                <a:lnTo>
                  <a:pt x="2849" y="1378"/>
                </a:lnTo>
                <a:cubicBezTo>
                  <a:pt x="2849" y="1371"/>
                  <a:pt x="2848" y="1364"/>
                  <a:pt x="2847" y="1357"/>
                </a:cubicBezTo>
                <a:cubicBezTo>
                  <a:pt x="2867" y="1339"/>
                  <a:pt x="2886" y="1319"/>
                  <a:pt x="2903" y="1298"/>
                </a:cubicBezTo>
                <a:cubicBezTo>
                  <a:pt x="3012" y="1432"/>
                  <a:pt x="3178" y="1518"/>
                  <a:pt x="3364" y="1518"/>
                </a:cubicBezTo>
                <a:cubicBezTo>
                  <a:pt x="3485" y="1518"/>
                  <a:pt x="3597" y="1482"/>
                  <a:pt x="3691" y="1420"/>
                </a:cubicBezTo>
                <a:lnTo>
                  <a:pt x="3691" y="2799"/>
                </a:lnTo>
                <a:lnTo>
                  <a:pt x="3381" y="2799"/>
                </a:lnTo>
                <a:cubicBezTo>
                  <a:pt x="3087" y="2799"/>
                  <a:pt x="2849" y="2560"/>
                  <a:pt x="2849" y="2267"/>
                </a:cubicBezTo>
                <a:close/>
                <a:moveTo>
                  <a:pt x="3172" y="3556"/>
                </a:moveTo>
                <a:lnTo>
                  <a:pt x="3458" y="3068"/>
                </a:lnTo>
                <a:lnTo>
                  <a:pt x="3691" y="3068"/>
                </a:lnTo>
                <a:lnTo>
                  <a:pt x="3691" y="3556"/>
                </a:lnTo>
                <a:lnTo>
                  <a:pt x="3172" y="355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</p:spTree>
    <p:custDataLst>
      <p:tags r:id="rId1"/>
    </p:custDataLst>
    <p:extLst>
      <p:ext uri="{BB962C8B-B14F-4D97-AF65-F5344CB8AC3E}">
        <p14:creationId xmlns:p14="http://schemas.microsoft.com/office/powerpoint/2010/main" val="30159910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>
            <a:extLst>
              <a:ext uri="{FF2B5EF4-FFF2-40B4-BE49-F238E27FC236}">
                <a16:creationId xmlns:a16="http://schemas.microsoft.com/office/drawing/2014/main" id="{1AA21687-9CB3-40C6-866D-71C085427FEF}"/>
              </a:ext>
            </a:extLst>
          </p:cNvPr>
          <p:cNvSpPr txBox="1"/>
          <p:nvPr/>
        </p:nvSpPr>
        <p:spPr>
          <a:xfrm>
            <a:off x="3843560" y="787400"/>
            <a:ext cx="7770909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800" dirty="0" err="1">
                <a:ln w="76200" cap="rnd">
                  <a:solidFill>
                    <a:schemeClr val="accent1">
                      <a:alpha val="5000"/>
                    </a:schemeClr>
                  </a:solidFill>
                </a:ln>
                <a:noFill/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Jie</a:t>
            </a:r>
            <a:r>
              <a:rPr lang="en-US" altLang="zh-CN" sz="13800" dirty="0">
                <a:ln w="76200" cap="rnd">
                  <a:solidFill>
                    <a:schemeClr val="accent1">
                      <a:alpha val="5000"/>
                    </a:schemeClr>
                  </a:solidFill>
                </a:ln>
                <a:noFill/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 Shao</a:t>
            </a:r>
            <a:endParaRPr lang="zh-CN" altLang="en-US" sz="13800" dirty="0">
              <a:ln w="76200" cap="rnd">
                <a:solidFill>
                  <a:schemeClr val="accent1">
                    <a:alpha val="5000"/>
                  </a:schemeClr>
                </a:solidFill>
              </a:ln>
              <a:noFill/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120" name="思想气泡: 云 119">
            <a:extLst>
              <a:ext uri="{FF2B5EF4-FFF2-40B4-BE49-F238E27FC236}">
                <a16:creationId xmlns:a16="http://schemas.microsoft.com/office/drawing/2014/main" id="{091C7264-793B-40C4-AD42-2E2CAF301D46}"/>
              </a:ext>
            </a:extLst>
          </p:cNvPr>
          <p:cNvSpPr/>
          <p:nvPr/>
        </p:nvSpPr>
        <p:spPr>
          <a:xfrm>
            <a:off x="708113" y="988384"/>
            <a:ext cx="3962714" cy="2856628"/>
          </a:xfrm>
          <a:prstGeom prst="cloudCallout">
            <a:avLst>
              <a:gd name="adj1" fmla="val 76289"/>
              <a:gd name="adj2" fmla="val 58563"/>
            </a:avLst>
          </a:prstGeom>
          <a:pattFill prst="wdDnDiag">
            <a:fgClr>
              <a:schemeClr val="accent1">
                <a:lumMod val="60000"/>
                <a:lumOff val="40000"/>
              </a:schemeClr>
            </a:fgClr>
            <a:bgClr>
              <a:schemeClr val="accent1">
                <a:lumMod val="75000"/>
              </a:schemeClr>
            </a:bgClr>
          </a:pattFill>
          <a:ln w="793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思想气泡: 云 8">
            <a:extLst>
              <a:ext uri="{FF2B5EF4-FFF2-40B4-BE49-F238E27FC236}">
                <a16:creationId xmlns:a16="http://schemas.microsoft.com/office/drawing/2014/main" id="{8723D910-E932-43ED-B714-0C1D216895E7}"/>
              </a:ext>
            </a:extLst>
          </p:cNvPr>
          <p:cNvSpPr/>
          <p:nvPr/>
        </p:nvSpPr>
        <p:spPr>
          <a:xfrm>
            <a:off x="575591" y="855862"/>
            <a:ext cx="3962714" cy="2856628"/>
          </a:xfrm>
          <a:prstGeom prst="cloudCallout">
            <a:avLst>
              <a:gd name="adj1" fmla="val 78853"/>
              <a:gd name="adj2" fmla="val 63136"/>
            </a:avLst>
          </a:prstGeom>
          <a:pattFill prst="lgGrid">
            <a:fgClr>
              <a:schemeClr val="accent2"/>
            </a:fgClr>
            <a:bgClr>
              <a:schemeClr val="bg1"/>
            </a:bgClr>
          </a:pattFill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BAE1102A-D129-4EE8-81CE-61B41BE909A9}"/>
              </a:ext>
            </a:extLst>
          </p:cNvPr>
          <p:cNvGrpSpPr/>
          <p:nvPr/>
        </p:nvGrpSpPr>
        <p:grpSpPr>
          <a:xfrm>
            <a:off x="679710" y="4006152"/>
            <a:ext cx="3168997" cy="467911"/>
            <a:chOff x="679710" y="4006152"/>
            <a:chExt cx="3168997" cy="467911"/>
          </a:xfrm>
        </p:grpSpPr>
        <p:sp>
          <p:nvSpPr>
            <p:cNvPr id="109" name="play-right-triangle-arrow-sketch_59785">
              <a:extLst>
                <a:ext uri="{FF2B5EF4-FFF2-40B4-BE49-F238E27FC236}">
                  <a16:creationId xmlns:a16="http://schemas.microsoft.com/office/drawing/2014/main" id="{DD207ACC-3928-48F4-ACA1-955274CD297B}"/>
                </a:ext>
              </a:extLst>
            </p:cNvPr>
            <p:cNvSpPr>
              <a:spLocks noChangeAspect="1"/>
            </p:cNvSpPr>
            <p:nvPr/>
          </p:nvSpPr>
          <p:spPr bwMode="auto">
            <a:xfrm rot="10800000" flipH="1">
              <a:off x="679710" y="4006152"/>
              <a:ext cx="338195" cy="467911"/>
            </a:xfrm>
            <a:custGeom>
              <a:avLst/>
              <a:gdLst>
                <a:gd name="T0" fmla="*/ 325000 h 606722"/>
                <a:gd name="T1" fmla="*/ 325000 h 606722"/>
                <a:gd name="T2" fmla="*/ 325000 h 606722"/>
                <a:gd name="T3" fmla="*/ 325000 h 606722"/>
                <a:gd name="T4" fmla="*/ 325000 h 606722"/>
                <a:gd name="T5" fmla="*/ 325000 h 606722"/>
                <a:gd name="T6" fmla="*/ 325000 h 606722"/>
                <a:gd name="T7" fmla="*/ 325000 h 606722"/>
                <a:gd name="T8" fmla="*/ 325000 h 606722"/>
                <a:gd name="T9" fmla="*/ 325000 h 606722"/>
                <a:gd name="T10" fmla="*/ 325000 h 606722"/>
                <a:gd name="T11" fmla="*/ 325000 h 606722"/>
                <a:gd name="T12" fmla="*/ 325000 h 606722"/>
                <a:gd name="T13" fmla="*/ 325000 h 606722"/>
                <a:gd name="T14" fmla="*/ 325000 h 606722"/>
                <a:gd name="T15" fmla="*/ 325000 h 606722"/>
                <a:gd name="T16" fmla="*/ 325000 h 606722"/>
                <a:gd name="T17" fmla="*/ 325000 h 606722"/>
                <a:gd name="T18" fmla="*/ 325000 h 606722"/>
                <a:gd name="T19" fmla="*/ 325000 h 606722"/>
                <a:gd name="T20" fmla="*/ 325000 h 606722"/>
                <a:gd name="T21" fmla="*/ 325000 h 606722"/>
                <a:gd name="T22" fmla="*/ 325000 h 606722"/>
                <a:gd name="T23" fmla="*/ 325000 h 606722"/>
                <a:gd name="T24" fmla="*/ 325000 h 606722"/>
                <a:gd name="T25" fmla="*/ 325000 h 606722"/>
                <a:gd name="T26" fmla="*/ 325000 h 606722"/>
                <a:gd name="T27" fmla="*/ 325000 h 606722"/>
                <a:gd name="T28" fmla="*/ 325000 h 606722"/>
                <a:gd name="T29" fmla="*/ 325000 h 606722"/>
                <a:gd name="T30" fmla="*/ 325000 h 606722"/>
                <a:gd name="T31" fmla="*/ 325000 h 606722"/>
                <a:gd name="T32" fmla="*/ 325000 h 606722"/>
                <a:gd name="T33" fmla="*/ 325000 h 606722"/>
                <a:gd name="T34" fmla="*/ 325000 h 606722"/>
                <a:gd name="T35" fmla="*/ 325000 h 606722"/>
                <a:gd name="T36" fmla="*/ 325000 h 606722"/>
                <a:gd name="T37" fmla="*/ 325000 h 606722"/>
                <a:gd name="T38" fmla="*/ 325000 h 606722"/>
                <a:gd name="T39" fmla="*/ 325000 h 606722"/>
                <a:gd name="T40" fmla="*/ 325000 h 606722"/>
                <a:gd name="T41" fmla="*/ 325000 h 606722"/>
                <a:gd name="T42" fmla="*/ 325000 h 606722"/>
                <a:gd name="T43" fmla="*/ 325000 h 606722"/>
                <a:gd name="T44" fmla="*/ 325000 h 606722"/>
                <a:gd name="T45" fmla="*/ 325000 h 606722"/>
                <a:gd name="T46" fmla="*/ 325000 h 606722"/>
                <a:gd name="T47" fmla="*/ 325000 h 606722"/>
                <a:gd name="T48" fmla="*/ 325000 h 606722"/>
                <a:gd name="T49" fmla="*/ 325000 h 606722"/>
                <a:gd name="T50" fmla="*/ 325000 h 606722"/>
                <a:gd name="T51" fmla="*/ 325000 h 606722"/>
                <a:gd name="T52" fmla="*/ 325000 h 606722"/>
                <a:gd name="T53" fmla="*/ 325000 h 606722"/>
                <a:gd name="T54" fmla="*/ 325000 h 606722"/>
                <a:gd name="T55" fmla="*/ 325000 h 606722"/>
                <a:gd name="T56" fmla="*/ 325000 h 606722"/>
                <a:gd name="T57" fmla="*/ 325000 h 606722"/>
                <a:gd name="T58" fmla="*/ 325000 h 606722"/>
                <a:gd name="T59" fmla="*/ 325000 h 606722"/>
                <a:gd name="T60" fmla="*/ 325000 h 606722"/>
                <a:gd name="T61" fmla="*/ 325000 h 606722"/>
                <a:gd name="T62" fmla="*/ 325000 h 606722"/>
                <a:gd name="T63" fmla="*/ 325000 h 606722"/>
                <a:gd name="T64" fmla="*/ 325000 h 606722"/>
                <a:gd name="T65" fmla="*/ 325000 h 606722"/>
                <a:gd name="T66" fmla="*/ 325000 h 606722"/>
                <a:gd name="T67" fmla="*/ 325000 h 606722"/>
                <a:gd name="T68" fmla="*/ 325000 h 606722"/>
                <a:gd name="T69" fmla="*/ 325000 h 606722"/>
                <a:gd name="T70" fmla="*/ 325000 h 606722"/>
                <a:gd name="T71" fmla="*/ 325000 h 6067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890" h="2619">
                  <a:moveTo>
                    <a:pt x="1879" y="1290"/>
                  </a:moveTo>
                  <a:cubicBezTo>
                    <a:pt x="1815" y="1025"/>
                    <a:pt x="1451" y="817"/>
                    <a:pt x="1241" y="675"/>
                  </a:cubicBezTo>
                  <a:cubicBezTo>
                    <a:pt x="925" y="459"/>
                    <a:pt x="583" y="271"/>
                    <a:pt x="242" y="95"/>
                  </a:cubicBezTo>
                  <a:cubicBezTo>
                    <a:pt x="232" y="0"/>
                    <a:pt x="84" y="2"/>
                    <a:pt x="86" y="101"/>
                  </a:cubicBezTo>
                  <a:cubicBezTo>
                    <a:pt x="88" y="236"/>
                    <a:pt x="87" y="372"/>
                    <a:pt x="84" y="508"/>
                  </a:cubicBezTo>
                  <a:cubicBezTo>
                    <a:pt x="72" y="512"/>
                    <a:pt x="65" y="533"/>
                    <a:pt x="79" y="543"/>
                  </a:cubicBezTo>
                  <a:cubicBezTo>
                    <a:pt x="81" y="544"/>
                    <a:pt x="82" y="545"/>
                    <a:pt x="83" y="546"/>
                  </a:cubicBezTo>
                  <a:cubicBezTo>
                    <a:pt x="66" y="1218"/>
                    <a:pt x="0" y="1895"/>
                    <a:pt x="61" y="2561"/>
                  </a:cubicBezTo>
                  <a:cubicBezTo>
                    <a:pt x="65" y="2603"/>
                    <a:pt x="102" y="2619"/>
                    <a:pt x="131" y="2609"/>
                  </a:cubicBezTo>
                  <a:cubicBezTo>
                    <a:pt x="138" y="2610"/>
                    <a:pt x="145" y="2610"/>
                    <a:pt x="152" y="2607"/>
                  </a:cubicBezTo>
                  <a:cubicBezTo>
                    <a:pt x="490" y="2503"/>
                    <a:pt x="797" y="2292"/>
                    <a:pt x="1078" y="2084"/>
                  </a:cubicBezTo>
                  <a:cubicBezTo>
                    <a:pt x="1327" y="1899"/>
                    <a:pt x="1676" y="1651"/>
                    <a:pt x="1817" y="1363"/>
                  </a:cubicBezTo>
                  <a:cubicBezTo>
                    <a:pt x="1854" y="1365"/>
                    <a:pt x="1890" y="1336"/>
                    <a:pt x="1879" y="1290"/>
                  </a:cubicBezTo>
                  <a:close/>
                  <a:moveTo>
                    <a:pt x="173" y="2488"/>
                  </a:moveTo>
                  <a:cubicBezTo>
                    <a:pt x="180" y="2415"/>
                    <a:pt x="186" y="2342"/>
                    <a:pt x="192" y="2268"/>
                  </a:cubicBezTo>
                  <a:cubicBezTo>
                    <a:pt x="243" y="2314"/>
                    <a:pt x="299" y="2359"/>
                    <a:pt x="359" y="2386"/>
                  </a:cubicBezTo>
                  <a:cubicBezTo>
                    <a:pt x="298" y="2421"/>
                    <a:pt x="236" y="2455"/>
                    <a:pt x="173" y="2488"/>
                  </a:cubicBezTo>
                  <a:close/>
                  <a:moveTo>
                    <a:pt x="411" y="2357"/>
                  </a:moveTo>
                  <a:cubicBezTo>
                    <a:pt x="374" y="2330"/>
                    <a:pt x="334" y="2308"/>
                    <a:pt x="296" y="2283"/>
                  </a:cubicBezTo>
                  <a:cubicBezTo>
                    <a:pt x="262" y="2260"/>
                    <a:pt x="229" y="2233"/>
                    <a:pt x="198" y="2206"/>
                  </a:cubicBezTo>
                  <a:cubicBezTo>
                    <a:pt x="203" y="2135"/>
                    <a:pt x="208" y="2063"/>
                    <a:pt x="213" y="1992"/>
                  </a:cubicBezTo>
                  <a:cubicBezTo>
                    <a:pt x="265" y="2042"/>
                    <a:pt x="318" y="2091"/>
                    <a:pt x="372" y="2138"/>
                  </a:cubicBezTo>
                  <a:cubicBezTo>
                    <a:pt x="420" y="2180"/>
                    <a:pt x="482" y="2246"/>
                    <a:pt x="547" y="2273"/>
                  </a:cubicBezTo>
                  <a:cubicBezTo>
                    <a:pt x="502" y="2302"/>
                    <a:pt x="457" y="2330"/>
                    <a:pt x="411" y="2357"/>
                  </a:cubicBezTo>
                  <a:close/>
                  <a:moveTo>
                    <a:pt x="605" y="2236"/>
                  </a:moveTo>
                  <a:cubicBezTo>
                    <a:pt x="550" y="2174"/>
                    <a:pt x="460" y="2130"/>
                    <a:pt x="396" y="2078"/>
                  </a:cubicBezTo>
                  <a:cubicBezTo>
                    <a:pt x="334" y="2027"/>
                    <a:pt x="275" y="1974"/>
                    <a:pt x="217" y="1920"/>
                  </a:cubicBezTo>
                  <a:cubicBezTo>
                    <a:pt x="220" y="1872"/>
                    <a:pt x="222" y="1823"/>
                    <a:pt x="224" y="1775"/>
                  </a:cubicBezTo>
                  <a:cubicBezTo>
                    <a:pt x="329" y="1848"/>
                    <a:pt x="424" y="1934"/>
                    <a:pt x="518" y="2020"/>
                  </a:cubicBezTo>
                  <a:cubicBezTo>
                    <a:pt x="570" y="2069"/>
                    <a:pt x="626" y="2131"/>
                    <a:pt x="687" y="2182"/>
                  </a:cubicBezTo>
                  <a:cubicBezTo>
                    <a:pt x="660" y="2200"/>
                    <a:pt x="633" y="2219"/>
                    <a:pt x="605" y="2236"/>
                  </a:cubicBezTo>
                  <a:close/>
                  <a:moveTo>
                    <a:pt x="757" y="2134"/>
                  </a:moveTo>
                  <a:cubicBezTo>
                    <a:pt x="685" y="2068"/>
                    <a:pt x="600" y="2009"/>
                    <a:pt x="531" y="1949"/>
                  </a:cubicBezTo>
                  <a:cubicBezTo>
                    <a:pt x="435" y="1866"/>
                    <a:pt x="335" y="1786"/>
                    <a:pt x="227" y="1719"/>
                  </a:cubicBezTo>
                  <a:cubicBezTo>
                    <a:pt x="229" y="1685"/>
                    <a:pt x="230" y="1652"/>
                    <a:pt x="231" y="1618"/>
                  </a:cubicBezTo>
                  <a:cubicBezTo>
                    <a:pt x="370" y="1686"/>
                    <a:pt x="498" y="1774"/>
                    <a:pt x="624" y="1864"/>
                  </a:cubicBezTo>
                  <a:cubicBezTo>
                    <a:pt x="703" y="1921"/>
                    <a:pt x="780" y="1996"/>
                    <a:pt x="863" y="2057"/>
                  </a:cubicBezTo>
                  <a:cubicBezTo>
                    <a:pt x="828" y="2083"/>
                    <a:pt x="793" y="2109"/>
                    <a:pt x="757" y="2134"/>
                  </a:cubicBezTo>
                  <a:close/>
                  <a:moveTo>
                    <a:pt x="1055" y="1908"/>
                  </a:moveTo>
                  <a:cubicBezTo>
                    <a:pt x="1012" y="1944"/>
                    <a:pt x="969" y="1977"/>
                    <a:pt x="925" y="2011"/>
                  </a:cubicBezTo>
                  <a:cubicBezTo>
                    <a:pt x="828" y="1928"/>
                    <a:pt x="703" y="1861"/>
                    <a:pt x="606" y="1794"/>
                  </a:cubicBezTo>
                  <a:cubicBezTo>
                    <a:pt x="487" y="1712"/>
                    <a:pt x="364" y="1636"/>
                    <a:pt x="233" y="1577"/>
                  </a:cubicBezTo>
                  <a:cubicBezTo>
                    <a:pt x="237" y="1488"/>
                    <a:pt x="239" y="1399"/>
                    <a:pt x="242" y="1311"/>
                  </a:cubicBezTo>
                  <a:cubicBezTo>
                    <a:pt x="475" y="1539"/>
                    <a:pt x="770" y="1765"/>
                    <a:pt x="1054" y="1907"/>
                  </a:cubicBezTo>
                  <a:cubicBezTo>
                    <a:pt x="1055" y="1907"/>
                    <a:pt x="1055" y="1907"/>
                    <a:pt x="1056" y="1907"/>
                  </a:cubicBezTo>
                  <a:cubicBezTo>
                    <a:pt x="1056" y="1908"/>
                    <a:pt x="1055" y="1908"/>
                    <a:pt x="1055" y="1908"/>
                  </a:cubicBezTo>
                  <a:close/>
                  <a:moveTo>
                    <a:pt x="1094" y="1874"/>
                  </a:moveTo>
                  <a:cubicBezTo>
                    <a:pt x="1093" y="1870"/>
                    <a:pt x="1091" y="1867"/>
                    <a:pt x="1087" y="1864"/>
                  </a:cubicBezTo>
                  <a:cubicBezTo>
                    <a:pt x="962" y="1756"/>
                    <a:pt x="811" y="1677"/>
                    <a:pt x="674" y="1586"/>
                  </a:cubicBezTo>
                  <a:cubicBezTo>
                    <a:pt x="522" y="1485"/>
                    <a:pt x="380" y="1373"/>
                    <a:pt x="244" y="1253"/>
                  </a:cubicBezTo>
                  <a:cubicBezTo>
                    <a:pt x="247" y="1156"/>
                    <a:pt x="248" y="1060"/>
                    <a:pt x="250" y="964"/>
                  </a:cubicBezTo>
                  <a:cubicBezTo>
                    <a:pt x="574" y="1227"/>
                    <a:pt x="893" y="1508"/>
                    <a:pt x="1237" y="1742"/>
                  </a:cubicBezTo>
                  <a:cubicBezTo>
                    <a:pt x="1191" y="1787"/>
                    <a:pt x="1144" y="1831"/>
                    <a:pt x="1094" y="1874"/>
                  </a:cubicBezTo>
                  <a:close/>
                  <a:moveTo>
                    <a:pt x="1290" y="1689"/>
                  </a:moveTo>
                  <a:cubicBezTo>
                    <a:pt x="960" y="1411"/>
                    <a:pt x="601" y="1155"/>
                    <a:pt x="250" y="900"/>
                  </a:cubicBezTo>
                  <a:cubicBezTo>
                    <a:pt x="251" y="823"/>
                    <a:pt x="251" y="746"/>
                    <a:pt x="251" y="669"/>
                  </a:cubicBezTo>
                  <a:cubicBezTo>
                    <a:pt x="652" y="955"/>
                    <a:pt x="1070" y="1202"/>
                    <a:pt x="1432" y="1544"/>
                  </a:cubicBezTo>
                  <a:cubicBezTo>
                    <a:pt x="1385" y="1592"/>
                    <a:pt x="1338" y="1641"/>
                    <a:pt x="1290" y="1689"/>
                  </a:cubicBezTo>
                  <a:close/>
                  <a:moveTo>
                    <a:pt x="970" y="1062"/>
                  </a:moveTo>
                  <a:cubicBezTo>
                    <a:pt x="735" y="905"/>
                    <a:pt x="488" y="767"/>
                    <a:pt x="251" y="613"/>
                  </a:cubicBezTo>
                  <a:cubicBezTo>
                    <a:pt x="250" y="556"/>
                    <a:pt x="249" y="499"/>
                    <a:pt x="248" y="443"/>
                  </a:cubicBezTo>
                  <a:cubicBezTo>
                    <a:pt x="671" y="775"/>
                    <a:pt x="1123" y="1112"/>
                    <a:pt x="1581" y="1392"/>
                  </a:cubicBezTo>
                  <a:cubicBezTo>
                    <a:pt x="1550" y="1423"/>
                    <a:pt x="1518" y="1455"/>
                    <a:pt x="1487" y="1486"/>
                  </a:cubicBezTo>
                  <a:cubicBezTo>
                    <a:pt x="1361" y="1308"/>
                    <a:pt x="1147" y="1179"/>
                    <a:pt x="970" y="1062"/>
                  </a:cubicBezTo>
                  <a:close/>
                  <a:moveTo>
                    <a:pt x="1646" y="1330"/>
                  </a:moveTo>
                  <a:cubicBezTo>
                    <a:pt x="1397" y="1160"/>
                    <a:pt x="1145" y="993"/>
                    <a:pt x="898" y="820"/>
                  </a:cubicBezTo>
                  <a:cubicBezTo>
                    <a:pt x="688" y="673"/>
                    <a:pt x="478" y="505"/>
                    <a:pt x="248" y="389"/>
                  </a:cubicBezTo>
                  <a:cubicBezTo>
                    <a:pt x="247" y="336"/>
                    <a:pt x="247" y="282"/>
                    <a:pt x="246" y="229"/>
                  </a:cubicBezTo>
                  <a:cubicBezTo>
                    <a:pt x="482" y="374"/>
                    <a:pt x="725" y="510"/>
                    <a:pt x="958" y="663"/>
                  </a:cubicBezTo>
                  <a:cubicBezTo>
                    <a:pt x="1132" y="778"/>
                    <a:pt x="1303" y="898"/>
                    <a:pt x="1465" y="1031"/>
                  </a:cubicBezTo>
                  <a:cubicBezTo>
                    <a:pt x="1553" y="1104"/>
                    <a:pt x="1622" y="1197"/>
                    <a:pt x="1702" y="1278"/>
                  </a:cubicBezTo>
                  <a:cubicBezTo>
                    <a:pt x="1683" y="1295"/>
                    <a:pt x="1665" y="1313"/>
                    <a:pt x="1646" y="13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3980117B-C577-478C-AB89-FAA0B11ED989}"/>
                </a:ext>
              </a:extLst>
            </p:cNvPr>
            <p:cNvSpPr txBox="1"/>
            <p:nvPr/>
          </p:nvSpPr>
          <p:spPr>
            <a:xfrm>
              <a:off x="1144935" y="4055441"/>
              <a:ext cx="27037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在这里填写一大段介绍</a:t>
              </a: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2E2529C0-B8F4-41A4-B46A-CE7A21B75A18}"/>
              </a:ext>
            </a:extLst>
          </p:cNvPr>
          <p:cNvGrpSpPr/>
          <p:nvPr/>
        </p:nvGrpSpPr>
        <p:grpSpPr>
          <a:xfrm>
            <a:off x="679710" y="4804862"/>
            <a:ext cx="3168997" cy="467911"/>
            <a:chOff x="679710" y="4804862"/>
            <a:chExt cx="3168997" cy="467911"/>
          </a:xfrm>
        </p:grpSpPr>
        <p:sp>
          <p:nvSpPr>
            <p:cNvPr id="110" name="play-right-triangle-arrow-sketch_59785">
              <a:extLst>
                <a:ext uri="{FF2B5EF4-FFF2-40B4-BE49-F238E27FC236}">
                  <a16:creationId xmlns:a16="http://schemas.microsoft.com/office/drawing/2014/main" id="{7D03096E-A972-48C6-9C4E-47E29FC828E8}"/>
                </a:ext>
              </a:extLst>
            </p:cNvPr>
            <p:cNvSpPr>
              <a:spLocks noChangeAspect="1"/>
            </p:cNvSpPr>
            <p:nvPr/>
          </p:nvSpPr>
          <p:spPr bwMode="auto">
            <a:xfrm rot="10800000" flipH="1">
              <a:off x="679710" y="4804862"/>
              <a:ext cx="338195" cy="467911"/>
            </a:xfrm>
            <a:custGeom>
              <a:avLst/>
              <a:gdLst>
                <a:gd name="T0" fmla="*/ 325000 h 606722"/>
                <a:gd name="T1" fmla="*/ 325000 h 606722"/>
                <a:gd name="T2" fmla="*/ 325000 h 606722"/>
                <a:gd name="T3" fmla="*/ 325000 h 606722"/>
                <a:gd name="T4" fmla="*/ 325000 h 606722"/>
                <a:gd name="T5" fmla="*/ 325000 h 606722"/>
                <a:gd name="T6" fmla="*/ 325000 h 606722"/>
                <a:gd name="T7" fmla="*/ 325000 h 606722"/>
                <a:gd name="T8" fmla="*/ 325000 h 606722"/>
                <a:gd name="T9" fmla="*/ 325000 h 606722"/>
                <a:gd name="T10" fmla="*/ 325000 h 606722"/>
                <a:gd name="T11" fmla="*/ 325000 h 606722"/>
                <a:gd name="T12" fmla="*/ 325000 h 606722"/>
                <a:gd name="T13" fmla="*/ 325000 h 606722"/>
                <a:gd name="T14" fmla="*/ 325000 h 606722"/>
                <a:gd name="T15" fmla="*/ 325000 h 606722"/>
                <a:gd name="T16" fmla="*/ 325000 h 606722"/>
                <a:gd name="T17" fmla="*/ 325000 h 606722"/>
                <a:gd name="T18" fmla="*/ 325000 h 606722"/>
                <a:gd name="T19" fmla="*/ 325000 h 606722"/>
                <a:gd name="T20" fmla="*/ 325000 h 606722"/>
                <a:gd name="T21" fmla="*/ 325000 h 606722"/>
                <a:gd name="T22" fmla="*/ 325000 h 606722"/>
                <a:gd name="T23" fmla="*/ 325000 h 606722"/>
                <a:gd name="T24" fmla="*/ 325000 h 606722"/>
                <a:gd name="T25" fmla="*/ 325000 h 606722"/>
                <a:gd name="T26" fmla="*/ 325000 h 606722"/>
                <a:gd name="T27" fmla="*/ 325000 h 606722"/>
                <a:gd name="T28" fmla="*/ 325000 h 606722"/>
                <a:gd name="T29" fmla="*/ 325000 h 606722"/>
                <a:gd name="T30" fmla="*/ 325000 h 606722"/>
                <a:gd name="T31" fmla="*/ 325000 h 606722"/>
                <a:gd name="T32" fmla="*/ 325000 h 606722"/>
                <a:gd name="T33" fmla="*/ 325000 h 606722"/>
                <a:gd name="T34" fmla="*/ 325000 h 606722"/>
                <a:gd name="T35" fmla="*/ 325000 h 606722"/>
                <a:gd name="T36" fmla="*/ 325000 h 606722"/>
                <a:gd name="T37" fmla="*/ 325000 h 606722"/>
                <a:gd name="T38" fmla="*/ 325000 h 606722"/>
                <a:gd name="T39" fmla="*/ 325000 h 606722"/>
                <a:gd name="T40" fmla="*/ 325000 h 606722"/>
                <a:gd name="T41" fmla="*/ 325000 h 606722"/>
                <a:gd name="T42" fmla="*/ 325000 h 606722"/>
                <a:gd name="T43" fmla="*/ 325000 h 606722"/>
                <a:gd name="T44" fmla="*/ 325000 h 606722"/>
                <a:gd name="T45" fmla="*/ 325000 h 606722"/>
                <a:gd name="T46" fmla="*/ 325000 h 606722"/>
                <a:gd name="T47" fmla="*/ 325000 h 606722"/>
                <a:gd name="T48" fmla="*/ 325000 h 606722"/>
                <a:gd name="T49" fmla="*/ 325000 h 606722"/>
                <a:gd name="T50" fmla="*/ 325000 h 606722"/>
                <a:gd name="T51" fmla="*/ 325000 h 606722"/>
                <a:gd name="T52" fmla="*/ 325000 h 606722"/>
                <a:gd name="T53" fmla="*/ 325000 h 606722"/>
                <a:gd name="T54" fmla="*/ 325000 h 606722"/>
                <a:gd name="T55" fmla="*/ 325000 h 606722"/>
                <a:gd name="T56" fmla="*/ 325000 h 606722"/>
                <a:gd name="T57" fmla="*/ 325000 h 606722"/>
                <a:gd name="T58" fmla="*/ 325000 h 606722"/>
                <a:gd name="T59" fmla="*/ 325000 h 606722"/>
                <a:gd name="T60" fmla="*/ 325000 h 606722"/>
                <a:gd name="T61" fmla="*/ 325000 h 606722"/>
                <a:gd name="T62" fmla="*/ 325000 h 606722"/>
                <a:gd name="T63" fmla="*/ 325000 h 606722"/>
                <a:gd name="T64" fmla="*/ 325000 h 606722"/>
                <a:gd name="T65" fmla="*/ 325000 h 606722"/>
                <a:gd name="T66" fmla="*/ 325000 h 606722"/>
                <a:gd name="T67" fmla="*/ 325000 h 606722"/>
                <a:gd name="T68" fmla="*/ 325000 h 606722"/>
                <a:gd name="T69" fmla="*/ 325000 h 606722"/>
                <a:gd name="T70" fmla="*/ 325000 h 606722"/>
                <a:gd name="T71" fmla="*/ 325000 h 6067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890" h="2619">
                  <a:moveTo>
                    <a:pt x="1879" y="1290"/>
                  </a:moveTo>
                  <a:cubicBezTo>
                    <a:pt x="1815" y="1025"/>
                    <a:pt x="1451" y="817"/>
                    <a:pt x="1241" y="675"/>
                  </a:cubicBezTo>
                  <a:cubicBezTo>
                    <a:pt x="925" y="459"/>
                    <a:pt x="583" y="271"/>
                    <a:pt x="242" y="95"/>
                  </a:cubicBezTo>
                  <a:cubicBezTo>
                    <a:pt x="232" y="0"/>
                    <a:pt x="84" y="2"/>
                    <a:pt x="86" y="101"/>
                  </a:cubicBezTo>
                  <a:cubicBezTo>
                    <a:pt x="88" y="236"/>
                    <a:pt x="87" y="372"/>
                    <a:pt x="84" y="508"/>
                  </a:cubicBezTo>
                  <a:cubicBezTo>
                    <a:pt x="72" y="512"/>
                    <a:pt x="65" y="533"/>
                    <a:pt x="79" y="543"/>
                  </a:cubicBezTo>
                  <a:cubicBezTo>
                    <a:pt x="81" y="544"/>
                    <a:pt x="82" y="545"/>
                    <a:pt x="83" y="546"/>
                  </a:cubicBezTo>
                  <a:cubicBezTo>
                    <a:pt x="66" y="1218"/>
                    <a:pt x="0" y="1895"/>
                    <a:pt x="61" y="2561"/>
                  </a:cubicBezTo>
                  <a:cubicBezTo>
                    <a:pt x="65" y="2603"/>
                    <a:pt x="102" y="2619"/>
                    <a:pt x="131" y="2609"/>
                  </a:cubicBezTo>
                  <a:cubicBezTo>
                    <a:pt x="138" y="2610"/>
                    <a:pt x="145" y="2610"/>
                    <a:pt x="152" y="2607"/>
                  </a:cubicBezTo>
                  <a:cubicBezTo>
                    <a:pt x="490" y="2503"/>
                    <a:pt x="797" y="2292"/>
                    <a:pt x="1078" y="2084"/>
                  </a:cubicBezTo>
                  <a:cubicBezTo>
                    <a:pt x="1327" y="1899"/>
                    <a:pt x="1676" y="1651"/>
                    <a:pt x="1817" y="1363"/>
                  </a:cubicBezTo>
                  <a:cubicBezTo>
                    <a:pt x="1854" y="1365"/>
                    <a:pt x="1890" y="1336"/>
                    <a:pt x="1879" y="1290"/>
                  </a:cubicBezTo>
                  <a:close/>
                  <a:moveTo>
                    <a:pt x="173" y="2488"/>
                  </a:moveTo>
                  <a:cubicBezTo>
                    <a:pt x="180" y="2415"/>
                    <a:pt x="186" y="2342"/>
                    <a:pt x="192" y="2268"/>
                  </a:cubicBezTo>
                  <a:cubicBezTo>
                    <a:pt x="243" y="2314"/>
                    <a:pt x="299" y="2359"/>
                    <a:pt x="359" y="2386"/>
                  </a:cubicBezTo>
                  <a:cubicBezTo>
                    <a:pt x="298" y="2421"/>
                    <a:pt x="236" y="2455"/>
                    <a:pt x="173" y="2488"/>
                  </a:cubicBezTo>
                  <a:close/>
                  <a:moveTo>
                    <a:pt x="411" y="2357"/>
                  </a:moveTo>
                  <a:cubicBezTo>
                    <a:pt x="374" y="2330"/>
                    <a:pt x="334" y="2308"/>
                    <a:pt x="296" y="2283"/>
                  </a:cubicBezTo>
                  <a:cubicBezTo>
                    <a:pt x="262" y="2260"/>
                    <a:pt x="229" y="2233"/>
                    <a:pt x="198" y="2206"/>
                  </a:cubicBezTo>
                  <a:cubicBezTo>
                    <a:pt x="203" y="2135"/>
                    <a:pt x="208" y="2063"/>
                    <a:pt x="213" y="1992"/>
                  </a:cubicBezTo>
                  <a:cubicBezTo>
                    <a:pt x="265" y="2042"/>
                    <a:pt x="318" y="2091"/>
                    <a:pt x="372" y="2138"/>
                  </a:cubicBezTo>
                  <a:cubicBezTo>
                    <a:pt x="420" y="2180"/>
                    <a:pt x="482" y="2246"/>
                    <a:pt x="547" y="2273"/>
                  </a:cubicBezTo>
                  <a:cubicBezTo>
                    <a:pt x="502" y="2302"/>
                    <a:pt x="457" y="2330"/>
                    <a:pt x="411" y="2357"/>
                  </a:cubicBezTo>
                  <a:close/>
                  <a:moveTo>
                    <a:pt x="605" y="2236"/>
                  </a:moveTo>
                  <a:cubicBezTo>
                    <a:pt x="550" y="2174"/>
                    <a:pt x="460" y="2130"/>
                    <a:pt x="396" y="2078"/>
                  </a:cubicBezTo>
                  <a:cubicBezTo>
                    <a:pt x="334" y="2027"/>
                    <a:pt x="275" y="1974"/>
                    <a:pt x="217" y="1920"/>
                  </a:cubicBezTo>
                  <a:cubicBezTo>
                    <a:pt x="220" y="1872"/>
                    <a:pt x="222" y="1823"/>
                    <a:pt x="224" y="1775"/>
                  </a:cubicBezTo>
                  <a:cubicBezTo>
                    <a:pt x="329" y="1848"/>
                    <a:pt x="424" y="1934"/>
                    <a:pt x="518" y="2020"/>
                  </a:cubicBezTo>
                  <a:cubicBezTo>
                    <a:pt x="570" y="2069"/>
                    <a:pt x="626" y="2131"/>
                    <a:pt x="687" y="2182"/>
                  </a:cubicBezTo>
                  <a:cubicBezTo>
                    <a:pt x="660" y="2200"/>
                    <a:pt x="633" y="2219"/>
                    <a:pt x="605" y="2236"/>
                  </a:cubicBezTo>
                  <a:close/>
                  <a:moveTo>
                    <a:pt x="757" y="2134"/>
                  </a:moveTo>
                  <a:cubicBezTo>
                    <a:pt x="685" y="2068"/>
                    <a:pt x="600" y="2009"/>
                    <a:pt x="531" y="1949"/>
                  </a:cubicBezTo>
                  <a:cubicBezTo>
                    <a:pt x="435" y="1866"/>
                    <a:pt x="335" y="1786"/>
                    <a:pt x="227" y="1719"/>
                  </a:cubicBezTo>
                  <a:cubicBezTo>
                    <a:pt x="229" y="1685"/>
                    <a:pt x="230" y="1652"/>
                    <a:pt x="231" y="1618"/>
                  </a:cubicBezTo>
                  <a:cubicBezTo>
                    <a:pt x="370" y="1686"/>
                    <a:pt x="498" y="1774"/>
                    <a:pt x="624" y="1864"/>
                  </a:cubicBezTo>
                  <a:cubicBezTo>
                    <a:pt x="703" y="1921"/>
                    <a:pt x="780" y="1996"/>
                    <a:pt x="863" y="2057"/>
                  </a:cubicBezTo>
                  <a:cubicBezTo>
                    <a:pt x="828" y="2083"/>
                    <a:pt x="793" y="2109"/>
                    <a:pt x="757" y="2134"/>
                  </a:cubicBezTo>
                  <a:close/>
                  <a:moveTo>
                    <a:pt x="1055" y="1908"/>
                  </a:moveTo>
                  <a:cubicBezTo>
                    <a:pt x="1012" y="1944"/>
                    <a:pt x="969" y="1977"/>
                    <a:pt x="925" y="2011"/>
                  </a:cubicBezTo>
                  <a:cubicBezTo>
                    <a:pt x="828" y="1928"/>
                    <a:pt x="703" y="1861"/>
                    <a:pt x="606" y="1794"/>
                  </a:cubicBezTo>
                  <a:cubicBezTo>
                    <a:pt x="487" y="1712"/>
                    <a:pt x="364" y="1636"/>
                    <a:pt x="233" y="1577"/>
                  </a:cubicBezTo>
                  <a:cubicBezTo>
                    <a:pt x="237" y="1488"/>
                    <a:pt x="239" y="1399"/>
                    <a:pt x="242" y="1311"/>
                  </a:cubicBezTo>
                  <a:cubicBezTo>
                    <a:pt x="475" y="1539"/>
                    <a:pt x="770" y="1765"/>
                    <a:pt x="1054" y="1907"/>
                  </a:cubicBezTo>
                  <a:cubicBezTo>
                    <a:pt x="1055" y="1907"/>
                    <a:pt x="1055" y="1907"/>
                    <a:pt x="1056" y="1907"/>
                  </a:cubicBezTo>
                  <a:cubicBezTo>
                    <a:pt x="1056" y="1908"/>
                    <a:pt x="1055" y="1908"/>
                    <a:pt x="1055" y="1908"/>
                  </a:cubicBezTo>
                  <a:close/>
                  <a:moveTo>
                    <a:pt x="1094" y="1874"/>
                  </a:moveTo>
                  <a:cubicBezTo>
                    <a:pt x="1093" y="1870"/>
                    <a:pt x="1091" y="1867"/>
                    <a:pt x="1087" y="1864"/>
                  </a:cubicBezTo>
                  <a:cubicBezTo>
                    <a:pt x="962" y="1756"/>
                    <a:pt x="811" y="1677"/>
                    <a:pt x="674" y="1586"/>
                  </a:cubicBezTo>
                  <a:cubicBezTo>
                    <a:pt x="522" y="1485"/>
                    <a:pt x="380" y="1373"/>
                    <a:pt x="244" y="1253"/>
                  </a:cubicBezTo>
                  <a:cubicBezTo>
                    <a:pt x="247" y="1156"/>
                    <a:pt x="248" y="1060"/>
                    <a:pt x="250" y="964"/>
                  </a:cubicBezTo>
                  <a:cubicBezTo>
                    <a:pt x="574" y="1227"/>
                    <a:pt x="893" y="1508"/>
                    <a:pt x="1237" y="1742"/>
                  </a:cubicBezTo>
                  <a:cubicBezTo>
                    <a:pt x="1191" y="1787"/>
                    <a:pt x="1144" y="1831"/>
                    <a:pt x="1094" y="1874"/>
                  </a:cubicBezTo>
                  <a:close/>
                  <a:moveTo>
                    <a:pt x="1290" y="1689"/>
                  </a:moveTo>
                  <a:cubicBezTo>
                    <a:pt x="960" y="1411"/>
                    <a:pt x="601" y="1155"/>
                    <a:pt x="250" y="900"/>
                  </a:cubicBezTo>
                  <a:cubicBezTo>
                    <a:pt x="251" y="823"/>
                    <a:pt x="251" y="746"/>
                    <a:pt x="251" y="669"/>
                  </a:cubicBezTo>
                  <a:cubicBezTo>
                    <a:pt x="652" y="955"/>
                    <a:pt x="1070" y="1202"/>
                    <a:pt x="1432" y="1544"/>
                  </a:cubicBezTo>
                  <a:cubicBezTo>
                    <a:pt x="1385" y="1592"/>
                    <a:pt x="1338" y="1641"/>
                    <a:pt x="1290" y="1689"/>
                  </a:cubicBezTo>
                  <a:close/>
                  <a:moveTo>
                    <a:pt x="970" y="1062"/>
                  </a:moveTo>
                  <a:cubicBezTo>
                    <a:pt x="735" y="905"/>
                    <a:pt x="488" y="767"/>
                    <a:pt x="251" y="613"/>
                  </a:cubicBezTo>
                  <a:cubicBezTo>
                    <a:pt x="250" y="556"/>
                    <a:pt x="249" y="499"/>
                    <a:pt x="248" y="443"/>
                  </a:cubicBezTo>
                  <a:cubicBezTo>
                    <a:pt x="671" y="775"/>
                    <a:pt x="1123" y="1112"/>
                    <a:pt x="1581" y="1392"/>
                  </a:cubicBezTo>
                  <a:cubicBezTo>
                    <a:pt x="1550" y="1423"/>
                    <a:pt x="1518" y="1455"/>
                    <a:pt x="1487" y="1486"/>
                  </a:cubicBezTo>
                  <a:cubicBezTo>
                    <a:pt x="1361" y="1308"/>
                    <a:pt x="1147" y="1179"/>
                    <a:pt x="970" y="1062"/>
                  </a:cubicBezTo>
                  <a:close/>
                  <a:moveTo>
                    <a:pt x="1646" y="1330"/>
                  </a:moveTo>
                  <a:cubicBezTo>
                    <a:pt x="1397" y="1160"/>
                    <a:pt x="1145" y="993"/>
                    <a:pt x="898" y="820"/>
                  </a:cubicBezTo>
                  <a:cubicBezTo>
                    <a:pt x="688" y="673"/>
                    <a:pt x="478" y="505"/>
                    <a:pt x="248" y="389"/>
                  </a:cubicBezTo>
                  <a:cubicBezTo>
                    <a:pt x="247" y="336"/>
                    <a:pt x="247" y="282"/>
                    <a:pt x="246" y="229"/>
                  </a:cubicBezTo>
                  <a:cubicBezTo>
                    <a:pt x="482" y="374"/>
                    <a:pt x="725" y="510"/>
                    <a:pt x="958" y="663"/>
                  </a:cubicBezTo>
                  <a:cubicBezTo>
                    <a:pt x="1132" y="778"/>
                    <a:pt x="1303" y="898"/>
                    <a:pt x="1465" y="1031"/>
                  </a:cubicBezTo>
                  <a:cubicBezTo>
                    <a:pt x="1553" y="1104"/>
                    <a:pt x="1622" y="1197"/>
                    <a:pt x="1702" y="1278"/>
                  </a:cubicBezTo>
                  <a:cubicBezTo>
                    <a:pt x="1683" y="1295"/>
                    <a:pt x="1665" y="1313"/>
                    <a:pt x="1646" y="13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13" name="文本框 112">
              <a:extLst>
                <a:ext uri="{FF2B5EF4-FFF2-40B4-BE49-F238E27FC236}">
                  <a16:creationId xmlns:a16="http://schemas.microsoft.com/office/drawing/2014/main" id="{CB154DAF-93D2-44EE-8FC8-5AA59A3F5005}"/>
                </a:ext>
              </a:extLst>
            </p:cNvPr>
            <p:cNvSpPr txBox="1"/>
            <p:nvPr/>
          </p:nvSpPr>
          <p:spPr>
            <a:xfrm>
              <a:off x="1144935" y="4854151"/>
              <a:ext cx="27037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dist"/>
            </a:lstStyle>
            <a:p>
              <a:pPr algn="l"/>
              <a:r>
                <a:rPr lang="zh-CN" altLang="en-US" dirty="0"/>
                <a:t>在这里填写一大段介绍</a:t>
              </a:r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E480EE3C-5A75-40D5-B501-2D4940B675DC}"/>
              </a:ext>
            </a:extLst>
          </p:cNvPr>
          <p:cNvGrpSpPr/>
          <p:nvPr/>
        </p:nvGrpSpPr>
        <p:grpSpPr>
          <a:xfrm>
            <a:off x="679710" y="5603572"/>
            <a:ext cx="3168997" cy="467911"/>
            <a:chOff x="679710" y="5603572"/>
            <a:chExt cx="3168997" cy="467911"/>
          </a:xfrm>
        </p:grpSpPr>
        <p:sp>
          <p:nvSpPr>
            <p:cNvPr id="111" name="play-right-triangle-arrow-sketch_59785">
              <a:extLst>
                <a:ext uri="{FF2B5EF4-FFF2-40B4-BE49-F238E27FC236}">
                  <a16:creationId xmlns:a16="http://schemas.microsoft.com/office/drawing/2014/main" id="{CDC696F2-9007-43A6-B39B-0F8A3106683F}"/>
                </a:ext>
              </a:extLst>
            </p:cNvPr>
            <p:cNvSpPr>
              <a:spLocks noChangeAspect="1"/>
            </p:cNvSpPr>
            <p:nvPr/>
          </p:nvSpPr>
          <p:spPr bwMode="auto">
            <a:xfrm rot="10800000" flipH="1">
              <a:off x="679710" y="5603572"/>
              <a:ext cx="338195" cy="467911"/>
            </a:xfrm>
            <a:custGeom>
              <a:avLst/>
              <a:gdLst>
                <a:gd name="T0" fmla="*/ 325000 h 606722"/>
                <a:gd name="T1" fmla="*/ 325000 h 606722"/>
                <a:gd name="T2" fmla="*/ 325000 h 606722"/>
                <a:gd name="T3" fmla="*/ 325000 h 606722"/>
                <a:gd name="T4" fmla="*/ 325000 h 606722"/>
                <a:gd name="T5" fmla="*/ 325000 h 606722"/>
                <a:gd name="T6" fmla="*/ 325000 h 606722"/>
                <a:gd name="T7" fmla="*/ 325000 h 606722"/>
                <a:gd name="T8" fmla="*/ 325000 h 606722"/>
                <a:gd name="T9" fmla="*/ 325000 h 606722"/>
                <a:gd name="T10" fmla="*/ 325000 h 606722"/>
                <a:gd name="T11" fmla="*/ 325000 h 606722"/>
                <a:gd name="T12" fmla="*/ 325000 h 606722"/>
                <a:gd name="T13" fmla="*/ 325000 h 606722"/>
                <a:gd name="T14" fmla="*/ 325000 h 606722"/>
                <a:gd name="T15" fmla="*/ 325000 h 606722"/>
                <a:gd name="T16" fmla="*/ 325000 h 606722"/>
                <a:gd name="T17" fmla="*/ 325000 h 606722"/>
                <a:gd name="T18" fmla="*/ 325000 h 606722"/>
                <a:gd name="T19" fmla="*/ 325000 h 606722"/>
                <a:gd name="T20" fmla="*/ 325000 h 606722"/>
                <a:gd name="T21" fmla="*/ 325000 h 606722"/>
                <a:gd name="T22" fmla="*/ 325000 h 606722"/>
                <a:gd name="T23" fmla="*/ 325000 h 606722"/>
                <a:gd name="T24" fmla="*/ 325000 h 606722"/>
                <a:gd name="T25" fmla="*/ 325000 h 606722"/>
                <a:gd name="T26" fmla="*/ 325000 h 606722"/>
                <a:gd name="T27" fmla="*/ 325000 h 606722"/>
                <a:gd name="T28" fmla="*/ 325000 h 606722"/>
                <a:gd name="T29" fmla="*/ 325000 h 606722"/>
                <a:gd name="T30" fmla="*/ 325000 h 606722"/>
                <a:gd name="T31" fmla="*/ 325000 h 606722"/>
                <a:gd name="T32" fmla="*/ 325000 h 606722"/>
                <a:gd name="T33" fmla="*/ 325000 h 606722"/>
                <a:gd name="T34" fmla="*/ 325000 h 606722"/>
                <a:gd name="T35" fmla="*/ 325000 h 606722"/>
                <a:gd name="T36" fmla="*/ 325000 h 606722"/>
                <a:gd name="T37" fmla="*/ 325000 h 606722"/>
                <a:gd name="T38" fmla="*/ 325000 h 606722"/>
                <a:gd name="T39" fmla="*/ 325000 h 606722"/>
                <a:gd name="T40" fmla="*/ 325000 h 606722"/>
                <a:gd name="T41" fmla="*/ 325000 h 606722"/>
                <a:gd name="T42" fmla="*/ 325000 h 606722"/>
                <a:gd name="T43" fmla="*/ 325000 h 606722"/>
                <a:gd name="T44" fmla="*/ 325000 h 606722"/>
                <a:gd name="T45" fmla="*/ 325000 h 606722"/>
                <a:gd name="T46" fmla="*/ 325000 h 606722"/>
                <a:gd name="T47" fmla="*/ 325000 h 606722"/>
                <a:gd name="T48" fmla="*/ 325000 h 606722"/>
                <a:gd name="T49" fmla="*/ 325000 h 606722"/>
                <a:gd name="T50" fmla="*/ 325000 h 606722"/>
                <a:gd name="T51" fmla="*/ 325000 h 606722"/>
                <a:gd name="T52" fmla="*/ 325000 h 606722"/>
                <a:gd name="T53" fmla="*/ 325000 h 606722"/>
                <a:gd name="T54" fmla="*/ 325000 h 606722"/>
                <a:gd name="T55" fmla="*/ 325000 h 606722"/>
                <a:gd name="T56" fmla="*/ 325000 h 606722"/>
                <a:gd name="T57" fmla="*/ 325000 h 606722"/>
                <a:gd name="T58" fmla="*/ 325000 h 606722"/>
                <a:gd name="T59" fmla="*/ 325000 h 606722"/>
                <a:gd name="T60" fmla="*/ 325000 h 606722"/>
                <a:gd name="T61" fmla="*/ 325000 h 606722"/>
                <a:gd name="T62" fmla="*/ 325000 h 606722"/>
                <a:gd name="T63" fmla="*/ 325000 h 606722"/>
                <a:gd name="T64" fmla="*/ 325000 h 606722"/>
                <a:gd name="T65" fmla="*/ 325000 h 606722"/>
                <a:gd name="T66" fmla="*/ 325000 h 606722"/>
                <a:gd name="T67" fmla="*/ 325000 h 606722"/>
                <a:gd name="T68" fmla="*/ 325000 h 606722"/>
                <a:gd name="T69" fmla="*/ 325000 h 606722"/>
                <a:gd name="T70" fmla="*/ 325000 h 606722"/>
                <a:gd name="T71" fmla="*/ 325000 h 6067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890" h="2619">
                  <a:moveTo>
                    <a:pt x="1879" y="1290"/>
                  </a:moveTo>
                  <a:cubicBezTo>
                    <a:pt x="1815" y="1025"/>
                    <a:pt x="1451" y="817"/>
                    <a:pt x="1241" y="675"/>
                  </a:cubicBezTo>
                  <a:cubicBezTo>
                    <a:pt x="925" y="459"/>
                    <a:pt x="583" y="271"/>
                    <a:pt x="242" y="95"/>
                  </a:cubicBezTo>
                  <a:cubicBezTo>
                    <a:pt x="232" y="0"/>
                    <a:pt x="84" y="2"/>
                    <a:pt x="86" y="101"/>
                  </a:cubicBezTo>
                  <a:cubicBezTo>
                    <a:pt x="88" y="236"/>
                    <a:pt x="87" y="372"/>
                    <a:pt x="84" y="508"/>
                  </a:cubicBezTo>
                  <a:cubicBezTo>
                    <a:pt x="72" y="512"/>
                    <a:pt x="65" y="533"/>
                    <a:pt x="79" y="543"/>
                  </a:cubicBezTo>
                  <a:cubicBezTo>
                    <a:pt x="81" y="544"/>
                    <a:pt x="82" y="545"/>
                    <a:pt x="83" y="546"/>
                  </a:cubicBezTo>
                  <a:cubicBezTo>
                    <a:pt x="66" y="1218"/>
                    <a:pt x="0" y="1895"/>
                    <a:pt x="61" y="2561"/>
                  </a:cubicBezTo>
                  <a:cubicBezTo>
                    <a:pt x="65" y="2603"/>
                    <a:pt x="102" y="2619"/>
                    <a:pt x="131" y="2609"/>
                  </a:cubicBezTo>
                  <a:cubicBezTo>
                    <a:pt x="138" y="2610"/>
                    <a:pt x="145" y="2610"/>
                    <a:pt x="152" y="2607"/>
                  </a:cubicBezTo>
                  <a:cubicBezTo>
                    <a:pt x="490" y="2503"/>
                    <a:pt x="797" y="2292"/>
                    <a:pt x="1078" y="2084"/>
                  </a:cubicBezTo>
                  <a:cubicBezTo>
                    <a:pt x="1327" y="1899"/>
                    <a:pt x="1676" y="1651"/>
                    <a:pt x="1817" y="1363"/>
                  </a:cubicBezTo>
                  <a:cubicBezTo>
                    <a:pt x="1854" y="1365"/>
                    <a:pt x="1890" y="1336"/>
                    <a:pt x="1879" y="1290"/>
                  </a:cubicBezTo>
                  <a:close/>
                  <a:moveTo>
                    <a:pt x="173" y="2488"/>
                  </a:moveTo>
                  <a:cubicBezTo>
                    <a:pt x="180" y="2415"/>
                    <a:pt x="186" y="2342"/>
                    <a:pt x="192" y="2268"/>
                  </a:cubicBezTo>
                  <a:cubicBezTo>
                    <a:pt x="243" y="2314"/>
                    <a:pt x="299" y="2359"/>
                    <a:pt x="359" y="2386"/>
                  </a:cubicBezTo>
                  <a:cubicBezTo>
                    <a:pt x="298" y="2421"/>
                    <a:pt x="236" y="2455"/>
                    <a:pt x="173" y="2488"/>
                  </a:cubicBezTo>
                  <a:close/>
                  <a:moveTo>
                    <a:pt x="411" y="2357"/>
                  </a:moveTo>
                  <a:cubicBezTo>
                    <a:pt x="374" y="2330"/>
                    <a:pt x="334" y="2308"/>
                    <a:pt x="296" y="2283"/>
                  </a:cubicBezTo>
                  <a:cubicBezTo>
                    <a:pt x="262" y="2260"/>
                    <a:pt x="229" y="2233"/>
                    <a:pt x="198" y="2206"/>
                  </a:cubicBezTo>
                  <a:cubicBezTo>
                    <a:pt x="203" y="2135"/>
                    <a:pt x="208" y="2063"/>
                    <a:pt x="213" y="1992"/>
                  </a:cubicBezTo>
                  <a:cubicBezTo>
                    <a:pt x="265" y="2042"/>
                    <a:pt x="318" y="2091"/>
                    <a:pt x="372" y="2138"/>
                  </a:cubicBezTo>
                  <a:cubicBezTo>
                    <a:pt x="420" y="2180"/>
                    <a:pt x="482" y="2246"/>
                    <a:pt x="547" y="2273"/>
                  </a:cubicBezTo>
                  <a:cubicBezTo>
                    <a:pt x="502" y="2302"/>
                    <a:pt x="457" y="2330"/>
                    <a:pt x="411" y="2357"/>
                  </a:cubicBezTo>
                  <a:close/>
                  <a:moveTo>
                    <a:pt x="605" y="2236"/>
                  </a:moveTo>
                  <a:cubicBezTo>
                    <a:pt x="550" y="2174"/>
                    <a:pt x="460" y="2130"/>
                    <a:pt x="396" y="2078"/>
                  </a:cubicBezTo>
                  <a:cubicBezTo>
                    <a:pt x="334" y="2027"/>
                    <a:pt x="275" y="1974"/>
                    <a:pt x="217" y="1920"/>
                  </a:cubicBezTo>
                  <a:cubicBezTo>
                    <a:pt x="220" y="1872"/>
                    <a:pt x="222" y="1823"/>
                    <a:pt x="224" y="1775"/>
                  </a:cubicBezTo>
                  <a:cubicBezTo>
                    <a:pt x="329" y="1848"/>
                    <a:pt x="424" y="1934"/>
                    <a:pt x="518" y="2020"/>
                  </a:cubicBezTo>
                  <a:cubicBezTo>
                    <a:pt x="570" y="2069"/>
                    <a:pt x="626" y="2131"/>
                    <a:pt x="687" y="2182"/>
                  </a:cubicBezTo>
                  <a:cubicBezTo>
                    <a:pt x="660" y="2200"/>
                    <a:pt x="633" y="2219"/>
                    <a:pt x="605" y="2236"/>
                  </a:cubicBezTo>
                  <a:close/>
                  <a:moveTo>
                    <a:pt x="757" y="2134"/>
                  </a:moveTo>
                  <a:cubicBezTo>
                    <a:pt x="685" y="2068"/>
                    <a:pt x="600" y="2009"/>
                    <a:pt x="531" y="1949"/>
                  </a:cubicBezTo>
                  <a:cubicBezTo>
                    <a:pt x="435" y="1866"/>
                    <a:pt x="335" y="1786"/>
                    <a:pt x="227" y="1719"/>
                  </a:cubicBezTo>
                  <a:cubicBezTo>
                    <a:pt x="229" y="1685"/>
                    <a:pt x="230" y="1652"/>
                    <a:pt x="231" y="1618"/>
                  </a:cubicBezTo>
                  <a:cubicBezTo>
                    <a:pt x="370" y="1686"/>
                    <a:pt x="498" y="1774"/>
                    <a:pt x="624" y="1864"/>
                  </a:cubicBezTo>
                  <a:cubicBezTo>
                    <a:pt x="703" y="1921"/>
                    <a:pt x="780" y="1996"/>
                    <a:pt x="863" y="2057"/>
                  </a:cubicBezTo>
                  <a:cubicBezTo>
                    <a:pt x="828" y="2083"/>
                    <a:pt x="793" y="2109"/>
                    <a:pt x="757" y="2134"/>
                  </a:cubicBezTo>
                  <a:close/>
                  <a:moveTo>
                    <a:pt x="1055" y="1908"/>
                  </a:moveTo>
                  <a:cubicBezTo>
                    <a:pt x="1012" y="1944"/>
                    <a:pt x="969" y="1977"/>
                    <a:pt x="925" y="2011"/>
                  </a:cubicBezTo>
                  <a:cubicBezTo>
                    <a:pt x="828" y="1928"/>
                    <a:pt x="703" y="1861"/>
                    <a:pt x="606" y="1794"/>
                  </a:cubicBezTo>
                  <a:cubicBezTo>
                    <a:pt x="487" y="1712"/>
                    <a:pt x="364" y="1636"/>
                    <a:pt x="233" y="1577"/>
                  </a:cubicBezTo>
                  <a:cubicBezTo>
                    <a:pt x="237" y="1488"/>
                    <a:pt x="239" y="1399"/>
                    <a:pt x="242" y="1311"/>
                  </a:cubicBezTo>
                  <a:cubicBezTo>
                    <a:pt x="475" y="1539"/>
                    <a:pt x="770" y="1765"/>
                    <a:pt x="1054" y="1907"/>
                  </a:cubicBezTo>
                  <a:cubicBezTo>
                    <a:pt x="1055" y="1907"/>
                    <a:pt x="1055" y="1907"/>
                    <a:pt x="1056" y="1907"/>
                  </a:cubicBezTo>
                  <a:cubicBezTo>
                    <a:pt x="1056" y="1908"/>
                    <a:pt x="1055" y="1908"/>
                    <a:pt x="1055" y="1908"/>
                  </a:cubicBezTo>
                  <a:close/>
                  <a:moveTo>
                    <a:pt x="1094" y="1874"/>
                  </a:moveTo>
                  <a:cubicBezTo>
                    <a:pt x="1093" y="1870"/>
                    <a:pt x="1091" y="1867"/>
                    <a:pt x="1087" y="1864"/>
                  </a:cubicBezTo>
                  <a:cubicBezTo>
                    <a:pt x="962" y="1756"/>
                    <a:pt x="811" y="1677"/>
                    <a:pt x="674" y="1586"/>
                  </a:cubicBezTo>
                  <a:cubicBezTo>
                    <a:pt x="522" y="1485"/>
                    <a:pt x="380" y="1373"/>
                    <a:pt x="244" y="1253"/>
                  </a:cubicBezTo>
                  <a:cubicBezTo>
                    <a:pt x="247" y="1156"/>
                    <a:pt x="248" y="1060"/>
                    <a:pt x="250" y="964"/>
                  </a:cubicBezTo>
                  <a:cubicBezTo>
                    <a:pt x="574" y="1227"/>
                    <a:pt x="893" y="1508"/>
                    <a:pt x="1237" y="1742"/>
                  </a:cubicBezTo>
                  <a:cubicBezTo>
                    <a:pt x="1191" y="1787"/>
                    <a:pt x="1144" y="1831"/>
                    <a:pt x="1094" y="1874"/>
                  </a:cubicBezTo>
                  <a:close/>
                  <a:moveTo>
                    <a:pt x="1290" y="1689"/>
                  </a:moveTo>
                  <a:cubicBezTo>
                    <a:pt x="960" y="1411"/>
                    <a:pt x="601" y="1155"/>
                    <a:pt x="250" y="900"/>
                  </a:cubicBezTo>
                  <a:cubicBezTo>
                    <a:pt x="251" y="823"/>
                    <a:pt x="251" y="746"/>
                    <a:pt x="251" y="669"/>
                  </a:cubicBezTo>
                  <a:cubicBezTo>
                    <a:pt x="652" y="955"/>
                    <a:pt x="1070" y="1202"/>
                    <a:pt x="1432" y="1544"/>
                  </a:cubicBezTo>
                  <a:cubicBezTo>
                    <a:pt x="1385" y="1592"/>
                    <a:pt x="1338" y="1641"/>
                    <a:pt x="1290" y="1689"/>
                  </a:cubicBezTo>
                  <a:close/>
                  <a:moveTo>
                    <a:pt x="970" y="1062"/>
                  </a:moveTo>
                  <a:cubicBezTo>
                    <a:pt x="735" y="905"/>
                    <a:pt x="488" y="767"/>
                    <a:pt x="251" y="613"/>
                  </a:cubicBezTo>
                  <a:cubicBezTo>
                    <a:pt x="250" y="556"/>
                    <a:pt x="249" y="499"/>
                    <a:pt x="248" y="443"/>
                  </a:cubicBezTo>
                  <a:cubicBezTo>
                    <a:pt x="671" y="775"/>
                    <a:pt x="1123" y="1112"/>
                    <a:pt x="1581" y="1392"/>
                  </a:cubicBezTo>
                  <a:cubicBezTo>
                    <a:pt x="1550" y="1423"/>
                    <a:pt x="1518" y="1455"/>
                    <a:pt x="1487" y="1486"/>
                  </a:cubicBezTo>
                  <a:cubicBezTo>
                    <a:pt x="1361" y="1308"/>
                    <a:pt x="1147" y="1179"/>
                    <a:pt x="970" y="1062"/>
                  </a:cubicBezTo>
                  <a:close/>
                  <a:moveTo>
                    <a:pt x="1646" y="1330"/>
                  </a:moveTo>
                  <a:cubicBezTo>
                    <a:pt x="1397" y="1160"/>
                    <a:pt x="1145" y="993"/>
                    <a:pt x="898" y="820"/>
                  </a:cubicBezTo>
                  <a:cubicBezTo>
                    <a:pt x="688" y="673"/>
                    <a:pt x="478" y="505"/>
                    <a:pt x="248" y="389"/>
                  </a:cubicBezTo>
                  <a:cubicBezTo>
                    <a:pt x="247" y="336"/>
                    <a:pt x="247" y="282"/>
                    <a:pt x="246" y="229"/>
                  </a:cubicBezTo>
                  <a:cubicBezTo>
                    <a:pt x="482" y="374"/>
                    <a:pt x="725" y="510"/>
                    <a:pt x="958" y="663"/>
                  </a:cubicBezTo>
                  <a:cubicBezTo>
                    <a:pt x="1132" y="778"/>
                    <a:pt x="1303" y="898"/>
                    <a:pt x="1465" y="1031"/>
                  </a:cubicBezTo>
                  <a:cubicBezTo>
                    <a:pt x="1553" y="1104"/>
                    <a:pt x="1622" y="1197"/>
                    <a:pt x="1702" y="1278"/>
                  </a:cubicBezTo>
                  <a:cubicBezTo>
                    <a:pt x="1683" y="1295"/>
                    <a:pt x="1665" y="1313"/>
                    <a:pt x="1646" y="13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14" name="文本框 113">
              <a:extLst>
                <a:ext uri="{FF2B5EF4-FFF2-40B4-BE49-F238E27FC236}">
                  <a16:creationId xmlns:a16="http://schemas.microsoft.com/office/drawing/2014/main" id="{921C6609-D48A-4EEB-808D-3C325F43240E}"/>
                </a:ext>
              </a:extLst>
            </p:cNvPr>
            <p:cNvSpPr txBox="1"/>
            <p:nvPr/>
          </p:nvSpPr>
          <p:spPr>
            <a:xfrm>
              <a:off x="1144935" y="5652861"/>
              <a:ext cx="27037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dist"/>
            </a:lstStyle>
            <a:p>
              <a:pPr algn="l"/>
              <a:r>
                <a:rPr lang="zh-CN" altLang="en-US" dirty="0"/>
                <a:t>在这里填写一大段介绍</a:t>
              </a:r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E4DAE0B1-A8C3-4F0B-B2E7-ED9A63CEBF08}"/>
              </a:ext>
            </a:extLst>
          </p:cNvPr>
          <p:cNvGrpSpPr/>
          <p:nvPr/>
        </p:nvGrpSpPr>
        <p:grpSpPr>
          <a:xfrm>
            <a:off x="1375243" y="1617092"/>
            <a:ext cx="2348819" cy="1411367"/>
            <a:chOff x="1300132" y="1445277"/>
            <a:chExt cx="2348819" cy="1411367"/>
          </a:xfrm>
        </p:grpSpPr>
        <p:sp>
          <p:nvSpPr>
            <p:cNvPr id="89" name="文本框 88">
              <a:extLst>
                <a:ext uri="{FF2B5EF4-FFF2-40B4-BE49-F238E27FC236}">
                  <a16:creationId xmlns:a16="http://schemas.microsoft.com/office/drawing/2014/main" id="{E83B0B9E-9CEE-4BA3-A3E7-03298A34C240}"/>
                </a:ext>
              </a:extLst>
            </p:cNvPr>
            <p:cNvSpPr txBox="1"/>
            <p:nvPr/>
          </p:nvSpPr>
          <p:spPr>
            <a:xfrm>
              <a:off x="1300132" y="1445277"/>
              <a:ext cx="2329769" cy="135421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zh-CN" altLang="en-US" sz="8800" dirty="0">
                  <a:solidFill>
                    <a:schemeClr val="accent3"/>
                  </a:solidFill>
                  <a:latin typeface="优设标题黑" panose="00000500000000000000" pitchFamily="2" charset="-122"/>
                  <a:ea typeface="优设标题黑" panose="00000500000000000000" pitchFamily="2" charset="-122"/>
                </a:rPr>
                <a:t>介绍</a:t>
              </a:r>
            </a:p>
          </p:txBody>
        </p:sp>
        <p:sp>
          <p:nvSpPr>
            <p:cNvPr id="90" name="文本框 89">
              <a:extLst>
                <a:ext uri="{FF2B5EF4-FFF2-40B4-BE49-F238E27FC236}">
                  <a16:creationId xmlns:a16="http://schemas.microsoft.com/office/drawing/2014/main" id="{7B0E5DA6-A06C-4927-90E5-15B45F2C0890}"/>
                </a:ext>
              </a:extLst>
            </p:cNvPr>
            <p:cNvSpPr txBox="1"/>
            <p:nvPr/>
          </p:nvSpPr>
          <p:spPr>
            <a:xfrm>
              <a:off x="1319182" y="1502427"/>
              <a:ext cx="2329769" cy="135421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zh-CN" altLang="en-US" sz="8800" dirty="0">
                  <a:solidFill>
                    <a:schemeClr val="accent2"/>
                  </a:solidFill>
                  <a:latin typeface="优设标题黑" panose="00000500000000000000" pitchFamily="2" charset="-122"/>
                  <a:ea typeface="优设标题黑" panose="00000500000000000000" pitchFamily="2" charset="-122"/>
                </a:rPr>
                <a:t>介绍</a:t>
              </a:r>
            </a:p>
          </p:txBody>
        </p:sp>
        <p:sp>
          <p:nvSpPr>
            <p:cNvPr id="108" name="文本框 107">
              <a:extLst>
                <a:ext uri="{FF2B5EF4-FFF2-40B4-BE49-F238E27FC236}">
                  <a16:creationId xmlns:a16="http://schemas.microsoft.com/office/drawing/2014/main" id="{FCD4ECB3-319C-4FC8-9EB5-A33A6AD6C8A9}"/>
                </a:ext>
              </a:extLst>
            </p:cNvPr>
            <p:cNvSpPr txBox="1"/>
            <p:nvPr/>
          </p:nvSpPr>
          <p:spPr>
            <a:xfrm>
              <a:off x="1300132" y="1483377"/>
              <a:ext cx="2329769" cy="135421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zh-CN" altLang="en-US" sz="8800" dirty="0">
                  <a:latin typeface="优设标题黑" panose="00000500000000000000" pitchFamily="2" charset="-122"/>
                  <a:ea typeface="优设标题黑" panose="00000500000000000000" pitchFamily="2" charset="-122"/>
                </a:rPr>
                <a:t>介绍</a:t>
              </a:r>
            </a:p>
          </p:txBody>
        </p:sp>
      </p:grpSp>
      <p:sp>
        <p:nvSpPr>
          <p:cNvPr id="91" name="文本框 90">
            <a:extLst>
              <a:ext uri="{FF2B5EF4-FFF2-40B4-BE49-F238E27FC236}">
                <a16:creationId xmlns:a16="http://schemas.microsoft.com/office/drawing/2014/main" id="{54201290-B06B-48CB-85DB-230484454237}"/>
              </a:ext>
            </a:extLst>
          </p:cNvPr>
          <p:cNvSpPr txBox="1"/>
          <p:nvPr/>
        </p:nvSpPr>
        <p:spPr>
          <a:xfrm>
            <a:off x="7822915" y="4550537"/>
            <a:ext cx="2188634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9900">
                <a:solidFill>
                  <a:schemeClr val="accent1">
                    <a:alpha val="36000"/>
                  </a:schemeClr>
                </a:solidFill>
                <a:latin typeface="演示镇魂行楷" panose="00000500000000000000" pitchFamily="2" charset="-122"/>
                <a:ea typeface="演示镇魂行楷" panose="00000500000000000000" pitchFamily="2" charset="-122"/>
              </a:defRPr>
            </a:lvl1pPr>
          </a:lstStyle>
          <a:p>
            <a:r>
              <a:rPr lang="en-US" altLang="zh-CN" sz="13800" dirty="0">
                <a:solidFill>
                  <a:schemeClr val="accent1"/>
                </a:solidFill>
                <a:effectLst>
                  <a:outerShdw blurRad="50800" dist="38100" dir="2700000" algn="tl" rotWithShape="0">
                    <a:schemeClr val="accent1">
                      <a:lumMod val="50000"/>
                      <a:alpha val="30000"/>
                    </a:schemeClr>
                  </a:outerShdw>
                </a:effectLst>
                <a:latin typeface="优设标题黑" panose="00000500000000000000" pitchFamily="2" charset="-122"/>
                <a:ea typeface="优设标题黑" panose="00000500000000000000" pitchFamily="2" charset="-122"/>
              </a:rPr>
              <a:t>01</a:t>
            </a:r>
            <a:endParaRPr lang="zh-CN" altLang="en-US" sz="13800" dirty="0">
              <a:solidFill>
                <a:schemeClr val="accent1"/>
              </a:solidFill>
              <a:effectLst>
                <a:outerShdw blurRad="50800" dist="38100" dir="2700000" algn="tl" rotWithShape="0">
                  <a:schemeClr val="accent1">
                    <a:lumMod val="50000"/>
                    <a:alpha val="30000"/>
                  </a:schemeClr>
                </a:outerShdw>
              </a:effectLst>
              <a:latin typeface="优设标题黑" panose="00000500000000000000" pitchFamily="2" charset="-122"/>
              <a:ea typeface="优设标题黑" panose="00000500000000000000" pitchFamily="2" charset="-122"/>
            </a:endParaRPr>
          </a:p>
        </p:txBody>
      </p:sp>
      <p:grpSp>
        <p:nvGrpSpPr>
          <p:cNvPr id="93" name="组合 92">
            <a:extLst>
              <a:ext uri="{FF2B5EF4-FFF2-40B4-BE49-F238E27FC236}">
                <a16:creationId xmlns:a16="http://schemas.microsoft.com/office/drawing/2014/main" id="{C4BB98BA-6447-4A01-8860-1C13E2BD949B}"/>
              </a:ext>
            </a:extLst>
          </p:cNvPr>
          <p:cNvGrpSpPr/>
          <p:nvPr/>
        </p:nvGrpSpPr>
        <p:grpSpPr>
          <a:xfrm>
            <a:off x="-2626890" y="0"/>
            <a:ext cx="17008132" cy="6858000"/>
            <a:chOff x="-2626890" y="0"/>
            <a:chExt cx="17008132" cy="6858000"/>
          </a:xfrm>
        </p:grpSpPr>
        <p:grpSp>
          <p:nvGrpSpPr>
            <p:cNvPr id="94" name="组合 93">
              <a:extLst>
                <a:ext uri="{FF2B5EF4-FFF2-40B4-BE49-F238E27FC236}">
                  <a16:creationId xmlns:a16="http://schemas.microsoft.com/office/drawing/2014/main" id="{CFC1F2B6-BEF1-423A-8BF0-B2847123FD67}"/>
                </a:ext>
              </a:extLst>
            </p:cNvPr>
            <p:cNvGrpSpPr/>
            <p:nvPr userDrawn="1"/>
          </p:nvGrpSpPr>
          <p:grpSpPr>
            <a:xfrm>
              <a:off x="-1270989" y="0"/>
              <a:ext cx="15652231" cy="360000"/>
              <a:chOff x="-410153" y="0"/>
              <a:chExt cx="15652231" cy="360000"/>
            </a:xfrm>
          </p:grpSpPr>
          <p:sp>
            <p:nvSpPr>
              <p:cNvPr id="171" name="矩形 170">
                <a:extLst>
                  <a:ext uri="{FF2B5EF4-FFF2-40B4-BE49-F238E27FC236}">
                    <a16:creationId xmlns:a16="http://schemas.microsoft.com/office/drawing/2014/main" id="{0A8AE9AF-511A-491C-B0FD-4542BDD3E858}"/>
                  </a:ext>
                </a:extLst>
              </p:cNvPr>
              <p:cNvSpPr/>
              <p:nvPr/>
            </p:nvSpPr>
            <p:spPr>
              <a:xfrm>
                <a:off x="-410153" y="0"/>
                <a:ext cx="15516000" cy="360000"/>
              </a:xfrm>
              <a:prstGeom prst="rect">
                <a:avLst/>
              </a:prstGeom>
              <a:solidFill>
                <a:schemeClr val="accent2"/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172" name="组合 171">
                <a:extLst>
                  <a:ext uri="{FF2B5EF4-FFF2-40B4-BE49-F238E27FC236}">
                    <a16:creationId xmlns:a16="http://schemas.microsoft.com/office/drawing/2014/main" id="{F41582AD-8759-4943-835C-6D1F2BB0C982}"/>
                  </a:ext>
                </a:extLst>
              </p:cNvPr>
              <p:cNvGrpSpPr/>
              <p:nvPr/>
            </p:nvGrpSpPr>
            <p:grpSpPr>
              <a:xfrm>
                <a:off x="0" y="36000"/>
                <a:ext cx="2009054" cy="288000"/>
                <a:chOff x="0" y="36000"/>
                <a:chExt cx="2009054" cy="288000"/>
              </a:xfrm>
            </p:grpSpPr>
            <p:sp>
              <p:nvSpPr>
                <p:cNvPr id="191" name="平行四边形 190">
                  <a:extLst>
                    <a:ext uri="{FF2B5EF4-FFF2-40B4-BE49-F238E27FC236}">
                      <a16:creationId xmlns:a16="http://schemas.microsoft.com/office/drawing/2014/main" id="{E5FCEEC8-B4A5-4FB2-BBF8-CBF278C55696}"/>
                    </a:ext>
                  </a:extLst>
                </p:cNvPr>
                <p:cNvSpPr/>
                <p:nvPr/>
              </p:nvSpPr>
              <p:spPr>
                <a:xfrm>
                  <a:off x="1649054" y="36000"/>
                  <a:ext cx="360000" cy="288000"/>
                </a:xfrm>
                <a:prstGeom prst="parallelogram">
                  <a:avLst>
                    <a:gd name="adj" fmla="val 42756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92" name="文本框 191">
                  <a:extLst>
                    <a:ext uri="{FF2B5EF4-FFF2-40B4-BE49-F238E27FC236}">
                      <a16:creationId xmlns:a16="http://schemas.microsoft.com/office/drawing/2014/main" id="{D75615F8-36B0-4726-B1BE-1B95E3597B7D}"/>
                    </a:ext>
                  </a:extLst>
                </p:cNvPr>
                <p:cNvSpPr txBox="1"/>
                <p:nvPr/>
              </p:nvSpPr>
              <p:spPr>
                <a:xfrm>
                  <a:off x="0" y="56890"/>
                  <a:ext cx="1512823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US" altLang="zh-CN" sz="1600" b="1" i="1" dirty="0"/>
                    <a:t>hip-hop     </a:t>
                  </a:r>
                  <a:r>
                    <a:rPr lang="zh-CN" altLang="en-US" sz="1600" b="1" i="1" dirty="0"/>
                    <a:t>介绍</a:t>
                  </a:r>
                </a:p>
              </p:txBody>
            </p:sp>
          </p:grpSp>
          <p:grpSp>
            <p:nvGrpSpPr>
              <p:cNvPr id="173" name="组合 172">
                <a:extLst>
                  <a:ext uri="{FF2B5EF4-FFF2-40B4-BE49-F238E27FC236}">
                    <a16:creationId xmlns:a16="http://schemas.microsoft.com/office/drawing/2014/main" id="{B7B89F59-7598-4017-97E9-2874EE090CCB}"/>
                  </a:ext>
                </a:extLst>
              </p:cNvPr>
              <p:cNvGrpSpPr/>
              <p:nvPr/>
            </p:nvGrpSpPr>
            <p:grpSpPr>
              <a:xfrm>
                <a:off x="2205504" y="36000"/>
                <a:ext cx="2009054" cy="288000"/>
                <a:chOff x="0" y="36000"/>
                <a:chExt cx="2009054" cy="288000"/>
              </a:xfrm>
            </p:grpSpPr>
            <p:sp>
              <p:nvSpPr>
                <p:cNvPr id="189" name="平行四边形 188">
                  <a:extLst>
                    <a:ext uri="{FF2B5EF4-FFF2-40B4-BE49-F238E27FC236}">
                      <a16:creationId xmlns:a16="http://schemas.microsoft.com/office/drawing/2014/main" id="{CC2CD7A2-2C98-48AC-A581-732712A08670}"/>
                    </a:ext>
                  </a:extLst>
                </p:cNvPr>
                <p:cNvSpPr/>
                <p:nvPr/>
              </p:nvSpPr>
              <p:spPr>
                <a:xfrm>
                  <a:off x="1649054" y="36000"/>
                  <a:ext cx="360000" cy="288000"/>
                </a:xfrm>
                <a:prstGeom prst="parallelogram">
                  <a:avLst>
                    <a:gd name="adj" fmla="val 42756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90" name="文本框 189">
                  <a:extLst>
                    <a:ext uri="{FF2B5EF4-FFF2-40B4-BE49-F238E27FC236}">
                      <a16:creationId xmlns:a16="http://schemas.microsoft.com/office/drawing/2014/main" id="{E6AD4B3D-6350-4418-8B5A-E56D17ABCAED}"/>
                    </a:ext>
                  </a:extLst>
                </p:cNvPr>
                <p:cNvSpPr txBox="1"/>
                <p:nvPr/>
              </p:nvSpPr>
              <p:spPr>
                <a:xfrm>
                  <a:off x="0" y="56890"/>
                  <a:ext cx="1512823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US" altLang="zh-CN" sz="1600" b="1" i="1" dirty="0"/>
                    <a:t>hip-hop     </a:t>
                  </a:r>
                  <a:r>
                    <a:rPr lang="zh-CN" altLang="en-US" sz="1600" b="1" i="1" dirty="0"/>
                    <a:t>介绍</a:t>
                  </a:r>
                  <a:r>
                    <a:rPr lang="en-US" altLang="zh-CN" sz="1600" b="1" i="1" dirty="0"/>
                    <a:t>  </a:t>
                  </a:r>
                  <a:endParaRPr lang="zh-CN" altLang="en-US" sz="1600" b="1" i="1" dirty="0"/>
                </a:p>
              </p:txBody>
            </p:sp>
          </p:grpSp>
          <p:grpSp>
            <p:nvGrpSpPr>
              <p:cNvPr id="174" name="组合 173">
                <a:extLst>
                  <a:ext uri="{FF2B5EF4-FFF2-40B4-BE49-F238E27FC236}">
                    <a16:creationId xmlns:a16="http://schemas.microsoft.com/office/drawing/2014/main" id="{1AE7DA57-87B1-4BE7-B2A4-AEC95410A53A}"/>
                  </a:ext>
                </a:extLst>
              </p:cNvPr>
              <p:cNvGrpSpPr/>
              <p:nvPr/>
            </p:nvGrpSpPr>
            <p:grpSpPr>
              <a:xfrm>
                <a:off x="4411008" y="36000"/>
                <a:ext cx="2009054" cy="288000"/>
                <a:chOff x="0" y="36000"/>
                <a:chExt cx="2009054" cy="288000"/>
              </a:xfrm>
            </p:grpSpPr>
            <p:sp>
              <p:nvSpPr>
                <p:cNvPr id="187" name="平行四边形 186">
                  <a:extLst>
                    <a:ext uri="{FF2B5EF4-FFF2-40B4-BE49-F238E27FC236}">
                      <a16:creationId xmlns:a16="http://schemas.microsoft.com/office/drawing/2014/main" id="{5527199B-A94E-4D53-A2F1-7748B9E1AA27}"/>
                    </a:ext>
                  </a:extLst>
                </p:cNvPr>
                <p:cNvSpPr/>
                <p:nvPr/>
              </p:nvSpPr>
              <p:spPr>
                <a:xfrm>
                  <a:off x="1649054" y="36000"/>
                  <a:ext cx="360000" cy="288000"/>
                </a:xfrm>
                <a:prstGeom prst="parallelogram">
                  <a:avLst>
                    <a:gd name="adj" fmla="val 42756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88" name="文本框 187">
                  <a:extLst>
                    <a:ext uri="{FF2B5EF4-FFF2-40B4-BE49-F238E27FC236}">
                      <a16:creationId xmlns:a16="http://schemas.microsoft.com/office/drawing/2014/main" id="{9B1458F7-9F99-4D35-8920-FDC942A82526}"/>
                    </a:ext>
                  </a:extLst>
                </p:cNvPr>
                <p:cNvSpPr txBox="1"/>
                <p:nvPr/>
              </p:nvSpPr>
              <p:spPr>
                <a:xfrm>
                  <a:off x="0" y="56890"/>
                  <a:ext cx="1512823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US" altLang="zh-CN" sz="1600" b="1" i="1" dirty="0"/>
                    <a:t>hip-hop     </a:t>
                  </a:r>
                  <a:r>
                    <a:rPr lang="zh-CN" altLang="en-US" sz="1600" b="1" i="1" dirty="0"/>
                    <a:t>介绍</a:t>
                  </a:r>
                  <a:r>
                    <a:rPr lang="en-US" altLang="zh-CN" sz="1600" b="1" i="1" dirty="0"/>
                    <a:t>  </a:t>
                  </a:r>
                  <a:endParaRPr lang="zh-CN" altLang="en-US" sz="1600" b="1" i="1" dirty="0"/>
                </a:p>
              </p:txBody>
            </p:sp>
          </p:grpSp>
          <p:grpSp>
            <p:nvGrpSpPr>
              <p:cNvPr id="175" name="组合 174">
                <a:extLst>
                  <a:ext uri="{FF2B5EF4-FFF2-40B4-BE49-F238E27FC236}">
                    <a16:creationId xmlns:a16="http://schemas.microsoft.com/office/drawing/2014/main" id="{E4CD06B7-ED4E-4BEE-8D86-0DA05466F11B}"/>
                  </a:ext>
                </a:extLst>
              </p:cNvPr>
              <p:cNvGrpSpPr/>
              <p:nvPr/>
            </p:nvGrpSpPr>
            <p:grpSpPr>
              <a:xfrm>
                <a:off x="6616512" y="36000"/>
                <a:ext cx="2009054" cy="288000"/>
                <a:chOff x="0" y="36000"/>
                <a:chExt cx="2009054" cy="288000"/>
              </a:xfrm>
            </p:grpSpPr>
            <p:sp>
              <p:nvSpPr>
                <p:cNvPr id="185" name="平行四边形 184">
                  <a:extLst>
                    <a:ext uri="{FF2B5EF4-FFF2-40B4-BE49-F238E27FC236}">
                      <a16:creationId xmlns:a16="http://schemas.microsoft.com/office/drawing/2014/main" id="{64C7EB26-477E-4B99-98C3-A0726450EACA}"/>
                    </a:ext>
                  </a:extLst>
                </p:cNvPr>
                <p:cNvSpPr/>
                <p:nvPr/>
              </p:nvSpPr>
              <p:spPr>
                <a:xfrm>
                  <a:off x="1649054" y="36000"/>
                  <a:ext cx="360000" cy="288000"/>
                </a:xfrm>
                <a:prstGeom prst="parallelogram">
                  <a:avLst>
                    <a:gd name="adj" fmla="val 42756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86" name="文本框 185">
                  <a:extLst>
                    <a:ext uri="{FF2B5EF4-FFF2-40B4-BE49-F238E27FC236}">
                      <a16:creationId xmlns:a16="http://schemas.microsoft.com/office/drawing/2014/main" id="{AE65ECE9-46C8-4BB6-AC37-64764EE38D39}"/>
                    </a:ext>
                  </a:extLst>
                </p:cNvPr>
                <p:cNvSpPr txBox="1"/>
                <p:nvPr/>
              </p:nvSpPr>
              <p:spPr>
                <a:xfrm>
                  <a:off x="0" y="56890"/>
                  <a:ext cx="1512823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US" altLang="zh-CN" sz="1600" b="1" i="1" dirty="0"/>
                    <a:t>hip-hop     </a:t>
                  </a:r>
                  <a:r>
                    <a:rPr lang="zh-CN" altLang="en-US" sz="1600" b="1" i="1" dirty="0"/>
                    <a:t>介绍</a:t>
                  </a:r>
                  <a:r>
                    <a:rPr lang="en-US" altLang="zh-CN" sz="1600" b="1" i="1" dirty="0"/>
                    <a:t>  </a:t>
                  </a:r>
                  <a:endParaRPr lang="zh-CN" altLang="en-US" sz="1600" b="1" i="1" dirty="0"/>
                </a:p>
              </p:txBody>
            </p:sp>
          </p:grpSp>
          <p:grpSp>
            <p:nvGrpSpPr>
              <p:cNvPr id="176" name="组合 175">
                <a:extLst>
                  <a:ext uri="{FF2B5EF4-FFF2-40B4-BE49-F238E27FC236}">
                    <a16:creationId xmlns:a16="http://schemas.microsoft.com/office/drawing/2014/main" id="{5AD09D21-A962-456E-AA85-68C78867F737}"/>
                  </a:ext>
                </a:extLst>
              </p:cNvPr>
              <p:cNvGrpSpPr/>
              <p:nvPr/>
            </p:nvGrpSpPr>
            <p:grpSpPr>
              <a:xfrm>
                <a:off x="8822016" y="36000"/>
                <a:ext cx="2009054" cy="288000"/>
                <a:chOff x="0" y="36000"/>
                <a:chExt cx="2009054" cy="288000"/>
              </a:xfrm>
            </p:grpSpPr>
            <p:sp>
              <p:nvSpPr>
                <p:cNvPr id="183" name="平行四边形 182">
                  <a:extLst>
                    <a:ext uri="{FF2B5EF4-FFF2-40B4-BE49-F238E27FC236}">
                      <a16:creationId xmlns:a16="http://schemas.microsoft.com/office/drawing/2014/main" id="{9E48BAF8-408C-4E97-836E-0CB07E16E47F}"/>
                    </a:ext>
                  </a:extLst>
                </p:cNvPr>
                <p:cNvSpPr/>
                <p:nvPr/>
              </p:nvSpPr>
              <p:spPr>
                <a:xfrm>
                  <a:off x="1649054" y="36000"/>
                  <a:ext cx="360000" cy="288000"/>
                </a:xfrm>
                <a:prstGeom prst="parallelogram">
                  <a:avLst>
                    <a:gd name="adj" fmla="val 42756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84" name="文本框 183">
                  <a:extLst>
                    <a:ext uri="{FF2B5EF4-FFF2-40B4-BE49-F238E27FC236}">
                      <a16:creationId xmlns:a16="http://schemas.microsoft.com/office/drawing/2014/main" id="{07C94708-C728-45BE-87B3-7EE8880040CF}"/>
                    </a:ext>
                  </a:extLst>
                </p:cNvPr>
                <p:cNvSpPr txBox="1"/>
                <p:nvPr/>
              </p:nvSpPr>
              <p:spPr>
                <a:xfrm>
                  <a:off x="0" y="56890"/>
                  <a:ext cx="1512823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US" altLang="zh-CN" sz="1600" b="1" i="1" dirty="0"/>
                    <a:t>hip-hop     </a:t>
                  </a:r>
                  <a:r>
                    <a:rPr lang="zh-CN" altLang="en-US" sz="1600" b="1" i="1" dirty="0"/>
                    <a:t>介绍</a:t>
                  </a:r>
                  <a:r>
                    <a:rPr lang="en-US" altLang="zh-CN" sz="1600" b="1" i="1" dirty="0"/>
                    <a:t>  </a:t>
                  </a:r>
                  <a:endParaRPr lang="zh-CN" altLang="en-US" sz="1600" b="1" i="1" dirty="0"/>
                </a:p>
              </p:txBody>
            </p:sp>
          </p:grpSp>
          <p:grpSp>
            <p:nvGrpSpPr>
              <p:cNvPr id="177" name="组合 176">
                <a:extLst>
                  <a:ext uri="{FF2B5EF4-FFF2-40B4-BE49-F238E27FC236}">
                    <a16:creationId xmlns:a16="http://schemas.microsoft.com/office/drawing/2014/main" id="{9DDDD11B-1D45-4FDC-A1B9-98D9609C0B83}"/>
                  </a:ext>
                </a:extLst>
              </p:cNvPr>
              <p:cNvGrpSpPr/>
              <p:nvPr/>
            </p:nvGrpSpPr>
            <p:grpSpPr>
              <a:xfrm>
                <a:off x="11027520" y="36000"/>
                <a:ext cx="2009054" cy="288000"/>
                <a:chOff x="0" y="36000"/>
                <a:chExt cx="2009054" cy="288000"/>
              </a:xfrm>
            </p:grpSpPr>
            <p:sp>
              <p:nvSpPr>
                <p:cNvPr id="181" name="平行四边形 180">
                  <a:extLst>
                    <a:ext uri="{FF2B5EF4-FFF2-40B4-BE49-F238E27FC236}">
                      <a16:creationId xmlns:a16="http://schemas.microsoft.com/office/drawing/2014/main" id="{01A9EB80-919E-4ED7-9DBC-A27CDEDCA2B0}"/>
                    </a:ext>
                  </a:extLst>
                </p:cNvPr>
                <p:cNvSpPr/>
                <p:nvPr/>
              </p:nvSpPr>
              <p:spPr>
                <a:xfrm>
                  <a:off x="1649054" y="36000"/>
                  <a:ext cx="360000" cy="288000"/>
                </a:xfrm>
                <a:prstGeom prst="parallelogram">
                  <a:avLst>
                    <a:gd name="adj" fmla="val 42756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82" name="文本框 181">
                  <a:extLst>
                    <a:ext uri="{FF2B5EF4-FFF2-40B4-BE49-F238E27FC236}">
                      <a16:creationId xmlns:a16="http://schemas.microsoft.com/office/drawing/2014/main" id="{7A68F9D0-3418-480C-A8F1-40A7E6B7F602}"/>
                    </a:ext>
                  </a:extLst>
                </p:cNvPr>
                <p:cNvSpPr txBox="1"/>
                <p:nvPr/>
              </p:nvSpPr>
              <p:spPr>
                <a:xfrm>
                  <a:off x="0" y="56890"/>
                  <a:ext cx="1512823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US" altLang="zh-CN" sz="1600" b="1" i="1" dirty="0"/>
                    <a:t>hip-hop     </a:t>
                  </a:r>
                  <a:r>
                    <a:rPr lang="zh-CN" altLang="en-US" sz="1600" b="1" i="1" dirty="0"/>
                    <a:t>介绍</a:t>
                  </a:r>
                  <a:r>
                    <a:rPr lang="en-US" altLang="zh-CN" sz="1600" b="1" i="1" dirty="0"/>
                    <a:t> </a:t>
                  </a:r>
                  <a:endParaRPr lang="zh-CN" altLang="en-US" sz="1600" b="1" i="1" dirty="0"/>
                </a:p>
              </p:txBody>
            </p:sp>
          </p:grpSp>
          <p:grpSp>
            <p:nvGrpSpPr>
              <p:cNvPr id="178" name="组合 177">
                <a:extLst>
                  <a:ext uri="{FF2B5EF4-FFF2-40B4-BE49-F238E27FC236}">
                    <a16:creationId xmlns:a16="http://schemas.microsoft.com/office/drawing/2014/main" id="{23B636F6-2D30-4283-9C17-CA5FD2011894}"/>
                  </a:ext>
                </a:extLst>
              </p:cNvPr>
              <p:cNvGrpSpPr/>
              <p:nvPr/>
            </p:nvGrpSpPr>
            <p:grpSpPr>
              <a:xfrm>
                <a:off x="13233024" y="36000"/>
                <a:ext cx="2009054" cy="288000"/>
                <a:chOff x="0" y="36000"/>
                <a:chExt cx="2009054" cy="288000"/>
              </a:xfrm>
            </p:grpSpPr>
            <p:sp>
              <p:nvSpPr>
                <p:cNvPr id="179" name="平行四边形 178">
                  <a:extLst>
                    <a:ext uri="{FF2B5EF4-FFF2-40B4-BE49-F238E27FC236}">
                      <a16:creationId xmlns:a16="http://schemas.microsoft.com/office/drawing/2014/main" id="{BD467442-12FE-42B0-9D46-8CF465F4D579}"/>
                    </a:ext>
                  </a:extLst>
                </p:cNvPr>
                <p:cNvSpPr/>
                <p:nvPr/>
              </p:nvSpPr>
              <p:spPr>
                <a:xfrm>
                  <a:off x="1649054" y="36000"/>
                  <a:ext cx="360000" cy="288000"/>
                </a:xfrm>
                <a:prstGeom prst="parallelogram">
                  <a:avLst>
                    <a:gd name="adj" fmla="val 42756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80" name="文本框 179">
                  <a:extLst>
                    <a:ext uri="{FF2B5EF4-FFF2-40B4-BE49-F238E27FC236}">
                      <a16:creationId xmlns:a16="http://schemas.microsoft.com/office/drawing/2014/main" id="{E027BA11-9A33-4F39-8120-E8D53C206978}"/>
                    </a:ext>
                  </a:extLst>
                </p:cNvPr>
                <p:cNvSpPr txBox="1"/>
                <p:nvPr/>
              </p:nvSpPr>
              <p:spPr>
                <a:xfrm>
                  <a:off x="0" y="56890"/>
                  <a:ext cx="1512823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US" altLang="zh-CN" sz="1600" b="1" i="1" dirty="0"/>
                    <a:t>hip-hop     </a:t>
                  </a:r>
                  <a:r>
                    <a:rPr lang="zh-CN" altLang="en-US" sz="1600" b="1" i="1" dirty="0"/>
                    <a:t>介绍</a:t>
                  </a:r>
                </a:p>
              </p:txBody>
            </p:sp>
          </p:grpSp>
        </p:grpSp>
        <p:grpSp>
          <p:nvGrpSpPr>
            <p:cNvPr id="95" name="组合 94">
              <a:extLst>
                <a:ext uri="{FF2B5EF4-FFF2-40B4-BE49-F238E27FC236}">
                  <a16:creationId xmlns:a16="http://schemas.microsoft.com/office/drawing/2014/main" id="{43224A22-007D-4268-B7CA-CA506FC23CF4}"/>
                </a:ext>
              </a:extLst>
            </p:cNvPr>
            <p:cNvGrpSpPr/>
            <p:nvPr/>
          </p:nvGrpSpPr>
          <p:grpSpPr>
            <a:xfrm>
              <a:off x="-2626890" y="6498000"/>
              <a:ext cx="15652231" cy="360000"/>
              <a:chOff x="-410153" y="0"/>
              <a:chExt cx="15652231" cy="360000"/>
            </a:xfrm>
          </p:grpSpPr>
          <p:sp>
            <p:nvSpPr>
              <p:cNvPr id="96" name="矩形 95">
                <a:extLst>
                  <a:ext uri="{FF2B5EF4-FFF2-40B4-BE49-F238E27FC236}">
                    <a16:creationId xmlns:a16="http://schemas.microsoft.com/office/drawing/2014/main" id="{B97F4938-F3F2-4327-BB6F-A9AB7757561F}"/>
                  </a:ext>
                </a:extLst>
              </p:cNvPr>
              <p:cNvSpPr/>
              <p:nvPr/>
            </p:nvSpPr>
            <p:spPr>
              <a:xfrm>
                <a:off x="-410153" y="0"/>
                <a:ext cx="15516000" cy="360000"/>
              </a:xfrm>
              <a:prstGeom prst="rect">
                <a:avLst/>
              </a:prstGeom>
              <a:solidFill>
                <a:schemeClr val="accent2"/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97" name="组合 96">
                <a:extLst>
                  <a:ext uri="{FF2B5EF4-FFF2-40B4-BE49-F238E27FC236}">
                    <a16:creationId xmlns:a16="http://schemas.microsoft.com/office/drawing/2014/main" id="{01A8312A-C389-40C7-8B45-3516AE26B76B}"/>
                  </a:ext>
                </a:extLst>
              </p:cNvPr>
              <p:cNvGrpSpPr/>
              <p:nvPr/>
            </p:nvGrpSpPr>
            <p:grpSpPr>
              <a:xfrm>
                <a:off x="0" y="36000"/>
                <a:ext cx="2009054" cy="288000"/>
                <a:chOff x="0" y="36000"/>
                <a:chExt cx="2009054" cy="288000"/>
              </a:xfrm>
            </p:grpSpPr>
            <p:sp>
              <p:nvSpPr>
                <p:cNvPr id="169" name="平行四边形 168">
                  <a:extLst>
                    <a:ext uri="{FF2B5EF4-FFF2-40B4-BE49-F238E27FC236}">
                      <a16:creationId xmlns:a16="http://schemas.microsoft.com/office/drawing/2014/main" id="{72390082-33CF-477C-A5C1-987E5F822967}"/>
                    </a:ext>
                  </a:extLst>
                </p:cNvPr>
                <p:cNvSpPr/>
                <p:nvPr/>
              </p:nvSpPr>
              <p:spPr>
                <a:xfrm>
                  <a:off x="1649054" y="36000"/>
                  <a:ext cx="360000" cy="288000"/>
                </a:xfrm>
                <a:prstGeom prst="parallelogram">
                  <a:avLst>
                    <a:gd name="adj" fmla="val 42756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70" name="文本框 169">
                  <a:extLst>
                    <a:ext uri="{FF2B5EF4-FFF2-40B4-BE49-F238E27FC236}">
                      <a16:creationId xmlns:a16="http://schemas.microsoft.com/office/drawing/2014/main" id="{6BB42A78-BB4F-4814-9B66-1BF1977290BC}"/>
                    </a:ext>
                  </a:extLst>
                </p:cNvPr>
                <p:cNvSpPr txBox="1"/>
                <p:nvPr/>
              </p:nvSpPr>
              <p:spPr>
                <a:xfrm>
                  <a:off x="0" y="56890"/>
                  <a:ext cx="1512823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US" altLang="zh-CN" sz="1600" b="1" i="1" dirty="0"/>
                    <a:t>hip-hop     </a:t>
                  </a:r>
                  <a:r>
                    <a:rPr lang="zh-CN" altLang="en-US" sz="1600" b="1" i="1" dirty="0"/>
                    <a:t>介绍</a:t>
                  </a:r>
                  <a:r>
                    <a:rPr lang="en-US" altLang="zh-CN" sz="1600" b="1" i="1" dirty="0"/>
                    <a:t> </a:t>
                  </a:r>
                  <a:endParaRPr lang="zh-CN" altLang="en-US" sz="1600" b="1" i="1" dirty="0"/>
                </a:p>
              </p:txBody>
            </p:sp>
          </p:grpSp>
          <p:grpSp>
            <p:nvGrpSpPr>
              <p:cNvPr id="98" name="组合 97">
                <a:extLst>
                  <a:ext uri="{FF2B5EF4-FFF2-40B4-BE49-F238E27FC236}">
                    <a16:creationId xmlns:a16="http://schemas.microsoft.com/office/drawing/2014/main" id="{49A19EC3-3258-4670-BC6A-8857AA6D65C8}"/>
                  </a:ext>
                </a:extLst>
              </p:cNvPr>
              <p:cNvGrpSpPr/>
              <p:nvPr/>
            </p:nvGrpSpPr>
            <p:grpSpPr>
              <a:xfrm>
                <a:off x="2205504" y="36000"/>
                <a:ext cx="2009054" cy="288000"/>
                <a:chOff x="0" y="36000"/>
                <a:chExt cx="2009054" cy="288000"/>
              </a:xfrm>
            </p:grpSpPr>
            <p:sp>
              <p:nvSpPr>
                <p:cNvPr id="167" name="平行四边形 166">
                  <a:extLst>
                    <a:ext uri="{FF2B5EF4-FFF2-40B4-BE49-F238E27FC236}">
                      <a16:creationId xmlns:a16="http://schemas.microsoft.com/office/drawing/2014/main" id="{3A026DF1-EDC2-4BC4-9278-025841D75949}"/>
                    </a:ext>
                  </a:extLst>
                </p:cNvPr>
                <p:cNvSpPr/>
                <p:nvPr/>
              </p:nvSpPr>
              <p:spPr>
                <a:xfrm>
                  <a:off x="1649054" y="36000"/>
                  <a:ext cx="360000" cy="288000"/>
                </a:xfrm>
                <a:prstGeom prst="parallelogram">
                  <a:avLst>
                    <a:gd name="adj" fmla="val 42756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68" name="文本框 167">
                  <a:extLst>
                    <a:ext uri="{FF2B5EF4-FFF2-40B4-BE49-F238E27FC236}">
                      <a16:creationId xmlns:a16="http://schemas.microsoft.com/office/drawing/2014/main" id="{FDF08812-E7C4-4030-A82A-36B42B30B6FB}"/>
                    </a:ext>
                  </a:extLst>
                </p:cNvPr>
                <p:cNvSpPr txBox="1"/>
                <p:nvPr/>
              </p:nvSpPr>
              <p:spPr>
                <a:xfrm>
                  <a:off x="0" y="56890"/>
                  <a:ext cx="1512823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US" altLang="zh-CN" sz="1600" b="1" i="1" dirty="0"/>
                    <a:t>hip-hop     </a:t>
                  </a:r>
                  <a:r>
                    <a:rPr lang="zh-CN" altLang="en-US" sz="1600" b="1" i="1" dirty="0"/>
                    <a:t>介绍</a:t>
                  </a:r>
                  <a:r>
                    <a:rPr lang="en-US" altLang="zh-CN" sz="1600" b="1" i="1" dirty="0"/>
                    <a:t>  </a:t>
                  </a:r>
                  <a:endParaRPr lang="zh-CN" altLang="en-US" sz="1600" b="1" i="1" dirty="0"/>
                </a:p>
              </p:txBody>
            </p:sp>
          </p:grpSp>
          <p:grpSp>
            <p:nvGrpSpPr>
              <p:cNvPr id="99" name="组合 98">
                <a:extLst>
                  <a:ext uri="{FF2B5EF4-FFF2-40B4-BE49-F238E27FC236}">
                    <a16:creationId xmlns:a16="http://schemas.microsoft.com/office/drawing/2014/main" id="{14BD8849-B3C4-4477-8242-2C7C62DF75FF}"/>
                  </a:ext>
                </a:extLst>
              </p:cNvPr>
              <p:cNvGrpSpPr/>
              <p:nvPr/>
            </p:nvGrpSpPr>
            <p:grpSpPr>
              <a:xfrm>
                <a:off x="4411008" y="36000"/>
                <a:ext cx="2009054" cy="288000"/>
                <a:chOff x="0" y="36000"/>
                <a:chExt cx="2009054" cy="288000"/>
              </a:xfrm>
            </p:grpSpPr>
            <p:sp>
              <p:nvSpPr>
                <p:cNvPr id="165" name="平行四边形 164">
                  <a:extLst>
                    <a:ext uri="{FF2B5EF4-FFF2-40B4-BE49-F238E27FC236}">
                      <a16:creationId xmlns:a16="http://schemas.microsoft.com/office/drawing/2014/main" id="{298F0553-BE3A-48F0-BBAA-EF05E5CF06EC}"/>
                    </a:ext>
                  </a:extLst>
                </p:cNvPr>
                <p:cNvSpPr/>
                <p:nvPr/>
              </p:nvSpPr>
              <p:spPr>
                <a:xfrm>
                  <a:off x="1649054" y="36000"/>
                  <a:ext cx="360000" cy="288000"/>
                </a:xfrm>
                <a:prstGeom prst="parallelogram">
                  <a:avLst>
                    <a:gd name="adj" fmla="val 42756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66" name="文本框 165">
                  <a:extLst>
                    <a:ext uri="{FF2B5EF4-FFF2-40B4-BE49-F238E27FC236}">
                      <a16:creationId xmlns:a16="http://schemas.microsoft.com/office/drawing/2014/main" id="{039E6C52-85A0-4E11-B8AC-DDB6F685575E}"/>
                    </a:ext>
                  </a:extLst>
                </p:cNvPr>
                <p:cNvSpPr txBox="1"/>
                <p:nvPr/>
              </p:nvSpPr>
              <p:spPr>
                <a:xfrm>
                  <a:off x="0" y="56890"/>
                  <a:ext cx="1512823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US" altLang="zh-CN" sz="1600" b="1" i="1" dirty="0"/>
                    <a:t>hip-hop     </a:t>
                  </a:r>
                  <a:r>
                    <a:rPr lang="zh-CN" altLang="en-US" sz="1600" b="1" i="1" dirty="0"/>
                    <a:t>介绍</a:t>
                  </a:r>
                  <a:r>
                    <a:rPr lang="en-US" altLang="zh-CN" sz="1600" b="1" i="1" dirty="0"/>
                    <a:t> </a:t>
                  </a:r>
                  <a:endParaRPr lang="zh-CN" altLang="en-US" sz="1600" b="1" i="1" dirty="0"/>
                </a:p>
              </p:txBody>
            </p:sp>
          </p:grpSp>
          <p:grpSp>
            <p:nvGrpSpPr>
              <p:cNvPr id="100" name="组合 99">
                <a:extLst>
                  <a:ext uri="{FF2B5EF4-FFF2-40B4-BE49-F238E27FC236}">
                    <a16:creationId xmlns:a16="http://schemas.microsoft.com/office/drawing/2014/main" id="{781F26C3-E17F-4EAB-8E57-C86A9F022102}"/>
                  </a:ext>
                </a:extLst>
              </p:cNvPr>
              <p:cNvGrpSpPr/>
              <p:nvPr/>
            </p:nvGrpSpPr>
            <p:grpSpPr>
              <a:xfrm>
                <a:off x="6616512" y="36000"/>
                <a:ext cx="2009054" cy="288000"/>
                <a:chOff x="0" y="36000"/>
                <a:chExt cx="2009054" cy="288000"/>
              </a:xfrm>
            </p:grpSpPr>
            <p:sp>
              <p:nvSpPr>
                <p:cNvPr id="163" name="平行四边形 162">
                  <a:extLst>
                    <a:ext uri="{FF2B5EF4-FFF2-40B4-BE49-F238E27FC236}">
                      <a16:creationId xmlns:a16="http://schemas.microsoft.com/office/drawing/2014/main" id="{D52F1C97-490D-46F7-8602-946B56968B22}"/>
                    </a:ext>
                  </a:extLst>
                </p:cNvPr>
                <p:cNvSpPr/>
                <p:nvPr/>
              </p:nvSpPr>
              <p:spPr>
                <a:xfrm>
                  <a:off x="1649054" y="36000"/>
                  <a:ext cx="360000" cy="288000"/>
                </a:xfrm>
                <a:prstGeom prst="parallelogram">
                  <a:avLst>
                    <a:gd name="adj" fmla="val 42756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64" name="文本框 163">
                  <a:extLst>
                    <a:ext uri="{FF2B5EF4-FFF2-40B4-BE49-F238E27FC236}">
                      <a16:creationId xmlns:a16="http://schemas.microsoft.com/office/drawing/2014/main" id="{5685F763-C9F4-4929-9D8F-DBE77AD4C8A0}"/>
                    </a:ext>
                  </a:extLst>
                </p:cNvPr>
                <p:cNvSpPr txBox="1"/>
                <p:nvPr/>
              </p:nvSpPr>
              <p:spPr>
                <a:xfrm>
                  <a:off x="0" y="56890"/>
                  <a:ext cx="1512823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US" altLang="zh-CN" sz="1600" b="1" i="1" dirty="0"/>
                    <a:t>hip-hop     </a:t>
                  </a:r>
                  <a:r>
                    <a:rPr lang="zh-CN" altLang="en-US" sz="1600" b="1" i="1" dirty="0"/>
                    <a:t>介绍</a:t>
                  </a:r>
                  <a:r>
                    <a:rPr lang="en-US" altLang="zh-CN" sz="1600" b="1" i="1" dirty="0"/>
                    <a:t> </a:t>
                  </a:r>
                  <a:endParaRPr lang="zh-CN" altLang="en-US" sz="1600" b="1" i="1" dirty="0"/>
                </a:p>
              </p:txBody>
            </p:sp>
          </p:grpSp>
          <p:grpSp>
            <p:nvGrpSpPr>
              <p:cNvPr id="101" name="组合 100">
                <a:extLst>
                  <a:ext uri="{FF2B5EF4-FFF2-40B4-BE49-F238E27FC236}">
                    <a16:creationId xmlns:a16="http://schemas.microsoft.com/office/drawing/2014/main" id="{287CE2F0-7728-431C-873E-FC2D50C5D22E}"/>
                  </a:ext>
                </a:extLst>
              </p:cNvPr>
              <p:cNvGrpSpPr/>
              <p:nvPr/>
            </p:nvGrpSpPr>
            <p:grpSpPr>
              <a:xfrm>
                <a:off x="8822016" y="36000"/>
                <a:ext cx="2009054" cy="288000"/>
                <a:chOff x="0" y="36000"/>
                <a:chExt cx="2009054" cy="288000"/>
              </a:xfrm>
            </p:grpSpPr>
            <p:sp>
              <p:nvSpPr>
                <p:cNvPr id="161" name="平行四边形 160">
                  <a:extLst>
                    <a:ext uri="{FF2B5EF4-FFF2-40B4-BE49-F238E27FC236}">
                      <a16:creationId xmlns:a16="http://schemas.microsoft.com/office/drawing/2014/main" id="{FB1D792E-83CF-46BF-B236-A52403CEDCA7}"/>
                    </a:ext>
                  </a:extLst>
                </p:cNvPr>
                <p:cNvSpPr/>
                <p:nvPr/>
              </p:nvSpPr>
              <p:spPr>
                <a:xfrm>
                  <a:off x="1649054" y="36000"/>
                  <a:ext cx="360000" cy="288000"/>
                </a:xfrm>
                <a:prstGeom prst="parallelogram">
                  <a:avLst>
                    <a:gd name="adj" fmla="val 42756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62" name="文本框 161">
                  <a:extLst>
                    <a:ext uri="{FF2B5EF4-FFF2-40B4-BE49-F238E27FC236}">
                      <a16:creationId xmlns:a16="http://schemas.microsoft.com/office/drawing/2014/main" id="{10019FB9-99E2-4D3D-94CD-7555D0852662}"/>
                    </a:ext>
                  </a:extLst>
                </p:cNvPr>
                <p:cNvSpPr txBox="1"/>
                <p:nvPr/>
              </p:nvSpPr>
              <p:spPr>
                <a:xfrm>
                  <a:off x="0" y="56890"/>
                  <a:ext cx="1512823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US" altLang="zh-CN" sz="1600" b="1" i="1" dirty="0"/>
                    <a:t>hip-hop     </a:t>
                  </a:r>
                  <a:r>
                    <a:rPr lang="zh-CN" altLang="en-US" sz="1600" b="1" i="1" dirty="0"/>
                    <a:t>介绍</a:t>
                  </a:r>
                </a:p>
              </p:txBody>
            </p:sp>
          </p:grpSp>
          <p:grpSp>
            <p:nvGrpSpPr>
              <p:cNvPr id="102" name="组合 101">
                <a:extLst>
                  <a:ext uri="{FF2B5EF4-FFF2-40B4-BE49-F238E27FC236}">
                    <a16:creationId xmlns:a16="http://schemas.microsoft.com/office/drawing/2014/main" id="{7D6096F8-04CF-4760-A7EA-6CD424911401}"/>
                  </a:ext>
                </a:extLst>
              </p:cNvPr>
              <p:cNvGrpSpPr/>
              <p:nvPr/>
            </p:nvGrpSpPr>
            <p:grpSpPr>
              <a:xfrm>
                <a:off x="11027520" y="36000"/>
                <a:ext cx="2009054" cy="288000"/>
                <a:chOff x="0" y="36000"/>
                <a:chExt cx="2009054" cy="288000"/>
              </a:xfrm>
            </p:grpSpPr>
            <p:sp>
              <p:nvSpPr>
                <p:cNvPr id="159" name="平行四边形 158">
                  <a:extLst>
                    <a:ext uri="{FF2B5EF4-FFF2-40B4-BE49-F238E27FC236}">
                      <a16:creationId xmlns:a16="http://schemas.microsoft.com/office/drawing/2014/main" id="{E02A1A75-F7F8-4D78-A5EF-E38BCC5EA3DC}"/>
                    </a:ext>
                  </a:extLst>
                </p:cNvPr>
                <p:cNvSpPr/>
                <p:nvPr/>
              </p:nvSpPr>
              <p:spPr>
                <a:xfrm>
                  <a:off x="1649054" y="36000"/>
                  <a:ext cx="360000" cy="288000"/>
                </a:xfrm>
                <a:prstGeom prst="parallelogram">
                  <a:avLst>
                    <a:gd name="adj" fmla="val 42756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60" name="文本框 159">
                  <a:extLst>
                    <a:ext uri="{FF2B5EF4-FFF2-40B4-BE49-F238E27FC236}">
                      <a16:creationId xmlns:a16="http://schemas.microsoft.com/office/drawing/2014/main" id="{A2412590-5F99-4A04-AD49-10AF26E955D6}"/>
                    </a:ext>
                  </a:extLst>
                </p:cNvPr>
                <p:cNvSpPr txBox="1"/>
                <p:nvPr/>
              </p:nvSpPr>
              <p:spPr>
                <a:xfrm>
                  <a:off x="0" y="56890"/>
                  <a:ext cx="1512823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US" altLang="zh-CN" sz="1600" b="1" i="1" dirty="0"/>
                    <a:t>hip-hop     </a:t>
                  </a:r>
                  <a:r>
                    <a:rPr lang="zh-CN" altLang="en-US" sz="1600" b="1" i="1" dirty="0"/>
                    <a:t>介绍</a:t>
                  </a:r>
                  <a:r>
                    <a:rPr lang="en-US" altLang="zh-CN" sz="1600" b="1" i="1" dirty="0"/>
                    <a:t>  </a:t>
                  </a:r>
                  <a:endParaRPr lang="zh-CN" altLang="en-US" sz="1600" b="1" i="1" dirty="0"/>
                </a:p>
              </p:txBody>
            </p:sp>
          </p:grpSp>
          <p:grpSp>
            <p:nvGrpSpPr>
              <p:cNvPr id="103" name="组合 102">
                <a:extLst>
                  <a:ext uri="{FF2B5EF4-FFF2-40B4-BE49-F238E27FC236}">
                    <a16:creationId xmlns:a16="http://schemas.microsoft.com/office/drawing/2014/main" id="{4669772B-DEDF-428A-A9C6-516AC5D39CBF}"/>
                  </a:ext>
                </a:extLst>
              </p:cNvPr>
              <p:cNvGrpSpPr/>
              <p:nvPr/>
            </p:nvGrpSpPr>
            <p:grpSpPr>
              <a:xfrm>
                <a:off x="13233024" y="36000"/>
                <a:ext cx="2009054" cy="288000"/>
                <a:chOff x="0" y="36000"/>
                <a:chExt cx="2009054" cy="288000"/>
              </a:xfrm>
            </p:grpSpPr>
            <p:sp>
              <p:nvSpPr>
                <p:cNvPr id="157" name="平行四边形 156">
                  <a:extLst>
                    <a:ext uri="{FF2B5EF4-FFF2-40B4-BE49-F238E27FC236}">
                      <a16:creationId xmlns:a16="http://schemas.microsoft.com/office/drawing/2014/main" id="{184C6639-8EA0-4AD7-B137-C634D5DC0801}"/>
                    </a:ext>
                  </a:extLst>
                </p:cNvPr>
                <p:cNvSpPr/>
                <p:nvPr/>
              </p:nvSpPr>
              <p:spPr>
                <a:xfrm>
                  <a:off x="1649054" y="36000"/>
                  <a:ext cx="360000" cy="288000"/>
                </a:xfrm>
                <a:prstGeom prst="parallelogram">
                  <a:avLst>
                    <a:gd name="adj" fmla="val 42756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58" name="文本框 157">
                  <a:extLst>
                    <a:ext uri="{FF2B5EF4-FFF2-40B4-BE49-F238E27FC236}">
                      <a16:creationId xmlns:a16="http://schemas.microsoft.com/office/drawing/2014/main" id="{25656FC0-C6FC-4D04-AEB8-1706F784E799}"/>
                    </a:ext>
                  </a:extLst>
                </p:cNvPr>
                <p:cNvSpPr txBox="1"/>
                <p:nvPr/>
              </p:nvSpPr>
              <p:spPr>
                <a:xfrm>
                  <a:off x="0" y="56890"/>
                  <a:ext cx="1512823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US" altLang="zh-CN" sz="1600" b="1" i="1" dirty="0"/>
                    <a:t>hip-hop     </a:t>
                  </a:r>
                  <a:r>
                    <a:rPr lang="zh-CN" altLang="en-US" sz="1600" b="1" i="1" dirty="0"/>
                    <a:t>介绍</a:t>
                  </a:r>
                  <a:r>
                    <a:rPr lang="en-US" altLang="zh-CN" sz="1600" b="1" i="1" dirty="0"/>
                    <a:t>  </a:t>
                  </a:r>
                  <a:endParaRPr lang="zh-CN" altLang="en-US" sz="1600" b="1" i="1" dirty="0"/>
                </a:p>
              </p:txBody>
            </p:sp>
          </p:grpSp>
        </p:grpSp>
      </p:grpSp>
      <p:grpSp>
        <p:nvGrpSpPr>
          <p:cNvPr id="193" name="Group 71_1">
            <a:extLst>
              <a:ext uri="{FF2B5EF4-FFF2-40B4-BE49-F238E27FC236}">
                <a16:creationId xmlns:a16="http://schemas.microsoft.com/office/drawing/2014/main" id="{0842BFD0-EEC1-4302-BC8B-E3A841321137}"/>
              </a:ext>
            </a:extLst>
          </p:cNvPr>
          <p:cNvGrpSpPr/>
          <p:nvPr/>
        </p:nvGrpSpPr>
        <p:grpSpPr>
          <a:xfrm>
            <a:off x="-2874028" y="-1341536"/>
            <a:ext cx="19180828" cy="12018628"/>
            <a:chOff x="-2874028" y="-1341536"/>
            <a:chExt cx="19180828" cy="12018628"/>
          </a:xfrm>
          <a:solidFill>
            <a:srgbClr val="E6E6E6"/>
          </a:solidFill>
        </p:grpSpPr>
        <p:sp>
          <p:nvSpPr>
            <p:cNvPr id="194" name="矩形 193">
              <a:extLst>
                <a:ext uri="{FF2B5EF4-FFF2-40B4-BE49-F238E27FC236}">
                  <a16:creationId xmlns:a16="http://schemas.microsoft.com/office/drawing/2014/main" id="{C701216B-1615-4F2D-BE2E-9D0B6D749D43}"/>
                </a:ext>
              </a:extLst>
            </p:cNvPr>
            <p:cNvSpPr/>
            <p:nvPr userDrawn="1"/>
          </p:nvSpPr>
          <p:spPr>
            <a:xfrm>
              <a:off x="0" y="-1341536"/>
              <a:ext cx="12192000" cy="134153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5" name="矩形 194">
              <a:extLst>
                <a:ext uri="{FF2B5EF4-FFF2-40B4-BE49-F238E27FC236}">
                  <a16:creationId xmlns:a16="http://schemas.microsoft.com/office/drawing/2014/main" id="{9CD8D13D-B625-4904-B937-8CA2B725B1A9}"/>
                </a:ext>
              </a:extLst>
            </p:cNvPr>
            <p:cNvSpPr/>
            <p:nvPr userDrawn="1"/>
          </p:nvSpPr>
          <p:spPr>
            <a:xfrm>
              <a:off x="0" y="6866204"/>
              <a:ext cx="12192000" cy="381088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6" name="矩形 195">
              <a:extLst>
                <a:ext uri="{FF2B5EF4-FFF2-40B4-BE49-F238E27FC236}">
                  <a16:creationId xmlns:a16="http://schemas.microsoft.com/office/drawing/2014/main" id="{3E027CB8-78CB-4072-A8AC-4BCBF5F24656}"/>
                </a:ext>
              </a:extLst>
            </p:cNvPr>
            <p:cNvSpPr/>
            <p:nvPr userDrawn="1"/>
          </p:nvSpPr>
          <p:spPr>
            <a:xfrm>
              <a:off x="-2874028" y="-1341536"/>
              <a:ext cx="2874028" cy="1201862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7" name="矩形 196">
              <a:extLst>
                <a:ext uri="{FF2B5EF4-FFF2-40B4-BE49-F238E27FC236}">
                  <a16:creationId xmlns:a16="http://schemas.microsoft.com/office/drawing/2014/main" id="{2ABFC349-DB03-48B7-9144-22464F779D6A}"/>
                </a:ext>
              </a:extLst>
            </p:cNvPr>
            <p:cNvSpPr/>
            <p:nvPr userDrawn="1"/>
          </p:nvSpPr>
          <p:spPr>
            <a:xfrm>
              <a:off x="12192000" y="-1341536"/>
              <a:ext cx="4114800" cy="1201862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4669459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" name="组合 85">
            <a:extLst>
              <a:ext uri="{FF2B5EF4-FFF2-40B4-BE49-F238E27FC236}">
                <a16:creationId xmlns:a16="http://schemas.microsoft.com/office/drawing/2014/main" id="{A32A7A0D-92B8-4DD0-AED5-0503011EED93}"/>
              </a:ext>
            </a:extLst>
          </p:cNvPr>
          <p:cNvGrpSpPr/>
          <p:nvPr/>
        </p:nvGrpSpPr>
        <p:grpSpPr>
          <a:xfrm>
            <a:off x="368300" y="1866900"/>
            <a:ext cx="7018363" cy="3638550"/>
            <a:chOff x="5987837" y="2186437"/>
            <a:chExt cx="6356563" cy="3109464"/>
          </a:xfrm>
        </p:grpSpPr>
        <p:sp>
          <p:nvSpPr>
            <p:cNvPr id="85" name="矩形: 圆角 84">
              <a:extLst>
                <a:ext uri="{FF2B5EF4-FFF2-40B4-BE49-F238E27FC236}">
                  <a16:creationId xmlns:a16="http://schemas.microsoft.com/office/drawing/2014/main" id="{913107F7-DCFF-4131-ABCE-DC899774CFFF}"/>
                </a:ext>
              </a:extLst>
            </p:cNvPr>
            <p:cNvSpPr/>
            <p:nvPr/>
          </p:nvSpPr>
          <p:spPr>
            <a:xfrm>
              <a:off x="6140237" y="2338837"/>
              <a:ext cx="6204163" cy="2957064"/>
            </a:xfrm>
            <a:prstGeom prst="roundRect">
              <a:avLst/>
            </a:pr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793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4" name="矩形: 圆角 83">
              <a:extLst>
                <a:ext uri="{FF2B5EF4-FFF2-40B4-BE49-F238E27FC236}">
                  <a16:creationId xmlns:a16="http://schemas.microsoft.com/office/drawing/2014/main" id="{F4012C6B-1151-4914-880E-7CFB5627ECE4}"/>
                </a:ext>
              </a:extLst>
            </p:cNvPr>
            <p:cNvSpPr/>
            <p:nvPr/>
          </p:nvSpPr>
          <p:spPr>
            <a:xfrm>
              <a:off x="5987837" y="2186437"/>
              <a:ext cx="6204163" cy="2957064"/>
            </a:xfrm>
            <a:prstGeom prst="roundRect">
              <a:avLst/>
            </a:prstGeom>
            <a:pattFill prst="lgGrid">
              <a:fgClr>
                <a:schemeClr val="accent2"/>
              </a:fgClr>
              <a:bgClr>
                <a:schemeClr val="bg1"/>
              </a:bgClr>
            </a:pattFill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4" name="文本框 53">
            <a:extLst>
              <a:ext uri="{FF2B5EF4-FFF2-40B4-BE49-F238E27FC236}">
                <a16:creationId xmlns:a16="http://schemas.microsoft.com/office/drawing/2014/main" id="{24EE75CF-2AA0-40BD-B799-A691A3015A67}"/>
              </a:ext>
            </a:extLst>
          </p:cNvPr>
          <p:cNvSpPr txBox="1"/>
          <p:nvPr/>
        </p:nvSpPr>
        <p:spPr>
          <a:xfrm>
            <a:off x="1108582" y="2450404"/>
            <a:ext cx="4875999" cy="2352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/>
              <a:t>这是一段非常长的介绍，这是一段非常长的介绍。这是一段非常长的介绍。这是一段非常长的介绍。这是一段非常长的介绍，这是一段非常长的介绍。这是一段非常长的介绍。</a:t>
            </a:r>
          </a:p>
        </p:txBody>
      </p:sp>
      <p:sp>
        <p:nvSpPr>
          <p:cNvPr id="61" name="breakdancing-dancer_10549">
            <a:extLst>
              <a:ext uri="{FF2B5EF4-FFF2-40B4-BE49-F238E27FC236}">
                <a16:creationId xmlns:a16="http://schemas.microsoft.com/office/drawing/2014/main" id="{0B9E9541-B40F-420F-AAA9-ED97AE51BE33}"/>
              </a:ext>
            </a:extLst>
          </p:cNvPr>
          <p:cNvSpPr>
            <a:spLocks noChangeAspect="1"/>
          </p:cNvSpPr>
          <p:nvPr/>
        </p:nvSpPr>
        <p:spPr bwMode="auto">
          <a:xfrm>
            <a:off x="5717424" y="4533204"/>
            <a:ext cx="596142" cy="609684"/>
          </a:xfrm>
          <a:custGeom>
            <a:avLst/>
            <a:gdLst>
              <a:gd name="connsiteX0" fmla="*/ 35217 w 575709"/>
              <a:gd name="connsiteY0" fmla="*/ 364576 h 588787"/>
              <a:gd name="connsiteX1" fmla="*/ 50281 w 575709"/>
              <a:gd name="connsiteY1" fmla="*/ 370312 h 588787"/>
              <a:gd name="connsiteX2" fmla="*/ 53870 w 575709"/>
              <a:gd name="connsiteY2" fmla="*/ 371029 h 588787"/>
              <a:gd name="connsiteX3" fmla="*/ 45255 w 575709"/>
              <a:gd name="connsiteY3" fmla="*/ 407619 h 588787"/>
              <a:gd name="connsiteX4" fmla="*/ 26591 w 575709"/>
              <a:gd name="connsiteY4" fmla="*/ 403315 h 588787"/>
              <a:gd name="connsiteX5" fmla="*/ 35181 w 575709"/>
              <a:gd name="connsiteY5" fmla="*/ 364681 h 588787"/>
              <a:gd name="connsiteX6" fmla="*/ 35190 w 575709"/>
              <a:gd name="connsiteY6" fmla="*/ 364687 h 588787"/>
              <a:gd name="connsiteX7" fmla="*/ 83270 w 575709"/>
              <a:gd name="connsiteY7" fmla="*/ 246480 h 588787"/>
              <a:gd name="connsiteX8" fmla="*/ 127729 w 575709"/>
              <a:gd name="connsiteY8" fmla="*/ 322365 h 588787"/>
              <a:gd name="connsiteX9" fmla="*/ 53870 w 575709"/>
              <a:gd name="connsiteY9" fmla="*/ 371046 h 588787"/>
              <a:gd name="connsiteX10" fmla="*/ 63884 w 575709"/>
              <a:gd name="connsiteY10" fmla="*/ 244333 h 588787"/>
              <a:gd name="connsiteX11" fmla="*/ 35217 w 575709"/>
              <a:gd name="connsiteY11" fmla="*/ 364576 h 588787"/>
              <a:gd name="connsiteX12" fmla="*/ 35205 w 575709"/>
              <a:gd name="connsiteY12" fmla="*/ 364572 h 588787"/>
              <a:gd name="connsiteX13" fmla="*/ 35181 w 575709"/>
              <a:gd name="connsiteY13" fmla="*/ 364681 h 588787"/>
              <a:gd name="connsiteX14" fmla="*/ 5869 w 575709"/>
              <a:gd name="connsiteY14" fmla="*/ 343912 h 588787"/>
              <a:gd name="connsiteX15" fmla="*/ 2910 w 575709"/>
              <a:gd name="connsiteY15" fmla="*/ 293048 h 588787"/>
              <a:gd name="connsiteX16" fmla="*/ 63884 w 575709"/>
              <a:gd name="connsiteY16" fmla="*/ 244333 h 588787"/>
              <a:gd name="connsiteX17" fmla="*/ 255414 w 575709"/>
              <a:gd name="connsiteY17" fmla="*/ 133240 h 588787"/>
              <a:gd name="connsiteX18" fmla="*/ 225287 w 575709"/>
              <a:gd name="connsiteY18" fmla="*/ 227787 h 588787"/>
              <a:gd name="connsiteX19" fmla="*/ 345792 w 575709"/>
              <a:gd name="connsiteY19" fmla="*/ 166904 h 588787"/>
              <a:gd name="connsiteX20" fmla="*/ 255414 w 575709"/>
              <a:gd name="connsiteY20" fmla="*/ 133240 h 588787"/>
              <a:gd name="connsiteX21" fmla="*/ 540895 w 575709"/>
              <a:gd name="connsiteY21" fmla="*/ 13 h 588787"/>
              <a:gd name="connsiteX22" fmla="*/ 571739 w 575709"/>
              <a:gd name="connsiteY22" fmla="*/ 53017 h 588787"/>
              <a:gd name="connsiteX23" fmla="*/ 466297 w 575709"/>
              <a:gd name="connsiteY23" fmla="*/ 215611 h 588787"/>
              <a:gd name="connsiteX24" fmla="*/ 455538 w 575709"/>
              <a:gd name="connsiteY24" fmla="*/ 229220 h 588787"/>
              <a:gd name="connsiteX25" fmla="*/ 225287 w 575709"/>
              <a:gd name="connsiteY25" fmla="*/ 348121 h 588787"/>
              <a:gd name="connsiteX26" fmla="*/ 225287 w 575709"/>
              <a:gd name="connsiteY26" fmla="*/ 557271 h 588787"/>
              <a:gd name="connsiteX27" fmla="*/ 194444 w 575709"/>
              <a:gd name="connsiteY27" fmla="*/ 588787 h 588787"/>
              <a:gd name="connsiteX28" fmla="*/ 162883 w 575709"/>
              <a:gd name="connsiteY28" fmla="*/ 557271 h 588787"/>
              <a:gd name="connsiteX29" fmla="*/ 162883 w 575709"/>
              <a:gd name="connsiteY29" fmla="*/ 342390 h 588787"/>
              <a:gd name="connsiteX30" fmla="*/ 137778 w 575709"/>
              <a:gd name="connsiteY30" fmla="*/ 292252 h 588787"/>
              <a:gd name="connsiteX31" fmla="*/ 150689 w 575709"/>
              <a:gd name="connsiteY31" fmla="*/ 256438 h 588787"/>
              <a:gd name="connsiteX32" fmla="*/ 197313 w 575709"/>
              <a:gd name="connsiteY32" fmla="*/ 108886 h 588787"/>
              <a:gd name="connsiteX33" fmla="*/ 127736 w 575709"/>
              <a:gd name="connsiteY33" fmla="*/ 73789 h 588787"/>
              <a:gd name="connsiteX34" fmla="*/ 163601 w 575709"/>
              <a:gd name="connsiteY34" fmla="*/ 12906 h 588787"/>
              <a:gd name="connsiteX35" fmla="*/ 220266 w 575709"/>
              <a:gd name="connsiteY35" fmla="*/ 41557 h 588787"/>
              <a:gd name="connsiteX36" fmla="*/ 255414 w 575709"/>
              <a:gd name="connsiteY36" fmla="*/ 30097 h 588787"/>
              <a:gd name="connsiteX37" fmla="*/ 276215 w 575709"/>
              <a:gd name="connsiteY37" fmla="*/ 65910 h 588787"/>
              <a:gd name="connsiteX38" fmla="*/ 428998 w 575709"/>
              <a:gd name="connsiteY38" fmla="*/ 122496 h 588787"/>
              <a:gd name="connsiteX39" fmla="*/ 443344 w 575709"/>
              <a:gd name="connsiteY39" fmla="*/ 131807 h 588787"/>
              <a:gd name="connsiteX40" fmla="*/ 481360 w 575709"/>
              <a:gd name="connsiteY40" fmla="*/ 72357 h 588787"/>
              <a:gd name="connsiteX41" fmla="*/ 421825 w 575709"/>
              <a:gd name="connsiteY41" fmla="*/ 74506 h 588787"/>
              <a:gd name="connsiteX42" fmla="*/ 421825 w 575709"/>
              <a:gd name="connsiteY42" fmla="*/ 3595 h 588787"/>
              <a:gd name="connsiteX43" fmla="*/ 540895 w 575709"/>
              <a:gd name="connsiteY43" fmla="*/ 13 h 588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575709" h="588787">
                <a:moveTo>
                  <a:pt x="35217" y="364576"/>
                </a:moveTo>
                <a:lnTo>
                  <a:pt x="50281" y="370312"/>
                </a:lnTo>
                <a:cubicBezTo>
                  <a:pt x="51716" y="370312"/>
                  <a:pt x="52434" y="371029"/>
                  <a:pt x="53870" y="371029"/>
                </a:cubicBezTo>
                <a:lnTo>
                  <a:pt x="45255" y="407619"/>
                </a:lnTo>
                <a:lnTo>
                  <a:pt x="26591" y="403315"/>
                </a:lnTo>
                <a:lnTo>
                  <a:pt x="35181" y="364681"/>
                </a:lnTo>
                <a:lnTo>
                  <a:pt x="35190" y="364687"/>
                </a:lnTo>
                <a:close/>
                <a:moveTo>
                  <a:pt x="83270" y="246480"/>
                </a:moveTo>
                <a:cubicBezTo>
                  <a:pt x="115539" y="255787"/>
                  <a:pt x="134900" y="289434"/>
                  <a:pt x="127729" y="322365"/>
                </a:cubicBezTo>
                <a:cubicBezTo>
                  <a:pt x="119841" y="356012"/>
                  <a:pt x="86856" y="376773"/>
                  <a:pt x="53870" y="371046"/>
                </a:cubicBezTo>
                <a:close/>
                <a:moveTo>
                  <a:pt x="63884" y="244333"/>
                </a:moveTo>
                <a:lnTo>
                  <a:pt x="35217" y="364576"/>
                </a:lnTo>
                <a:lnTo>
                  <a:pt x="35205" y="364572"/>
                </a:lnTo>
                <a:lnTo>
                  <a:pt x="35181" y="364681"/>
                </a:lnTo>
                <a:lnTo>
                  <a:pt x="5869" y="343912"/>
                </a:lnTo>
                <a:cubicBezTo>
                  <a:pt x="-318" y="334240"/>
                  <a:pt x="-2112" y="319554"/>
                  <a:pt x="2910" y="293048"/>
                </a:cubicBezTo>
                <a:cubicBezTo>
                  <a:pt x="12235" y="240034"/>
                  <a:pt x="35190" y="244333"/>
                  <a:pt x="63884" y="244333"/>
                </a:cubicBezTo>
                <a:close/>
                <a:moveTo>
                  <a:pt x="255414" y="133240"/>
                </a:moveTo>
                <a:lnTo>
                  <a:pt x="225287" y="227787"/>
                </a:lnTo>
                <a:cubicBezTo>
                  <a:pt x="269759" y="217759"/>
                  <a:pt x="310645" y="196271"/>
                  <a:pt x="345792" y="166904"/>
                </a:cubicBezTo>
                <a:cubicBezTo>
                  <a:pt x="315666" y="156160"/>
                  <a:pt x="285540" y="144700"/>
                  <a:pt x="255414" y="133240"/>
                </a:cubicBezTo>
                <a:close/>
                <a:moveTo>
                  <a:pt x="540895" y="13"/>
                </a:moveTo>
                <a:cubicBezTo>
                  <a:pt x="568869" y="-703"/>
                  <a:pt x="583215" y="30097"/>
                  <a:pt x="571739" y="53017"/>
                </a:cubicBezTo>
                <a:cubicBezTo>
                  <a:pt x="543764" y="108170"/>
                  <a:pt x="510052" y="169053"/>
                  <a:pt x="466297" y="215611"/>
                </a:cubicBezTo>
                <a:cubicBezTo>
                  <a:pt x="463428" y="220625"/>
                  <a:pt x="459841" y="224922"/>
                  <a:pt x="455538" y="229220"/>
                </a:cubicBezTo>
                <a:cubicBezTo>
                  <a:pt x="390981" y="293684"/>
                  <a:pt x="313514" y="332363"/>
                  <a:pt x="225287" y="348121"/>
                </a:cubicBezTo>
                <a:lnTo>
                  <a:pt x="225287" y="557271"/>
                </a:lnTo>
                <a:cubicBezTo>
                  <a:pt x="225287" y="574462"/>
                  <a:pt x="211659" y="588787"/>
                  <a:pt x="194444" y="588787"/>
                </a:cubicBezTo>
                <a:cubicBezTo>
                  <a:pt x="176512" y="588787"/>
                  <a:pt x="162883" y="574462"/>
                  <a:pt x="162883" y="557271"/>
                </a:cubicBezTo>
                <a:lnTo>
                  <a:pt x="162883" y="342390"/>
                </a:lnTo>
                <a:cubicBezTo>
                  <a:pt x="147820" y="330214"/>
                  <a:pt x="137778" y="310158"/>
                  <a:pt x="137778" y="292252"/>
                </a:cubicBezTo>
                <a:cubicBezTo>
                  <a:pt x="137778" y="277926"/>
                  <a:pt x="142799" y="265750"/>
                  <a:pt x="150689" y="256438"/>
                </a:cubicBezTo>
                <a:lnTo>
                  <a:pt x="197313" y="108886"/>
                </a:lnTo>
                <a:cubicBezTo>
                  <a:pt x="173643" y="98142"/>
                  <a:pt x="150689" y="86682"/>
                  <a:pt x="127736" y="73789"/>
                </a:cubicBezTo>
                <a:cubicBezTo>
                  <a:pt x="88285" y="52301"/>
                  <a:pt x="123432" y="-8582"/>
                  <a:pt x="163601" y="12906"/>
                </a:cubicBezTo>
                <a:cubicBezTo>
                  <a:pt x="182250" y="23650"/>
                  <a:pt x="200900" y="32962"/>
                  <a:pt x="220266" y="41557"/>
                </a:cubicBezTo>
                <a:cubicBezTo>
                  <a:pt x="228157" y="30813"/>
                  <a:pt x="241785" y="25799"/>
                  <a:pt x="255414" y="30097"/>
                </a:cubicBezTo>
                <a:cubicBezTo>
                  <a:pt x="270477" y="34394"/>
                  <a:pt x="279802" y="50152"/>
                  <a:pt x="276215" y="65910"/>
                </a:cubicBezTo>
                <a:cubicBezTo>
                  <a:pt x="327143" y="85966"/>
                  <a:pt x="378788" y="103873"/>
                  <a:pt x="428998" y="122496"/>
                </a:cubicBezTo>
                <a:cubicBezTo>
                  <a:pt x="434736" y="124644"/>
                  <a:pt x="439757" y="128226"/>
                  <a:pt x="443344" y="131807"/>
                </a:cubicBezTo>
                <a:cubicBezTo>
                  <a:pt x="457689" y="113184"/>
                  <a:pt x="469883" y="93129"/>
                  <a:pt x="481360" y="72357"/>
                </a:cubicBezTo>
                <a:cubicBezTo>
                  <a:pt x="461276" y="73073"/>
                  <a:pt x="441909" y="73789"/>
                  <a:pt x="421825" y="74506"/>
                </a:cubicBezTo>
                <a:cubicBezTo>
                  <a:pt x="376636" y="75938"/>
                  <a:pt x="376636" y="5027"/>
                  <a:pt x="421825" y="3595"/>
                </a:cubicBezTo>
                <a:cubicBezTo>
                  <a:pt x="461993" y="2879"/>
                  <a:pt x="501444" y="1446"/>
                  <a:pt x="540895" y="1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389CB289-16A0-4307-AB3C-FBBE1611C29F}"/>
              </a:ext>
            </a:extLst>
          </p:cNvPr>
          <p:cNvGrpSpPr/>
          <p:nvPr/>
        </p:nvGrpSpPr>
        <p:grpSpPr>
          <a:xfrm>
            <a:off x="368300" y="748980"/>
            <a:ext cx="787865" cy="549593"/>
            <a:chOff x="1300133" y="1445277"/>
            <a:chExt cx="787865" cy="549593"/>
          </a:xfrm>
        </p:grpSpPr>
        <p:sp>
          <p:nvSpPr>
            <p:cNvPr id="53" name="文本框 52">
              <a:extLst>
                <a:ext uri="{FF2B5EF4-FFF2-40B4-BE49-F238E27FC236}">
                  <a16:creationId xmlns:a16="http://schemas.microsoft.com/office/drawing/2014/main" id="{7A45A8CE-3737-46D0-BBCC-42964EBD5A81}"/>
                </a:ext>
              </a:extLst>
            </p:cNvPr>
            <p:cNvSpPr txBox="1"/>
            <p:nvPr/>
          </p:nvSpPr>
          <p:spPr>
            <a:xfrm>
              <a:off x="1300133" y="1445277"/>
              <a:ext cx="787865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zh-CN" altLang="en-US" sz="3200" dirty="0">
                  <a:solidFill>
                    <a:schemeClr val="accent3"/>
                  </a:solidFill>
                  <a:latin typeface="优设标题黑" panose="00000500000000000000" pitchFamily="2" charset="-122"/>
                  <a:ea typeface="优设标题黑" panose="00000500000000000000" pitchFamily="2" charset="-122"/>
                </a:rPr>
                <a:t>介绍</a:t>
              </a:r>
            </a:p>
          </p:txBody>
        </p:sp>
        <p:sp>
          <p:nvSpPr>
            <p:cNvPr id="55" name="文本框 54">
              <a:extLst>
                <a:ext uri="{FF2B5EF4-FFF2-40B4-BE49-F238E27FC236}">
                  <a16:creationId xmlns:a16="http://schemas.microsoft.com/office/drawing/2014/main" id="{3452BF90-747D-4213-845C-0EF4157F9C2F}"/>
                </a:ext>
              </a:extLst>
            </p:cNvPr>
            <p:cNvSpPr txBox="1"/>
            <p:nvPr/>
          </p:nvSpPr>
          <p:spPr>
            <a:xfrm>
              <a:off x="1319183" y="1502427"/>
              <a:ext cx="768815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zh-CN" altLang="en-US" sz="3200" dirty="0">
                  <a:solidFill>
                    <a:schemeClr val="accent2"/>
                  </a:solidFill>
                  <a:latin typeface="优设标题黑" panose="00000500000000000000" pitchFamily="2" charset="-122"/>
                  <a:ea typeface="优设标题黑" panose="00000500000000000000" pitchFamily="2" charset="-122"/>
                </a:rPr>
                <a:t>介绍</a:t>
              </a:r>
            </a:p>
          </p:txBody>
        </p:sp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64F7DA05-5ACD-42BD-96A3-E2F2876870AC}"/>
                </a:ext>
              </a:extLst>
            </p:cNvPr>
            <p:cNvSpPr txBox="1"/>
            <p:nvPr/>
          </p:nvSpPr>
          <p:spPr>
            <a:xfrm>
              <a:off x="1300133" y="1483377"/>
              <a:ext cx="761508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zh-CN" altLang="en-US" sz="3200" dirty="0">
                  <a:latin typeface="优设标题黑" panose="00000500000000000000" pitchFamily="2" charset="-122"/>
                  <a:ea typeface="优设标题黑" panose="00000500000000000000" pitchFamily="2" charset="-122"/>
                </a:rPr>
                <a:t>介绍</a:t>
              </a:r>
            </a:p>
          </p:txBody>
        </p:sp>
      </p:grpSp>
      <p:pic>
        <p:nvPicPr>
          <p:cNvPr id="38" name="图片 37" descr="建筑与房屋的城市空拍图&#10;&#10;描述已自动生成">
            <a:extLst>
              <a:ext uri="{FF2B5EF4-FFF2-40B4-BE49-F238E27FC236}">
                <a16:creationId xmlns:a16="http://schemas.microsoft.com/office/drawing/2014/main" id="{CBECBEF7-32E2-465E-89DF-217EFFA7DFB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99962" y="197431"/>
            <a:ext cx="8818374" cy="6858000"/>
          </a:xfrm>
          <a:prstGeom prst="rect">
            <a:avLst/>
          </a:prstGeom>
        </p:spPr>
      </p:pic>
      <p:grpSp>
        <p:nvGrpSpPr>
          <p:cNvPr id="40" name="组合 39">
            <a:extLst>
              <a:ext uri="{FF2B5EF4-FFF2-40B4-BE49-F238E27FC236}">
                <a16:creationId xmlns:a16="http://schemas.microsoft.com/office/drawing/2014/main" id="{95CD06A0-DFA8-4088-924F-8B5FBAB33447}"/>
              </a:ext>
            </a:extLst>
          </p:cNvPr>
          <p:cNvGrpSpPr/>
          <p:nvPr/>
        </p:nvGrpSpPr>
        <p:grpSpPr>
          <a:xfrm>
            <a:off x="-566057" y="0"/>
            <a:ext cx="13004800" cy="6858000"/>
            <a:chOff x="-566057" y="0"/>
            <a:chExt cx="13004800" cy="6858000"/>
          </a:xfrm>
        </p:grpSpPr>
        <p:grpSp>
          <p:nvGrpSpPr>
            <p:cNvPr id="2" name="组合 1">
              <a:extLst>
                <a:ext uri="{FF2B5EF4-FFF2-40B4-BE49-F238E27FC236}">
                  <a16:creationId xmlns:a16="http://schemas.microsoft.com/office/drawing/2014/main" id="{05764948-2243-4C00-8EC2-EED1B5EB22FB}"/>
                </a:ext>
              </a:extLst>
            </p:cNvPr>
            <p:cNvGrpSpPr/>
            <p:nvPr/>
          </p:nvGrpSpPr>
          <p:grpSpPr>
            <a:xfrm>
              <a:off x="-566057" y="0"/>
              <a:ext cx="13004800" cy="360000"/>
              <a:chOff x="-1526071" y="6399975"/>
              <a:chExt cx="11179278" cy="360000"/>
            </a:xfrm>
            <a:effectLst/>
          </p:grpSpPr>
          <p:sp>
            <p:nvSpPr>
              <p:cNvPr id="3" name="平行四边形 2">
                <a:extLst>
                  <a:ext uri="{FF2B5EF4-FFF2-40B4-BE49-F238E27FC236}">
                    <a16:creationId xmlns:a16="http://schemas.microsoft.com/office/drawing/2014/main" id="{6D4B68A1-587E-4983-9344-3EFACF1EF81F}"/>
                  </a:ext>
                </a:extLst>
              </p:cNvPr>
              <p:cNvSpPr/>
              <p:nvPr/>
            </p:nvSpPr>
            <p:spPr>
              <a:xfrm>
                <a:off x="-1526071" y="6399975"/>
                <a:ext cx="11179278" cy="360000"/>
              </a:xfrm>
              <a:prstGeom prst="parallelogram">
                <a:avLst>
                  <a:gd name="adj" fmla="val 49812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" name="平行四边形 3">
                <a:extLst>
                  <a:ext uri="{FF2B5EF4-FFF2-40B4-BE49-F238E27FC236}">
                    <a16:creationId xmlns:a16="http://schemas.microsoft.com/office/drawing/2014/main" id="{82681AFF-5289-4A76-9DC2-706957C9212F}"/>
                  </a:ext>
                </a:extLst>
              </p:cNvPr>
              <p:cNvSpPr/>
              <p:nvPr/>
            </p:nvSpPr>
            <p:spPr>
              <a:xfrm>
                <a:off x="2080888" y="6399975"/>
                <a:ext cx="984071" cy="360000"/>
              </a:xfrm>
              <a:prstGeom prst="parallelogram">
                <a:avLst>
                  <a:gd name="adj" fmla="val 49812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C1653FDC-2F6E-4CB4-B087-4E2E604A4437}"/>
                  </a:ext>
                </a:extLst>
              </p:cNvPr>
              <p:cNvSpPr txBox="1"/>
              <p:nvPr/>
            </p:nvSpPr>
            <p:spPr>
              <a:xfrm>
                <a:off x="-861173" y="6441476"/>
                <a:ext cx="696718" cy="20310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dist"/>
                <a:r>
                  <a:rPr lang="en-US" altLang="zh-CN" dirty="0"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BCU</a:t>
                </a:r>
                <a:endParaRPr lang="zh-CN" altLang="en-US" dirty="0"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  <p:sp>
            <p:nvSpPr>
              <p:cNvPr id="6" name="平行四边形 5">
                <a:extLst>
                  <a:ext uri="{FF2B5EF4-FFF2-40B4-BE49-F238E27FC236}">
                    <a16:creationId xmlns:a16="http://schemas.microsoft.com/office/drawing/2014/main" id="{D88AA760-6E90-4F89-BCAC-FFB59F797241}"/>
                  </a:ext>
                </a:extLst>
              </p:cNvPr>
              <p:cNvSpPr/>
              <p:nvPr/>
            </p:nvSpPr>
            <p:spPr>
              <a:xfrm>
                <a:off x="6116219" y="6399975"/>
                <a:ext cx="984071" cy="360000"/>
              </a:xfrm>
              <a:prstGeom prst="parallelogram">
                <a:avLst>
                  <a:gd name="adj" fmla="val 49812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平行四边形 6">
                <a:extLst>
                  <a:ext uri="{FF2B5EF4-FFF2-40B4-BE49-F238E27FC236}">
                    <a16:creationId xmlns:a16="http://schemas.microsoft.com/office/drawing/2014/main" id="{2DF6E84D-5C54-4AA7-9505-5A67571C284C}"/>
                  </a:ext>
                </a:extLst>
              </p:cNvPr>
              <p:cNvSpPr/>
              <p:nvPr/>
            </p:nvSpPr>
            <p:spPr>
              <a:xfrm>
                <a:off x="-55256" y="6399975"/>
                <a:ext cx="984071" cy="360000"/>
              </a:xfrm>
              <a:prstGeom prst="parallelogram">
                <a:avLst>
                  <a:gd name="adj" fmla="val 49812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平行四边形 7">
                <a:extLst>
                  <a:ext uri="{FF2B5EF4-FFF2-40B4-BE49-F238E27FC236}">
                    <a16:creationId xmlns:a16="http://schemas.microsoft.com/office/drawing/2014/main" id="{2932EEB2-EFBB-482C-A2E7-C8232406004D}"/>
                  </a:ext>
                </a:extLst>
              </p:cNvPr>
              <p:cNvSpPr/>
              <p:nvPr/>
            </p:nvSpPr>
            <p:spPr>
              <a:xfrm>
                <a:off x="4217032" y="6399975"/>
                <a:ext cx="984071" cy="360000"/>
              </a:xfrm>
              <a:prstGeom prst="parallelogram">
                <a:avLst>
                  <a:gd name="adj" fmla="val 49812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平行四边形 8">
                <a:extLst>
                  <a:ext uri="{FF2B5EF4-FFF2-40B4-BE49-F238E27FC236}">
                    <a16:creationId xmlns:a16="http://schemas.microsoft.com/office/drawing/2014/main" id="{1F1ACBB3-AD3D-4D8E-B160-BE76D07F1480}"/>
                  </a:ext>
                </a:extLst>
              </p:cNvPr>
              <p:cNvSpPr/>
              <p:nvPr/>
            </p:nvSpPr>
            <p:spPr>
              <a:xfrm>
                <a:off x="8252364" y="6399975"/>
                <a:ext cx="984071" cy="360000"/>
              </a:xfrm>
              <a:prstGeom prst="parallelogram">
                <a:avLst>
                  <a:gd name="adj" fmla="val 49812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DB333A44-ADAB-45F7-A472-29F367FCF4F3}"/>
                  </a:ext>
                </a:extLst>
              </p:cNvPr>
              <p:cNvSpPr txBox="1"/>
              <p:nvPr/>
            </p:nvSpPr>
            <p:spPr>
              <a:xfrm>
                <a:off x="1038014" y="6441476"/>
                <a:ext cx="933675" cy="20310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dist"/>
                <a:r>
                  <a:rPr lang="en-US" altLang="zh-CN" dirty="0"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DANCE</a:t>
                </a:r>
                <a:endParaRPr lang="zh-CN" altLang="en-US" dirty="0"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22C9BF3C-7D6C-43FC-848B-A202B176DB90}"/>
                  </a:ext>
                </a:extLst>
              </p:cNvPr>
              <p:cNvSpPr txBox="1"/>
              <p:nvPr/>
            </p:nvSpPr>
            <p:spPr>
              <a:xfrm>
                <a:off x="3174158" y="6441476"/>
                <a:ext cx="933675" cy="20310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dist"/>
                <a:r>
                  <a:rPr lang="en-US" altLang="zh-CN" dirty="0"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2020</a:t>
                </a:r>
                <a:endParaRPr lang="zh-CN" altLang="en-US" dirty="0"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33D6455E-949A-4F7B-9B8F-597E27DC688C}"/>
                  </a:ext>
                </a:extLst>
              </p:cNvPr>
              <p:cNvSpPr txBox="1"/>
              <p:nvPr/>
            </p:nvSpPr>
            <p:spPr>
              <a:xfrm>
                <a:off x="5310302" y="6441476"/>
                <a:ext cx="696718" cy="20310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dist"/>
                <a:r>
                  <a:rPr lang="en-US" altLang="zh-CN" dirty="0"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BCU</a:t>
                </a:r>
                <a:endParaRPr lang="zh-CN" altLang="en-US" dirty="0"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62B00DB7-013A-492D-BBF4-0D1849274F0F}"/>
                  </a:ext>
                </a:extLst>
              </p:cNvPr>
              <p:cNvSpPr txBox="1"/>
              <p:nvPr/>
            </p:nvSpPr>
            <p:spPr>
              <a:xfrm>
                <a:off x="7209489" y="6441476"/>
                <a:ext cx="100133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dist"/>
                <a:r>
                  <a:rPr lang="en-US" altLang="zh-CN" dirty="0"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DANCE</a:t>
                </a:r>
                <a:endParaRPr lang="zh-CN" altLang="en-US" dirty="0"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</p:grp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4F6B0A08-4F4B-468E-912E-D5E62411B9F3}"/>
                </a:ext>
              </a:extLst>
            </p:cNvPr>
            <p:cNvGrpSpPr/>
            <p:nvPr/>
          </p:nvGrpSpPr>
          <p:grpSpPr>
            <a:xfrm>
              <a:off x="-566057" y="6498000"/>
              <a:ext cx="13004800" cy="360000"/>
              <a:chOff x="-1526071" y="6399975"/>
              <a:chExt cx="11179278" cy="360000"/>
            </a:xfrm>
            <a:effectLst/>
          </p:grpSpPr>
          <p:sp>
            <p:nvSpPr>
              <p:cNvPr id="15" name="平行四边形 14">
                <a:extLst>
                  <a:ext uri="{FF2B5EF4-FFF2-40B4-BE49-F238E27FC236}">
                    <a16:creationId xmlns:a16="http://schemas.microsoft.com/office/drawing/2014/main" id="{A2263518-7C15-4902-B94C-59453DB8B77F}"/>
                  </a:ext>
                </a:extLst>
              </p:cNvPr>
              <p:cNvSpPr/>
              <p:nvPr/>
            </p:nvSpPr>
            <p:spPr>
              <a:xfrm>
                <a:off x="-1526071" y="6399975"/>
                <a:ext cx="11179278" cy="360000"/>
              </a:xfrm>
              <a:prstGeom prst="parallelogram">
                <a:avLst>
                  <a:gd name="adj" fmla="val 49812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6" name="平行四边形 15">
                <a:extLst>
                  <a:ext uri="{FF2B5EF4-FFF2-40B4-BE49-F238E27FC236}">
                    <a16:creationId xmlns:a16="http://schemas.microsoft.com/office/drawing/2014/main" id="{86B71531-FA58-486C-A3B0-A273BFE550D3}"/>
                  </a:ext>
                </a:extLst>
              </p:cNvPr>
              <p:cNvSpPr/>
              <p:nvPr/>
            </p:nvSpPr>
            <p:spPr>
              <a:xfrm>
                <a:off x="2080888" y="6399975"/>
                <a:ext cx="984071" cy="360000"/>
              </a:xfrm>
              <a:prstGeom prst="parallelogram">
                <a:avLst>
                  <a:gd name="adj" fmla="val 49812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C1CA6BB9-3C89-4D0E-BBF1-5A9FFE904954}"/>
                  </a:ext>
                </a:extLst>
              </p:cNvPr>
              <p:cNvSpPr txBox="1"/>
              <p:nvPr/>
            </p:nvSpPr>
            <p:spPr>
              <a:xfrm>
                <a:off x="-861173" y="6441476"/>
                <a:ext cx="696718" cy="20310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dist"/>
                <a:r>
                  <a:rPr lang="en-US" altLang="zh-CN" dirty="0"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BCU</a:t>
                </a:r>
                <a:endParaRPr lang="zh-CN" altLang="en-US" dirty="0"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  <p:sp>
            <p:nvSpPr>
              <p:cNvPr id="18" name="平行四边形 17">
                <a:extLst>
                  <a:ext uri="{FF2B5EF4-FFF2-40B4-BE49-F238E27FC236}">
                    <a16:creationId xmlns:a16="http://schemas.microsoft.com/office/drawing/2014/main" id="{7A834529-58D4-464B-8C1E-A6DD8E14325B}"/>
                  </a:ext>
                </a:extLst>
              </p:cNvPr>
              <p:cNvSpPr/>
              <p:nvPr/>
            </p:nvSpPr>
            <p:spPr>
              <a:xfrm>
                <a:off x="6116219" y="6399975"/>
                <a:ext cx="984071" cy="360000"/>
              </a:xfrm>
              <a:prstGeom prst="parallelogram">
                <a:avLst>
                  <a:gd name="adj" fmla="val 49812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" name="平行四边形 18">
                <a:extLst>
                  <a:ext uri="{FF2B5EF4-FFF2-40B4-BE49-F238E27FC236}">
                    <a16:creationId xmlns:a16="http://schemas.microsoft.com/office/drawing/2014/main" id="{868D08F1-C32D-4BE4-BD10-37D5BEC3B047}"/>
                  </a:ext>
                </a:extLst>
              </p:cNvPr>
              <p:cNvSpPr/>
              <p:nvPr/>
            </p:nvSpPr>
            <p:spPr>
              <a:xfrm>
                <a:off x="-55256" y="6399975"/>
                <a:ext cx="984071" cy="360000"/>
              </a:xfrm>
              <a:prstGeom prst="parallelogram">
                <a:avLst>
                  <a:gd name="adj" fmla="val 49812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0" name="平行四边形 19">
                <a:extLst>
                  <a:ext uri="{FF2B5EF4-FFF2-40B4-BE49-F238E27FC236}">
                    <a16:creationId xmlns:a16="http://schemas.microsoft.com/office/drawing/2014/main" id="{EE5BD151-803A-4546-9FA7-8E2448984A6E}"/>
                  </a:ext>
                </a:extLst>
              </p:cNvPr>
              <p:cNvSpPr/>
              <p:nvPr/>
            </p:nvSpPr>
            <p:spPr>
              <a:xfrm>
                <a:off x="4217032" y="6399975"/>
                <a:ext cx="984071" cy="360000"/>
              </a:xfrm>
              <a:prstGeom prst="parallelogram">
                <a:avLst>
                  <a:gd name="adj" fmla="val 49812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平行四边形 20">
                <a:extLst>
                  <a:ext uri="{FF2B5EF4-FFF2-40B4-BE49-F238E27FC236}">
                    <a16:creationId xmlns:a16="http://schemas.microsoft.com/office/drawing/2014/main" id="{5C53FF15-E692-4890-959D-F5808DD698FB}"/>
                  </a:ext>
                </a:extLst>
              </p:cNvPr>
              <p:cNvSpPr/>
              <p:nvPr/>
            </p:nvSpPr>
            <p:spPr>
              <a:xfrm>
                <a:off x="8252364" y="6399975"/>
                <a:ext cx="984071" cy="360000"/>
              </a:xfrm>
              <a:prstGeom prst="parallelogram">
                <a:avLst>
                  <a:gd name="adj" fmla="val 49812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01608A04-80CF-4397-BDFB-EC5846F24B86}"/>
                  </a:ext>
                </a:extLst>
              </p:cNvPr>
              <p:cNvSpPr txBox="1"/>
              <p:nvPr/>
            </p:nvSpPr>
            <p:spPr>
              <a:xfrm>
                <a:off x="1038014" y="6441476"/>
                <a:ext cx="933675" cy="20310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dist"/>
                <a:r>
                  <a:rPr lang="en-US" altLang="zh-CN" dirty="0"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DANCE</a:t>
                </a:r>
                <a:endParaRPr lang="zh-CN" altLang="en-US" dirty="0"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68603A69-027B-4C39-8623-B6E8B333DED1}"/>
                  </a:ext>
                </a:extLst>
              </p:cNvPr>
              <p:cNvSpPr txBox="1"/>
              <p:nvPr/>
            </p:nvSpPr>
            <p:spPr>
              <a:xfrm>
                <a:off x="3174158" y="6441476"/>
                <a:ext cx="933675" cy="20310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dist"/>
                <a:r>
                  <a:rPr lang="en-US" altLang="zh-CN" dirty="0"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2020</a:t>
                </a:r>
                <a:endParaRPr lang="zh-CN" altLang="en-US" dirty="0"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A3223E5F-B2D2-4FE7-A7F3-84C873D292F3}"/>
                  </a:ext>
                </a:extLst>
              </p:cNvPr>
              <p:cNvSpPr txBox="1"/>
              <p:nvPr/>
            </p:nvSpPr>
            <p:spPr>
              <a:xfrm>
                <a:off x="5310302" y="6441476"/>
                <a:ext cx="696718" cy="20310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dist"/>
                <a:r>
                  <a:rPr lang="en-US" altLang="zh-CN" dirty="0"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BCU</a:t>
                </a:r>
                <a:endParaRPr lang="zh-CN" altLang="en-US" dirty="0"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1BC8F782-9379-467F-B361-4CE060C08901}"/>
                  </a:ext>
                </a:extLst>
              </p:cNvPr>
              <p:cNvSpPr txBox="1"/>
              <p:nvPr/>
            </p:nvSpPr>
            <p:spPr>
              <a:xfrm>
                <a:off x="7209489" y="6441476"/>
                <a:ext cx="100133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dist"/>
                <a:r>
                  <a:rPr lang="en-US" altLang="zh-CN" dirty="0"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DANCE</a:t>
                </a:r>
                <a:endParaRPr lang="zh-CN" altLang="en-US" dirty="0"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</p:grpSp>
        <p:grpSp>
          <p:nvGrpSpPr>
            <p:cNvPr id="27" name="组合 26">
              <a:extLst>
                <a:ext uri="{FF2B5EF4-FFF2-40B4-BE49-F238E27FC236}">
                  <a16:creationId xmlns:a16="http://schemas.microsoft.com/office/drawing/2014/main" id="{F2D21A3C-45C8-4126-887B-2DAA7C419868}"/>
                </a:ext>
              </a:extLst>
            </p:cNvPr>
            <p:cNvGrpSpPr/>
            <p:nvPr/>
          </p:nvGrpSpPr>
          <p:grpSpPr>
            <a:xfrm>
              <a:off x="1512823" y="10306"/>
              <a:ext cx="10050921" cy="6827081"/>
              <a:chOff x="1512823" y="10306"/>
              <a:chExt cx="10050921" cy="6827081"/>
            </a:xfrm>
          </p:grpSpPr>
          <p:pic>
            <p:nvPicPr>
              <p:cNvPr id="28" name="图片 27" descr="图片包含 游戏机&#10;&#10;描述已自动生成">
                <a:extLst>
                  <a:ext uri="{FF2B5EF4-FFF2-40B4-BE49-F238E27FC236}">
                    <a16:creationId xmlns:a16="http://schemas.microsoft.com/office/drawing/2014/main" id="{41AF0124-7729-4EDA-B14E-C5FD68875C9C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6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2823" y="10306"/>
                <a:ext cx="364426" cy="339387"/>
              </a:xfrm>
              <a:prstGeom prst="rect">
                <a:avLst/>
              </a:prstGeom>
            </p:spPr>
          </p:pic>
          <p:pic>
            <p:nvPicPr>
              <p:cNvPr id="29" name="图片 28" descr="图片包含 游戏机&#10;&#10;描述已自动生成">
                <a:extLst>
                  <a:ext uri="{FF2B5EF4-FFF2-40B4-BE49-F238E27FC236}">
                    <a16:creationId xmlns:a16="http://schemas.microsoft.com/office/drawing/2014/main" id="{5FD386DC-5398-49A9-AAF1-CD3D89104619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6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20070" y="10306"/>
                <a:ext cx="364426" cy="339387"/>
              </a:xfrm>
              <a:prstGeom prst="rect">
                <a:avLst/>
              </a:prstGeom>
            </p:spPr>
          </p:pic>
          <p:pic>
            <p:nvPicPr>
              <p:cNvPr id="30" name="图片 29" descr="图片包含 游戏机&#10;&#10;描述已自动生成">
                <a:extLst>
                  <a:ext uri="{FF2B5EF4-FFF2-40B4-BE49-F238E27FC236}">
                    <a16:creationId xmlns:a16="http://schemas.microsoft.com/office/drawing/2014/main" id="{0B379500-122D-416D-9168-C746809D5AE4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6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05036" y="10306"/>
                <a:ext cx="364426" cy="339387"/>
              </a:xfrm>
              <a:prstGeom prst="rect">
                <a:avLst/>
              </a:prstGeom>
            </p:spPr>
          </p:pic>
          <p:pic>
            <p:nvPicPr>
              <p:cNvPr id="31" name="图片 30" descr="图片包含 游戏机&#10;&#10;描述已自动生成">
                <a:extLst>
                  <a:ext uri="{FF2B5EF4-FFF2-40B4-BE49-F238E27FC236}">
                    <a16:creationId xmlns:a16="http://schemas.microsoft.com/office/drawing/2014/main" id="{D5B4E82B-B7D1-4034-BEE3-E55754A1BD1D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6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14351" y="10306"/>
                <a:ext cx="364426" cy="339387"/>
              </a:xfrm>
              <a:prstGeom prst="rect">
                <a:avLst/>
              </a:prstGeom>
            </p:spPr>
          </p:pic>
          <p:pic>
            <p:nvPicPr>
              <p:cNvPr id="32" name="图片 31" descr="图片包含 游戏机&#10;&#10;描述已自动生成">
                <a:extLst>
                  <a:ext uri="{FF2B5EF4-FFF2-40B4-BE49-F238E27FC236}">
                    <a16:creationId xmlns:a16="http://schemas.microsoft.com/office/drawing/2014/main" id="{087B9703-9056-4465-8CF2-A283DFB46AE3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6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199318" y="10306"/>
                <a:ext cx="364426" cy="339387"/>
              </a:xfrm>
              <a:prstGeom prst="rect">
                <a:avLst/>
              </a:prstGeom>
            </p:spPr>
          </p:pic>
          <p:pic>
            <p:nvPicPr>
              <p:cNvPr id="33" name="图片 32" descr="图片包含 游戏机&#10;&#10;描述已自动生成">
                <a:extLst>
                  <a:ext uri="{FF2B5EF4-FFF2-40B4-BE49-F238E27FC236}">
                    <a16:creationId xmlns:a16="http://schemas.microsoft.com/office/drawing/2014/main" id="{FFE09A27-93EA-4842-ACB4-9362A3A53EFF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6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2823" y="6498000"/>
                <a:ext cx="364426" cy="339387"/>
              </a:xfrm>
              <a:prstGeom prst="rect">
                <a:avLst/>
              </a:prstGeom>
            </p:spPr>
          </p:pic>
          <p:pic>
            <p:nvPicPr>
              <p:cNvPr id="34" name="图片 33" descr="图片包含 游戏机&#10;&#10;描述已自动生成">
                <a:extLst>
                  <a:ext uri="{FF2B5EF4-FFF2-40B4-BE49-F238E27FC236}">
                    <a16:creationId xmlns:a16="http://schemas.microsoft.com/office/drawing/2014/main" id="{10E02C5C-8D54-413E-8E88-DF5352667759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6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20070" y="6498000"/>
                <a:ext cx="364426" cy="339387"/>
              </a:xfrm>
              <a:prstGeom prst="rect">
                <a:avLst/>
              </a:prstGeom>
            </p:spPr>
          </p:pic>
          <p:pic>
            <p:nvPicPr>
              <p:cNvPr id="35" name="图片 34" descr="图片包含 游戏机&#10;&#10;描述已自动生成">
                <a:extLst>
                  <a:ext uri="{FF2B5EF4-FFF2-40B4-BE49-F238E27FC236}">
                    <a16:creationId xmlns:a16="http://schemas.microsoft.com/office/drawing/2014/main" id="{26D6C608-1471-4E68-8F70-9DE28A3C9DE1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6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05036" y="6498000"/>
                <a:ext cx="364426" cy="339387"/>
              </a:xfrm>
              <a:prstGeom prst="rect">
                <a:avLst/>
              </a:prstGeom>
            </p:spPr>
          </p:pic>
          <p:pic>
            <p:nvPicPr>
              <p:cNvPr id="36" name="图片 35" descr="图片包含 游戏机&#10;&#10;描述已自动生成">
                <a:extLst>
                  <a:ext uri="{FF2B5EF4-FFF2-40B4-BE49-F238E27FC236}">
                    <a16:creationId xmlns:a16="http://schemas.microsoft.com/office/drawing/2014/main" id="{2DEFE57A-64DE-41CD-884A-AFB25274F8AE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6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14351" y="6498000"/>
                <a:ext cx="364426" cy="339387"/>
              </a:xfrm>
              <a:prstGeom prst="rect">
                <a:avLst/>
              </a:prstGeom>
            </p:spPr>
          </p:pic>
          <p:pic>
            <p:nvPicPr>
              <p:cNvPr id="37" name="图片 36" descr="图片包含 游戏机&#10;&#10;描述已自动生成">
                <a:extLst>
                  <a:ext uri="{FF2B5EF4-FFF2-40B4-BE49-F238E27FC236}">
                    <a16:creationId xmlns:a16="http://schemas.microsoft.com/office/drawing/2014/main" id="{C65F423B-87EA-4B2F-8F9B-05CA2CF0B71A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6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199318" y="6498000"/>
                <a:ext cx="364426" cy="339387"/>
              </a:xfrm>
              <a:prstGeom prst="rect">
                <a:avLst/>
              </a:prstGeom>
            </p:spPr>
          </p:pic>
        </p:grpSp>
      </p:grpSp>
      <p:grpSp>
        <p:nvGrpSpPr>
          <p:cNvPr id="48" name="Group 71_1">
            <a:extLst>
              <a:ext uri="{FF2B5EF4-FFF2-40B4-BE49-F238E27FC236}">
                <a16:creationId xmlns:a16="http://schemas.microsoft.com/office/drawing/2014/main" id="{45FFD633-0371-4541-BDF3-38A934FF05A1}"/>
              </a:ext>
            </a:extLst>
          </p:cNvPr>
          <p:cNvGrpSpPr/>
          <p:nvPr/>
        </p:nvGrpSpPr>
        <p:grpSpPr>
          <a:xfrm>
            <a:off x="-2874028" y="-1341536"/>
            <a:ext cx="19180828" cy="12018628"/>
            <a:chOff x="-2874028" y="-1341536"/>
            <a:chExt cx="19180828" cy="12018628"/>
          </a:xfrm>
          <a:solidFill>
            <a:srgbClr val="E6E6E6"/>
          </a:solidFill>
        </p:grpSpPr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0F36BC71-4023-4D7B-8FB4-28AEBA3B201F}"/>
                </a:ext>
              </a:extLst>
            </p:cNvPr>
            <p:cNvSpPr/>
            <p:nvPr userDrawn="1"/>
          </p:nvSpPr>
          <p:spPr>
            <a:xfrm>
              <a:off x="0" y="-1341536"/>
              <a:ext cx="12192000" cy="134153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BD51273B-052A-4E78-A732-587AB7A8B8A4}"/>
                </a:ext>
              </a:extLst>
            </p:cNvPr>
            <p:cNvSpPr/>
            <p:nvPr userDrawn="1"/>
          </p:nvSpPr>
          <p:spPr>
            <a:xfrm>
              <a:off x="0" y="6866204"/>
              <a:ext cx="12192000" cy="381088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30002707-234C-4083-A110-B17399D14D3C}"/>
                </a:ext>
              </a:extLst>
            </p:cNvPr>
            <p:cNvSpPr/>
            <p:nvPr userDrawn="1"/>
          </p:nvSpPr>
          <p:spPr>
            <a:xfrm>
              <a:off x="-2874028" y="-1341536"/>
              <a:ext cx="2874028" cy="1201862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矩形 56">
              <a:extLst>
                <a:ext uri="{FF2B5EF4-FFF2-40B4-BE49-F238E27FC236}">
                  <a16:creationId xmlns:a16="http://schemas.microsoft.com/office/drawing/2014/main" id="{08680D1A-3F5C-4457-94E9-40C897E49157}"/>
                </a:ext>
              </a:extLst>
            </p:cNvPr>
            <p:cNvSpPr/>
            <p:nvPr userDrawn="1"/>
          </p:nvSpPr>
          <p:spPr>
            <a:xfrm>
              <a:off x="12192000" y="-1341536"/>
              <a:ext cx="4114800" cy="1201862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957514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组合 47">
            <a:extLst>
              <a:ext uri="{FF2B5EF4-FFF2-40B4-BE49-F238E27FC236}">
                <a16:creationId xmlns:a16="http://schemas.microsoft.com/office/drawing/2014/main" id="{7C2048AE-6631-4790-8D96-B20565095482}"/>
              </a:ext>
            </a:extLst>
          </p:cNvPr>
          <p:cNvGrpSpPr/>
          <p:nvPr/>
        </p:nvGrpSpPr>
        <p:grpSpPr>
          <a:xfrm>
            <a:off x="553364" y="1546846"/>
            <a:ext cx="7280516" cy="4572690"/>
            <a:chOff x="553364" y="1142655"/>
            <a:chExt cx="7280516" cy="4572690"/>
          </a:xfrm>
        </p:grpSpPr>
        <p:sp>
          <p:nvSpPr>
            <p:cNvPr id="3" name="任意多边形: 形状 2">
              <a:extLst>
                <a:ext uri="{FF2B5EF4-FFF2-40B4-BE49-F238E27FC236}">
                  <a16:creationId xmlns:a16="http://schemas.microsoft.com/office/drawing/2014/main" id="{CB9669E1-628A-49B4-9F55-59451A9B6D6E}"/>
                </a:ext>
              </a:extLst>
            </p:cNvPr>
            <p:cNvSpPr/>
            <p:nvPr/>
          </p:nvSpPr>
          <p:spPr>
            <a:xfrm>
              <a:off x="705764" y="1295055"/>
              <a:ext cx="7128116" cy="4420290"/>
            </a:xfrm>
            <a:custGeom>
              <a:avLst/>
              <a:gdLst>
                <a:gd name="connsiteX0" fmla="*/ 5786968 w 7124798"/>
                <a:gd name="connsiteY0" fmla="*/ 436614 h 4785820"/>
                <a:gd name="connsiteX1" fmla="*/ 4682068 w 7124798"/>
                <a:gd name="connsiteY1" fmla="*/ 455664 h 4785820"/>
                <a:gd name="connsiteX2" fmla="*/ 3424768 w 7124798"/>
                <a:gd name="connsiteY2" fmla="*/ 227064 h 4785820"/>
                <a:gd name="connsiteX3" fmla="*/ 2548468 w 7124798"/>
                <a:gd name="connsiteY3" fmla="*/ 398514 h 4785820"/>
                <a:gd name="connsiteX4" fmla="*/ 1367368 w 7124798"/>
                <a:gd name="connsiteY4" fmla="*/ 227064 h 4785820"/>
                <a:gd name="connsiteX5" fmla="*/ 319618 w 7124798"/>
                <a:gd name="connsiteY5" fmla="*/ 322314 h 4785820"/>
                <a:gd name="connsiteX6" fmla="*/ 167218 w 7124798"/>
                <a:gd name="connsiteY6" fmla="*/ 4170414 h 4785820"/>
                <a:gd name="connsiteX7" fmla="*/ 2510368 w 7124798"/>
                <a:gd name="connsiteY7" fmla="*/ 4589514 h 4785820"/>
                <a:gd name="connsiteX8" fmla="*/ 3158068 w 7124798"/>
                <a:gd name="connsiteY8" fmla="*/ 4760964 h 4785820"/>
                <a:gd name="connsiteX9" fmla="*/ 4720168 w 7124798"/>
                <a:gd name="connsiteY9" fmla="*/ 4722864 h 4785820"/>
                <a:gd name="connsiteX10" fmla="*/ 6015568 w 7124798"/>
                <a:gd name="connsiteY10" fmla="*/ 4760964 h 4785820"/>
                <a:gd name="connsiteX11" fmla="*/ 6815668 w 7124798"/>
                <a:gd name="connsiteY11" fmla="*/ 4284714 h 4785820"/>
                <a:gd name="connsiteX12" fmla="*/ 7120468 w 7124798"/>
                <a:gd name="connsiteY12" fmla="*/ 2513064 h 4785820"/>
                <a:gd name="connsiteX13" fmla="*/ 6987118 w 7124798"/>
                <a:gd name="connsiteY13" fmla="*/ 1084314 h 4785820"/>
                <a:gd name="connsiteX14" fmla="*/ 6872818 w 7124798"/>
                <a:gd name="connsiteY14" fmla="*/ 474714 h 4785820"/>
                <a:gd name="connsiteX15" fmla="*/ 5786968 w 7124798"/>
                <a:gd name="connsiteY15" fmla="*/ 436614 h 4785820"/>
                <a:gd name="connsiteX0" fmla="*/ 5786968 w 7124798"/>
                <a:gd name="connsiteY0" fmla="*/ 434138 h 4783344"/>
                <a:gd name="connsiteX1" fmla="*/ 4682068 w 7124798"/>
                <a:gd name="connsiteY1" fmla="*/ 453188 h 4783344"/>
                <a:gd name="connsiteX2" fmla="*/ 3424768 w 7124798"/>
                <a:gd name="connsiteY2" fmla="*/ 224588 h 4783344"/>
                <a:gd name="connsiteX3" fmla="*/ 2529418 w 7124798"/>
                <a:gd name="connsiteY3" fmla="*/ 338888 h 4783344"/>
                <a:gd name="connsiteX4" fmla="*/ 1367368 w 7124798"/>
                <a:gd name="connsiteY4" fmla="*/ 224588 h 4783344"/>
                <a:gd name="connsiteX5" fmla="*/ 319618 w 7124798"/>
                <a:gd name="connsiteY5" fmla="*/ 319838 h 4783344"/>
                <a:gd name="connsiteX6" fmla="*/ 167218 w 7124798"/>
                <a:gd name="connsiteY6" fmla="*/ 4167938 h 4783344"/>
                <a:gd name="connsiteX7" fmla="*/ 2510368 w 7124798"/>
                <a:gd name="connsiteY7" fmla="*/ 4587038 h 4783344"/>
                <a:gd name="connsiteX8" fmla="*/ 3158068 w 7124798"/>
                <a:gd name="connsiteY8" fmla="*/ 4758488 h 4783344"/>
                <a:gd name="connsiteX9" fmla="*/ 4720168 w 7124798"/>
                <a:gd name="connsiteY9" fmla="*/ 4720388 h 4783344"/>
                <a:gd name="connsiteX10" fmla="*/ 6015568 w 7124798"/>
                <a:gd name="connsiteY10" fmla="*/ 4758488 h 4783344"/>
                <a:gd name="connsiteX11" fmla="*/ 6815668 w 7124798"/>
                <a:gd name="connsiteY11" fmla="*/ 4282238 h 4783344"/>
                <a:gd name="connsiteX12" fmla="*/ 7120468 w 7124798"/>
                <a:gd name="connsiteY12" fmla="*/ 2510588 h 4783344"/>
                <a:gd name="connsiteX13" fmla="*/ 6987118 w 7124798"/>
                <a:gd name="connsiteY13" fmla="*/ 1081838 h 4783344"/>
                <a:gd name="connsiteX14" fmla="*/ 6872818 w 7124798"/>
                <a:gd name="connsiteY14" fmla="*/ 472238 h 4783344"/>
                <a:gd name="connsiteX15" fmla="*/ 5786968 w 7124798"/>
                <a:gd name="connsiteY15" fmla="*/ 434138 h 4783344"/>
                <a:gd name="connsiteX0" fmla="*/ 5786968 w 7124798"/>
                <a:gd name="connsiteY0" fmla="*/ 406508 h 4755714"/>
                <a:gd name="connsiteX1" fmla="*/ 4682068 w 7124798"/>
                <a:gd name="connsiteY1" fmla="*/ 425558 h 4755714"/>
                <a:gd name="connsiteX2" fmla="*/ 3424768 w 7124798"/>
                <a:gd name="connsiteY2" fmla="*/ 196958 h 4755714"/>
                <a:gd name="connsiteX3" fmla="*/ 2529418 w 7124798"/>
                <a:gd name="connsiteY3" fmla="*/ 311258 h 4755714"/>
                <a:gd name="connsiteX4" fmla="*/ 1367368 w 7124798"/>
                <a:gd name="connsiteY4" fmla="*/ 273158 h 4755714"/>
                <a:gd name="connsiteX5" fmla="*/ 319618 w 7124798"/>
                <a:gd name="connsiteY5" fmla="*/ 292208 h 4755714"/>
                <a:gd name="connsiteX6" fmla="*/ 167218 w 7124798"/>
                <a:gd name="connsiteY6" fmla="*/ 4140308 h 4755714"/>
                <a:gd name="connsiteX7" fmla="*/ 2510368 w 7124798"/>
                <a:gd name="connsiteY7" fmla="*/ 4559408 h 4755714"/>
                <a:gd name="connsiteX8" fmla="*/ 3158068 w 7124798"/>
                <a:gd name="connsiteY8" fmla="*/ 4730858 h 4755714"/>
                <a:gd name="connsiteX9" fmla="*/ 4720168 w 7124798"/>
                <a:gd name="connsiteY9" fmla="*/ 4692758 h 4755714"/>
                <a:gd name="connsiteX10" fmla="*/ 6015568 w 7124798"/>
                <a:gd name="connsiteY10" fmla="*/ 4730858 h 4755714"/>
                <a:gd name="connsiteX11" fmla="*/ 6815668 w 7124798"/>
                <a:gd name="connsiteY11" fmla="*/ 4254608 h 4755714"/>
                <a:gd name="connsiteX12" fmla="*/ 7120468 w 7124798"/>
                <a:gd name="connsiteY12" fmla="*/ 2482958 h 4755714"/>
                <a:gd name="connsiteX13" fmla="*/ 6987118 w 7124798"/>
                <a:gd name="connsiteY13" fmla="*/ 1054208 h 4755714"/>
                <a:gd name="connsiteX14" fmla="*/ 6872818 w 7124798"/>
                <a:gd name="connsiteY14" fmla="*/ 444608 h 4755714"/>
                <a:gd name="connsiteX15" fmla="*/ 5786968 w 7124798"/>
                <a:gd name="connsiteY15" fmla="*/ 406508 h 4755714"/>
                <a:gd name="connsiteX0" fmla="*/ 5822007 w 7159837"/>
                <a:gd name="connsiteY0" fmla="*/ 211585 h 4560791"/>
                <a:gd name="connsiteX1" fmla="*/ 4717107 w 7159837"/>
                <a:gd name="connsiteY1" fmla="*/ 230635 h 4560791"/>
                <a:gd name="connsiteX2" fmla="*/ 3459807 w 7159837"/>
                <a:gd name="connsiteY2" fmla="*/ 2035 h 4560791"/>
                <a:gd name="connsiteX3" fmla="*/ 2564457 w 7159837"/>
                <a:gd name="connsiteY3" fmla="*/ 116335 h 4560791"/>
                <a:gd name="connsiteX4" fmla="*/ 1402407 w 7159837"/>
                <a:gd name="connsiteY4" fmla="*/ 78235 h 4560791"/>
                <a:gd name="connsiteX5" fmla="*/ 259407 w 7159837"/>
                <a:gd name="connsiteY5" fmla="*/ 535435 h 4560791"/>
                <a:gd name="connsiteX6" fmla="*/ 202257 w 7159837"/>
                <a:gd name="connsiteY6" fmla="*/ 3945385 h 4560791"/>
                <a:gd name="connsiteX7" fmla="*/ 2545407 w 7159837"/>
                <a:gd name="connsiteY7" fmla="*/ 4364485 h 4560791"/>
                <a:gd name="connsiteX8" fmla="*/ 3193107 w 7159837"/>
                <a:gd name="connsiteY8" fmla="*/ 4535935 h 4560791"/>
                <a:gd name="connsiteX9" fmla="*/ 4755207 w 7159837"/>
                <a:gd name="connsiteY9" fmla="*/ 4497835 h 4560791"/>
                <a:gd name="connsiteX10" fmla="*/ 6050607 w 7159837"/>
                <a:gd name="connsiteY10" fmla="*/ 4535935 h 4560791"/>
                <a:gd name="connsiteX11" fmla="*/ 6850707 w 7159837"/>
                <a:gd name="connsiteY11" fmla="*/ 4059685 h 4560791"/>
                <a:gd name="connsiteX12" fmla="*/ 7155507 w 7159837"/>
                <a:gd name="connsiteY12" fmla="*/ 2288035 h 4560791"/>
                <a:gd name="connsiteX13" fmla="*/ 7022157 w 7159837"/>
                <a:gd name="connsiteY13" fmla="*/ 859285 h 4560791"/>
                <a:gd name="connsiteX14" fmla="*/ 6907857 w 7159837"/>
                <a:gd name="connsiteY14" fmla="*/ 249685 h 4560791"/>
                <a:gd name="connsiteX15" fmla="*/ 5822007 w 7159837"/>
                <a:gd name="connsiteY15" fmla="*/ 211585 h 4560791"/>
                <a:gd name="connsiteX0" fmla="*/ 5790286 w 7128116"/>
                <a:gd name="connsiteY0" fmla="*/ 211585 h 4560791"/>
                <a:gd name="connsiteX1" fmla="*/ 4685386 w 7128116"/>
                <a:gd name="connsiteY1" fmla="*/ 230635 h 4560791"/>
                <a:gd name="connsiteX2" fmla="*/ 3428086 w 7128116"/>
                <a:gd name="connsiteY2" fmla="*/ 2035 h 4560791"/>
                <a:gd name="connsiteX3" fmla="*/ 2532736 w 7128116"/>
                <a:gd name="connsiteY3" fmla="*/ 116335 h 4560791"/>
                <a:gd name="connsiteX4" fmla="*/ 1370686 w 7128116"/>
                <a:gd name="connsiteY4" fmla="*/ 78235 h 4560791"/>
                <a:gd name="connsiteX5" fmla="*/ 227686 w 7128116"/>
                <a:gd name="connsiteY5" fmla="*/ 535435 h 4560791"/>
                <a:gd name="connsiteX6" fmla="*/ 170536 w 7128116"/>
                <a:gd name="connsiteY6" fmla="*/ 3945385 h 4560791"/>
                <a:gd name="connsiteX7" fmla="*/ 2075536 w 7128116"/>
                <a:gd name="connsiteY7" fmla="*/ 4326385 h 4560791"/>
                <a:gd name="connsiteX8" fmla="*/ 3161386 w 7128116"/>
                <a:gd name="connsiteY8" fmla="*/ 4535935 h 4560791"/>
                <a:gd name="connsiteX9" fmla="*/ 4723486 w 7128116"/>
                <a:gd name="connsiteY9" fmla="*/ 4497835 h 4560791"/>
                <a:gd name="connsiteX10" fmla="*/ 6018886 w 7128116"/>
                <a:gd name="connsiteY10" fmla="*/ 4535935 h 4560791"/>
                <a:gd name="connsiteX11" fmla="*/ 6818986 w 7128116"/>
                <a:gd name="connsiteY11" fmla="*/ 4059685 h 4560791"/>
                <a:gd name="connsiteX12" fmla="*/ 7123786 w 7128116"/>
                <a:gd name="connsiteY12" fmla="*/ 2288035 h 4560791"/>
                <a:gd name="connsiteX13" fmla="*/ 6990436 w 7128116"/>
                <a:gd name="connsiteY13" fmla="*/ 859285 h 4560791"/>
                <a:gd name="connsiteX14" fmla="*/ 6876136 w 7128116"/>
                <a:gd name="connsiteY14" fmla="*/ 249685 h 4560791"/>
                <a:gd name="connsiteX15" fmla="*/ 5790286 w 7128116"/>
                <a:gd name="connsiteY15" fmla="*/ 211585 h 4560791"/>
                <a:gd name="connsiteX0" fmla="*/ 5790286 w 7128116"/>
                <a:gd name="connsiteY0" fmla="*/ 211585 h 4568429"/>
                <a:gd name="connsiteX1" fmla="*/ 4685386 w 7128116"/>
                <a:gd name="connsiteY1" fmla="*/ 230635 h 4568429"/>
                <a:gd name="connsiteX2" fmla="*/ 3428086 w 7128116"/>
                <a:gd name="connsiteY2" fmla="*/ 2035 h 4568429"/>
                <a:gd name="connsiteX3" fmla="*/ 2532736 w 7128116"/>
                <a:gd name="connsiteY3" fmla="*/ 116335 h 4568429"/>
                <a:gd name="connsiteX4" fmla="*/ 1370686 w 7128116"/>
                <a:gd name="connsiteY4" fmla="*/ 78235 h 4568429"/>
                <a:gd name="connsiteX5" fmla="*/ 227686 w 7128116"/>
                <a:gd name="connsiteY5" fmla="*/ 535435 h 4568429"/>
                <a:gd name="connsiteX6" fmla="*/ 170536 w 7128116"/>
                <a:gd name="connsiteY6" fmla="*/ 3945385 h 4568429"/>
                <a:gd name="connsiteX7" fmla="*/ 2075536 w 7128116"/>
                <a:gd name="connsiteY7" fmla="*/ 4326385 h 4568429"/>
                <a:gd name="connsiteX8" fmla="*/ 3180436 w 7128116"/>
                <a:gd name="connsiteY8" fmla="*/ 4269235 h 4568429"/>
                <a:gd name="connsiteX9" fmla="*/ 4723486 w 7128116"/>
                <a:gd name="connsiteY9" fmla="*/ 4497835 h 4568429"/>
                <a:gd name="connsiteX10" fmla="*/ 6018886 w 7128116"/>
                <a:gd name="connsiteY10" fmla="*/ 4535935 h 4568429"/>
                <a:gd name="connsiteX11" fmla="*/ 6818986 w 7128116"/>
                <a:gd name="connsiteY11" fmla="*/ 4059685 h 4568429"/>
                <a:gd name="connsiteX12" fmla="*/ 7123786 w 7128116"/>
                <a:gd name="connsiteY12" fmla="*/ 2288035 h 4568429"/>
                <a:gd name="connsiteX13" fmla="*/ 6990436 w 7128116"/>
                <a:gd name="connsiteY13" fmla="*/ 859285 h 4568429"/>
                <a:gd name="connsiteX14" fmla="*/ 6876136 w 7128116"/>
                <a:gd name="connsiteY14" fmla="*/ 249685 h 4568429"/>
                <a:gd name="connsiteX15" fmla="*/ 5790286 w 7128116"/>
                <a:gd name="connsiteY15" fmla="*/ 211585 h 4568429"/>
                <a:gd name="connsiteX0" fmla="*/ 5790286 w 7128116"/>
                <a:gd name="connsiteY0" fmla="*/ 211585 h 4549009"/>
                <a:gd name="connsiteX1" fmla="*/ 4685386 w 7128116"/>
                <a:gd name="connsiteY1" fmla="*/ 230635 h 4549009"/>
                <a:gd name="connsiteX2" fmla="*/ 3428086 w 7128116"/>
                <a:gd name="connsiteY2" fmla="*/ 2035 h 4549009"/>
                <a:gd name="connsiteX3" fmla="*/ 2532736 w 7128116"/>
                <a:gd name="connsiteY3" fmla="*/ 116335 h 4549009"/>
                <a:gd name="connsiteX4" fmla="*/ 1370686 w 7128116"/>
                <a:gd name="connsiteY4" fmla="*/ 78235 h 4549009"/>
                <a:gd name="connsiteX5" fmla="*/ 227686 w 7128116"/>
                <a:gd name="connsiteY5" fmla="*/ 535435 h 4549009"/>
                <a:gd name="connsiteX6" fmla="*/ 170536 w 7128116"/>
                <a:gd name="connsiteY6" fmla="*/ 3945385 h 4549009"/>
                <a:gd name="connsiteX7" fmla="*/ 2075536 w 7128116"/>
                <a:gd name="connsiteY7" fmla="*/ 4326385 h 4549009"/>
                <a:gd name="connsiteX8" fmla="*/ 3180436 w 7128116"/>
                <a:gd name="connsiteY8" fmla="*/ 4269235 h 4549009"/>
                <a:gd name="connsiteX9" fmla="*/ 4742536 w 7128116"/>
                <a:gd name="connsiteY9" fmla="*/ 4402585 h 4549009"/>
                <a:gd name="connsiteX10" fmla="*/ 6018886 w 7128116"/>
                <a:gd name="connsiteY10" fmla="*/ 4535935 h 4549009"/>
                <a:gd name="connsiteX11" fmla="*/ 6818986 w 7128116"/>
                <a:gd name="connsiteY11" fmla="*/ 4059685 h 4549009"/>
                <a:gd name="connsiteX12" fmla="*/ 7123786 w 7128116"/>
                <a:gd name="connsiteY12" fmla="*/ 2288035 h 4549009"/>
                <a:gd name="connsiteX13" fmla="*/ 6990436 w 7128116"/>
                <a:gd name="connsiteY13" fmla="*/ 859285 h 4549009"/>
                <a:gd name="connsiteX14" fmla="*/ 6876136 w 7128116"/>
                <a:gd name="connsiteY14" fmla="*/ 249685 h 4549009"/>
                <a:gd name="connsiteX15" fmla="*/ 5790286 w 7128116"/>
                <a:gd name="connsiteY15" fmla="*/ 211585 h 4549009"/>
                <a:gd name="connsiteX0" fmla="*/ 5790286 w 7128116"/>
                <a:gd name="connsiteY0" fmla="*/ 211585 h 4421635"/>
                <a:gd name="connsiteX1" fmla="*/ 4685386 w 7128116"/>
                <a:gd name="connsiteY1" fmla="*/ 230635 h 4421635"/>
                <a:gd name="connsiteX2" fmla="*/ 3428086 w 7128116"/>
                <a:gd name="connsiteY2" fmla="*/ 2035 h 4421635"/>
                <a:gd name="connsiteX3" fmla="*/ 2532736 w 7128116"/>
                <a:gd name="connsiteY3" fmla="*/ 116335 h 4421635"/>
                <a:gd name="connsiteX4" fmla="*/ 1370686 w 7128116"/>
                <a:gd name="connsiteY4" fmla="*/ 78235 h 4421635"/>
                <a:gd name="connsiteX5" fmla="*/ 227686 w 7128116"/>
                <a:gd name="connsiteY5" fmla="*/ 535435 h 4421635"/>
                <a:gd name="connsiteX6" fmla="*/ 170536 w 7128116"/>
                <a:gd name="connsiteY6" fmla="*/ 3945385 h 4421635"/>
                <a:gd name="connsiteX7" fmla="*/ 2075536 w 7128116"/>
                <a:gd name="connsiteY7" fmla="*/ 4326385 h 4421635"/>
                <a:gd name="connsiteX8" fmla="*/ 3180436 w 7128116"/>
                <a:gd name="connsiteY8" fmla="*/ 4269235 h 4421635"/>
                <a:gd name="connsiteX9" fmla="*/ 4742536 w 7128116"/>
                <a:gd name="connsiteY9" fmla="*/ 4402585 h 4421635"/>
                <a:gd name="connsiteX10" fmla="*/ 5942686 w 7128116"/>
                <a:gd name="connsiteY10" fmla="*/ 4383535 h 4421635"/>
                <a:gd name="connsiteX11" fmla="*/ 6818986 w 7128116"/>
                <a:gd name="connsiteY11" fmla="*/ 4059685 h 4421635"/>
                <a:gd name="connsiteX12" fmla="*/ 7123786 w 7128116"/>
                <a:gd name="connsiteY12" fmla="*/ 2288035 h 4421635"/>
                <a:gd name="connsiteX13" fmla="*/ 6990436 w 7128116"/>
                <a:gd name="connsiteY13" fmla="*/ 859285 h 4421635"/>
                <a:gd name="connsiteX14" fmla="*/ 6876136 w 7128116"/>
                <a:gd name="connsiteY14" fmla="*/ 249685 h 4421635"/>
                <a:gd name="connsiteX15" fmla="*/ 5790286 w 7128116"/>
                <a:gd name="connsiteY15" fmla="*/ 211585 h 4421635"/>
                <a:gd name="connsiteX0" fmla="*/ 5790286 w 7128116"/>
                <a:gd name="connsiteY0" fmla="*/ 211585 h 4421635"/>
                <a:gd name="connsiteX1" fmla="*/ 4818736 w 7128116"/>
                <a:gd name="connsiteY1" fmla="*/ 230635 h 4421635"/>
                <a:gd name="connsiteX2" fmla="*/ 3428086 w 7128116"/>
                <a:gd name="connsiteY2" fmla="*/ 2035 h 4421635"/>
                <a:gd name="connsiteX3" fmla="*/ 2532736 w 7128116"/>
                <a:gd name="connsiteY3" fmla="*/ 116335 h 4421635"/>
                <a:gd name="connsiteX4" fmla="*/ 1370686 w 7128116"/>
                <a:gd name="connsiteY4" fmla="*/ 78235 h 4421635"/>
                <a:gd name="connsiteX5" fmla="*/ 227686 w 7128116"/>
                <a:gd name="connsiteY5" fmla="*/ 535435 h 4421635"/>
                <a:gd name="connsiteX6" fmla="*/ 170536 w 7128116"/>
                <a:gd name="connsiteY6" fmla="*/ 3945385 h 4421635"/>
                <a:gd name="connsiteX7" fmla="*/ 2075536 w 7128116"/>
                <a:gd name="connsiteY7" fmla="*/ 4326385 h 4421635"/>
                <a:gd name="connsiteX8" fmla="*/ 3180436 w 7128116"/>
                <a:gd name="connsiteY8" fmla="*/ 4269235 h 4421635"/>
                <a:gd name="connsiteX9" fmla="*/ 4742536 w 7128116"/>
                <a:gd name="connsiteY9" fmla="*/ 4402585 h 4421635"/>
                <a:gd name="connsiteX10" fmla="*/ 5942686 w 7128116"/>
                <a:gd name="connsiteY10" fmla="*/ 4383535 h 4421635"/>
                <a:gd name="connsiteX11" fmla="*/ 6818986 w 7128116"/>
                <a:gd name="connsiteY11" fmla="*/ 4059685 h 4421635"/>
                <a:gd name="connsiteX12" fmla="*/ 7123786 w 7128116"/>
                <a:gd name="connsiteY12" fmla="*/ 2288035 h 4421635"/>
                <a:gd name="connsiteX13" fmla="*/ 6990436 w 7128116"/>
                <a:gd name="connsiteY13" fmla="*/ 859285 h 4421635"/>
                <a:gd name="connsiteX14" fmla="*/ 6876136 w 7128116"/>
                <a:gd name="connsiteY14" fmla="*/ 249685 h 4421635"/>
                <a:gd name="connsiteX15" fmla="*/ 5790286 w 7128116"/>
                <a:gd name="connsiteY15" fmla="*/ 211585 h 4421635"/>
                <a:gd name="connsiteX0" fmla="*/ 5790286 w 7128116"/>
                <a:gd name="connsiteY0" fmla="*/ 211585 h 4421635"/>
                <a:gd name="connsiteX1" fmla="*/ 4818736 w 7128116"/>
                <a:gd name="connsiteY1" fmla="*/ 230635 h 4421635"/>
                <a:gd name="connsiteX2" fmla="*/ 3599536 w 7128116"/>
                <a:gd name="connsiteY2" fmla="*/ 2035 h 4421635"/>
                <a:gd name="connsiteX3" fmla="*/ 2532736 w 7128116"/>
                <a:gd name="connsiteY3" fmla="*/ 116335 h 4421635"/>
                <a:gd name="connsiteX4" fmla="*/ 1370686 w 7128116"/>
                <a:gd name="connsiteY4" fmla="*/ 78235 h 4421635"/>
                <a:gd name="connsiteX5" fmla="*/ 227686 w 7128116"/>
                <a:gd name="connsiteY5" fmla="*/ 535435 h 4421635"/>
                <a:gd name="connsiteX6" fmla="*/ 170536 w 7128116"/>
                <a:gd name="connsiteY6" fmla="*/ 3945385 h 4421635"/>
                <a:gd name="connsiteX7" fmla="*/ 2075536 w 7128116"/>
                <a:gd name="connsiteY7" fmla="*/ 4326385 h 4421635"/>
                <a:gd name="connsiteX8" fmla="*/ 3180436 w 7128116"/>
                <a:gd name="connsiteY8" fmla="*/ 4269235 h 4421635"/>
                <a:gd name="connsiteX9" fmla="*/ 4742536 w 7128116"/>
                <a:gd name="connsiteY9" fmla="*/ 4402585 h 4421635"/>
                <a:gd name="connsiteX10" fmla="*/ 5942686 w 7128116"/>
                <a:gd name="connsiteY10" fmla="*/ 4383535 h 4421635"/>
                <a:gd name="connsiteX11" fmla="*/ 6818986 w 7128116"/>
                <a:gd name="connsiteY11" fmla="*/ 4059685 h 4421635"/>
                <a:gd name="connsiteX12" fmla="*/ 7123786 w 7128116"/>
                <a:gd name="connsiteY12" fmla="*/ 2288035 h 4421635"/>
                <a:gd name="connsiteX13" fmla="*/ 6990436 w 7128116"/>
                <a:gd name="connsiteY13" fmla="*/ 859285 h 4421635"/>
                <a:gd name="connsiteX14" fmla="*/ 6876136 w 7128116"/>
                <a:gd name="connsiteY14" fmla="*/ 249685 h 4421635"/>
                <a:gd name="connsiteX15" fmla="*/ 5790286 w 7128116"/>
                <a:gd name="connsiteY15" fmla="*/ 211585 h 4421635"/>
                <a:gd name="connsiteX0" fmla="*/ 5790286 w 7128116"/>
                <a:gd name="connsiteY0" fmla="*/ 210755 h 4420805"/>
                <a:gd name="connsiteX1" fmla="*/ 4818736 w 7128116"/>
                <a:gd name="connsiteY1" fmla="*/ 229805 h 4420805"/>
                <a:gd name="connsiteX2" fmla="*/ 3599536 w 7128116"/>
                <a:gd name="connsiteY2" fmla="*/ 1205 h 4420805"/>
                <a:gd name="connsiteX3" fmla="*/ 2532736 w 7128116"/>
                <a:gd name="connsiteY3" fmla="*/ 115505 h 4420805"/>
                <a:gd name="connsiteX4" fmla="*/ 1370686 w 7128116"/>
                <a:gd name="connsiteY4" fmla="*/ 77405 h 4420805"/>
                <a:gd name="connsiteX5" fmla="*/ 227686 w 7128116"/>
                <a:gd name="connsiteY5" fmla="*/ 534605 h 4420805"/>
                <a:gd name="connsiteX6" fmla="*/ 170536 w 7128116"/>
                <a:gd name="connsiteY6" fmla="*/ 3944555 h 4420805"/>
                <a:gd name="connsiteX7" fmla="*/ 2075536 w 7128116"/>
                <a:gd name="connsiteY7" fmla="*/ 4325555 h 4420805"/>
                <a:gd name="connsiteX8" fmla="*/ 3180436 w 7128116"/>
                <a:gd name="connsiteY8" fmla="*/ 4268405 h 4420805"/>
                <a:gd name="connsiteX9" fmla="*/ 4742536 w 7128116"/>
                <a:gd name="connsiteY9" fmla="*/ 4401755 h 4420805"/>
                <a:gd name="connsiteX10" fmla="*/ 5942686 w 7128116"/>
                <a:gd name="connsiteY10" fmla="*/ 4382705 h 4420805"/>
                <a:gd name="connsiteX11" fmla="*/ 6818986 w 7128116"/>
                <a:gd name="connsiteY11" fmla="*/ 4058855 h 4420805"/>
                <a:gd name="connsiteX12" fmla="*/ 7123786 w 7128116"/>
                <a:gd name="connsiteY12" fmla="*/ 2287205 h 4420805"/>
                <a:gd name="connsiteX13" fmla="*/ 6990436 w 7128116"/>
                <a:gd name="connsiteY13" fmla="*/ 858455 h 4420805"/>
                <a:gd name="connsiteX14" fmla="*/ 6876136 w 7128116"/>
                <a:gd name="connsiteY14" fmla="*/ 248855 h 4420805"/>
                <a:gd name="connsiteX15" fmla="*/ 5790286 w 7128116"/>
                <a:gd name="connsiteY15" fmla="*/ 210755 h 4420805"/>
                <a:gd name="connsiteX0" fmla="*/ 5790286 w 7128116"/>
                <a:gd name="connsiteY0" fmla="*/ 209820 h 4419870"/>
                <a:gd name="connsiteX1" fmla="*/ 4818736 w 7128116"/>
                <a:gd name="connsiteY1" fmla="*/ 152670 h 4419870"/>
                <a:gd name="connsiteX2" fmla="*/ 3599536 w 7128116"/>
                <a:gd name="connsiteY2" fmla="*/ 270 h 4419870"/>
                <a:gd name="connsiteX3" fmla="*/ 2532736 w 7128116"/>
                <a:gd name="connsiteY3" fmla="*/ 114570 h 4419870"/>
                <a:gd name="connsiteX4" fmla="*/ 1370686 w 7128116"/>
                <a:gd name="connsiteY4" fmla="*/ 76470 h 4419870"/>
                <a:gd name="connsiteX5" fmla="*/ 227686 w 7128116"/>
                <a:gd name="connsiteY5" fmla="*/ 533670 h 4419870"/>
                <a:gd name="connsiteX6" fmla="*/ 170536 w 7128116"/>
                <a:gd name="connsiteY6" fmla="*/ 3943620 h 4419870"/>
                <a:gd name="connsiteX7" fmla="*/ 2075536 w 7128116"/>
                <a:gd name="connsiteY7" fmla="*/ 4324620 h 4419870"/>
                <a:gd name="connsiteX8" fmla="*/ 3180436 w 7128116"/>
                <a:gd name="connsiteY8" fmla="*/ 4267470 h 4419870"/>
                <a:gd name="connsiteX9" fmla="*/ 4742536 w 7128116"/>
                <a:gd name="connsiteY9" fmla="*/ 4400820 h 4419870"/>
                <a:gd name="connsiteX10" fmla="*/ 5942686 w 7128116"/>
                <a:gd name="connsiteY10" fmla="*/ 4381770 h 4419870"/>
                <a:gd name="connsiteX11" fmla="*/ 6818986 w 7128116"/>
                <a:gd name="connsiteY11" fmla="*/ 4057920 h 4419870"/>
                <a:gd name="connsiteX12" fmla="*/ 7123786 w 7128116"/>
                <a:gd name="connsiteY12" fmla="*/ 2286270 h 4419870"/>
                <a:gd name="connsiteX13" fmla="*/ 6990436 w 7128116"/>
                <a:gd name="connsiteY13" fmla="*/ 857520 h 4419870"/>
                <a:gd name="connsiteX14" fmla="*/ 6876136 w 7128116"/>
                <a:gd name="connsiteY14" fmla="*/ 247920 h 4419870"/>
                <a:gd name="connsiteX15" fmla="*/ 5790286 w 7128116"/>
                <a:gd name="connsiteY15" fmla="*/ 209820 h 4419870"/>
                <a:gd name="connsiteX0" fmla="*/ 5695036 w 7128116"/>
                <a:gd name="connsiteY0" fmla="*/ 1056 h 4420656"/>
                <a:gd name="connsiteX1" fmla="*/ 4818736 w 7128116"/>
                <a:gd name="connsiteY1" fmla="*/ 153456 h 4420656"/>
                <a:gd name="connsiteX2" fmla="*/ 3599536 w 7128116"/>
                <a:gd name="connsiteY2" fmla="*/ 1056 h 4420656"/>
                <a:gd name="connsiteX3" fmla="*/ 2532736 w 7128116"/>
                <a:gd name="connsiteY3" fmla="*/ 115356 h 4420656"/>
                <a:gd name="connsiteX4" fmla="*/ 1370686 w 7128116"/>
                <a:gd name="connsiteY4" fmla="*/ 77256 h 4420656"/>
                <a:gd name="connsiteX5" fmla="*/ 227686 w 7128116"/>
                <a:gd name="connsiteY5" fmla="*/ 534456 h 4420656"/>
                <a:gd name="connsiteX6" fmla="*/ 170536 w 7128116"/>
                <a:gd name="connsiteY6" fmla="*/ 3944406 h 4420656"/>
                <a:gd name="connsiteX7" fmla="*/ 2075536 w 7128116"/>
                <a:gd name="connsiteY7" fmla="*/ 4325406 h 4420656"/>
                <a:gd name="connsiteX8" fmla="*/ 3180436 w 7128116"/>
                <a:gd name="connsiteY8" fmla="*/ 4268256 h 4420656"/>
                <a:gd name="connsiteX9" fmla="*/ 4742536 w 7128116"/>
                <a:gd name="connsiteY9" fmla="*/ 4401606 h 4420656"/>
                <a:gd name="connsiteX10" fmla="*/ 5942686 w 7128116"/>
                <a:gd name="connsiteY10" fmla="*/ 4382556 h 4420656"/>
                <a:gd name="connsiteX11" fmla="*/ 6818986 w 7128116"/>
                <a:gd name="connsiteY11" fmla="*/ 4058706 h 4420656"/>
                <a:gd name="connsiteX12" fmla="*/ 7123786 w 7128116"/>
                <a:gd name="connsiteY12" fmla="*/ 2287056 h 4420656"/>
                <a:gd name="connsiteX13" fmla="*/ 6990436 w 7128116"/>
                <a:gd name="connsiteY13" fmla="*/ 858306 h 4420656"/>
                <a:gd name="connsiteX14" fmla="*/ 6876136 w 7128116"/>
                <a:gd name="connsiteY14" fmla="*/ 248706 h 4420656"/>
                <a:gd name="connsiteX15" fmla="*/ 5695036 w 7128116"/>
                <a:gd name="connsiteY15" fmla="*/ 1056 h 4420656"/>
                <a:gd name="connsiteX0" fmla="*/ 5695036 w 7128116"/>
                <a:gd name="connsiteY0" fmla="*/ 95520 h 4419870"/>
                <a:gd name="connsiteX1" fmla="*/ 4818736 w 7128116"/>
                <a:gd name="connsiteY1" fmla="*/ 152670 h 4419870"/>
                <a:gd name="connsiteX2" fmla="*/ 3599536 w 7128116"/>
                <a:gd name="connsiteY2" fmla="*/ 270 h 4419870"/>
                <a:gd name="connsiteX3" fmla="*/ 2532736 w 7128116"/>
                <a:gd name="connsiteY3" fmla="*/ 114570 h 4419870"/>
                <a:gd name="connsiteX4" fmla="*/ 1370686 w 7128116"/>
                <a:gd name="connsiteY4" fmla="*/ 76470 h 4419870"/>
                <a:gd name="connsiteX5" fmla="*/ 227686 w 7128116"/>
                <a:gd name="connsiteY5" fmla="*/ 533670 h 4419870"/>
                <a:gd name="connsiteX6" fmla="*/ 170536 w 7128116"/>
                <a:gd name="connsiteY6" fmla="*/ 3943620 h 4419870"/>
                <a:gd name="connsiteX7" fmla="*/ 2075536 w 7128116"/>
                <a:gd name="connsiteY7" fmla="*/ 4324620 h 4419870"/>
                <a:gd name="connsiteX8" fmla="*/ 3180436 w 7128116"/>
                <a:gd name="connsiteY8" fmla="*/ 4267470 h 4419870"/>
                <a:gd name="connsiteX9" fmla="*/ 4742536 w 7128116"/>
                <a:gd name="connsiteY9" fmla="*/ 4400820 h 4419870"/>
                <a:gd name="connsiteX10" fmla="*/ 5942686 w 7128116"/>
                <a:gd name="connsiteY10" fmla="*/ 4381770 h 4419870"/>
                <a:gd name="connsiteX11" fmla="*/ 6818986 w 7128116"/>
                <a:gd name="connsiteY11" fmla="*/ 4057920 h 4419870"/>
                <a:gd name="connsiteX12" fmla="*/ 7123786 w 7128116"/>
                <a:gd name="connsiteY12" fmla="*/ 2286270 h 4419870"/>
                <a:gd name="connsiteX13" fmla="*/ 6990436 w 7128116"/>
                <a:gd name="connsiteY13" fmla="*/ 857520 h 4419870"/>
                <a:gd name="connsiteX14" fmla="*/ 6876136 w 7128116"/>
                <a:gd name="connsiteY14" fmla="*/ 247920 h 4419870"/>
                <a:gd name="connsiteX15" fmla="*/ 5695036 w 7128116"/>
                <a:gd name="connsiteY15" fmla="*/ 95520 h 4419870"/>
                <a:gd name="connsiteX0" fmla="*/ 5695036 w 7128116"/>
                <a:gd name="connsiteY0" fmla="*/ 95520 h 4419870"/>
                <a:gd name="connsiteX1" fmla="*/ 4818736 w 7128116"/>
                <a:gd name="connsiteY1" fmla="*/ 152670 h 4419870"/>
                <a:gd name="connsiteX2" fmla="*/ 3599536 w 7128116"/>
                <a:gd name="connsiteY2" fmla="*/ 270 h 4419870"/>
                <a:gd name="connsiteX3" fmla="*/ 2532736 w 7128116"/>
                <a:gd name="connsiteY3" fmla="*/ 114570 h 4419870"/>
                <a:gd name="connsiteX4" fmla="*/ 1370686 w 7128116"/>
                <a:gd name="connsiteY4" fmla="*/ 76470 h 4419870"/>
                <a:gd name="connsiteX5" fmla="*/ 227686 w 7128116"/>
                <a:gd name="connsiteY5" fmla="*/ 533670 h 4419870"/>
                <a:gd name="connsiteX6" fmla="*/ 170536 w 7128116"/>
                <a:gd name="connsiteY6" fmla="*/ 3943620 h 4419870"/>
                <a:gd name="connsiteX7" fmla="*/ 2075536 w 7128116"/>
                <a:gd name="connsiteY7" fmla="*/ 4324620 h 4419870"/>
                <a:gd name="connsiteX8" fmla="*/ 3180436 w 7128116"/>
                <a:gd name="connsiteY8" fmla="*/ 4267470 h 4419870"/>
                <a:gd name="connsiteX9" fmla="*/ 4742536 w 7128116"/>
                <a:gd name="connsiteY9" fmla="*/ 4400820 h 4419870"/>
                <a:gd name="connsiteX10" fmla="*/ 5942686 w 7128116"/>
                <a:gd name="connsiteY10" fmla="*/ 4381770 h 4419870"/>
                <a:gd name="connsiteX11" fmla="*/ 6818986 w 7128116"/>
                <a:gd name="connsiteY11" fmla="*/ 4057920 h 4419870"/>
                <a:gd name="connsiteX12" fmla="*/ 7123786 w 7128116"/>
                <a:gd name="connsiteY12" fmla="*/ 2286270 h 4419870"/>
                <a:gd name="connsiteX13" fmla="*/ 6990436 w 7128116"/>
                <a:gd name="connsiteY13" fmla="*/ 857520 h 4419870"/>
                <a:gd name="connsiteX14" fmla="*/ 6876136 w 7128116"/>
                <a:gd name="connsiteY14" fmla="*/ 247920 h 4419870"/>
                <a:gd name="connsiteX15" fmla="*/ 5695036 w 7128116"/>
                <a:gd name="connsiteY15" fmla="*/ 95520 h 4419870"/>
                <a:gd name="connsiteX0" fmla="*/ 5695036 w 7128116"/>
                <a:gd name="connsiteY0" fmla="*/ 105837 h 4430187"/>
                <a:gd name="connsiteX1" fmla="*/ 4818736 w 7128116"/>
                <a:gd name="connsiteY1" fmla="*/ 162987 h 4430187"/>
                <a:gd name="connsiteX2" fmla="*/ 3599536 w 7128116"/>
                <a:gd name="connsiteY2" fmla="*/ 10587 h 4430187"/>
                <a:gd name="connsiteX3" fmla="*/ 2532736 w 7128116"/>
                <a:gd name="connsiteY3" fmla="*/ 124887 h 4430187"/>
                <a:gd name="connsiteX4" fmla="*/ 1370686 w 7128116"/>
                <a:gd name="connsiteY4" fmla="*/ 86787 h 4430187"/>
                <a:gd name="connsiteX5" fmla="*/ 227686 w 7128116"/>
                <a:gd name="connsiteY5" fmla="*/ 543987 h 4430187"/>
                <a:gd name="connsiteX6" fmla="*/ 170536 w 7128116"/>
                <a:gd name="connsiteY6" fmla="*/ 3953937 h 4430187"/>
                <a:gd name="connsiteX7" fmla="*/ 2075536 w 7128116"/>
                <a:gd name="connsiteY7" fmla="*/ 4334937 h 4430187"/>
                <a:gd name="connsiteX8" fmla="*/ 3180436 w 7128116"/>
                <a:gd name="connsiteY8" fmla="*/ 4277787 h 4430187"/>
                <a:gd name="connsiteX9" fmla="*/ 4742536 w 7128116"/>
                <a:gd name="connsiteY9" fmla="*/ 4411137 h 4430187"/>
                <a:gd name="connsiteX10" fmla="*/ 5942686 w 7128116"/>
                <a:gd name="connsiteY10" fmla="*/ 4392087 h 4430187"/>
                <a:gd name="connsiteX11" fmla="*/ 6818986 w 7128116"/>
                <a:gd name="connsiteY11" fmla="*/ 4068237 h 4430187"/>
                <a:gd name="connsiteX12" fmla="*/ 7123786 w 7128116"/>
                <a:gd name="connsiteY12" fmla="*/ 2296587 h 4430187"/>
                <a:gd name="connsiteX13" fmla="*/ 6990436 w 7128116"/>
                <a:gd name="connsiteY13" fmla="*/ 867837 h 4430187"/>
                <a:gd name="connsiteX14" fmla="*/ 6876136 w 7128116"/>
                <a:gd name="connsiteY14" fmla="*/ 258237 h 4430187"/>
                <a:gd name="connsiteX15" fmla="*/ 5695036 w 7128116"/>
                <a:gd name="connsiteY15" fmla="*/ 105837 h 4430187"/>
                <a:gd name="connsiteX0" fmla="*/ 5695036 w 7128116"/>
                <a:gd name="connsiteY0" fmla="*/ 95940 h 4420290"/>
                <a:gd name="connsiteX1" fmla="*/ 4818736 w 7128116"/>
                <a:gd name="connsiteY1" fmla="*/ 153090 h 4420290"/>
                <a:gd name="connsiteX2" fmla="*/ 3599536 w 7128116"/>
                <a:gd name="connsiteY2" fmla="*/ 690 h 4420290"/>
                <a:gd name="connsiteX3" fmla="*/ 2418436 w 7128116"/>
                <a:gd name="connsiteY3" fmla="*/ 95940 h 4420290"/>
                <a:gd name="connsiteX4" fmla="*/ 1370686 w 7128116"/>
                <a:gd name="connsiteY4" fmla="*/ 76890 h 4420290"/>
                <a:gd name="connsiteX5" fmla="*/ 227686 w 7128116"/>
                <a:gd name="connsiteY5" fmla="*/ 534090 h 4420290"/>
                <a:gd name="connsiteX6" fmla="*/ 170536 w 7128116"/>
                <a:gd name="connsiteY6" fmla="*/ 3944040 h 4420290"/>
                <a:gd name="connsiteX7" fmla="*/ 2075536 w 7128116"/>
                <a:gd name="connsiteY7" fmla="*/ 4325040 h 4420290"/>
                <a:gd name="connsiteX8" fmla="*/ 3180436 w 7128116"/>
                <a:gd name="connsiteY8" fmla="*/ 4267890 h 4420290"/>
                <a:gd name="connsiteX9" fmla="*/ 4742536 w 7128116"/>
                <a:gd name="connsiteY9" fmla="*/ 4401240 h 4420290"/>
                <a:gd name="connsiteX10" fmla="*/ 5942686 w 7128116"/>
                <a:gd name="connsiteY10" fmla="*/ 4382190 h 4420290"/>
                <a:gd name="connsiteX11" fmla="*/ 6818986 w 7128116"/>
                <a:gd name="connsiteY11" fmla="*/ 4058340 h 4420290"/>
                <a:gd name="connsiteX12" fmla="*/ 7123786 w 7128116"/>
                <a:gd name="connsiteY12" fmla="*/ 2286690 h 4420290"/>
                <a:gd name="connsiteX13" fmla="*/ 6990436 w 7128116"/>
                <a:gd name="connsiteY13" fmla="*/ 857940 h 4420290"/>
                <a:gd name="connsiteX14" fmla="*/ 6876136 w 7128116"/>
                <a:gd name="connsiteY14" fmla="*/ 248340 h 4420290"/>
                <a:gd name="connsiteX15" fmla="*/ 5695036 w 7128116"/>
                <a:gd name="connsiteY15" fmla="*/ 95940 h 4420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128116" h="4420290">
                  <a:moveTo>
                    <a:pt x="5695036" y="95940"/>
                  </a:moveTo>
                  <a:cubicBezTo>
                    <a:pt x="5352136" y="80065"/>
                    <a:pt x="5568036" y="73715"/>
                    <a:pt x="4818736" y="153090"/>
                  </a:cubicBezTo>
                  <a:cubicBezTo>
                    <a:pt x="4069436" y="232465"/>
                    <a:pt x="3999586" y="10215"/>
                    <a:pt x="3599536" y="690"/>
                  </a:cubicBezTo>
                  <a:cubicBezTo>
                    <a:pt x="3199486" y="-8835"/>
                    <a:pt x="2789911" y="83240"/>
                    <a:pt x="2418436" y="95940"/>
                  </a:cubicBezTo>
                  <a:cubicBezTo>
                    <a:pt x="2046961" y="108640"/>
                    <a:pt x="1735811" y="3865"/>
                    <a:pt x="1370686" y="76890"/>
                  </a:cubicBezTo>
                  <a:cubicBezTo>
                    <a:pt x="1005561" y="149915"/>
                    <a:pt x="427711" y="-110435"/>
                    <a:pt x="227686" y="534090"/>
                  </a:cubicBezTo>
                  <a:cubicBezTo>
                    <a:pt x="27661" y="1178615"/>
                    <a:pt x="-137439" y="3312215"/>
                    <a:pt x="170536" y="3944040"/>
                  </a:cubicBezTo>
                  <a:cubicBezTo>
                    <a:pt x="478511" y="4575865"/>
                    <a:pt x="1573886" y="4271065"/>
                    <a:pt x="2075536" y="4325040"/>
                  </a:cubicBezTo>
                  <a:cubicBezTo>
                    <a:pt x="2577186" y="4379015"/>
                    <a:pt x="2735936" y="4255190"/>
                    <a:pt x="3180436" y="4267890"/>
                  </a:cubicBezTo>
                  <a:cubicBezTo>
                    <a:pt x="3624936" y="4280590"/>
                    <a:pt x="4282161" y="4382190"/>
                    <a:pt x="4742536" y="4401240"/>
                  </a:cubicBezTo>
                  <a:cubicBezTo>
                    <a:pt x="5202911" y="4420290"/>
                    <a:pt x="5596611" y="4439340"/>
                    <a:pt x="5942686" y="4382190"/>
                  </a:cubicBezTo>
                  <a:cubicBezTo>
                    <a:pt x="6288761" y="4325040"/>
                    <a:pt x="6622136" y="4407590"/>
                    <a:pt x="6818986" y="4058340"/>
                  </a:cubicBezTo>
                  <a:cubicBezTo>
                    <a:pt x="7015836" y="3709090"/>
                    <a:pt x="7095211" y="2820090"/>
                    <a:pt x="7123786" y="2286690"/>
                  </a:cubicBezTo>
                  <a:cubicBezTo>
                    <a:pt x="7152361" y="1753290"/>
                    <a:pt x="7031711" y="1197665"/>
                    <a:pt x="6990436" y="857940"/>
                  </a:cubicBezTo>
                  <a:cubicBezTo>
                    <a:pt x="6949161" y="518215"/>
                    <a:pt x="7092036" y="375340"/>
                    <a:pt x="6876136" y="248340"/>
                  </a:cubicBezTo>
                  <a:cubicBezTo>
                    <a:pt x="6660236" y="121340"/>
                    <a:pt x="6037936" y="111815"/>
                    <a:pt x="5695036" y="95940"/>
                  </a:cubicBez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793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" name="任意多边形: 形状 3">
              <a:extLst>
                <a:ext uri="{FF2B5EF4-FFF2-40B4-BE49-F238E27FC236}">
                  <a16:creationId xmlns:a16="http://schemas.microsoft.com/office/drawing/2014/main" id="{8416C311-31D4-409F-83F2-270469F43E8C}"/>
                </a:ext>
              </a:extLst>
            </p:cNvPr>
            <p:cNvSpPr/>
            <p:nvPr/>
          </p:nvSpPr>
          <p:spPr>
            <a:xfrm>
              <a:off x="553364" y="1142655"/>
              <a:ext cx="7128116" cy="4420290"/>
            </a:xfrm>
            <a:custGeom>
              <a:avLst/>
              <a:gdLst>
                <a:gd name="connsiteX0" fmla="*/ 5786968 w 7124798"/>
                <a:gd name="connsiteY0" fmla="*/ 436614 h 4785820"/>
                <a:gd name="connsiteX1" fmla="*/ 4682068 w 7124798"/>
                <a:gd name="connsiteY1" fmla="*/ 455664 h 4785820"/>
                <a:gd name="connsiteX2" fmla="*/ 3424768 w 7124798"/>
                <a:gd name="connsiteY2" fmla="*/ 227064 h 4785820"/>
                <a:gd name="connsiteX3" fmla="*/ 2548468 w 7124798"/>
                <a:gd name="connsiteY3" fmla="*/ 398514 h 4785820"/>
                <a:gd name="connsiteX4" fmla="*/ 1367368 w 7124798"/>
                <a:gd name="connsiteY4" fmla="*/ 227064 h 4785820"/>
                <a:gd name="connsiteX5" fmla="*/ 319618 w 7124798"/>
                <a:gd name="connsiteY5" fmla="*/ 322314 h 4785820"/>
                <a:gd name="connsiteX6" fmla="*/ 167218 w 7124798"/>
                <a:gd name="connsiteY6" fmla="*/ 4170414 h 4785820"/>
                <a:gd name="connsiteX7" fmla="*/ 2510368 w 7124798"/>
                <a:gd name="connsiteY7" fmla="*/ 4589514 h 4785820"/>
                <a:gd name="connsiteX8" fmla="*/ 3158068 w 7124798"/>
                <a:gd name="connsiteY8" fmla="*/ 4760964 h 4785820"/>
                <a:gd name="connsiteX9" fmla="*/ 4720168 w 7124798"/>
                <a:gd name="connsiteY9" fmla="*/ 4722864 h 4785820"/>
                <a:gd name="connsiteX10" fmla="*/ 6015568 w 7124798"/>
                <a:gd name="connsiteY10" fmla="*/ 4760964 h 4785820"/>
                <a:gd name="connsiteX11" fmla="*/ 6815668 w 7124798"/>
                <a:gd name="connsiteY11" fmla="*/ 4284714 h 4785820"/>
                <a:gd name="connsiteX12" fmla="*/ 7120468 w 7124798"/>
                <a:gd name="connsiteY12" fmla="*/ 2513064 h 4785820"/>
                <a:gd name="connsiteX13" fmla="*/ 6987118 w 7124798"/>
                <a:gd name="connsiteY13" fmla="*/ 1084314 h 4785820"/>
                <a:gd name="connsiteX14" fmla="*/ 6872818 w 7124798"/>
                <a:gd name="connsiteY14" fmla="*/ 474714 h 4785820"/>
                <a:gd name="connsiteX15" fmla="*/ 5786968 w 7124798"/>
                <a:gd name="connsiteY15" fmla="*/ 436614 h 4785820"/>
                <a:gd name="connsiteX0" fmla="*/ 5786968 w 7124798"/>
                <a:gd name="connsiteY0" fmla="*/ 434138 h 4783344"/>
                <a:gd name="connsiteX1" fmla="*/ 4682068 w 7124798"/>
                <a:gd name="connsiteY1" fmla="*/ 453188 h 4783344"/>
                <a:gd name="connsiteX2" fmla="*/ 3424768 w 7124798"/>
                <a:gd name="connsiteY2" fmla="*/ 224588 h 4783344"/>
                <a:gd name="connsiteX3" fmla="*/ 2529418 w 7124798"/>
                <a:gd name="connsiteY3" fmla="*/ 338888 h 4783344"/>
                <a:gd name="connsiteX4" fmla="*/ 1367368 w 7124798"/>
                <a:gd name="connsiteY4" fmla="*/ 224588 h 4783344"/>
                <a:gd name="connsiteX5" fmla="*/ 319618 w 7124798"/>
                <a:gd name="connsiteY5" fmla="*/ 319838 h 4783344"/>
                <a:gd name="connsiteX6" fmla="*/ 167218 w 7124798"/>
                <a:gd name="connsiteY6" fmla="*/ 4167938 h 4783344"/>
                <a:gd name="connsiteX7" fmla="*/ 2510368 w 7124798"/>
                <a:gd name="connsiteY7" fmla="*/ 4587038 h 4783344"/>
                <a:gd name="connsiteX8" fmla="*/ 3158068 w 7124798"/>
                <a:gd name="connsiteY8" fmla="*/ 4758488 h 4783344"/>
                <a:gd name="connsiteX9" fmla="*/ 4720168 w 7124798"/>
                <a:gd name="connsiteY9" fmla="*/ 4720388 h 4783344"/>
                <a:gd name="connsiteX10" fmla="*/ 6015568 w 7124798"/>
                <a:gd name="connsiteY10" fmla="*/ 4758488 h 4783344"/>
                <a:gd name="connsiteX11" fmla="*/ 6815668 w 7124798"/>
                <a:gd name="connsiteY11" fmla="*/ 4282238 h 4783344"/>
                <a:gd name="connsiteX12" fmla="*/ 7120468 w 7124798"/>
                <a:gd name="connsiteY12" fmla="*/ 2510588 h 4783344"/>
                <a:gd name="connsiteX13" fmla="*/ 6987118 w 7124798"/>
                <a:gd name="connsiteY13" fmla="*/ 1081838 h 4783344"/>
                <a:gd name="connsiteX14" fmla="*/ 6872818 w 7124798"/>
                <a:gd name="connsiteY14" fmla="*/ 472238 h 4783344"/>
                <a:gd name="connsiteX15" fmla="*/ 5786968 w 7124798"/>
                <a:gd name="connsiteY15" fmla="*/ 434138 h 4783344"/>
                <a:gd name="connsiteX0" fmla="*/ 5786968 w 7124798"/>
                <a:gd name="connsiteY0" fmla="*/ 406508 h 4755714"/>
                <a:gd name="connsiteX1" fmla="*/ 4682068 w 7124798"/>
                <a:gd name="connsiteY1" fmla="*/ 425558 h 4755714"/>
                <a:gd name="connsiteX2" fmla="*/ 3424768 w 7124798"/>
                <a:gd name="connsiteY2" fmla="*/ 196958 h 4755714"/>
                <a:gd name="connsiteX3" fmla="*/ 2529418 w 7124798"/>
                <a:gd name="connsiteY3" fmla="*/ 311258 h 4755714"/>
                <a:gd name="connsiteX4" fmla="*/ 1367368 w 7124798"/>
                <a:gd name="connsiteY4" fmla="*/ 273158 h 4755714"/>
                <a:gd name="connsiteX5" fmla="*/ 319618 w 7124798"/>
                <a:gd name="connsiteY5" fmla="*/ 292208 h 4755714"/>
                <a:gd name="connsiteX6" fmla="*/ 167218 w 7124798"/>
                <a:gd name="connsiteY6" fmla="*/ 4140308 h 4755714"/>
                <a:gd name="connsiteX7" fmla="*/ 2510368 w 7124798"/>
                <a:gd name="connsiteY7" fmla="*/ 4559408 h 4755714"/>
                <a:gd name="connsiteX8" fmla="*/ 3158068 w 7124798"/>
                <a:gd name="connsiteY8" fmla="*/ 4730858 h 4755714"/>
                <a:gd name="connsiteX9" fmla="*/ 4720168 w 7124798"/>
                <a:gd name="connsiteY9" fmla="*/ 4692758 h 4755714"/>
                <a:gd name="connsiteX10" fmla="*/ 6015568 w 7124798"/>
                <a:gd name="connsiteY10" fmla="*/ 4730858 h 4755714"/>
                <a:gd name="connsiteX11" fmla="*/ 6815668 w 7124798"/>
                <a:gd name="connsiteY11" fmla="*/ 4254608 h 4755714"/>
                <a:gd name="connsiteX12" fmla="*/ 7120468 w 7124798"/>
                <a:gd name="connsiteY12" fmla="*/ 2482958 h 4755714"/>
                <a:gd name="connsiteX13" fmla="*/ 6987118 w 7124798"/>
                <a:gd name="connsiteY13" fmla="*/ 1054208 h 4755714"/>
                <a:gd name="connsiteX14" fmla="*/ 6872818 w 7124798"/>
                <a:gd name="connsiteY14" fmla="*/ 444608 h 4755714"/>
                <a:gd name="connsiteX15" fmla="*/ 5786968 w 7124798"/>
                <a:gd name="connsiteY15" fmla="*/ 406508 h 4755714"/>
                <a:gd name="connsiteX0" fmla="*/ 5822007 w 7159837"/>
                <a:gd name="connsiteY0" fmla="*/ 211585 h 4560791"/>
                <a:gd name="connsiteX1" fmla="*/ 4717107 w 7159837"/>
                <a:gd name="connsiteY1" fmla="*/ 230635 h 4560791"/>
                <a:gd name="connsiteX2" fmla="*/ 3459807 w 7159837"/>
                <a:gd name="connsiteY2" fmla="*/ 2035 h 4560791"/>
                <a:gd name="connsiteX3" fmla="*/ 2564457 w 7159837"/>
                <a:gd name="connsiteY3" fmla="*/ 116335 h 4560791"/>
                <a:gd name="connsiteX4" fmla="*/ 1402407 w 7159837"/>
                <a:gd name="connsiteY4" fmla="*/ 78235 h 4560791"/>
                <a:gd name="connsiteX5" fmla="*/ 259407 w 7159837"/>
                <a:gd name="connsiteY5" fmla="*/ 535435 h 4560791"/>
                <a:gd name="connsiteX6" fmla="*/ 202257 w 7159837"/>
                <a:gd name="connsiteY6" fmla="*/ 3945385 h 4560791"/>
                <a:gd name="connsiteX7" fmla="*/ 2545407 w 7159837"/>
                <a:gd name="connsiteY7" fmla="*/ 4364485 h 4560791"/>
                <a:gd name="connsiteX8" fmla="*/ 3193107 w 7159837"/>
                <a:gd name="connsiteY8" fmla="*/ 4535935 h 4560791"/>
                <a:gd name="connsiteX9" fmla="*/ 4755207 w 7159837"/>
                <a:gd name="connsiteY9" fmla="*/ 4497835 h 4560791"/>
                <a:gd name="connsiteX10" fmla="*/ 6050607 w 7159837"/>
                <a:gd name="connsiteY10" fmla="*/ 4535935 h 4560791"/>
                <a:gd name="connsiteX11" fmla="*/ 6850707 w 7159837"/>
                <a:gd name="connsiteY11" fmla="*/ 4059685 h 4560791"/>
                <a:gd name="connsiteX12" fmla="*/ 7155507 w 7159837"/>
                <a:gd name="connsiteY12" fmla="*/ 2288035 h 4560791"/>
                <a:gd name="connsiteX13" fmla="*/ 7022157 w 7159837"/>
                <a:gd name="connsiteY13" fmla="*/ 859285 h 4560791"/>
                <a:gd name="connsiteX14" fmla="*/ 6907857 w 7159837"/>
                <a:gd name="connsiteY14" fmla="*/ 249685 h 4560791"/>
                <a:gd name="connsiteX15" fmla="*/ 5822007 w 7159837"/>
                <a:gd name="connsiteY15" fmla="*/ 211585 h 4560791"/>
                <a:gd name="connsiteX0" fmla="*/ 5790286 w 7128116"/>
                <a:gd name="connsiteY0" fmla="*/ 211585 h 4560791"/>
                <a:gd name="connsiteX1" fmla="*/ 4685386 w 7128116"/>
                <a:gd name="connsiteY1" fmla="*/ 230635 h 4560791"/>
                <a:gd name="connsiteX2" fmla="*/ 3428086 w 7128116"/>
                <a:gd name="connsiteY2" fmla="*/ 2035 h 4560791"/>
                <a:gd name="connsiteX3" fmla="*/ 2532736 w 7128116"/>
                <a:gd name="connsiteY3" fmla="*/ 116335 h 4560791"/>
                <a:gd name="connsiteX4" fmla="*/ 1370686 w 7128116"/>
                <a:gd name="connsiteY4" fmla="*/ 78235 h 4560791"/>
                <a:gd name="connsiteX5" fmla="*/ 227686 w 7128116"/>
                <a:gd name="connsiteY5" fmla="*/ 535435 h 4560791"/>
                <a:gd name="connsiteX6" fmla="*/ 170536 w 7128116"/>
                <a:gd name="connsiteY6" fmla="*/ 3945385 h 4560791"/>
                <a:gd name="connsiteX7" fmla="*/ 2075536 w 7128116"/>
                <a:gd name="connsiteY7" fmla="*/ 4326385 h 4560791"/>
                <a:gd name="connsiteX8" fmla="*/ 3161386 w 7128116"/>
                <a:gd name="connsiteY8" fmla="*/ 4535935 h 4560791"/>
                <a:gd name="connsiteX9" fmla="*/ 4723486 w 7128116"/>
                <a:gd name="connsiteY9" fmla="*/ 4497835 h 4560791"/>
                <a:gd name="connsiteX10" fmla="*/ 6018886 w 7128116"/>
                <a:gd name="connsiteY10" fmla="*/ 4535935 h 4560791"/>
                <a:gd name="connsiteX11" fmla="*/ 6818986 w 7128116"/>
                <a:gd name="connsiteY11" fmla="*/ 4059685 h 4560791"/>
                <a:gd name="connsiteX12" fmla="*/ 7123786 w 7128116"/>
                <a:gd name="connsiteY12" fmla="*/ 2288035 h 4560791"/>
                <a:gd name="connsiteX13" fmla="*/ 6990436 w 7128116"/>
                <a:gd name="connsiteY13" fmla="*/ 859285 h 4560791"/>
                <a:gd name="connsiteX14" fmla="*/ 6876136 w 7128116"/>
                <a:gd name="connsiteY14" fmla="*/ 249685 h 4560791"/>
                <a:gd name="connsiteX15" fmla="*/ 5790286 w 7128116"/>
                <a:gd name="connsiteY15" fmla="*/ 211585 h 4560791"/>
                <a:gd name="connsiteX0" fmla="*/ 5790286 w 7128116"/>
                <a:gd name="connsiteY0" fmla="*/ 211585 h 4568429"/>
                <a:gd name="connsiteX1" fmla="*/ 4685386 w 7128116"/>
                <a:gd name="connsiteY1" fmla="*/ 230635 h 4568429"/>
                <a:gd name="connsiteX2" fmla="*/ 3428086 w 7128116"/>
                <a:gd name="connsiteY2" fmla="*/ 2035 h 4568429"/>
                <a:gd name="connsiteX3" fmla="*/ 2532736 w 7128116"/>
                <a:gd name="connsiteY3" fmla="*/ 116335 h 4568429"/>
                <a:gd name="connsiteX4" fmla="*/ 1370686 w 7128116"/>
                <a:gd name="connsiteY4" fmla="*/ 78235 h 4568429"/>
                <a:gd name="connsiteX5" fmla="*/ 227686 w 7128116"/>
                <a:gd name="connsiteY5" fmla="*/ 535435 h 4568429"/>
                <a:gd name="connsiteX6" fmla="*/ 170536 w 7128116"/>
                <a:gd name="connsiteY6" fmla="*/ 3945385 h 4568429"/>
                <a:gd name="connsiteX7" fmla="*/ 2075536 w 7128116"/>
                <a:gd name="connsiteY7" fmla="*/ 4326385 h 4568429"/>
                <a:gd name="connsiteX8" fmla="*/ 3180436 w 7128116"/>
                <a:gd name="connsiteY8" fmla="*/ 4269235 h 4568429"/>
                <a:gd name="connsiteX9" fmla="*/ 4723486 w 7128116"/>
                <a:gd name="connsiteY9" fmla="*/ 4497835 h 4568429"/>
                <a:gd name="connsiteX10" fmla="*/ 6018886 w 7128116"/>
                <a:gd name="connsiteY10" fmla="*/ 4535935 h 4568429"/>
                <a:gd name="connsiteX11" fmla="*/ 6818986 w 7128116"/>
                <a:gd name="connsiteY11" fmla="*/ 4059685 h 4568429"/>
                <a:gd name="connsiteX12" fmla="*/ 7123786 w 7128116"/>
                <a:gd name="connsiteY12" fmla="*/ 2288035 h 4568429"/>
                <a:gd name="connsiteX13" fmla="*/ 6990436 w 7128116"/>
                <a:gd name="connsiteY13" fmla="*/ 859285 h 4568429"/>
                <a:gd name="connsiteX14" fmla="*/ 6876136 w 7128116"/>
                <a:gd name="connsiteY14" fmla="*/ 249685 h 4568429"/>
                <a:gd name="connsiteX15" fmla="*/ 5790286 w 7128116"/>
                <a:gd name="connsiteY15" fmla="*/ 211585 h 4568429"/>
                <a:gd name="connsiteX0" fmla="*/ 5790286 w 7128116"/>
                <a:gd name="connsiteY0" fmla="*/ 211585 h 4549009"/>
                <a:gd name="connsiteX1" fmla="*/ 4685386 w 7128116"/>
                <a:gd name="connsiteY1" fmla="*/ 230635 h 4549009"/>
                <a:gd name="connsiteX2" fmla="*/ 3428086 w 7128116"/>
                <a:gd name="connsiteY2" fmla="*/ 2035 h 4549009"/>
                <a:gd name="connsiteX3" fmla="*/ 2532736 w 7128116"/>
                <a:gd name="connsiteY3" fmla="*/ 116335 h 4549009"/>
                <a:gd name="connsiteX4" fmla="*/ 1370686 w 7128116"/>
                <a:gd name="connsiteY4" fmla="*/ 78235 h 4549009"/>
                <a:gd name="connsiteX5" fmla="*/ 227686 w 7128116"/>
                <a:gd name="connsiteY5" fmla="*/ 535435 h 4549009"/>
                <a:gd name="connsiteX6" fmla="*/ 170536 w 7128116"/>
                <a:gd name="connsiteY6" fmla="*/ 3945385 h 4549009"/>
                <a:gd name="connsiteX7" fmla="*/ 2075536 w 7128116"/>
                <a:gd name="connsiteY7" fmla="*/ 4326385 h 4549009"/>
                <a:gd name="connsiteX8" fmla="*/ 3180436 w 7128116"/>
                <a:gd name="connsiteY8" fmla="*/ 4269235 h 4549009"/>
                <a:gd name="connsiteX9" fmla="*/ 4742536 w 7128116"/>
                <a:gd name="connsiteY9" fmla="*/ 4402585 h 4549009"/>
                <a:gd name="connsiteX10" fmla="*/ 6018886 w 7128116"/>
                <a:gd name="connsiteY10" fmla="*/ 4535935 h 4549009"/>
                <a:gd name="connsiteX11" fmla="*/ 6818986 w 7128116"/>
                <a:gd name="connsiteY11" fmla="*/ 4059685 h 4549009"/>
                <a:gd name="connsiteX12" fmla="*/ 7123786 w 7128116"/>
                <a:gd name="connsiteY12" fmla="*/ 2288035 h 4549009"/>
                <a:gd name="connsiteX13" fmla="*/ 6990436 w 7128116"/>
                <a:gd name="connsiteY13" fmla="*/ 859285 h 4549009"/>
                <a:gd name="connsiteX14" fmla="*/ 6876136 w 7128116"/>
                <a:gd name="connsiteY14" fmla="*/ 249685 h 4549009"/>
                <a:gd name="connsiteX15" fmla="*/ 5790286 w 7128116"/>
                <a:gd name="connsiteY15" fmla="*/ 211585 h 4549009"/>
                <a:gd name="connsiteX0" fmla="*/ 5790286 w 7128116"/>
                <a:gd name="connsiteY0" fmla="*/ 211585 h 4421635"/>
                <a:gd name="connsiteX1" fmla="*/ 4685386 w 7128116"/>
                <a:gd name="connsiteY1" fmla="*/ 230635 h 4421635"/>
                <a:gd name="connsiteX2" fmla="*/ 3428086 w 7128116"/>
                <a:gd name="connsiteY2" fmla="*/ 2035 h 4421635"/>
                <a:gd name="connsiteX3" fmla="*/ 2532736 w 7128116"/>
                <a:gd name="connsiteY3" fmla="*/ 116335 h 4421635"/>
                <a:gd name="connsiteX4" fmla="*/ 1370686 w 7128116"/>
                <a:gd name="connsiteY4" fmla="*/ 78235 h 4421635"/>
                <a:gd name="connsiteX5" fmla="*/ 227686 w 7128116"/>
                <a:gd name="connsiteY5" fmla="*/ 535435 h 4421635"/>
                <a:gd name="connsiteX6" fmla="*/ 170536 w 7128116"/>
                <a:gd name="connsiteY6" fmla="*/ 3945385 h 4421635"/>
                <a:gd name="connsiteX7" fmla="*/ 2075536 w 7128116"/>
                <a:gd name="connsiteY7" fmla="*/ 4326385 h 4421635"/>
                <a:gd name="connsiteX8" fmla="*/ 3180436 w 7128116"/>
                <a:gd name="connsiteY8" fmla="*/ 4269235 h 4421635"/>
                <a:gd name="connsiteX9" fmla="*/ 4742536 w 7128116"/>
                <a:gd name="connsiteY9" fmla="*/ 4402585 h 4421635"/>
                <a:gd name="connsiteX10" fmla="*/ 5942686 w 7128116"/>
                <a:gd name="connsiteY10" fmla="*/ 4383535 h 4421635"/>
                <a:gd name="connsiteX11" fmla="*/ 6818986 w 7128116"/>
                <a:gd name="connsiteY11" fmla="*/ 4059685 h 4421635"/>
                <a:gd name="connsiteX12" fmla="*/ 7123786 w 7128116"/>
                <a:gd name="connsiteY12" fmla="*/ 2288035 h 4421635"/>
                <a:gd name="connsiteX13" fmla="*/ 6990436 w 7128116"/>
                <a:gd name="connsiteY13" fmla="*/ 859285 h 4421635"/>
                <a:gd name="connsiteX14" fmla="*/ 6876136 w 7128116"/>
                <a:gd name="connsiteY14" fmla="*/ 249685 h 4421635"/>
                <a:gd name="connsiteX15" fmla="*/ 5790286 w 7128116"/>
                <a:gd name="connsiteY15" fmla="*/ 211585 h 4421635"/>
                <a:gd name="connsiteX0" fmla="*/ 5790286 w 7128116"/>
                <a:gd name="connsiteY0" fmla="*/ 211585 h 4421635"/>
                <a:gd name="connsiteX1" fmla="*/ 4818736 w 7128116"/>
                <a:gd name="connsiteY1" fmla="*/ 230635 h 4421635"/>
                <a:gd name="connsiteX2" fmla="*/ 3428086 w 7128116"/>
                <a:gd name="connsiteY2" fmla="*/ 2035 h 4421635"/>
                <a:gd name="connsiteX3" fmla="*/ 2532736 w 7128116"/>
                <a:gd name="connsiteY3" fmla="*/ 116335 h 4421635"/>
                <a:gd name="connsiteX4" fmla="*/ 1370686 w 7128116"/>
                <a:gd name="connsiteY4" fmla="*/ 78235 h 4421635"/>
                <a:gd name="connsiteX5" fmla="*/ 227686 w 7128116"/>
                <a:gd name="connsiteY5" fmla="*/ 535435 h 4421635"/>
                <a:gd name="connsiteX6" fmla="*/ 170536 w 7128116"/>
                <a:gd name="connsiteY6" fmla="*/ 3945385 h 4421635"/>
                <a:gd name="connsiteX7" fmla="*/ 2075536 w 7128116"/>
                <a:gd name="connsiteY7" fmla="*/ 4326385 h 4421635"/>
                <a:gd name="connsiteX8" fmla="*/ 3180436 w 7128116"/>
                <a:gd name="connsiteY8" fmla="*/ 4269235 h 4421635"/>
                <a:gd name="connsiteX9" fmla="*/ 4742536 w 7128116"/>
                <a:gd name="connsiteY9" fmla="*/ 4402585 h 4421635"/>
                <a:gd name="connsiteX10" fmla="*/ 5942686 w 7128116"/>
                <a:gd name="connsiteY10" fmla="*/ 4383535 h 4421635"/>
                <a:gd name="connsiteX11" fmla="*/ 6818986 w 7128116"/>
                <a:gd name="connsiteY11" fmla="*/ 4059685 h 4421635"/>
                <a:gd name="connsiteX12" fmla="*/ 7123786 w 7128116"/>
                <a:gd name="connsiteY12" fmla="*/ 2288035 h 4421635"/>
                <a:gd name="connsiteX13" fmla="*/ 6990436 w 7128116"/>
                <a:gd name="connsiteY13" fmla="*/ 859285 h 4421635"/>
                <a:gd name="connsiteX14" fmla="*/ 6876136 w 7128116"/>
                <a:gd name="connsiteY14" fmla="*/ 249685 h 4421635"/>
                <a:gd name="connsiteX15" fmla="*/ 5790286 w 7128116"/>
                <a:gd name="connsiteY15" fmla="*/ 211585 h 4421635"/>
                <a:gd name="connsiteX0" fmla="*/ 5790286 w 7128116"/>
                <a:gd name="connsiteY0" fmla="*/ 211585 h 4421635"/>
                <a:gd name="connsiteX1" fmla="*/ 4818736 w 7128116"/>
                <a:gd name="connsiteY1" fmla="*/ 230635 h 4421635"/>
                <a:gd name="connsiteX2" fmla="*/ 3599536 w 7128116"/>
                <a:gd name="connsiteY2" fmla="*/ 2035 h 4421635"/>
                <a:gd name="connsiteX3" fmla="*/ 2532736 w 7128116"/>
                <a:gd name="connsiteY3" fmla="*/ 116335 h 4421635"/>
                <a:gd name="connsiteX4" fmla="*/ 1370686 w 7128116"/>
                <a:gd name="connsiteY4" fmla="*/ 78235 h 4421635"/>
                <a:gd name="connsiteX5" fmla="*/ 227686 w 7128116"/>
                <a:gd name="connsiteY5" fmla="*/ 535435 h 4421635"/>
                <a:gd name="connsiteX6" fmla="*/ 170536 w 7128116"/>
                <a:gd name="connsiteY6" fmla="*/ 3945385 h 4421635"/>
                <a:gd name="connsiteX7" fmla="*/ 2075536 w 7128116"/>
                <a:gd name="connsiteY7" fmla="*/ 4326385 h 4421635"/>
                <a:gd name="connsiteX8" fmla="*/ 3180436 w 7128116"/>
                <a:gd name="connsiteY8" fmla="*/ 4269235 h 4421635"/>
                <a:gd name="connsiteX9" fmla="*/ 4742536 w 7128116"/>
                <a:gd name="connsiteY9" fmla="*/ 4402585 h 4421635"/>
                <a:gd name="connsiteX10" fmla="*/ 5942686 w 7128116"/>
                <a:gd name="connsiteY10" fmla="*/ 4383535 h 4421635"/>
                <a:gd name="connsiteX11" fmla="*/ 6818986 w 7128116"/>
                <a:gd name="connsiteY11" fmla="*/ 4059685 h 4421635"/>
                <a:gd name="connsiteX12" fmla="*/ 7123786 w 7128116"/>
                <a:gd name="connsiteY12" fmla="*/ 2288035 h 4421635"/>
                <a:gd name="connsiteX13" fmla="*/ 6990436 w 7128116"/>
                <a:gd name="connsiteY13" fmla="*/ 859285 h 4421635"/>
                <a:gd name="connsiteX14" fmla="*/ 6876136 w 7128116"/>
                <a:gd name="connsiteY14" fmla="*/ 249685 h 4421635"/>
                <a:gd name="connsiteX15" fmla="*/ 5790286 w 7128116"/>
                <a:gd name="connsiteY15" fmla="*/ 211585 h 4421635"/>
                <a:gd name="connsiteX0" fmla="*/ 5790286 w 7128116"/>
                <a:gd name="connsiteY0" fmla="*/ 210755 h 4420805"/>
                <a:gd name="connsiteX1" fmla="*/ 4818736 w 7128116"/>
                <a:gd name="connsiteY1" fmla="*/ 229805 h 4420805"/>
                <a:gd name="connsiteX2" fmla="*/ 3599536 w 7128116"/>
                <a:gd name="connsiteY2" fmla="*/ 1205 h 4420805"/>
                <a:gd name="connsiteX3" fmla="*/ 2532736 w 7128116"/>
                <a:gd name="connsiteY3" fmla="*/ 115505 h 4420805"/>
                <a:gd name="connsiteX4" fmla="*/ 1370686 w 7128116"/>
                <a:gd name="connsiteY4" fmla="*/ 77405 h 4420805"/>
                <a:gd name="connsiteX5" fmla="*/ 227686 w 7128116"/>
                <a:gd name="connsiteY5" fmla="*/ 534605 h 4420805"/>
                <a:gd name="connsiteX6" fmla="*/ 170536 w 7128116"/>
                <a:gd name="connsiteY6" fmla="*/ 3944555 h 4420805"/>
                <a:gd name="connsiteX7" fmla="*/ 2075536 w 7128116"/>
                <a:gd name="connsiteY7" fmla="*/ 4325555 h 4420805"/>
                <a:gd name="connsiteX8" fmla="*/ 3180436 w 7128116"/>
                <a:gd name="connsiteY8" fmla="*/ 4268405 h 4420805"/>
                <a:gd name="connsiteX9" fmla="*/ 4742536 w 7128116"/>
                <a:gd name="connsiteY9" fmla="*/ 4401755 h 4420805"/>
                <a:gd name="connsiteX10" fmla="*/ 5942686 w 7128116"/>
                <a:gd name="connsiteY10" fmla="*/ 4382705 h 4420805"/>
                <a:gd name="connsiteX11" fmla="*/ 6818986 w 7128116"/>
                <a:gd name="connsiteY11" fmla="*/ 4058855 h 4420805"/>
                <a:gd name="connsiteX12" fmla="*/ 7123786 w 7128116"/>
                <a:gd name="connsiteY12" fmla="*/ 2287205 h 4420805"/>
                <a:gd name="connsiteX13" fmla="*/ 6990436 w 7128116"/>
                <a:gd name="connsiteY13" fmla="*/ 858455 h 4420805"/>
                <a:gd name="connsiteX14" fmla="*/ 6876136 w 7128116"/>
                <a:gd name="connsiteY14" fmla="*/ 248855 h 4420805"/>
                <a:gd name="connsiteX15" fmla="*/ 5790286 w 7128116"/>
                <a:gd name="connsiteY15" fmla="*/ 210755 h 4420805"/>
                <a:gd name="connsiteX0" fmla="*/ 5790286 w 7128116"/>
                <a:gd name="connsiteY0" fmla="*/ 209820 h 4419870"/>
                <a:gd name="connsiteX1" fmla="*/ 4818736 w 7128116"/>
                <a:gd name="connsiteY1" fmla="*/ 152670 h 4419870"/>
                <a:gd name="connsiteX2" fmla="*/ 3599536 w 7128116"/>
                <a:gd name="connsiteY2" fmla="*/ 270 h 4419870"/>
                <a:gd name="connsiteX3" fmla="*/ 2532736 w 7128116"/>
                <a:gd name="connsiteY3" fmla="*/ 114570 h 4419870"/>
                <a:gd name="connsiteX4" fmla="*/ 1370686 w 7128116"/>
                <a:gd name="connsiteY4" fmla="*/ 76470 h 4419870"/>
                <a:gd name="connsiteX5" fmla="*/ 227686 w 7128116"/>
                <a:gd name="connsiteY5" fmla="*/ 533670 h 4419870"/>
                <a:gd name="connsiteX6" fmla="*/ 170536 w 7128116"/>
                <a:gd name="connsiteY6" fmla="*/ 3943620 h 4419870"/>
                <a:gd name="connsiteX7" fmla="*/ 2075536 w 7128116"/>
                <a:gd name="connsiteY7" fmla="*/ 4324620 h 4419870"/>
                <a:gd name="connsiteX8" fmla="*/ 3180436 w 7128116"/>
                <a:gd name="connsiteY8" fmla="*/ 4267470 h 4419870"/>
                <a:gd name="connsiteX9" fmla="*/ 4742536 w 7128116"/>
                <a:gd name="connsiteY9" fmla="*/ 4400820 h 4419870"/>
                <a:gd name="connsiteX10" fmla="*/ 5942686 w 7128116"/>
                <a:gd name="connsiteY10" fmla="*/ 4381770 h 4419870"/>
                <a:gd name="connsiteX11" fmla="*/ 6818986 w 7128116"/>
                <a:gd name="connsiteY11" fmla="*/ 4057920 h 4419870"/>
                <a:gd name="connsiteX12" fmla="*/ 7123786 w 7128116"/>
                <a:gd name="connsiteY12" fmla="*/ 2286270 h 4419870"/>
                <a:gd name="connsiteX13" fmla="*/ 6990436 w 7128116"/>
                <a:gd name="connsiteY13" fmla="*/ 857520 h 4419870"/>
                <a:gd name="connsiteX14" fmla="*/ 6876136 w 7128116"/>
                <a:gd name="connsiteY14" fmla="*/ 247920 h 4419870"/>
                <a:gd name="connsiteX15" fmla="*/ 5790286 w 7128116"/>
                <a:gd name="connsiteY15" fmla="*/ 209820 h 4419870"/>
                <a:gd name="connsiteX0" fmla="*/ 5695036 w 7128116"/>
                <a:gd name="connsiteY0" fmla="*/ 1056 h 4420656"/>
                <a:gd name="connsiteX1" fmla="*/ 4818736 w 7128116"/>
                <a:gd name="connsiteY1" fmla="*/ 153456 h 4420656"/>
                <a:gd name="connsiteX2" fmla="*/ 3599536 w 7128116"/>
                <a:gd name="connsiteY2" fmla="*/ 1056 h 4420656"/>
                <a:gd name="connsiteX3" fmla="*/ 2532736 w 7128116"/>
                <a:gd name="connsiteY3" fmla="*/ 115356 h 4420656"/>
                <a:gd name="connsiteX4" fmla="*/ 1370686 w 7128116"/>
                <a:gd name="connsiteY4" fmla="*/ 77256 h 4420656"/>
                <a:gd name="connsiteX5" fmla="*/ 227686 w 7128116"/>
                <a:gd name="connsiteY5" fmla="*/ 534456 h 4420656"/>
                <a:gd name="connsiteX6" fmla="*/ 170536 w 7128116"/>
                <a:gd name="connsiteY6" fmla="*/ 3944406 h 4420656"/>
                <a:gd name="connsiteX7" fmla="*/ 2075536 w 7128116"/>
                <a:gd name="connsiteY7" fmla="*/ 4325406 h 4420656"/>
                <a:gd name="connsiteX8" fmla="*/ 3180436 w 7128116"/>
                <a:gd name="connsiteY8" fmla="*/ 4268256 h 4420656"/>
                <a:gd name="connsiteX9" fmla="*/ 4742536 w 7128116"/>
                <a:gd name="connsiteY9" fmla="*/ 4401606 h 4420656"/>
                <a:gd name="connsiteX10" fmla="*/ 5942686 w 7128116"/>
                <a:gd name="connsiteY10" fmla="*/ 4382556 h 4420656"/>
                <a:gd name="connsiteX11" fmla="*/ 6818986 w 7128116"/>
                <a:gd name="connsiteY11" fmla="*/ 4058706 h 4420656"/>
                <a:gd name="connsiteX12" fmla="*/ 7123786 w 7128116"/>
                <a:gd name="connsiteY12" fmla="*/ 2287056 h 4420656"/>
                <a:gd name="connsiteX13" fmla="*/ 6990436 w 7128116"/>
                <a:gd name="connsiteY13" fmla="*/ 858306 h 4420656"/>
                <a:gd name="connsiteX14" fmla="*/ 6876136 w 7128116"/>
                <a:gd name="connsiteY14" fmla="*/ 248706 h 4420656"/>
                <a:gd name="connsiteX15" fmla="*/ 5695036 w 7128116"/>
                <a:gd name="connsiteY15" fmla="*/ 1056 h 4420656"/>
                <a:gd name="connsiteX0" fmla="*/ 5695036 w 7128116"/>
                <a:gd name="connsiteY0" fmla="*/ 95520 h 4419870"/>
                <a:gd name="connsiteX1" fmla="*/ 4818736 w 7128116"/>
                <a:gd name="connsiteY1" fmla="*/ 152670 h 4419870"/>
                <a:gd name="connsiteX2" fmla="*/ 3599536 w 7128116"/>
                <a:gd name="connsiteY2" fmla="*/ 270 h 4419870"/>
                <a:gd name="connsiteX3" fmla="*/ 2532736 w 7128116"/>
                <a:gd name="connsiteY3" fmla="*/ 114570 h 4419870"/>
                <a:gd name="connsiteX4" fmla="*/ 1370686 w 7128116"/>
                <a:gd name="connsiteY4" fmla="*/ 76470 h 4419870"/>
                <a:gd name="connsiteX5" fmla="*/ 227686 w 7128116"/>
                <a:gd name="connsiteY5" fmla="*/ 533670 h 4419870"/>
                <a:gd name="connsiteX6" fmla="*/ 170536 w 7128116"/>
                <a:gd name="connsiteY6" fmla="*/ 3943620 h 4419870"/>
                <a:gd name="connsiteX7" fmla="*/ 2075536 w 7128116"/>
                <a:gd name="connsiteY7" fmla="*/ 4324620 h 4419870"/>
                <a:gd name="connsiteX8" fmla="*/ 3180436 w 7128116"/>
                <a:gd name="connsiteY8" fmla="*/ 4267470 h 4419870"/>
                <a:gd name="connsiteX9" fmla="*/ 4742536 w 7128116"/>
                <a:gd name="connsiteY9" fmla="*/ 4400820 h 4419870"/>
                <a:gd name="connsiteX10" fmla="*/ 5942686 w 7128116"/>
                <a:gd name="connsiteY10" fmla="*/ 4381770 h 4419870"/>
                <a:gd name="connsiteX11" fmla="*/ 6818986 w 7128116"/>
                <a:gd name="connsiteY11" fmla="*/ 4057920 h 4419870"/>
                <a:gd name="connsiteX12" fmla="*/ 7123786 w 7128116"/>
                <a:gd name="connsiteY12" fmla="*/ 2286270 h 4419870"/>
                <a:gd name="connsiteX13" fmla="*/ 6990436 w 7128116"/>
                <a:gd name="connsiteY13" fmla="*/ 857520 h 4419870"/>
                <a:gd name="connsiteX14" fmla="*/ 6876136 w 7128116"/>
                <a:gd name="connsiteY14" fmla="*/ 247920 h 4419870"/>
                <a:gd name="connsiteX15" fmla="*/ 5695036 w 7128116"/>
                <a:gd name="connsiteY15" fmla="*/ 95520 h 4419870"/>
                <a:gd name="connsiteX0" fmla="*/ 5695036 w 7128116"/>
                <a:gd name="connsiteY0" fmla="*/ 95520 h 4419870"/>
                <a:gd name="connsiteX1" fmla="*/ 4818736 w 7128116"/>
                <a:gd name="connsiteY1" fmla="*/ 152670 h 4419870"/>
                <a:gd name="connsiteX2" fmla="*/ 3599536 w 7128116"/>
                <a:gd name="connsiteY2" fmla="*/ 270 h 4419870"/>
                <a:gd name="connsiteX3" fmla="*/ 2532736 w 7128116"/>
                <a:gd name="connsiteY3" fmla="*/ 114570 h 4419870"/>
                <a:gd name="connsiteX4" fmla="*/ 1370686 w 7128116"/>
                <a:gd name="connsiteY4" fmla="*/ 76470 h 4419870"/>
                <a:gd name="connsiteX5" fmla="*/ 227686 w 7128116"/>
                <a:gd name="connsiteY5" fmla="*/ 533670 h 4419870"/>
                <a:gd name="connsiteX6" fmla="*/ 170536 w 7128116"/>
                <a:gd name="connsiteY6" fmla="*/ 3943620 h 4419870"/>
                <a:gd name="connsiteX7" fmla="*/ 2075536 w 7128116"/>
                <a:gd name="connsiteY7" fmla="*/ 4324620 h 4419870"/>
                <a:gd name="connsiteX8" fmla="*/ 3180436 w 7128116"/>
                <a:gd name="connsiteY8" fmla="*/ 4267470 h 4419870"/>
                <a:gd name="connsiteX9" fmla="*/ 4742536 w 7128116"/>
                <a:gd name="connsiteY9" fmla="*/ 4400820 h 4419870"/>
                <a:gd name="connsiteX10" fmla="*/ 5942686 w 7128116"/>
                <a:gd name="connsiteY10" fmla="*/ 4381770 h 4419870"/>
                <a:gd name="connsiteX11" fmla="*/ 6818986 w 7128116"/>
                <a:gd name="connsiteY11" fmla="*/ 4057920 h 4419870"/>
                <a:gd name="connsiteX12" fmla="*/ 7123786 w 7128116"/>
                <a:gd name="connsiteY12" fmla="*/ 2286270 h 4419870"/>
                <a:gd name="connsiteX13" fmla="*/ 6990436 w 7128116"/>
                <a:gd name="connsiteY13" fmla="*/ 857520 h 4419870"/>
                <a:gd name="connsiteX14" fmla="*/ 6876136 w 7128116"/>
                <a:gd name="connsiteY14" fmla="*/ 247920 h 4419870"/>
                <a:gd name="connsiteX15" fmla="*/ 5695036 w 7128116"/>
                <a:gd name="connsiteY15" fmla="*/ 95520 h 4419870"/>
                <a:gd name="connsiteX0" fmla="*/ 5695036 w 7128116"/>
                <a:gd name="connsiteY0" fmla="*/ 105837 h 4430187"/>
                <a:gd name="connsiteX1" fmla="*/ 4818736 w 7128116"/>
                <a:gd name="connsiteY1" fmla="*/ 162987 h 4430187"/>
                <a:gd name="connsiteX2" fmla="*/ 3599536 w 7128116"/>
                <a:gd name="connsiteY2" fmla="*/ 10587 h 4430187"/>
                <a:gd name="connsiteX3" fmla="*/ 2532736 w 7128116"/>
                <a:gd name="connsiteY3" fmla="*/ 124887 h 4430187"/>
                <a:gd name="connsiteX4" fmla="*/ 1370686 w 7128116"/>
                <a:gd name="connsiteY4" fmla="*/ 86787 h 4430187"/>
                <a:gd name="connsiteX5" fmla="*/ 227686 w 7128116"/>
                <a:gd name="connsiteY5" fmla="*/ 543987 h 4430187"/>
                <a:gd name="connsiteX6" fmla="*/ 170536 w 7128116"/>
                <a:gd name="connsiteY6" fmla="*/ 3953937 h 4430187"/>
                <a:gd name="connsiteX7" fmla="*/ 2075536 w 7128116"/>
                <a:gd name="connsiteY7" fmla="*/ 4334937 h 4430187"/>
                <a:gd name="connsiteX8" fmla="*/ 3180436 w 7128116"/>
                <a:gd name="connsiteY8" fmla="*/ 4277787 h 4430187"/>
                <a:gd name="connsiteX9" fmla="*/ 4742536 w 7128116"/>
                <a:gd name="connsiteY9" fmla="*/ 4411137 h 4430187"/>
                <a:gd name="connsiteX10" fmla="*/ 5942686 w 7128116"/>
                <a:gd name="connsiteY10" fmla="*/ 4392087 h 4430187"/>
                <a:gd name="connsiteX11" fmla="*/ 6818986 w 7128116"/>
                <a:gd name="connsiteY11" fmla="*/ 4068237 h 4430187"/>
                <a:gd name="connsiteX12" fmla="*/ 7123786 w 7128116"/>
                <a:gd name="connsiteY12" fmla="*/ 2296587 h 4430187"/>
                <a:gd name="connsiteX13" fmla="*/ 6990436 w 7128116"/>
                <a:gd name="connsiteY13" fmla="*/ 867837 h 4430187"/>
                <a:gd name="connsiteX14" fmla="*/ 6876136 w 7128116"/>
                <a:gd name="connsiteY14" fmla="*/ 258237 h 4430187"/>
                <a:gd name="connsiteX15" fmla="*/ 5695036 w 7128116"/>
                <a:gd name="connsiteY15" fmla="*/ 105837 h 4430187"/>
                <a:gd name="connsiteX0" fmla="*/ 5695036 w 7128116"/>
                <a:gd name="connsiteY0" fmla="*/ 95940 h 4420290"/>
                <a:gd name="connsiteX1" fmla="*/ 4818736 w 7128116"/>
                <a:gd name="connsiteY1" fmla="*/ 153090 h 4420290"/>
                <a:gd name="connsiteX2" fmla="*/ 3599536 w 7128116"/>
                <a:gd name="connsiteY2" fmla="*/ 690 h 4420290"/>
                <a:gd name="connsiteX3" fmla="*/ 2418436 w 7128116"/>
                <a:gd name="connsiteY3" fmla="*/ 95940 h 4420290"/>
                <a:gd name="connsiteX4" fmla="*/ 1370686 w 7128116"/>
                <a:gd name="connsiteY4" fmla="*/ 76890 h 4420290"/>
                <a:gd name="connsiteX5" fmla="*/ 227686 w 7128116"/>
                <a:gd name="connsiteY5" fmla="*/ 534090 h 4420290"/>
                <a:gd name="connsiteX6" fmla="*/ 170536 w 7128116"/>
                <a:gd name="connsiteY6" fmla="*/ 3944040 h 4420290"/>
                <a:gd name="connsiteX7" fmla="*/ 2075536 w 7128116"/>
                <a:gd name="connsiteY7" fmla="*/ 4325040 h 4420290"/>
                <a:gd name="connsiteX8" fmla="*/ 3180436 w 7128116"/>
                <a:gd name="connsiteY8" fmla="*/ 4267890 h 4420290"/>
                <a:gd name="connsiteX9" fmla="*/ 4742536 w 7128116"/>
                <a:gd name="connsiteY9" fmla="*/ 4401240 h 4420290"/>
                <a:gd name="connsiteX10" fmla="*/ 5942686 w 7128116"/>
                <a:gd name="connsiteY10" fmla="*/ 4382190 h 4420290"/>
                <a:gd name="connsiteX11" fmla="*/ 6818986 w 7128116"/>
                <a:gd name="connsiteY11" fmla="*/ 4058340 h 4420290"/>
                <a:gd name="connsiteX12" fmla="*/ 7123786 w 7128116"/>
                <a:gd name="connsiteY12" fmla="*/ 2286690 h 4420290"/>
                <a:gd name="connsiteX13" fmla="*/ 6990436 w 7128116"/>
                <a:gd name="connsiteY13" fmla="*/ 857940 h 4420290"/>
                <a:gd name="connsiteX14" fmla="*/ 6876136 w 7128116"/>
                <a:gd name="connsiteY14" fmla="*/ 248340 h 4420290"/>
                <a:gd name="connsiteX15" fmla="*/ 5695036 w 7128116"/>
                <a:gd name="connsiteY15" fmla="*/ 95940 h 4420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128116" h="4420290">
                  <a:moveTo>
                    <a:pt x="5695036" y="95940"/>
                  </a:moveTo>
                  <a:cubicBezTo>
                    <a:pt x="5352136" y="80065"/>
                    <a:pt x="5568036" y="73715"/>
                    <a:pt x="4818736" y="153090"/>
                  </a:cubicBezTo>
                  <a:cubicBezTo>
                    <a:pt x="4069436" y="232465"/>
                    <a:pt x="3999586" y="10215"/>
                    <a:pt x="3599536" y="690"/>
                  </a:cubicBezTo>
                  <a:cubicBezTo>
                    <a:pt x="3199486" y="-8835"/>
                    <a:pt x="2789911" y="83240"/>
                    <a:pt x="2418436" y="95940"/>
                  </a:cubicBezTo>
                  <a:cubicBezTo>
                    <a:pt x="2046961" y="108640"/>
                    <a:pt x="1735811" y="3865"/>
                    <a:pt x="1370686" y="76890"/>
                  </a:cubicBezTo>
                  <a:cubicBezTo>
                    <a:pt x="1005561" y="149915"/>
                    <a:pt x="427711" y="-110435"/>
                    <a:pt x="227686" y="534090"/>
                  </a:cubicBezTo>
                  <a:cubicBezTo>
                    <a:pt x="27661" y="1178615"/>
                    <a:pt x="-137439" y="3312215"/>
                    <a:pt x="170536" y="3944040"/>
                  </a:cubicBezTo>
                  <a:cubicBezTo>
                    <a:pt x="478511" y="4575865"/>
                    <a:pt x="1573886" y="4271065"/>
                    <a:pt x="2075536" y="4325040"/>
                  </a:cubicBezTo>
                  <a:cubicBezTo>
                    <a:pt x="2577186" y="4379015"/>
                    <a:pt x="2735936" y="4255190"/>
                    <a:pt x="3180436" y="4267890"/>
                  </a:cubicBezTo>
                  <a:cubicBezTo>
                    <a:pt x="3624936" y="4280590"/>
                    <a:pt x="4282161" y="4382190"/>
                    <a:pt x="4742536" y="4401240"/>
                  </a:cubicBezTo>
                  <a:cubicBezTo>
                    <a:pt x="5202911" y="4420290"/>
                    <a:pt x="5596611" y="4439340"/>
                    <a:pt x="5942686" y="4382190"/>
                  </a:cubicBezTo>
                  <a:cubicBezTo>
                    <a:pt x="6288761" y="4325040"/>
                    <a:pt x="6622136" y="4407590"/>
                    <a:pt x="6818986" y="4058340"/>
                  </a:cubicBezTo>
                  <a:cubicBezTo>
                    <a:pt x="7015836" y="3709090"/>
                    <a:pt x="7095211" y="2820090"/>
                    <a:pt x="7123786" y="2286690"/>
                  </a:cubicBezTo>
                  <a:cubicBezTo>
                    <a:pt x="7152361" y="1753290"/>
                    <a:pt x="7031711" y="1197665"/>
                    <a:pt x="6990436" y="857940"/>
                  </a:cubicBezTo>
                  <a:cubicBezTo>
                    <a:pt x="6949161" y="518215"/>
                    <a:pt x="7092036" y="375340"/>
                    <a:pt x="6876136" y="248340"/>
                  </a:cubicBezTo>
                  <a:cubicBezTo>
                    <a:pt x="6660236" y="121340"/>
                    <a:pt x="6037936" y="111815"/>
                    <a:pt x="5695036" y="95940"/>
                  </a:cubicBezTo>
                  <a:close/>
                </a:path>
              </a:pathLst>
            </a:custGeom>
            <a:pattFill prst="lgGrid">
              <a:fgClr>
                <a:schemeClr val="accent2"/>
              </a:fgClr>
              <a:bgClr>
                <a:schemeClr val="bg1"/>
              </a:bgClr>
            </a:pattFill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49" name="椭圆 48">
            <a:extLst>
              <a:ext uri="{FF2B5EF4-FFF2-40B4-BE49-F238E27FC236}">
                <a16:creationId xmlns:a16="http://schemas.microsoft.com/office/drawing/2014/main" id="{02F59987-4DF9-4947-8F36-0FCAA94B9282}"/>
              </a:ext>
            </a:extLst>
          </p:cNvPr>
          <p:cNvSpPr/>
          <p:nvPr/>
        </p:nvSpPr>
        <p:spPr>
          <a:xfrm>
            <a:off x="5429250" y="10306"/>
            <a:ext cx="7009493" cy="7009493"/>
          </a:xfrm>
          <a:prstGeom prst="ellipse">
            <a:avLst/>
          </a:prstGeom>
          <a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rcRect/>
            <a:stretch>
              <a:fillRect l="-28673" r="-4659"/>
            </a:stretch>
          </a:blipFill>
          <a:ln w="635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D5780FF4-16A2-4ED5-91B6-25C426CD0924}"/>
              </a:ext>
            </a:extLst>
          </p:cNvPr>
          <p:cNvGrpSpPr/>
          <p:nvPr/>
        </p:nvGrpSpPr>
        <p:grpSpPr>
          <a:xfrm>
            <a:off x="-566057" y="0"/>
            <a:ext cx="13004800" cy="6858000"/>
            <a:chOff x="-566057" y="0"/>
            <a:chExt cx="13004800" cy="6858000"/>
          </a:xfrm>
        </p:grpSpPr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9853232D-8411-4FB8-B1CE-E709B94DF804}"/>
                </a:ext>
              </a:extLst>
            </p:cNvPr>
            <p:cNvGrpSpPr/>
            <p:nvPr/>
          </p:nvGrpSpPr>
          <p:grpSpPr>
            <a:xfrm>
              <a:off x="-566057" y="0"/>
              <a:ext cx="13004800" cy="360000"/>
              <a:chOff x="-1526071" y="6399975"/>
              <a:chExt cx="11179278" cy="360000"/>
            </a:xfrm>
            <a:effectLst/>
          </p:grpSpPr>
          <p:sp>
            <p:nvSpPr>
              <p:cNvPr id="30" name="平行四边形 29">
                <a:extLst>
                  <a:ext uri="{FF2B5EF4-FFF2-40B4-BE49-F238E27FC236}">
                    <a16:creationId xmlns:a16="http://schemas.microsoft.com/office/drawing/2014/main" id="{7CA3B6A3-7491-424E-93BF-0D6D11FFE50E}"/>
                  </a:ext>
                </a:extLst>
              </p:cNvPr>
              <p:cNvSpPr/>
              <p:nvPr/>
            </p:nvSpPr>
            <p:spPr>
              <a:xfrm>
                <a:off x="-1526071" y="6399975"/>
                <a:ext cx="11179278" cy="360000"/>
              </a:xfrm>
              <a:prstGeom prst="parallelogram">
                <a:avLst>
                  <a:gd name="adj" fmla="val 49812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" name="平行四边形 30">
                <a:extLst>
                  <a:ext uri="{FF2B5EF4-FFF2-40B4-BE49-F238E27FC236}">
                    <a16:creationId xmlns:a16="http://schemas.microsoft.com/office/drawing/2014/main" id="{299A1C6D-039B-457E-94FE-457610975028}"/>
                  </a:ext>
                </a:extLst>
              </p:cNvPr>
              <p:cNvSpPr/>
              <p:nvPr/>
            </p:nvSpPr>
            <p:spPr>
              <a:xfrm>
                <a:off x="2080888" y="6399975"/>
                <a:ext cx="984071" cy="360000"/>
              </a:xfrm>
              <a:prstGeom prst="parallelogram">
                <a:avLst>
                  <a:gd name="adj" fmla="val 49812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20B157B0-85B8-4FA4-9825-5F09FA445A10}"/>
                  </a:ext>
                </a:extLst>
              </p:cNvPr>
              <p:cNvSpPr txBox="1"/>
              <p:nvPr/>
            </p:nvSpPr>
            <p:spPr>
              <a:xfrm>
                <a:off x="-861173" y="6441476"/>
                <a:ext cx="696718" cy="20310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dist"/>
                <a:r>
                  <a:rPr lang="en-US" altLang="zh-CN" dirty="0"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BCU</a:t>
                </a:r>
                <a:endParaRPr lang="zh-CN" altLang="en-US" dirty="0"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  <p:sp>
            <p:nvSpPr>
              <p:cNvPr id="33" name="平行四边形 32">
                <a:extLst>
                  <a:ext uri="{FF2B5EF4-FFF2-40B4-BE49-F238E27FC236}">
                    <a16:creationId xmlns:a16="http://schemas.microsoft.com/office/drawing/2014/main" id="{6D5C03A4-5A9B-4F28-84BD-76CC8A7F1230}"/>
                  </a:ext>
                </a:extLst>
              </p:cNvPr>
              <p:cNvSpPr/>
              <p:nvPr/>
            </p:nvSpPr>
            <p:spPr>
              <a:xfrm>
                <a:off x="6116219" y="6399975"/>
                <a:ext cx="984071" cy="360000"/>
              </a:xfrm>
              <a:prstGeom prst="parallelogram">
                <a:avLst>
                  <a:gd name="adj" fmla="val 49812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" name="平行四边形 33">
                <a:extLst>
                  <a:ext uri="{FF2B5EF4-FFF2-40B4-BE49-F238E27FC236}">
                    <a16:creationId xmlns:a16="http://schemas.microsoft.com/office/drawing/2014/main" id="{8BBE6424-0682-4468-91AF-8C85F38A4B09}"/>
                  </a:ext>
                </a:extLst>
              </p:cNvPr>
              <p:cNvSpPr/>
              <p:nvPr/>
            </p:nvSpPr>
            <p:spPr>
              <a:xfrm>
                <a:off x="-55256" y="6399975"/>
                <a:ext cx="984071" cy="360000"/>
              </a:xfrm>
              <a:prstGeom prst="parallelogram">
                <a:avLst>
                  <a:gd name="adj" fmla="val 49812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" name="平行四边形 34">
                <a:extLst>
                  <a:ext uri="{FF2B5EF4-FFF2-40B4-BE49-F238E27FC236}">
                    <a16:creationId xmlns:a16="http://schemas.microsoft.com/office/drawing/2014/main" id="{474DA347-701D-4004-9161-77B149CFE862}"/>
                  </a:ext>
                </a:extLst>
              </p:cNvPr>
              <p:cNvSpPr/>
              <p:nvPr/>
            </p:nvSpPr>
            <p:spPr>
              <a:xfrm>
                <a:off x="4217032" y="6399975"/>
                <a:ext cx="984071" cy="360000"/>
              </a:xfrm>
              <a:prstGeom prst="parallelogram">
                <a:avLst>
                  <a:gd name="adj" fmla="val 49812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" name="平行四边形 35">
                <a:extLst>
                  <a:ext uri="{FF2B5EF4-FFF2-40B4-BE49-F238E27FC236}">
                    <a16:creationId xmlns:a16="http://schemas.microsoft.com/office/drawing/2014/main" id="{24C06558-4099-48FE-A47E-2DEF0604066D}"/>
                  </a:ext>
                </a:extLst>
              </p:cNvPr>
              <p:cNvSpPr/>
              <p:nvPr/>
            </p:nvSpPr>
            <p:spPr>
              <a:xfrm>
                <a:off x="8252364" y="6399975"/>
                <a:ext cx="984071" cy="360000"/>
              </a:xfrm>
              <a:prstGeom prst="parallelogram">
                <a:avLst>
                  <a:gd name="adj" fmla="val 49812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CF6A818E-C969-48CF-A26D-8BB1A48A50F2}"/>
                  </a:ext>
                </a:extLst>
              </p:cNvPr>
              <p:cNvSpPr txBox="1"/>
              <p:nvPr/>
            </p:nvSpPr>
            <p:spPr>
              <a:xfrm>
                <a:off x="1038014" y="6441476"/>
                <a:ext cx="933675" cy="20310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dist"/>
                <a:r>
                  <a:rPr lang="en-US" altLang="zh-CN" dirty="0"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DANCE</a:t>
                </a:r>
                <a:endParaRPr lang="zh-CN" altLang="en-US" dirty="0"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3AFB8F67-BF61-43B0-B435-62B3596D4FEB}"/>
                  </a:ext>
                </a:extLst>
              </p:cNvPr>
              <p:cNvSpPr txBox="1"/>
              <p:nvPr/>
            </p:nvSpPr>
            <p:spPr>
              <a:xfrm>
                <a:off x="3174158" y="6441476"/>
                <a:ext cx="933675" cy="20310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dist"/>
                <a:r>
                  <a:rPr lang="en-US" altLang="zh-CN" dirty="0"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2020</a:t>
                </a:r>
                <a:endParaRPr lang="zh-CN" altLang="en-US" dirty="0"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70A9D547-8ECF-4790-9F2E-FF19734241A4}"/>
                  </a:ext>
                </a:extLst>
              </p:cNvPr>
              <p:cNvSpPr txBox="1"/>
              <p:nvPr/>
            </p:nvSpPr>
            <p:spPr>
              <a:xfrm>
                <a:off x="5310302" y="6441476"/>
                <a:ext cx="696718" cy="20310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dist"/>
                <a:r>
                  <a:rPr lang="en-US" altLang="zh-CN" dirty="0"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BCU</a:t>
                </a:r>
                <a:endParaRPr lang="zh-CN" altLang="en-US" dirty="0"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A6FFFB86-68F9-4633-8F5A-BD470868C8F6}"/>
                  </a:ext>
                </a:extLst>
              </p:cNvPr>
              <p:cNvSpPr txBox="1"/>
              <p:nvPr/>
            </p:nvSpPr>
            <p:spPr>
              <a:xfrm>
                <a:off x="7209489" y="6441476"/>
                <a:ext cx="100133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dist"/>
                <a:r>
                  <a:rPr lang="en-US" altLang="zh-CN" dirty="0"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DANCE</a:t>
                </a:r>
                <a:endParaRPr lang="zh-CN" altLang="en-US" dirty="0"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</p:grpSp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86F996B2-A043-40B4-A208-E85D052291BD}"/>
                </a:ext>
              </a:extLst>
            </p:cNvPr>
            <p:cNvGrpSpPr/>
            <p:nvPr/>
          </p:nvGrpSpPr>
          <p:grpSpPr>
            <a:xfrm>
              <a:off x="-566057" y="6498000"/>
              <a:ext cx="13004800" cy="360000"/>
              <a:chOff x="-1526071" y="6399975"/>
              <a:chExt cx="11179278" cy="360000"/>
            </a:xfrm>
            <a:effectLst/>
          </p:grpSpPr>
          <p:sp>
            <p:nvSpPr>
              <p:cNvPr id="19" name="平行四边形 18">
                <a:extLst>
                  <a:ext uri="{FF2B5EF4-FFF2-40B4-BE49-F238E27FC236}">
                    <a16:creationId xmlns:a16="http://schemas.microsoft.com/office/drawing/2014/main" id="{5DFA92C5-10FC-42CA-86A7-427119F9BCA9}"/>
                  </a:ext>
                </a:extLst>
              </p:cNvPr>
              <p:cNvSpPr/>
              <p:nvPr/>
            </p:nvSpPr>
            <p:spPr>
              <a:xfrm>
                <a:off x="-1526071" y="6399975"/>
                <a:ext cx="11179278" cy="360000"/>
              </a:xfrm>
              <a:prstGeom prst="parallelogram">
                <a:avLst>
                  <a:gd name="adj" fmla="val 49812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0" name="平行四边形 19">
                <a:extLst>
                  <a:ext uri="{FF2B5EF4-FFF2-40B4-BE49-F238E27FC236}">
                    <a16:creationId xmlns:a16="http://schemas.microsoft.com/office/drawing/2014/main" id="{F46F27D6-ED5C-45EA-B335-E6AB7E16C344}"/>
                  </a:ext>
                </a:extLst>
              </p:cNvPr>
              <p:cNvSpPr/>
              <p:nvPr/>
            </p:nvSpPr>
            <p:spPr>
              <a:xfrm>
                <a:off x="2080888" y="6399975"/>
                <a:ext cx="984071" cy="360000"/>
              </a:xfrm>
              <a:prstGeom prst="parallelogram">
                <a:avLst>
                  <a:gd name="adj" fmla="val 49812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904F59B9-B691-481D-999F-3C9FD207923D}"/>
                  </a:ext>
                </a:extLst>
              </p:cNvPr>
              <p:cNvSpPr txBox="1"/>
              <p:nvPr/>
            </p:nvSpPr>
            <p:spPr>
              <a:xfrm>
                <a:off x="-861173" y="6441476"/>
                <a:ext cx="696718" cy="20310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dist"/>
                <a:r>
                  <a:rPr lang="en-US" altLang="zh-CN" dirty="0"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BCU</a:t>
                </a:r>
                <a:endParaRPr lang="zh-CN" altLang="en-US" dirty="0"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  <p:sp>
            <p:nvSpPr>
              <p:cNvPr id="22" name="平行四边形 21">
                <a:extLst>
                  <a:ext uri="{FF2B5EF4-FFF2-40B4-BE49-F238E27FC236}">
                    <a16:creationId xmlns:a16="http://schemas.microsoft.com/office/drawing/2014/main" id="{779067A1-532D-44A2-B93A-19BD8B6B1E64}"/>
                  </a:ext>
                </a:extLst>
              </p:cNvPr>
              <p:cNvSpPr/>
              <p:nvPr/>
            </p:nvSpPr>
            <p:spPr>
              <a:xfrm>
                <a:off x="6116219" y="6399975"/>
                <a:ext cx="984071" cy="360000"/>
              </a:xfrm>
              <a:prstGeom prst="parallelogram">
                <a:avLst>
                  <a:gd name="adj" fmla="val 49812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" name="平行四边形 22">
                <a:extLst>
                  <a:ext uri="{FF2B5EF4-FFF2-40B4-BE49-F238E27FC236}">
                    <a16:creationId xmlns:a16="http://schemas.microsoft.com/office/drawing/2014/main" id="{4D8736AE-5971-4179-B12F-3F5B661470AA}"/>
                  </a:ext>
                </a:extLst>
              </p:cNvPr>
              <p:cNvSpPr/>
              <p:nvPr/>
            </p:nvSpPr>
            <p:spPr>
              <a:xfrm>
                <a:off x="-55256" y="6399975"/>
                <a:ext cx="984071" cy="360000"/>
              </a:xfrm>
              <a:prstGeom prst="parallelogram">
                <a:avLst>
                  <a:gd name="adj" fmla="val 49812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4" name="平行四边形 23">
                <a:extLst>
                  <a:ext uri="{FF2B5EF4-FFF2-40B4-BE49-F238E27FC236}">
                    <a16:creationId xmlns:a16="http://schemas.microsoft.com/office/drawing/2014/main" id="{E8A7EAF4-3681-4A0E-828A-705C30E1CE09}"/>
                  </a:ext>
                </a:extLst>
              </p:cNvPr>
              <p:cNvSpPr/>
              <p:nvPr/>
            </p:nvSpPr>
            <p:spPr>
              <a:xfrm>
                <a:off x="4217032" y="6399975"/>
                <a:ext cx="984071" cy="360000"/>
              </a:xfrm>
              <a:prstGeom prst="parallelogram">
                <a:avLst>
                  <a:gd name="adj" fmla="val 49812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" name="平行四边形 24">
                <a:extLst>
                  <a:ext uri="{FF2B5EF4-FFF2-40B4-BE49-F238E27FC236}">
                    <a16:creationId xmlns:a16="http://schemas.microsoft.com/office/drawing/2014/main" id="{BD1E0427-85C4-4CD1-A502-CBB939C05BBD}"/>
                  </a:ext>
                </a:extLst>
              </p:cNvPr>
              <p:cNvSpPr/>
              <p:nvPr/>
            </p:nvSpPr>
            <p:spPr>
              <a:xfrm>
                <a:off x="8252364" y="6399975"/>
                <a:ext cx="984071" cy="360000"/>
              </a:xfrm>
              <a:prstGeom prst="parallelogram">
                <a:avLst>
                  <a:gd name="adj" fmla="val 49812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6D92035B-4632-46ED-8AE6-CB9CD72DD40B}"/>
                  </a:ext>
                </a:extLst>
              </p:cNvPr>
              <p:cNvSpPr txBox="1"/>
              <p:nvPr/>
            </p:nvSpPr>
            <p:spPr>
              <a:xfrm>
                <a:off x="1038014" y="6441476"/>
                <a:ext cx="933675" cy="20310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dist"/>
                <a:r>
                  <a:rPr lang="en-US" altLang="zh-CN" dirty="0"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DANCE</a:t>
                </a:r>
                <a:endParaRPr lang="zh-CN" altLang="en-US" dirty="0"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83531744-D1F1-4566-91D5-D39D0538028C}"/>
                  </a:ext>
                </a:extLst>
              </p:cNvPr>
              <p:cNvSpPr txBox="1"/>
              <p:nvPr/>
            </p:nvSpPr>
            <p:spPr>
              <a:xfrm>
                <a:off x="3174158" y="6441476"/>
                <a:ext cx="933675" cy="20310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dist"/>
                <a:r>
                  <a:rPr lang="en-US" altLang="zh-CN" dirty="0"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2020</a:t>
                </a:r>
                <a:endParaRPr lang="zh-CN" altLang="en-US" dirty="0"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96299896-674B-4B23-86F0-E5D9209AEAE2}"/>
                  </a:ext>
                </a:extLst>
              </p:cNvPr>
              <p:cNvSpPr txBox="1"/>
              <p:nvPr/>
            </p:nvSpPr>
            <p:spPr>
              <a:xfrm>
                <a:off x="5310302" y="6441476"/>
                <a:ext cx="696718" cy="20310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dist"/>
                <a:r>
                  <a:rPr lang="en-US" altLang="zh-CN" dirty="0"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BCU</a:t>
                </a:r>
                <a:endParaRPr lang="zh-CN" altLang="en-US" dirty="0"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E2A155A2-AFA1-4697-9C04-1F15AFBCE5C9}"/>
                  </a:ext>
                </a:extLst>
              </p:cNvPr>
              <p:cNvSpPr txBox="1"/>
              <p:nvPr/>
            </p:nvSpPr>
            <p:spPr>
              <a:xfrm>
                <a:off x="7209489" y="6441476"/>
                <a:ext cx="100133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dist"/>
                <a:r>
                  <a:rPr lang="en-US" altLang="zh-CN" dirty="0"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DANCE</a:t>
                </a:r>
                <a:endParaRPr lang="zh-CN" altLang="en-US" dirty="0"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</p:grp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B0D9FAE9-8F82-4D12-8400-4D148508FAB9}"/>
                </a:ext>
              </a:extLst>
            </p:cNvPr>
            <p:cNvGrpSpPr/>
            <p:nvPr/>
          </p:nvGrpSpPr>
          <p:grpSpPr>
            <a:xfrm>
              <a:off x="1512823" y="10306"/>
              <a:ext cx="10050921" cy="6827081"/>
              <a:chOff x="1512823" y="10306"/>
              <a:chExt cx="10050921" cy="6827081"/>
            </a:xfrm>
          </p:grpSpPr>
          <p:pic>
            <p:nvPicPr>
              <p:cNvPr id="9" name="图片 8" descr="图片包含 游戏机&#10;&#10;描述已自动生成">
                <a:extLst>
                  <a:ext uri="{FF2B5EF4-FFF2-40B4-BE49-F238E27FC236}">
                    <a16:creationId xmlns:a16="http://schemas.microsoft.com/office/drawing/2014/main" id="{FEF56B06-BF7D-47B5-9EC1-51BB5B161B06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2823" y="10306"/>
                <a:ext cx="364426" cy="339387"/>
              </a:xfrm>
              <a:prstGeom prst="rect">
                <a:avLst/>
              </a:prstGeom>
            </p:spPr>
          </p:pic>
          <p:pic>
            <p:nvPicPr>
              <p:cNvPr id="10" name="图片 9" descr="图片包含 游戏机&#10;&#10;描述已自动生成">
                <a:extLst>
                  <a:ext uri="{FF2B5EF4-FFF2-40B4-BE49-F238E27FC236}">
                    <a16:creationId xmlns:a16="http://schemas.microsoft.com/office/drawing/2014/main" id="{2D7698DF-0234-4C34-9C9C-8634B299752C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20070" y="10306"/>
                <a:ext cx="364426" cy="339387"/>
              </a:xfrm>
              <a:prstGeom prst="rect">
                <a:avLst/>
              </a:prstGeom>
            </p:spPr>
          </p:pic>
          <p:pic>
            <p:nvPicPr>
              <p:cNvPr id="11" name="图片 10" descr="图片包含 游戏机&#10;&#10;描述已自动生成">
                <a:extLst>
                  <a:ext uri="{FF2B5EF4-FFF2-40B4-BE49-F238E27FC236}">
                    <a16:creationId xmlns:a16="http://schemas.microsoft.com/office/drawing/2014/main" id="{7A1B45EA-77E3-4AF4-84A0-DCAA62A06CD3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05036" y="10306"/>
                <a:ext cx="364426" cy="339387"/>
              </a:xfrm>
              <a:prstGeom prst="rect">
                <a:avLst/>
              </a:prstGeom>
            </p:spPr>
          </p:pic>
          <p:pic>
            <p:nvPicPr>
              <p:cNvPr id="12" name="图片 11" descr="图片包含 游戏机&#10;&#10;描述已自动生成">
                <a:extLst>
                  <a:ext uri="{FF2B5EF4-FFF2-40B4-BE49-F238E27FC236}">
                    <a16:creationId xmlns:a16="http://schemas.microsoft.com/office/drawing/2014/main" id="{5A91B607-8A6F-4F93-B9DD-2D5CD99C4959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14351" y="10306"/>
                <a:ext cx="364426" cy="339387"/>
              </a:xfrm>
              <a:prstGeom prst="rect">
                <a:avLst/>
              </a:prstGeom>
            </p:spPr>
          </p:pic>
          <p:pic>
            <p:nvPicPr>
              <p:cNvPr id="13" name="图片 12" descr="图片包含 游戏机&#10;&#10;描述已自动生成">
                <a:extLst>
                  <a:ext uri="{FF2B5EF4-FFF2-40B4-BE49-F238E27FC236}">
                    <a16:creationId xmlns:a16="http://schemas.microsoft.com/office/drawing/2014/main" id="{D1B9ADF6-CE0E-429C-90CD-89BF3FC77FAB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199318" y="10306"/>
                <a:ext cx="364426" cy="339387"/>
              </a:xfrm>
              <a:prstGeom prst="rect">
                <a:avLst/>
              </a:prstGeom>
            </p:spPr>
          </p:pic>
          <p:pic>
            <p:nvPicPr>
              <p:cNvPr id="14" name="图片 13" descr="图片包含 游戏机&#10;&#10;描述已自动生成">
                <a:extLst>
                  <a:ext uri="{FF2B5EF4-FFF2-40B4-BE49-F238E27FC236}">
                    <a16:creationId xmlns:a16="http://schemas.microsoft.com/office/drawing/2014/main" id="{22B0DB0D-2DCF-44C2-B83C-53488B653216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2823" y="6498000"/>
                <a:ext cx="364426" cy="339387"/>
              </a:xfrm>
              <a:prstGeom prst="rect">
                <a:avLst/>
              </a:prstGeom>
            </p:spPr>
          </p:pic>
          <p:pic>
            <p:nvPicPr>
              <p:cNvPr id="15" name="图片 14" descr="图片包含 游戏机&#10;&#10;描述已自动生成">
                <a:extLst>
                  <a:ext uri="{FF2B5EF4-FFF2-40B4-BE49-F238E27FC236}">
                    <a16:creationId xmlns:a16="http://schemas.microsoft.com/office/drawing/2014/main" id="{5DE00322-18B4-41FF-B4C9-32D16BBB82D4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20070" y="6498000"/>
                <a:ext cx="364426" cy="339387"/>
              </a:xfrm>
              <a:prstGeom prst="rect">
                <a:avLst/>
              </a:prstGeom>
            </p:spPr>
          </p:pic>
          <p:pic>
            <p:nvPicPr>
              <p:cNvPr id="16" name="图片 15" descr="图片包含 游戏机&#10;&#10;描述已自动生成">
                <a:extLst>
                  <a:ext uri="{FF2B5EF4-FFF2-40B4-BE49-F238E27FC236}">
                    <a16:creationId xmlns:a16="http://schemas.microsoft.com/office/drawing/2014/main" id="{73421B04-76A1-4B6A-9BCA-A46DE842BA41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05036" y="6498000"/>
                <a:ext cx="364426" cy="339387"/>
              </a:xfrm>
              <a:prstGeom prst="rect">
                <a:avLst/>
              </a:prstGeom>
            </p:spPr>
          </p:pic>
          <p:pic>
            <p:nvPicPr>
              <p:cNvPr id="17" name="图片 16" descr="图片包含 游戏机&#10;&#10;描述已自动生成">
                <a:extLst>
                  <a:ext uri="{FF2B5EF4-FFF2-40B4-BE49-F238E27FC236}">
                    <a16:creationId xmlns:a16="http://schemas.microsoft.com/office/drawing/2014/main" id="{6F05E60F-612A-4290-B078-959019B149D8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14351" y="6498000"/>
                <a:ext cx="364426" cy="339387"/>
              </a:xfrm>
              <a:prstGeom prst="rect">
                <a:avLst/>
              </a:prstGeom>
            </p:spPr>
          </p:pic>
          <p:pic>
            <p:nvPicPr>
              <p:cNvPr id="18" name="图片 17" descr="图片包含 游戏机&#10;&#10;描述已自动生成">
                <a:extLst>
                  <a:ext uri="{FF2B5EF4-FFF2-40B4-BE49-F238E27FC236}">
                    <a16:creationId xmlns:a16="http://schemas.microsoft.com/office/drawing/2014/main" id="{92D02CE9-3552-43E1-801D-54FDEE043186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199318" y="6498000"/>
                <a:ext cx="364426" cy="339387"/>
              </a:xfrm>
              <a:prstGeom prst="rect">
                <a:avLst/>
              </a:prstGeom>
            </p:spPr>
          </p:pic>
        </p:grpSp>
      </p:grpSp>
      <p:grpSp>
        <p:nvGrpSpPr>
          <p:cNvPr id="72" name="组合 71">
            <a:extLst>
              <a:ext uri="{FF2B5EF4-FFF2-40B4-BE49-F238E27FC236}">
                <a16:creationId xmlns:a16="http://schemas.microsoft.com/office/drawing/2014/main" id="{71B2FDDE-C4F5-4FCE-BF97-713CF52AB269}"/>
              </a:ext>
            </a:extLst>
          </p:cNvPr>
          <p:cNvGrpSpPr/>
          <p:nvPr/>
        </p:nvGrpSpPr>
        <p:grpSpPr>
          <a:xfrm>
            <a:off x="1242924" y="1956991"/>
            <a:ext cx="3531741" cy="3600000"/>
            <a:chOff x="1242924" y="1956991"/>
            <a:chExt cx="3531741" cy="3600000"/>
          </a:xfrm>
        </p:grpSpPr>
        <p:grpSp>
          <p:nvGrpSpPr>
            <p:cNvPr id="55" name="组合 54">
              <a:extLst>
                <a:ext uri="{FF2B5EF4-FFF2-40B4-BE49-F238E27FC236}">
                  <a16:creationId xmlns:a16="http://schemas.microsoft.com/office/drawing/2014/main" id="{D1D999AA-D557-4F4F-A82D-7A17AC4FE9B5}"/>
                </a:ext>
              </a:extLst>
            </p:cNvPr>
            <p:cNvGrpSpPr/>
            <p:nvPr/>
          </p:nvGrpSpPr>
          <p:grpSpPr>
            <a:xfrm>
              <a:off x="1328336" y="1956991"/>
              <a:ext cx="5213" cy="3600000"/>
              <a:chOff x="1374325" y="2147208"/>
              <a:chExt cx="5213" cy="2729592"/>
            </a:xfrm>
          </p:grpSpPr>
          <p:cxnSp>
            <p:nvCxnSpPr>
              <p:cNvPr id="54" name="直接连接符 53">
                <a:extLst>
                  <a:ext uri="{FF2B5EF4-FFF2-40B4-BE49-F238E27FC236}">
                    <a16:creationId xmlns:a16="http://schemas.microsoft.com/office/drawing/2014/main" id="{E1AF41ED-EB12-45B1-85A3-3815342915A1}"/>
                  </a:ext>
                </a:extLst>
              </p:cNvPr>
              <p:cNvCxnSpPr/>
              <p:nvPr/>
            </p:nvCxnSpPr>
            <p:spPr>
              <a:xfrm>
                <a:off x="1379538" y="2190750"/>
                <a:ext cx="0" cy="2686050"/>
              </a:xfrm>
              <a:prstGeom prst="line">
                <a:avLst/>
              </a:prstGeom>
              <a:ln w="317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接连接符 52">
                <a:extLst>
                  <a:ext uri="{FF2B5EF4-FFF2-40B4-BE49-F238E27FC236}">
                    <a16:creationId xmlns:a16="http://schemas.microsoft.com/office/drawing/2014/main" id="{CDAA355D-F9B9-445E-B7B5-DDFFA968F43F}"/>
                  </a:ext>
                </a:extLst>
              </p:cNvPr>
              <p:cNvCxnSpPr/>
              <p:nvPr/>
            </p:nvCxnSpPr>
            <p:spPr>
              <a:xfrm>
                <a:off x="1374325" y="2147208"/>
                <a:ext cx="0" cy="2686050"/>
              </a:xfrm>
              <a:prstGeom prst="line">
                <a:avLst/>
              </a:prstGeom>
              <a:ln w="317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6" name="椭圆 55">
              <a:extLst>
                <a:ext uri="{FF2B5EF4-FFF2-40B4-BE49-F238E27FC236}">
                  <a16:creationId xmlns:a16="http://schemas.microsoft.com/office/drawing/2014/main" id="{31E91182-D3E5-481F-B5F4-4AC46455731C}"/>
                </a:ext>
              </a:extLst>
            </p:cNvPr>
            <p:cNvSpPr/>
            <p:nvPr/>
          </p:nvSpPr>
          <p:spPr>
            <a:xfrm>
              <a:off x="1242924" y="2253123"/>
              <a:ext cx="176036" cy="176036"/>
            </a:xfrm>
            <a:prstGeom prst="ellipse">
              <a:avLst/>
            </a:pr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椭圆 57">
              <a:extLst>
                <a:ext uri="{FF2B5EF4-FFF2-40B4-BE49-F238E27FC236}">
                  <a16:creationId xmlns:a16="http://schemas.microsoft.com/office/drawing/2014/main" id="{64C88138-9A5E-4147-A796-D659E70B8819}"/>
                </a:ext>
              </a:extLst>
            </p:cNvPr>
            <p:cNvSpPr/>
            <p:nvPr/>
          </p:nvSpPr>
          <p:spPr>
            <a:xfrm>
              <a:off x="1242924" y="2732551"/>
              <a:ext cx="176036" cy="176036"/>
            </a:xfrm>
            <a:prstGeom prst="ellipse">
              <a:avLst/>
            </a:pr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椭圆 58">
              <a:extLst>
                <a:ext uri="{FF2B5EF4-FFF2-40B4-BE49-F238E27FC236}">
                  <a16:creationId xmlns:a16="http://schemas.microsoft.com/office/drawing/2014/main" id="{788CCB10-0A62-499C-A5DC-33AC27E5DA46}"/>
                </a:ext>
              </a:extLst>
            </p:cNvPr>
            <p:cNvSpPr/>
            <p:nvPr/>
          </p:nvSpPr>
          <p:spPr>
            <a:xfrm>
              <a:off x="1242924" y="3211979"/>
              <a:ext cx="176036" cy="176036"/>
            </a:xfrm>
            <a:prstGeom prst="ellipse">
              <a:avLst/>
            </a:pr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椭圆 59">
              <a:extLst>
                <a:ext uri="{FF2B5EF4-FFF2-40B4-BE49-F238E27FC236}">
                  <a16:creationId xmlns:a16="http://schemas.microsoft.com/office/drawing/2014/main" id="{197AB197-2FEC-45D7-A719-94451097DBE3}"/>
                </a:ext>
              </a:extLst>
            </p:cNvPr>
            <p:cNvSpPr/>
            <p:nvPr/>
          </p:nvSpPr>
          <p:spPr>
            <a:xfrm>
              <a:off x="1242924" y="3691407"/>
              <a:ext cx="176036" cy="176036"/>
            </a:xfrm>
            <a:prstGeom prst="ellipse">
              <a:avLst/>
            </a:pr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椭圆 60">
              <a:extLst>
                <a:ext uri="{FF2B5EF4-FFF2-40B4-BE49-F238E27FC236}">
                  <a16:creationId xmlns:a16="http://schemas.microsoft.com/office/drawing/2014/main" id="{C42044AB-DD53-4727-86D6-C33BF54420B1}"/>
                </a:ext>
              </a:extLst>
            </p:cNvPr>
            <p:cNvSpPr/>
            <p:nvPr/>
          </p:nvSpPr>
          <p:spPr>
            <a:xfrm>
              <a:off x="1242924" y="4170835"/>
              <a:ext cx="176036" cy="176036"/>
            </a:xfrm>
            <a:prstGeom prst="ellipse">
              <a:avLst/>
            </a:pr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椭圆 61">
              <a:extLst>
                <a:ext uri="{FF2B5EF4-FFF2-40B4-BE49-F238E27FC236}">
                  <a16:creationId xmlns:a16="http://schemas.microsoft.com/office/drawing/2014/main" id="{83AE2627-839B-4F8F-A611-1D7CA3D5065B}"/>
                </a:ext>
              </a:extLst>
            </p:cNvPr>
            <p:cNvSpPr/>
            <p:nvPr/>
          </p:nvSpPr>
          <p:spPr>
            <a:xfrm>
              <a:off x="1242924" y="4650263"/>
              <a:ext cx="176036" cy="176036"/>
            </a:xfrm>
            <a:prstGeom prst="ellipse">
              <a:avLst/>
            </a:pr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椭圆 62">
              <a:extLst>
                <a:ext uri="{FF2B5EF4-FFF2-40B4-BE49-F238E27FC236}">
                  <a16:creationId xmlns:a16="http://schemas.microsoft.com/office/drawing/2014/main" id="{BDC6577A-C9CA-4DC0-A270-8D73D348044A}"/>
                </a:ext>
              </a:extLst>
            </p:cNvPr>
            <p:cNvSpPr/>
            <p:nvPr/>
          </p:nvSpPr>
          <p:spPr>
            <a:xfrm>
              <a:off x="1242924" y="5129691"/>
              <a:ext cx="176036" cy="176036"/>
            </a:xfrm>
            <a:prstGeom prst="ellipse">
              <a:avLst/>
            </a:pr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文本框 64">
              <a:extLst>
                <a:ext uri="{FF2B5EF4-FFF2-40B4-BE49-F238E27FC236}">
                  <a16:creationId xmlns:a16="http://schemas.microsoft.com/office/drawing/2014/main" id="{EFD42FAD-E88C-4DE5-9060-A68C65A9DBD5}"/>
                </a:ext>
              </a:extLst>
            </p:cNvPr>
            <p:cNvSpPr txBox="1"/>
            <p:nvPr/>
          </p:nvSpPr>
          <p:spPr>
            <a:xfrm>
              <a:off x="1574800" y="2156475"/>
              <a:ext cx="31998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dirty="0"/>
                <a:t>这是一个活动介绍</a:t>
              </a:r>
            </a:p>
          </p:txBody>
        </p:sp>
        <p:sp>
          <p:nvSpPr>
            <p:cNvPr id="66" name="文本框 65">
              <a:extLst>
                <a:ext uri="{FF2B5EF4-FFF2-40B4-BE49-F238E27FC236}">
                  <a16:creationId xmlns:a16="http://schemas.microsoft.com/office/drawing/2014/main" id="{2A9FAFEA-F1C6-449D-B1CF-9E7BCAEFB033}"/>
                </a:ext>
              </a:extLst>
            </p:cNvPr>
            <p:cNvSpPr txBox="1"/>
            <p:nvPr/>
          </p:nvSpPr>
          <p:spPr>
            <a:xfrm>
              <a:off x="1574800" y="2635903"/>
              <a:ext cx="31998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dirty="0"/>
                <a:t>这是一个活动介绍</a:t>
              </a:r>
            </a:p>
          </p:txBody>
        </p:sp>
        <p:sp>
          <p:nvSpPr>
            <p:cNvPr id="67" name="文本框 66">
              <a:extLst>
                <a:ext uri="{FF2B5EF4-FFF2-40B4-BE49-F238E27FC236}">
                  <a16:creationId xmlns:a16="http://schemas.microsoft.com/office/drawing/2014/main" id="{65112FEF-B386-4440-BFF5-AB28CB6B9A46}"/>
                </a:ext>
              </a:extLst>
            </p:cNvPr>
            <p:cNvSpPr txBox="1"/>
            <p:nvPr/>
          </p:nvSpPr>
          <p:spPr>
            <a:xfrm>
              <a:off x="1574800" y="3115331"/>
              <a:ext cx="31998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dirty="0"/>
                <a:t>这是一个活动介绍</a:t>
              </a:r>
            </a:p>
          </p:txBody>
        </p:sp>
        <p:sp>
          <p:nvSpPr>
            <p:cNvPr id="68" name="文本框 67">
              <a:extLst>
                <a:ext uri="{FF2B5EF4-FFF2-40B4-BE49-F238E27FC236}">
                  <a16:creationId xmlns:a16="http://schemas.microsoft.com/office/drawing/2014/main" id="{047D2BFF-BE98-4C4C-BFD5-AAC5D0AD131B}"/>
                </a:ext>
              </a:extLst>
            </p:cNvPr>
            <p:cNvSpPr txBox="1"/>
            <p:nvPr/>
          </p:nvSpPr>
          <p:spPr>
            <a:xfrm>
              <a:off x="1574800" y="3594759"/>
              <a:ext cx="31998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dirty="0"/>
                <a:t>这是一个活动介绍</a:t>
              </a:r>
            </a:p>
          </p:txBody>
        </p:sp>
        <p:sp>
          <p:nvSpPr>
            <p:cNvPr id="69" name="文本框 68">
              <a:extLst>
                <a:ext uri="{FF2B5EF4-FFF2-40B4-BE49-F238E27FC236}">
                  <a16:creationId xmlns:a16="http://schemas.microsoft.com/office/drawing/2014/main" id="{F31F2139-FA3B-4BFF-9F64-9D57B5186D7F}"/>
                </a:ext>
              </a:extLst>
            </p:cNvPr>
            <p:cNvSpPr txBox="1"/>
            <p:nvPr/>
          </p:nvSpPr>
          <p:spPr>
            <a:xfrm>
              <a:off x="1574800" y="4074187"/>
              <a:ext cx="31998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dirty="0"/>
                <a:t>这是一个活动介绍</a:t>
              </a:r>
            </a:p>
          </p:txBody>
        </p:sp>
        <p:sp>
          <p:nvSpPr>
            <p:cNvPr id="70" name="文本框 69">
              <a:extLst>
                <a:ext uri="{FF2B5EF4-FFF2-40B4-BE49-F238E27FC236}">
                  <a16:creationId xmlns:a16="http://schemas.microsoft.com/office/drawing/2014/main" id="{BC43935E-FEA0-4A80-81E8-101BFBFAB04B}"/>
                </a:ext>
              </a:extLst>
            </p:cNvPr>
            <p:cNvSpPr txBox="1"/>
            <p:nvPr/>
          </p:nvSpPr>
          <p:spPr>
            <a:xfrm>
              <a:off x="1574800" y="4553615"/>
              <a:ext cx="31998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dirty="0"/>
                <a:t>这是一个活动介绍</a:t>
              </a:r>
            </a:p>
          </p:txBody>
        </p:sp>
        <p:sp>
          <p:nvSpPr>
            <p:cNvPr id="71" name="文本框 70">
              <a:extLst>
                <a:ext uri="{FF2B5EF4-FFF2-40B4-BE49-F238E27FC236}">
                  <a16:creationId xmlns:a16="http://schemas.microsoft.com/office/drawing/2014/main" id="{77536994-2E5F-4B85-BDA3-49EBD8E7CFB7}"/>
                </a:ext>
              </a:extLst>
            </p:cNvPr>
            <p:cNvSpPr txBox="1"/>
            <p:nvPr/>
          </p:nvSpPr>
          <p:spPr>
            <a:xfrm>
              <a:off x="1574800" y="5033043"/>
              <a:ext cx="31998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dirty="0"/>
                <a:t>这是一个活动介绍</a:t>
              </a:r>
            </a:p>
          </p:txBody>
        </p:sp>
      </p:grpSp>
      <p:grpSp>
        <p:nvGrpSpPr>
          <p:cNvPr id="64" name="组合 63">
            <a:extLst>
              <a:ext uri="{FF2B5EF4-FFF2-40B4-BE49-F238E27FC236}">
                <a16:creationId xmlns:a16="http://schemas.microsoft.com/office/drawing/2014/main" id="{9A150849-CB93-4C41-8F31-5C760D11D381}"/>
              </a:ext>
            </a:extLst>
          </p:cNvPr>
          <p:cNvGrpSpPr/>
          <p:nvPr/>
        </p:nvGrpSpPr>
        <p:grpSpPr>
          <a:xfrm>
            <a:off x="368300" y="748980"/>
            <a:ext cx="787865" cy="549593"/>
            <a:chOff x="1300133" y="1445277"/>
            <a:chExt cx="787865" cy="549593"/>
          </a:xfrm>
        </p:grpSpPr>
        <p:sp>
          <p:nvSpPr>
            <p:cNvPr id="73" name="文本框 72">
              <a:extLst>
                <a:ext uri="{FF2B5EF4-FFF2-40B4-BE49-F238E27FC236}">
                  <a16:creationId xmlns:a16="http://schemas.microsoft.com/office/drawing/2014/main" id="{51697D96-3635-4F73-BA01-7B34056FECAF}"/>
                </a:ext>
              </a:extLst>
            </p:cNvPr>
            <p:cNvSpPr txBox="1"/>
            <p:nvPr/>
          </p:nvSpPr>
          <p:spPr>
            <a:xfrm>
              <a:off x="1300133" y="1445277"/>
              <a:ext cx="787865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zh-CN" altLang="en-US" sz="3200" dirty="0">
                  <a:solidFill>
                    <a:schemeClr val="accent3"/>
                  </a:solidFill>
                  <a:latin typeface="优设标题黑" panose="00000500000000000000" pitchFamily="2" charset="-122"/>
                  <a:ea typeface="优设标题黑" panose="00000500000000000000" pitchFamily="2" charset="-122"/>
                </a:rPr>
                <a:t>介绍</a:t>
              </a:r>
            </a:p>
          </p:txBody>
        </p:sp>
        <p:sp>
          <p:nvSpPr>
            <p:cNvPr id="74" name="文本框 73">
              <a:extLst>
                <a:ext uri="{FF2B5EF4-FFF2-40B4-BE49-F238E27FC236}">
                  <a16:creationId xmlns:a16="http://schemas.microsoft.com/office/drawing/2014/main" id="{CC3B0B96-EDD4-4453-8C8D-0F6E80464A5A}"/>
                </a:ext>
              </a:extLst>
            </p:cNvPr>
            <p:cNvSpPr txBox="1"/>
            <p:nvPr/>
          </p:nvSpPr>
          <p:spPr>
            <a:xfrm>
              <a:off x="1319183" y="1502427"/>
              <a:ext cx="768815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zh-CN" altLang="en-US" sz="3200" dirty="0">
                  <a:solidFill>
                    <a:schemeClr val="accent2"/>
                  </a:solidFill>
                  <a:latin typeface="优设标题黑" panose="00000500000000000000" pitchFamily="2" charset="-122"/>
                  <a:ea typeface="优设标题黑" panose="00000500000000000000" pitchFamily="2" charset="-122"/>
                </a:rPr>
                <a:t>介绍</a:t>
              </a:r>
            </a:p>
          </p:txBody>
        </p:sp>
        <p:sp>
          <p:nvSpPr>
            <p:cNvPr id="75" name="文本框 74">
              <a:extLst>
                <a:ext uri="{FF2B5EF4-FFF2-40B4-BE49-F238E27FC236}">
                  <a16:creationId xmlns:a16="http://schemas.microsoft.com/office/drawing/2014/main" id="{5C47E47B-BB69-45FA-ABE9-31DFC9AA6ED8}"/>
                </a:ext>
              </a:extLst>
            </p:cNvPr>
            <p:cNvSpPr txBox="1"/>
            <p:nvPr/>
          </p:nvSpPr>
          <p:spPr>
            <a:xfrm>
              <a:off x="1300133" y="1483377"/>
              <a:ext cx="761508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zh-CN" altLang="en-US" sz="3200" dirty="0">
                  <a:latin typeface="优设标题黑" panose="00000500000000000000" pitchFamily="2" charset="-122"/>
                  <a:ea typeface="优设标题黑" panose="00000500000000000000" pitchFamily="2" charset="-122"/>
                </a:rPr>
                <a:t>介绍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496645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组合 76">
            <a:extLst>
              <a:ext uri="{FF2B5EF4-FFF2-40B4-BE49-F238E27FC236}">
                <a16:creationId xmlns:a16="http://schemas.microsoft.com/office/drawing/2014/main" id="{DA3387C3-7581-41CA-A464-F274F12544EE}"/>
              </a:ext>
            </a:extLst>
          </p:cNvPr>
          <p:cNvGrpSpPr/>
          <p:nvPr/>
        </p:nvGrpSpPr>
        <p:grpSpPr>
          <a:xfrm>
            <a:off x="-566057" y="0"/>
            <a:ext cx="13004800" cy="6858000"/>
            <a:chOff x="-566057" y="0"/>
            <a:chExt cx="13004800" cy="6858000"/>
          </a:xfrm>
        </p:grpSpPr>
        <p:grpSp>
          <p:nvGrpSpPr>
            <p:cNvPr id="2" name="组合 1">
              <a:extLst>
                <a:ext uri="{FF2B5EF4-FFF2-40B4-BE49-F238E27FC236}">
                  <a16:creationId xmlns:a16="http://schemas.microsoft.com/office/drawing/2014/main" id="{05764948-2243-4C00-8EC2-EED1B5EB22FB}"/>
                </a:ext>
              </a:extLst>
            </p:cNvPr>
            <p:cNvGrpSpPr/>
            <p:nvPr/>
          </p:nvGrpSpPr>
          <p:grpSpPr>
            <a:xfrm>
              <a:off x="-566057" y="0"/>
              <a:ext cx="13004800" cy="360000"/>
              <a:chOff x="-1526071" y="6399975"/>
              <a:chExt cx="11179278" cy="360000"/>
            </a:xfrm>
            <a:effectLst/>
          </p:grpSpPr>
          <p:sp>
            <p:nvSpPr>
              <p:cNvPr id="3" name="平行四边形 2">
                <a:extLst>
                  <a:ext uri="{FF2B5EF4-FFF2-40B4-BE49-F238E27FC236}">
                    <a16:creationId xmlns:a16="http://schemas.microsoft.com/office/drawing/2014/main" id="{6D4B68A1-587E-4983-9344-3EFACF1EF81F}"/>
                  </a:ext>
                </a:extLst>
              </p:cNvPr>
              <p:cNvSpPr/>
              <p:nvPr/>
            </p:nvSpPr>
            <p:spPr>
              <a:xfrm>
                <a:off x="-1526071" y="6399975"/>
                <a:ext cx="11179278" cy="360000"/>
              </a:xfrm>
              <a:prstGeom prst="parallelogram">
                <a:avLst>
                  <a:gd name="adj" fmla="val 49812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" name="平行四边形 3">
                <a:extLst>
                  <a:ext uri="{FF2B5EF4-FFF2-40B4-BE49-F238E27FC236}">
                    <a16:creationId xmlns:a16="http://schemas.microsoft.com/office/drawing/2014/main" id="{82681AFF-5289-4A76-9DC2-706957C9212F}"/>
                  </a:ext>
                </a:extLst>
              </p:cNvPr>
              <p:cNvSpPr/>
              <p:nvPr/>
            </p:nvSpPr>
            <p:spPr>
              <a:xfrm>
                <a:off x="2080888" y="6399975"/>
                <a:ext cx="984071" cy="360000"/>
              </a:xfrm>
              <a:prstGeom prst="parallelogram">
                <a:avLst>
                  <a:gd name="adj" fmla="val 49812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C1653FDC-2F6E-4CB4-B087-4E2E604A4437}"/>
                  </a:ext>
                </a:extLst>
              </p:cNvPr>
              <p:cNvSpPr txBox="1"/>
              <p:nvPr/>
            </p:nvSpPr>
            <p:spPr>
              <a:xfrm>
                <a:off x="-861173" y="6441476"/>
                <a:ext cx="696718" cy="20310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dist"/>
                <a:r>
                  <a:rPr lang="en-US" altLang="zh-CN" dirty="0"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BCU</a:t>
                </a:r>
                <a:endParaRPr lang="zh-CN" altLang="en-US" dirty="0"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  <p:sp>
            <p:nvSpPr>
              <p:cNvPr id="6" name="平行四边形 5">
                <a:extLst>
                  <a:ext uri="{FF2B5EF4-FFF2-40B4-BE49-F238E27FC236}">
                    <a16:creationId xmlns:a16="http://schemas.microsoft.com/office/drawing/2014/main" id="{D88AA760-6E90-4F89-BCAC-FFB59F797241}"/>
                  </a:ext>
                </a:extLst>
              </p:cNvPr>
              <p:cNvSpPr/>
              <p:nvPr/>
            </p:nvSpPr>
            <p:spPr>
              <a:xfrm>
                <a:off x="6116219" y="6399975"/>
                <a:ext cx="984071" cy="360000"/>
              </a:xfrm>
              <a:prstGeom prst="parallelogram">
                <a:avLst>
                  <a:gd name="adj" fmla="val 49812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平行四边形 6">
                <a:extLst>
                  <a:ext uri="{FF2B5EF4-FFF2-40B4-BE49-F238E27FC236}">
                    <a16:creationId xmlns:a16="http://schemas.microsoft.com/office/drawing/2014/main" id="{2DF6E84D-5C54-4AA7-9505-5A67571C284C}"/>
                  </a:ext>
                </a:extLst>
              </p:cNvPr>
              <p:cNvSpPr/>
              <p:nvPr/>
            </p:nvSpPr>
            <p:spPr>
              <a:xfrm>
                <a:off x="-55256" y="6399975"/>
                <a:ext cx="984071" cy="360000"/>
              </a:xfrm>
              <a:prstGeom prst="parallelogram">
                <a:avLst>
                  <a:gd name="adj" fmla="val 49812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平行四边形 7">
                <a:extLst>
                  <a:ext uri="{FF2B5EF4-FFF2-40B4-BE49-F238E27FC236}">
                    <a16:creationId xmlns:a16="http://schemas.microsoft.com/office/drawing/2014/main" id="{2932EEB2-EFBB-482C-A2E7-C8232406004D}"/>
                  </a:ext>
                </a:extLst>
              </p:cNvPr>
              <p:cNvSpPr/>
              <p:nvPr/>
            </p:nvSpPr>
            <p:spPr>
              <a:xfrm>
                <a:off x="4217032" y="6399975"/>
                <a:ext cx="984071" cy="360000"/>
              </a:xfrm>
              <a:prstGeom prst="parallelogram">
                <a:avLst>
                  <a:gd name="adj" fmla="val 49812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平行四边形 8">
                <a:extLst>
                  <a:ext uri="{FF2B5EF4-FFF2-40B4-BE49-F238E27FC236}">
                    <a16:creationId xmlns:a16="http://schemas.microsoft.com/office/drawing/2014/main" id="{1F1ACBB3-AD3D-4D8E-B160-BE76D07F1480}"/>
                  </a:ext>
                </a:extLst>
              </p:cNvPr>
              <p:cNvSpPr/>
              <p:nvPr/>
            </p:nvSpPr>
            <p:spPr>
              <a:xfrm>
                <a:off x="8252364" y="6399975"/>
                <a:ext cx="984071" cy="360000"/>
              </a:xfrm>
              <a:prstGeom prst="parallelogram">
                <a:avLst>
                  <a:gd name="adj" fmla="val 49812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DB333A44-ADAB-45F7-A472-29F367FCF4F3}"/>
                  </a:ext>
                </a:extLst>
              </p:cNvPr>
              <p:cNvSpPr txBox="1"/>
              <p:nvPr/>
            </p:nvSpPr>
            <p:spPr>
              <a:xfrm>
                <a:off x="1038014" y="6441476"/>
                <a:ext cx="933675" cy="20310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dist"/>
                <a:r>
                  <a:rPr lang="en-US" altLang="zh-CN" dirty="0"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DANCE</a:t>
                </a:r>
                <a:endParaRPr lang="zh-CN" altLang="en-US" dirty="0"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22C9BF3C-7D6C-43FC-848B-A202B176DB90}"/>
                  </a:ext>
                </a:extLst>
              </p:cNvPr>
              <p:cNvSpPr txBox="1"/>
              <p:nvPr/>
            </p:nvSpPr>
            <p:spPr>
              <a:xfrm>
                <a:off x="3174158" y="6441476"/>
                <a:ext cx="933675" cy="20310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dist"/>
                <a:r>
                  <a:rPr lang="en-US" altLang="zh-CN" dirty="0"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2020</a:t>
                </a:r>
                <a:endParaRPr lang="zh-CN" altLang="en-US" dirty="0"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33D6455E-949A-4F7B-9B8F-597E27DC688C}"/>
                  </a:ext>
                </a:extLst>
              </p:cNvPr>
              <p:cNvSpPr txBox="1"/>
              <p:nvPr/>
            </p:nvSpPr>
            <p:spPr>
              <a:xfrm>
                <a:off x="5310302" y="6441476"/>
                <a:ext cx="696718" cy="20310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dist"/>
                <a:r>
                  <a:rPr lang="en-US" altLang="zh-CN" dirty="0"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BCU</a:t>
                </a:r>
                <a:endParaRPr lang="zh-CN" altLang="en-US" dirty="0"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62B00DB7-013A-492D-BBF4-0D1849274F0F}"/>
                  </a:ext>
                </a:extLst>
              </p:cNvPr>
              <p:cNvSpPr txBox="1"/>
              <p:nvPr/>
            </p:nvSpPr>
            <p:spPr>
              <a:xfrm>
                <a:off x="7209489" y="6441476"/>
                <a:ext cx="100133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dist"/>
                <a:r>
                  <a:rPr lang="en-US" altLang="zh-CN" dirty="0"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DANCE</a:t>
                </a:r>
                <a:endParaRPr lang="zh-CN" altLang="en-US" dirty="0"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</p:grp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4F6B0A08-4F4B-468E-912E-D5E62411B9F3}"/>
                </a:ext>
              </a:extLst>
            </p:cNvPr>
            <p:cNvGrpSpPr/>
            <p:nvPr/>
          </p:nvGrpSpPr>
          <p:grpSpPr>
            <a:xfrm>
              <a:off x="-566057" y="6498000"/>
              <a:ext cx="13004800" cy="360000"/>
              <a:chOff x="-1526071" y="6399975"/>
              <a:chExt cx="11179278" cy="360000"/>
            </a:xfrm>
            <a:effectLst/>
          </p:grpSpPr>
          <p:sp>
            <p:nvSpPr>
              <p:cNvPr id="15" name="平行四边形 14">
                <a:extLst>
                  <a:ext uri="{FF2B5EF4-FFF2-40B4-BE49-F238E27FC236}">
                    <a16:creationId xmlns:a16="http://schemas.microsoft.com/office/drawing/2014/main" id="{A2263518-7C15-4902-B94C-59453DB8B77F}"/>
                  </a:ext>
                </a:extLst>
              </p:cNvPr>
              <p:cNvSpPr/>
              <p:nvPr/>
            </p:nvSpPr>
            <p:spPr>
              <a:xfrm>
                <a:off x="-1526071" y="6399975"/>
                <a:ext cx="11179278" cy="360000"/>
              </a:xfrm>
              <a:prstGeom prst="parallelogram">
                <a:avLst>
                  <a:gd name="adj" fmla="val 49812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6" name="平行四边形 15">
                <a:extLst>
                  <a:ext uri="{FF2B5EF4-FFF2-40B4-BE49-F238E27FC236}">
                    <a16:creationId xmlns:a16="http://schemas.microsoft.com/office/drawing/2014/main" id="{86B71531-FA58-486C-A3B0-A273BFE550D3}"/>
                  </a:ext>
                </a:extLst>
              </p:cNvPr>
              <p:cNvSpPr/>
              <p:nvPr/>
            </p:nvSpPr>
            <p:spPr>
              <a:xfrm>
                <a:off x="2080888" y="6399975"/>
                <a:ext cx="984071" cy="360000"/>
              </a:xfrm>
              <a:prstGeom prst="parallelogram">
                <a:avLst>
                  <a:gd name="adj" fmla="val 49812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C1CA6BB9-3C89-4D0E-BBF1-5A9FFE904954}"/>
                  </a:ext>
                </a:extLst>
              </p:cNvPr>
              <p:cNvSpPr txBox="1"/>
              <p:nvPr/>
            </p:nvSpPr>
            <p:spPr>
              <a:xfrm>
                <a:off x="-861173" y="6441476"/>
                <a:ext cx="696718" cy="20310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dist"/>
                <a:r>
                  <a:rPr lang="en-US" altLang="zh-CN" dirty="0"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BCU</a:t>
                </a:r>
                <a:endParaRPr lang="zh-CN" altLang="en-US" dirty="0"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  <p:sp>
            <p:nvSpPr>
              <p:cNvPr id="18" name="平行四边形 17">
                <a:extLst>
                  <a:ext uri="{FF2B5EF4-FFF2-40B4-BE49-F238E27FC236}">
                    <a16:creationId xmlns:a16="http://schemas.microsoft.com/office/drawing/2014/main" id="{7A834529-58D4-464B-8C1E-A6DD8E14325B}"/>
                  </a:ext>
                </a:extLst>
              </p:cNvPr>
              <p:cNvSpPr/>
              <p:nvPr/>
            </p:nvSpPr>
            <p:spPr>
              <a:xfrm>
                <a:off x="6116219" y="6399975"/>
                <a:ext cx="984071" cy="360000"/>
              </a:xfrm>
              <a:prstGeom prst="parallelogram">
                <a:avLst>
                  <a:gd name="adj" fmla="val 49812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" name="平行四边形 18">
                <a:extLst>
                  <a:ext uri="{FF2B5EF4-FFF2-40B4-BE49-F238E27FC236}">
                    <a16:creationId xmlns:a16="http://schemas.microsoft.com/office/drawing/2014/main" id="{868D08F1-C32D-4BE4-BD10-37D5BEC3B047}"/>
                  </a:ext>
                </a:extLst>
              </p:cNvPr>
              <p:cNvSpPr/>
              <p:nvPr/>
            </p:nvSpPr>
            <p:spPr>
              <a:xfrm>
                <a:off x="-55256" y="6399975"/>
                <a:ext cx="984071" cy="360000"/>
              </a:xfrm>
              <a:prstGeom prst="parallelogram">
                <a:avLst>
                  <a:gd name="adj" fmla="val 49812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0" name="平行四边形 19">
                <a:extLst>
                  <a:ext uri="{FF2B5EF4-FFF2-40B4-BE49-F238E27FC236}">
                    <a16:creationId xmlns:a16="http://schemas.microsoft.com/office/drawing/2014/main" id="{EE5BD151-803A-4546-9FA7-8E2448984A6E}"/>
                  </a:ext>
                </a:extLst>
              </p:cNvPr>
              <p:cNvSpPr/>
              <p:nvPr/>
            </p:nvSpPr>
            <p:spPr>
              <a:xfrm>
                <a:off x="4217032" y="6399975"/>
                <a:ext cx="984071" cy="360000"/>
              </a:xfrm>
              <a:prstGeom prst="parallelogram">
                <a:avLst>
                  <a:gd name="adj" fmla="val 49812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平行四边形 20">
                <a:extLst>
                  <a:ext uri="{FF2B5EF4-FFF2-40B4-BE49-F238E27FC236}">
                    <a16:creationId xmlns:a16="http://schemas.microsoft.com/office/drawing/2014/main" id="{5C53FF15-E692-4890-959D-F5808DD698FB}"/>
                  </a:ext>
                </a:extLst>
              </p:cNvPr>
              <p:cNvSpPr/>
              <p:nvPr/>
            </p:nvSpPr>
            <p:spPr>
              <a:xfrm>
                <a:off x="8252364" y="6399975"/>
                <a:ext cx="984071" cy="360000"/>
              </a:xfrm>
              <a:prstGeom prst="parallelogram">
                <a:avLst>
                  <a:gd name="adj" fmla="val 49812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01608A04-80CF-4397-BDFB-EC5846F24B86}"/>
                  </a:ext>
                </a:extLst>
              </p:cNvPr>
              <p:cNvSpPr txBox="1"/>
              <p:nvPr/>
            </p:nvSpPr>
            <p:spPr>
              <a:xfrm>
                <a:off x="1038014" y="6441476"/>
                <a:ext cx="933675" cy="20310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dist"/>
                <a:r>
                  <a:rPr lang="en-US" altLang="zh-CN" dirty="0"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DANCE</a:t>
                </a:r>
                <a:endParaRPr lang="zh-CN" altLang="en-US" dirty="0"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68603A69-027B-4C39-8623-B6E8B333DED1}"/>
                  </a:ext>
                </a:extLst>
              </p:cNvPr>
              <p:cNvSpPr txBox="1"/>
              <p:nvPr/>
            </p:nvSpPr>
            <p:spPr>
              <a:xfrm>
                <a:off x="3174158" y="6441476"/>
                <a:ext cx="933675" cy="20310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dist"/>
                <a:r>
                  <a:rPr lang="en-US" altLang="zh-CN" dirty="0"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2020</a:t>
                </a:r>
                <a:endParaRPr lang="zh-CN" altLang="en-US" dirty="0"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A3223E5F-B2D2-4FE7-A7F3-84C873D292F3}"/>
                  </a:ext>
                </a:extLst>
              </p:cNvPr>
              <p:cNvSpPr txBox="1"/>
              <p:nvPr/>
            </p:nvSpPr>
            <p:spPr>
              <a:xfrm>
                <a:off x="5310302" y="6441476"/>
                <a:ext cx="696718" cy="20310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dist"/>
                <a:r>
                  <a:rPr lang="en-US" altLang="zh-CN" dirty="0"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BCU</a:t>
                </a:r>
                <a:endParaRPr lang="zh-CN" altLang="en-US" dirty="0"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1BC8F782-9379-467F-B361-4CE060C08901}"/>
                  </a:ext>
                </a:extLst>
              </p:cNvPr>
              <p:cNvSpPr txBox="1"/>
              <p:nvPr/>
            </p:nvSpPr>
            <p:spPr>
              <a:xfrm>
                <a:off x="7209489" y="6441476"/>
                <a:ext cx="100133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dist"/>
                <a:r>
                  <a:rPr lang="en-US" altLang="zh-CN" dirty="0"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DANCE</a:t>
                </a:r>
                <a:endParaRPr lang="zh-CN" altLang="en-US" dirty="0"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</p:grpSp>
        <p:grpSp>
          <p:nvGrpSpPr>
            <p:cNvPr id="27" name="组合 26">
              <a:extLst>
                <a:ext uri="{FF2B5EF4-FFF2-40B4-BE49-F238E27FC236}">
                  <a16:creationId xmlns:a16="http://schemas.microsoft.com/office/drawing/2014/main" id="{F2D21A3C-45C8-4126-887B-2DAA7C419868}"/>
                </a:ext>
              </a:extLst>
            </p:cNvPr>
            <p:cNvGrpSpPr/>
            <p:nvPr/>
          </p:nvGrpSpPr>
          <p:grpSpPr>
            <a:xfrm>
              <a:off x="1512823" y="10306"/>
              <a:ext cx="10050921" cy="6827081"/>
              <a:chOff x="1512823" y="10306"/>
              <a:chExt cx="10050921" cy="6827081"/>
            </a:xfrm>
          </p:grpSpPr>
          <p:pic>
            <p:nvPicPr>
              <p:cNvPr id="28" name="图片 27" descr="图片包含 游戏机&#10;&#10;描述已自动生成">
                <a:extLst>
                  <a:ext uri="{FF2B5EF4-FFF2-40B4-BE49-F238E27FC236}">
                    <a16:creationId xmlns:a16="http://schemas.microsoft.com/office/drawing/2014/main" id="{41AF0124-7729-4EDA-B14E-C5FD68875C9C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2823" y="10306"/>
                <a:ext cx="364426" cy="339387"/>
              </a:xfrm>
              <a:prstGeom prst="rect">
                <a:avLst/>
              </a:prstGeom>
            </p:spPr>
          </p:pic>
          <p:pic>
            <p:nvPicPr>
              <p:cNvPr id="29" name="图片 28" descr="图片包含 游戏机&#10;&#10;描述已自动生成">
                <a:extLst>
                  <a:ext uri="{FF2B5EF4-FFF2-40B4-BE49-F238E27FC236}">
                    <a16:creationId xmlns:a16="http://schemas.microsoft.com/office/drawing/2014/main" id="{5FD386DC-5398-49A9-AAF1-CD3D89104619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20070" y="10306"/>
                <a:ext cx="364426" cy="339387"/>
              </a:xfrm>
              <a:prstGeom prst="rect">
                <a:avLst/>
              </a:prstGeom>
            </p:spPr>
          </p:pic>
          <p:pic>
            <p:nvPicPr>
              <p:cNvPr id="30" name="图片 29" descr="图片包含 游戏机&#10;&#10;描述已自动生成">
                <a:extLst>
                  <a:ext uri="{FF2B5EF4-FFF2-40B4-BE49-F238E27FC236}">
                    <a16:creationId xmlns:a16="http://schemas.microsoft.com/office/drawing/2014/main" id="{0B379500-122D-416D-9168-C746809D5AE4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05036" y="10306"/>
                <a:ext cx="364426" cy="339387"/>
              </a:xfrm>
              <a:prstGeom prst="rect">
                <a:avLst/>
              </a:prstGeom>
            </p:spPr>
          </p:pic>
          <p:pic>
            <p:nvPicPr>
              <p:cNvPr id="31" name="图片 30" descr="图片包含 游戏机&#10;&#10;描述已自动生成">
                <a:extLst>
                  <a:ext uri="{FF2B5EF4-FFF2-40B4-BE49-F238E27FC236}">
                    <a16:creationId xmlns:a16="http://schemas.microsoft.com/office/drawing/2014/main" id="{D5B4E82B-B7D1-4034-BEE3-E55754A1BD1D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14351" y="10306"/>
                <a:ext cx="364426" cy="339387"/>
              </a:xfrm>
              <a:prstGeom prst="rect">
                <a:avLst/>
              </a:prstGeom>
            </p:spPr>
          </p:pic>
          <p:pic>
            <p:nvPicPr>
              <p:cNvPr id="32" name="图片 31" descr="图片包含 游戏机&#10;&#10;描述已自动生成">
                <a:extLst>
                  <a:ext uri="{FF2B5EF4-FFF2-40B4-BE49-F238E27FC236}">
                    <a16:creationId xmlns:a16="http://schemas.microsoft.com/office/drawing/2014/main" id="{087B9703-9056-4465-8CF2-A283DFB46AE3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199318" y="10306"/>
                <a:ext cx="364426" cy="339387"/>
              </a:xfrm>
              <a:prstGeom prst="rect">
                <a:avLst/>
              </a:prstGeom>
            </p:spPr>
          </p:pic>
          <p:pic>
            <p:nvPicPr>
              <p:cNvPr id="33" name="图片 32" descr="图片包含 游戏机&#10;&#10;描述已自动生成">
                <a:extLst>
                  <a:ext uri="{FF2B5EF4-FFF2-40B4-BE49-F238E27FC236}">
                    <a16:creationId xmlns:a16="http://schemas.microsoft.com/office/drawing/2014/main" id="{FFE09A27-93EA-4842-ACB4-9362A3A53EFF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2823" y="6498000"/>
                <a:ext cx="364426" cy="339387"/>
              </a:xfrm>
              <a:prstGeom prst="rect">
                <a:avLst/>
              </a:prstGeom>
            </p:spPr>
          </p:pic>
          <p:pic>
            <p:nvPicPr>
              <p:cNvPr id="34" name="图片 33" descr="图片包含 游戏机&#10;&#10;描述已自动生成">
                <a:extLst>
                  <a:ext uri="{FF2B5EF4-FFF2-40B4-BE49-F238E27FC236}">
                    <a16:creationId xmlns:a16="http://schemas.microsoft.com/office/drawing/2014/main" id="{10E02C5C-8D54-413E-8E88-DF5352667759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20070" y="6498000"/>
                <a:ext cx="364426" cy="339387"/>
              </a:xfrm>
              <a:prstGeom prst="rect">
                <a:avLst/>
              </a:prstGeom>
            </p:spPr>
          </p:pic>
          <p:pic>
            <p:nvPicPr>
              <p:cNvPr id="35" name="图片 34" descr="图片包含 游戏机&#10;&#10;描述已自动生成">
                <a:extLst>
                  <a:ext uri="{FF2B5EF4-FFF2-40B4-BE49-F238E27FC236}">
                    <a16:creationId xmlns:a16="http://schemas.microsoft.com/office/drawing/2014/main" id="{26D6C608-1471-4E68-8F70-9DE28A3C9DE1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05036" y="6498000"/>
                <a:ext cx="364426" cy="339387"/>
              </a:xfrm>
              <a:prstGeom prst="rect">
                <a:avLst/>
              </a:prstGeom>
            </p:spPr>
          </p:pic>
          <p:pic>
            <p:nvPicPr>
              <p:cNvPr id="36" name="图片 35" descr="图片包含 游戏机&#10;&#10;描述已自动生成">
                <a:extLst>
                  <a:ext uri="{FF2B5EF4-FFF2-40B4-BE49-F238E27FC236}">
                    <a16:creationId xmlns:a16="http://schemas.microsoft.com/office/drawing/2014/main" id="{2DEFE57A-64DE-41CD-884A-AFB25274F8AE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14351" y="6498000"/>
                <a:ext cx="364426" cy="339387"/>
              </a:xfrm>
              <a:prstGeom prst="rect">
                <a:avLst/>
              </a:prstGeom>
            </p:spPr>
          </p:pic>
          <p:pic>
            <p:nvPicPr>
              <p:cNvPr id="37" name="图片 36" descr="图片包含 游戏机&#10;&#10;描述已自动生成">
                <a:extLst>
                  <a:ext uri="{FF2B5EF4-FFF2-40B4-BE49-F238E27FC236}">
                    <a16:creationId xmlns:a16="http://schemas.microsoft.com/office/drawing/2014/main" id="{C65F423B-87EA-4B2F-8F9B-05CA2CF0B71A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199318" y="6498000"/>
                <a:ext cx="364426" cy="339387"/>
              </a:xfrm>
              <a:prstGeom prst="rect">
                <a:avLst/>
              </a:prstGeom>
            </p:spPr>
          </p:pic>
        </p:grpSp>
      </p:grpSp>
      <p:sp>
        <p:nvSpPr>
          <p:cNvPr id="85" name="矩形: 圆角 84">
            <a:extLst>
              <a:ext uri="{FF2B5EF4-FFF2-40B4-BE49-F238E27FC236}">
                <a16:creationId xmlns:a16="http://schemas.microsoft.com/office/drawing/2014/main" id="{913107F7-DCFF-4131-ABCE-DC899774CFFF}"/>
              </a:ext>
            </a:extLst>
          </p:cNvPr>
          <p:cNvSpPr/>
          <p:nvPr/>
        </p:nvSpPr>
        <p:spPr>
          <a:xfrm>
            <a:off x="452278" y="2259975"/>
            <a:ext cx="3079866" cy="3831151"/>
          </a:xfrm>
          <a:prstGeom prst="roundRect">
            <a:avLst/>
          </a:prstGeom>
          <a:pattFill prst="wdDnDiag">
            <a:fgClr>
              <a:schemeClr val="accent1">
                <a:lumMod val="60000"/>
                <a:lumOff val="40000"/>
              </a:schemeClr>
            </a:fgClr>
            <a:bgClr>
              <a:schemeClr val="accent1">
                <a:lumMod val="75000"/>
              </a:schemeClr>
            </a:bgClr>
          </a:pattFill>
          <a:ln w="793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矩形: 圆角 83">
            <a:extLst>
              <a:ext uri="{FF2B5EF4-FFF2-40B4-BE49-F238E27FC236}">
                <a16:creationId xmlns:a16="http://schemas.microsoft.com/office/drawing/2014/main" id="{F4012C6B-1151-4914-880E-7CFB5627ECE4}"/>
              </a:ext>
            </a:extLst>
          </p:cNvPr>
          <p:cNvSpPr/>
          <p:nvPr/>
        </p:nvSpPr>
        <p:spPr>
          <a:xfrm>
            <a:off x="317501" y="2133600"/>
            <a:ext cx="3079866" cy="3831151"/>
          </a:xfrm>
          <a:prstGeom prst="roundRect">
            <a:avLst/>
          </a:prstGeom>
          <a:pattFill prst="lgGrid">
            <a:fgClr>
              <a:schemeClr val="accent2"/>
            </a:fgClr>
            <a:bgClr>
              <a:schemeClr val="bg1"/>
            </a:bgClr>
          </a:pattFill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矩形: 圆角 49">
            <a:extLst>
              <a:ext uri="{FF2B5EF4-FFF2-40B4-BE49-F238E27FC236}">
                <a16:creationId xmlns:a16="http://schemas.microsoft.com/office/drawing/2014/main" id="{6EF2ADDB-FBBA-456F-9CFC-D66CE613C498}"/>
              </a:ext>
            </a:extLst>
          </p:cNvPr>
          <p:cNvSpPr/>
          <p:nvPr/>
        </p:nvSpPr>
        <p:spPr>
          <a:xfrm>
            <a:off x="4617106" y="1524624"/>
            <a:ext cx="3079866" cy="4566502"/>
          </a:xfrm>
          <a:prstGeom prst="roundRect">
            <a:avLst/>
          </a:prstGeom>
          <a:pattFill prst="wdDnDiag">
            <a:fgClr>
              <a:schemeClr val="accent1">
                <a:lumMod val="60000"/>
                <a:lumOff val="40000"/>
              </a:schemeClr>
            </a:fgClr>
            <a:bgClr>
              <a:schemeClr val="accent1">
                <a:lumMod val="75000"/>
              </a:schemeClr>
            </a:bgClr>
          </a:pattFill>
          <a:ln w="793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矩形: 圆角 50">
            <a:extLst>
              <a:ext uri="{FF2B5EF4-FFF2-40B4-BE49-F238E27FC236}">
                <a16:creationId xmlns:a16="http://schemas.microsoft.com/office/drawing/2014/main" id="{122C47FD-8850-4948-B126-1A17E678A626}"/>
              </a:ext>
            </a:extLst>
          </p:cNvPr>
          <p:cNvSpPr/>
          <p:nvPr/>
        </p:nvSpPr>
        <p:spPr>
          <a:xfrm>
            <a:off x="4482329" y="1373993"/>
            <a:ext cx="3079866" cy="4566502"/>
          </a:xfrm>
          <a:prstGeom prst="roundRect">
            <a:avLst/>
          </a:prstGeom>
          <a:pattFill prst="lgGrid">
            <a:fgClr>
              <a:schemeClr val="accent2"/>
            </a:fgClr>
            <a:bgClr>
              <a:schemeClr val="bg1"/>
            </a:bgClr>
          </a:pattFill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: 圆角 52">
            <a:extLst>
              <a:ext uri="{FF2B5EF4-FFF2-40B4-BE49-F238E27FC236}">
                <a16:creationId xmlns:a16="http://schemas.microsoft.com/office/drawing/2014/main" id="{50DFF979-6C4C-45B3-A46A-F41860569914}"/>
              </a:ext>
            </a:extLst>
          </p:cNvPr>
          <p:cNvSpPr/>
          <p:nvPr/>
        </p:nvSpPr>
        <p:spPr>
          <a:xfrm>
            <a:off x="8781934" y="956764"/>
            <a:ext cx="3079867" cy="5134363"/>
          </a:xfrm>
          <a:prstGeom prst="roundRect">
            <a:avLst/>
          </a:prstGeom>
          <a:pattFill prst="wdDnDiag">
            <a:fgClr>
              <a:schemeClr val="accent1">
                <a:lumMod val="60000"/>
                <a:lumOff val="40000"/>
              </a:schemeClr>
            </a:fgClr>
            <a:bgClr>
              <a:schemeClr val="accent1">
                <a:lumMod val="75000"/>
              </a:schemeClr>
            </a:bgClr>
          </a:pattFill>
          <a:ln w="793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矩形: 圆角 54">
            <a:extLst>
              <a:ext uri="{FF2B5EF4-FFF2-40B4-BE49-F238E27FC236}">
                <a16:creationId xmlns:a16="http://schemas.microsoft.com/office/drawing/2014/main" id="{FED0658F-FE08-41D8-BD48-99BE62725CA8}"/>
              </a:ext>
            </a:extLst>
          </p:cNvPr>
          <p:cNvSpPr/>
          <p:nvPr/>
        </p:nvSpPr>
        <p:spPr>
          <a:xfrm>
            <a:off x="8647157" y="787401"/>
            <a:ext cx="3079867" cy="5134363"/>
          </a:xfrm>
          <a:prstGeom prst="roundRect">
            <a:avLst/>
          </a:prstGeom>
          <a:pattFill prst="lgGrid">
            <a:fgClr>
              <a:schemeClr val="accent2"/>
            </a:fgClr>
            <a:bgClr>
              <a:schemeClr val="bg1"/>
            </a:bgClr>
          </a:pattFill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458147B4-4878-4356-B8CB-B9D15589E0B8}"/>
              </a:ext>
            </a:extLst>
          </p:cNvPr>
          <p:cNvGrpSpPr/>
          <p:nvPr/>
        </p:nvGrpSpPr>
        <p:grpSpPr>
          <a:xfrm>
            <a:off x="1416845" y="5031592"/>
            <a:ext cx="1745709" cy="1055467"/>
            <a:chOff x="1651658" y="4783420"/>
            <a:chExt cx="1745709" cy="1055467"/>
          </a:xfrm>
        </p:grpSpPr>
        <p:sp>
          <p:nvSpPr>
            <p:cNvPr id="43" name="任意多边形: 形状 42">
              <a:extLst>
                <a:ext uri="{FF2B5EF4-FFF2-40B4-BE49-F238E27FC236}">
                  <a16:creationId xmlns:a16="http://schemas.microsoft.com/office/drawing/2014/main" id="{F3F73844-A275-41EE-BCCA-6FE3FAFB3744}"/>
                </a:ext>
              </a:extLst>
            </p:cNvPr>
            <p:cNvSpPr/>
            <p:nvPr/>
          </p:nvSpPr>
          <p:spPr>
            <a:xfrm>
              <a:off x="1734668" y="4838646"/>
              <a:ext cx="1574341" cy="924590"/>
            </a:xfrm>
            <a:custGeom>
              <a:avLst/>
              <a:gdLst/>
              <a:ahLst/>
              <a:cxnLst/>
              <a:rect l="0" t="0" r="0" b="0"/>
              <a:pathLst>
                <a:path w="1574341" h="924590">
                  <a:moveTo>
                    <a:pt x="1422189" y="11081"/>
                  </a:moveTo>
                  <a:cubicBezTo>
                    <a:pt x="1394386" y="17483"/>
                    <a:pt x="1362954" y="24507"/>
                    <a:pt x="1352339" y="26691"/>
                  </a:cubicBezTo>
                  <a:cubicBezTo>
                    <a:pt x="1341725" y="28875"/>
                    <a:pt x="1238442" y="37571"/>
                    <a:pt x="1122823" y="46016"/>
                  </a:cubicBezTo>
                  <a:cubicBezTo>
                    <a:pt x="934156" y="59796"/>
                    <a:pt x="910887" y="59299"/>
                    <a:pt x="895843" y="41172"/>
                  </a:cubicBezTo>
                  <a:cubicBezTo>
                    <a:pt x="875634" y="16822"/>
                    <a:pt x="705520" y="12224"/>
                    <a:pt x="682343" y="35401"/>
                  </a:cubicBezTo>
                  <a:cubicBezTo>
                    <a:pt x="674408" y="43336"/>
                    <a:pt x="613607" y="52669"/>
                    <a:pt x="547230" y="56141"/>
                  </a:cubicBezTo>
                  <a:cubicBezTo>
                    <a:pt x="453810" y="61027"/>
                    <a:pt x="414833" y="57768"/>
                    <a:pt x="374710" y="41714"/>
                  </a:cubicBezTo>
                  <a:cubicBezTo>
                    <a:pt x="336385" y="26379"/>
                    <a:pt x="281301" y="20974"/>
                    <a:pt x="163355" y="20974"/>
                  </a:cubicBezTo>
                  <a:lnTo>
                    <a:pt x="3834" y="20974"/>
                  </a:lnTo>
                  <a:lnTo>
                    <a:pt x="1687" y="445803"/>
                  </a:lnTo>
                  <a:cubicBezTo>
                    <a:pt x="0" y="779612"/>
                    <a:pt x="3075" y="874166"/>
                    <a:pt x="16041" y="887128"/>
                  </a:cubicBezTo>
                  <a:cubicBezTo>
                    <a:pt x="28969" y="900052"/>
                    <a:pt x="198547" y="905894"/>
                    <a:pt x="799107" y="914106"/>
                  </a:cubicBezTo>
                  <a:lnTo>
                    <a:pt x="1565671" y="924589"/>
                  </a:lnTo>
                  <a:lnTo>
                    <a:pt x="1565854" y="895056"/>
                  </a:lnTo>
                  <a:cubicBezTo>
                    <a:pt x="1565955" y="878814"/>
                    <a:pt x="1567906" y="671214"/>
                    <a:pt x="1570189" y="433724"/>
                  </a:cubicBezTo>
                  <a:lnTo>
                    <a:pt x="1574340" y="1924"/>
                  </a:lnTo>
                  <a:lnTo>
                    <a:pt x="1523540" y="683"/>
                  </a:lnTo>
                  <a:cubicBezTo>
                    <a:pt x="1495600" y="0"/>
                    <a:pt x="1449992" y="4679"/>
                    <a:pt x="1422189" y="11081"/>
                  </a:cubicBezTo>
                  <a:close/>
                </a:path>
              </a:pathLst>
            </a:custGeom>
            <a:noFill/>
            <a:ln w="635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42" name="图片 41" descr="图片包含 窗户, 游戏机, 大, 水&#10;&#10;描述已自动生成">
              <a:extLst>
                <a:ext uri="{FF2B5EF4-FFF2-40B4-BE49-F238E27FC236}">
                  <a16:creationId xmlns:a16="http://schemas.microsoft.com/office/drawing/2014/main" id="{7C2EBDA1-2C2F-42FA-B08E-7C8214ADADD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51658" y="4783420"/>
              <a:ext cx="1745709" cy="1055467"/>
            </a:xfrm>
            <a:prstGeom prst="rect">
              <a:avLst/>
            </a:prstGeom>
          </p:spPr>
        </p:pic>
      </p:grpSp>
      <p:sp>
        <p:nvSpPr>
          <p:cNvPr id="56" name="文本框 55">
            <a:extLst>
              <a:ext uri="{FF2B5EF4-FFF2-40B4-BE49-F238E27FC236}">
                <a16:creationId xmlns:a16="http://schemas.microsoft.com/office/drawing/2014/main" id="{F743E1F4-C147-4765-98BD-98988CAB45D7}"/>
              </a:ext>
            </a:extLst>
          </p:cNvPr>
          <p:cNvSpPr txBox="1"/>
          <p:nvPr/>
        </p:nvSpPr>
        <p:spPr>
          <a:xfrm>
            <a:off x="1123617" y="2481942"/>
            <a:ext cx="1467635" cy="478971"/>
          </a:xfrm>
          <a:prstGeom prst="roundRect">
            <a:avLst/>
          </a:prstGeom>
          <a:pattFill prst="wdDnDiag">
            <a:fgClr>
              <a:schemeClr val="accent1">
                <a:lumMod val="60000"/>
                <a:lumOff val="40000"/>
              </a:schemeClr>
            </a:fgClr>
            <a:bgClr>
              <a:schemeClr val="accent1">
                <a:lumMod val="75000"/>
              </a:schemeClr>
            </a:bgClr>
          </a:pattFill>
          <a:ln w="793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zh-CN" altLang="en-US" sz="2000" dirty="0"/>
              <a:t>标题一</a:t>
            </a:r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3E18FE1C-3B55-45AE-ABE6-A4B146B7057D}"/>
              </a:ext>
            </a:extLst>
          </p:cNvPr>
          <p:cNvSpPr txBox="1"/>
          <p:nvPr/>
        </p:nvSpPr>
        <p:spPr>
          <a:xfrm>
            <a:off x="5288445" y="1747722"/>
            <a:ext cx="1467635" cy="478971"/>
          </a:xfrm>
          <a:prstGeom prst="roundRect">
            <a:avLst/>
          </a:prstGeom>
          <a:pattFill prst="wdDnDiag">
            <a:fgClr>
              <a:schemeClr val="accent1">
                <a:lumMod val="60000"/>
                <a:lumOff val="40000"/>
              </a:schemeClr>
            </a:fgClr>
            <a:bgClr>
              <a:schemeClr val="accent1">
                <a:lumMod val="75000"/>
              </a:schemeClr>
            </a:bgClr>
          </a:pattFill>
          <a:ln w="793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zh-CN" altLang="en-US" sz="2000" dirty="0"/>
              <a:t>标题一</a:t>
            </a:r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3018122C-427E-4E1F-815B-5E5942B4FD8C}"/>
              </a:ext>
            </a:extLst>
          </p:cNvPr>
          <p:cNvSpPr txBox="1"/>
          <p:nvPr/>
        </p:nvSpPr>
        <p:spPr>
          <a:xfrm>
            <a:off x="9453273" y="1268751"/>
            <a:ext cx="1467635" cy="478971"/>
          </a:xfrm>
          <a:prstGeom prst="roundRect">
            <a:avLst/>
          </a:prstGeom>
          <a:pattFill prst="wdDnDiag">
            <a:fgClr>
              <a:schemeClr val="accent1">
                <a:lumMod val="60000"/>
                <a:lumOff val="40000"/>
              </a:schemeClr>
            </a:fgClr>
            <a:bgClr>
              <a:schemeClr val="accent1">
                <a:lumMod val="75000"/>
              </a:schemeClr>
            </a:bgClr>
          </a:pattFill>
          <a:ln w="793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zh-CN" altLang="en-US" sz="2000" dirty="0"/>
              <a:t>标题一</a:t>
            </a: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5F60B6A7-220C-417E-884F-60A706AE97D0}"/>
              </a:ext>
            </a:extLst>
          </p:cNvPr>
          <p:cNvSpPr txBox="1"/>
          <p:nvPr/>
        </p:nvSpPr>
        <p:spPr>
          <a:xfrm>
            <a:off x="733484" y="3173902"/>
            <a:ext cx="2247900" cy="17054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写一段你认为非常牛气的活动介绍。写一段你认为非常牛气的活动介绍。</a:t>
            </a:r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E16E5071-797F-45AB-835F-99D3EA0955BE}"/>
              </a:ext>
            </a:extLst>
          </p:cNvPr>
          <p:cNvSpPr txBox="1"/>
          <p:nvPr/>
        </p:nvSpPr>
        <p:spPr>
          <a:xfrm>
            <a:off x="4898312" y="2538615"/>
            <a:ext cx="2247900" cy="17054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写一段你认为非常牛气的活动介绍。写一段你认为非常牛气的活动介绍。</a:t>
            </a:r>
          </a:p>
        </p:txBody>
      </p:sp>
      <p:grpSp>
        <p:nvGrpSpPr>
          <p:cNvPr id="67" name="组合 66">
            <a:extLst>
              <a:ext uri="{FF2B5EF4-FFF2-40B4-BE49-F238E27FC236}">
                <a16:creationId xmlns:a16="http://schemas.microsoft.com/office/drawing/2014/main" id="{4241A596-633A-4E44-B910-1A1F258F1976}"/>
              </a:ext>
            </a:extLst>
          </p:cNvPr>
          <p:cNvGrpSpPr/>
          <p:nvPr/>
        </p:nvGrpSpPr>
        <p:grpSpPr>
          <a:xfrm>
            <a:off x="5135349" y="4840864"/>
            <a:ext cx="2247901" cy="1255592"/>
            <a:chOff x="5202737" y="4593862"/>
            <a:chExt cx="2247901" cy="1255592"/>
          </a:xfrm>
        </p:grpSpPr>
        <p:sp>
          <p:nvSpPr>
            <p:cNvPr id="64" name="任意多边形: 形状 63">
              <a:extLst>
                <a:ext uri="{FF2B5EF4-FFF2-40B4-BE49-F238E27FC236}">
                  <a16:creationId xmlns:a16="http://schemas.microsoft.com/office/drawing/2014/main" id="{F539E9DB-DF05-4F9D-B123-69C080C808C8}"/>
                </a:ext>
              </a:extLst>
            </p:cNvPr>
            <p:cNvSpPr/>
            <p:nvPr/>
          </p:nvSpPr>
          <p:spPr>
            <a:xfrm>
              <a:off x="5202737" y="4687327"/>
              <a:ext cx="2247901" cy="1072614"/>
            </a:xfrm>
            <a:custGeom>
              <a:avLst/>
              <a:gdLst/>
              <a:ahLst/>
              <a:cxnLst/>
              <a:rect l="0" t="0" r="0" b="0"/>
              <a:pathLst>
                <a:path w="2247901" h="1072614">
                  <a:moveTo>
                    <a:pt x="279400" y="28276"/>
                  </a:moveTo>
                  <a:cubicBezTo>
                    <a:pt x="199072" y="45123"/>
                    <a:pt x="103346" y="68267"/>
                    <a:pt x="66675" y="79706"/>
                  </a:cubicBezTo>
                  <a:lnTo>
                    <a:pt x="0" y="100506"/>
                  </a:lnTo>
                  <a:lnTo>
                    <a:pt x="0" y="568428"/>
                  </a:lnTo>
                  <a:cubicBezTo>
                    <a:pt x="0" y="1005958"/>
                    <a:pt x="1444" y="1036290"/>
                    <a:pt x="22225" y="1035418"/>
                  </a:cubicBezTo>
                  <a:cubicBezTo>
                    <a:pt x="34449" y="1034905"/>
                    <a:pt x="77747" y="1043586"/>
                    <a:pt x="118444" y="1054710"/>
                  </a:cubicBezTo>
                  <a:cubicBezTo>
                    <a:pt x="164804" y="1067382"/>
                    <a:pt x="219348" y="1072613"/>
                    <a:pt x="264494" y="1068719"/>
                  </a:cubicBezTo>
                  <a:cubicBezTo>
                    <a:pt x="304125" y="1065299"/>
                    <a:pt x="447993" y="1056469"/>
                    <a:pt x="584200" y="1049096"/>
                  </a:cubicBezTo>
                  <a:cubicBezTo>
                    <a:pt x="821014" y="1036276"/>
                    <a:pt x="1033701" y="1019761"/>
                    <a:pt x="1479550" y="979573"/>
                  </a:cubicBezTo>
                  <a:cubicBezTo>
                    <a:pt x="1876885" y="943757"/>
                    <a:pt x="2153320" y="921452"/>
                    <a:pt x="2200275" y="921418"/>
                  </a:cubicBezTo>
                  <a:lnTo>
                    <a:pt x="2247900" y="921384"/>
                  </a:lnTo>
                  <a:lnTo>
                    <a:pt x="2247900" y="187953"/>
                  </a:lnTo>
                  <a:lnTo>
                    <a:pt x="2206625" y="174899"/>
                  </a:lnTo>
                  <a:cubicBezTo>
                    <a:pt x="2183924" y="167718"/>
                    <a:pt x="2102485" y="155633"/>
                    <a:pt x="2025650" y="148042"/>
                  </a:cubicBezTo>
                  <a:cubicBezTo>
                    <a:pt x="1948815" y="140450"/>
                    <a:pt x="1805940" y="126110"/>
                    <a:pt x="1708150" y="116174"/>
                  </a:cubicBezTo>
                  <a:cubicBezTo>
                    <a:pt x="1230631" y="67657"/>
                    <a:pt x="1135236" y="58012"/>
                    <a:pt x="952500" y="39775"/>
                  </a:cubicBezTo>
                  <a:cubicBezTo>
                    <a:pt x="844232" y="28970"/>
                    <a:pt x="706098" y="17431"/>
                    <a:pt x="645535" y="14132"/>
                  </a:cubicBezTo>
                  <a:cubicBezTo>
                    <a:pt x="584972" y="10834"/>
                    <a:pt x="510677" y="5775"/>
                    <a:pt x="480435" y="2890"/>
                  </a:cubicBezTo>
                  <a:cubicBezTo>
                    <a:pt x="450140" y="0"/>
                    <a:pt x="359869" y="11399"/>
                    <a:pt x="279400" y="28276"/>
                  </a:cubicBezTo>
                  <a:close/>
                </a:path>
              </a:pathLst>
            </a:custGeom>
            <a:noFill/>
            <a:ln w="635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60" name="图片 59" descr="图片包含 建筑, 大, 监控, 火车&#10;&#10;描述已自动生成">
              <a:extLst>
                <a:ext uri="{FF2B5EF4-FFF2-40B4-BE49-F238E27FC236}">
                  <a16:creationId xmlns:a16="http://schemas.microsoft.com/office/drawing/2014/main" id="{35F6608B-FDF1-4E9A-A440-580C9385AE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195" r="35259"/>
            <a:stretch/>
          </p:blipFill>
          <p:spPr>
            <a:xfrm>
              <a:off x="5202738" y="4593862"/>
              <a:ext cx="2247900" cy="1255592"/>
            </a:xfrm>
            <a:prstGeom prst="rect">
              <a:avLst/>
            </a:prstGeom>
          </p:spPr>
        </p:pic>
      </p:grpSp>
      <p:sp>
        <p:nvSpPr>
          <p:cNvPr id="72" name="文本框 71">
            <a:extLst>
              <a:ext uri="{FF2B5EF4-FFF2-40B4-BE49-F238E27FC236}">
                <a16:creationId xmlns:a16="http://schemas.microsoft.com/office/drawing/2014/main" id="{4E3ED4A8-384A-41D5-AFC8-940F731DE1F5}"/>
              </a:ext>
            </a:extLst>
          </p:cNvPr>
          <p:cNvSpPr txBox="1"/>
          <p:nvPr/>
        </p:nvSpPr>
        <p:spPr>
          <a:xfrm>
            <a:off x="9063140" y="1987207"/>
            <a:ext cx="2247900" cy="2536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写一段你认为非常牛气的活动介绍。写一段你认为非常牛气的活动介绍。写一段你认为非常牛气的活动介绍。</a:t>
            </a:r>
          </a:p>
        </p:txBody>
      </p:sp>
      <p:grpSp>
        <p:nvGrpSpPr>
          <p:cNvPr id="76" name="组合 75">
            <a:extLst>
              <a:ext uri="{FF2B5EF4-FFF2-40B4-BE49-F238E27FC236}">
                <a16:creationId xmlns:a16="http://schemas.microsoft.com/office/drawing/2014/main" id="{8E6A370B-F188-44FD-B7DE-C44552FAD445}"/>
              </a:ext>
            </a:extLst>
          </p:cNvPr>
          <p:cNvGrpSpPr/>
          <p:nvPr/>
        </p:nvGrpSpPr>
        <p:grpSpPr>
          <a:xfrm>
            <a:off x="9029448" y="4667565"/>
            <a:ext cx="2718166" cy="1466839"/>
            <a:chOff x="9382125" y="4723053"/>
            <a:chExt cx="1914525" cy="1033160"/>
          </a:xfrm>
        </p:grpSpPr>
        <p:sp>
          <p:nvSpPr>
            <p:cNvPr id="70" name="任意多边形: 形状 69">
              <a:extLst>
                <a:ext uri="{FF2B5EF4-FFF2-40B4-BE49-F238E27FC236}">
                  <a16:creationId xmlns:a16="http://schemas.microsoft.com/office/drawing/2014/main" id="{9039FFC5-3F7F-4F3E-9CD3-AB375DBE9719}"/>
                </a:ext>
              </a:extLst>
            </p:cNvPr>
            <p:cNvSpPr/>
            <p:nvPr/>
          </p:nvSpPr>
          <p:spPr>
            <a:xfrm>
              <a:off x="9426575" y="4747797"/>
              <a:ext cx="1809751" cy="876957"/>
            </a:xfrm>
            <a:custGeom>
              <a:avLst/>
              <a:gdLst/>
              <a:ahLst/>
              <a:cxnLst/>
              <a:rect l="0" t="0" r="0" b="0"/>
              <a:pathLst>
                <a:path w="1809751" h="876957">
                  <a:moveTo>
                    <a:pt x="393700" y="7410"/>
                  </a:moveTo>
                  <a:cubicBezTo>
                    <a:pt x="362411" y="16585"/>
                    <a:pt x="322597" y="41163"/>
                    <a:pt x="300360" y="65032"/>
                  </a:cubicBezTo>
                  <a:cubicBezTo>
                    <a:pt x="278177" y="88842"/>
                    <a:pt x="267858" y="90149"/>
                    <a:pt x="176183" y="80753"/>
                  </a:cubicBezTo>
                  <a:lnTo>
                    <a:pt x="76200" y="70506"/>
                  </a:lnTo>
                  <a:lnTo>
                    <a:pt x="82087" y="671840"/>
                  </a:lnTo>
                  <a:lnTo>
                    <a:pt x="43642" y="680284"/>
                  </a:lnTo>
                  <a:cubicBezTo>
                    <a:pt x="6857" y="688363"/>
                    <a:pt x="5085" y="691798"/>
                    <a:pt x="2598" y="759835"/>
                  </a:cubicBezTo>
                  <a:lnTo>
                    <a:pt x="0" y="830942"/>
                  </a:lnTo>
                  <a:lnTo>
                    <a:pt x="63500" y="847354"/>
                  </a:lnTo>
                  <a:cubicBezTo>
                    <a:pt x="110910" y="859607"/>
                    <a:pt x="340197" y="865437"/>
                    <a:pt x="968375" y="870361"/>
                  </a:cubicBezTo>
                  <a:lnTo>
                    <a:pt x="1809750" y="876956"/>
                  </a:lnTo>
                  <a:lnTo>
                    <a:pt x="1809750" y="807553"/>
                  </a:lnTo>
                  <a:cubicBezTo>
                    <a:pt x="1809750" y="728324"/>
                    <a:pt x="1790885" y="708430"/>
                    <a:pt x="1701800" y="693714"/>
                  </a:cubicBezTo>
                  <a:lnTo>
                    <a:pt x="1651000" y="685323"/>
                  </a:lnTo>
                  <a:lnTo>
                    <a:pt x="1655071" y="428714"/>
                  </a:lnTo>
                  <a:cubicBezTo>
                    <a:pt x="1657311" y="287580"/>
                    <a:pt x="1656159" y="159604"/>
                    <a:pt x="1652512" y="144324"/>
                  </a:cubicBezTo>
                  <a:cubicBezTo>
                    <a:pt x="1646160" y="117707"/>
                    <a:pt x="1637464" y="116152"/>
                    <a:pt x="1445241" y="107247"/>
                  </a:cubicBezTo>
                  <a:cubicBezTo>
                    <a:pt x="1235070" y="97510"/>
                    <a:pt x="1138832" y="95552"/>
                    <a:pt x="1054100" y="99287"/>
                  </a:cubicBezTo>
                  <a:cubicBezTo>
                    <a:pt x="1026160" y="100519"/>
                    <a:pt x="957580" y="98401"/>
                    <a:pt x="901700" y="94581"/>
                  </a:cubicBezTo>
                  <a:cubicBezTo>
                    <a:pt x="822439" y="89162"/>
                    <a:pt x="793879" y="81798"/>
                    <a:pt x="771806" y="61089"/>
                  </a:cubicBezTo>
                  <a:cubicBezTo>
                    <a:pt x="733616" y="25258"/>
                    <a:pt x="619256" y="14983"/>
                    <a:pt x="575771" y="43475"/>
                  </a:cubicBezTo>
                  <a:cubicBezTo>
                    <a:pt x="547126" y="62245"/>
                    <a:pt x="542512" y="62022"/>
                    <a:pt x="513712" y="40481"/>
                  </a:cubicBezTo>
                  <a:cubicBezTo>
                    <a:pt x="483283" y="17721"/>
                    <a:pt x="418974" y="0"/>
                    <a:pt x="393700" y="7410"/>
                  </a:cubicBezTo>
                  <a:close/>
                </a:path>
              </a:pathLst>
            </a:custGeom>
            <a:noFill/>
            <a:ln w="635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69" name="图片 68">
              <a:extLst>
                <a:ext uri="{FF2B5EF4-FFF2-40B4-BE49-F238E27FC236}">
                  <a16:creationId xmlns:a16="http://schemas.microsoft.com/office/drawing/2014/main" id="{FDED6B58-E4C0-4344-9C21-0AFF16C1F6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378" t="8097" r="4369"/>
            <a:stretch/>
          </p:blipFill>
          <p:spPr>
            <a:xfrm>
              <a:off x="9382125" y="4723053"/>
              <a:ext cx="1914525" cy="1033160"/>
            </a:xfrm>
            <a:prstGeom prst="rect">
              <a:avLst/>
            </a:prstGeom>
          </p:spPr>
        </p:pic>
      </p:grpSp>
      <p:grpSp>
        <p:nvGrpSpPr>
          <p:cNvPr id="75" name="组合 74">
            <a:extLst>
              <a:ext uri="{FF2B5EF4-FFF2-40B4-BE49-F238E27FC236}">
                <a16:creationId xmlns:a16="http://schemas.microsoft.com/office/drawing/2014/main" id="{89256E2F-9F39-4349-85C0-4C5E0B8A13C4}"/>
              </a:ext>
            </a:extLst>
          </p:cNvPr>
          <p:cNvGrpSpPr/>
          <p:nvPr/>
        </p:nvGrpSpPr>
        <p:grpSpPr>
          <a:xfrm>
            <a:off x="368300" y="748980"/>
            <a:ext cx="787865" cy="549593"/>
            <a:chOff x="1300133" y="1445277"/>
            <a:chExt cx="787865" cy="549593"/>
          </a:xfrm>
        </p:grpSpPr>
        <p:sp>
          <p:nvSpPr>
            <p:cNvPr id="78" name="文本框 77">
              <a:extLst>
                <a:ext uri="{FF2B5EF4-FFF2-40B4-BE49-F238E27FC236}">
                  <a16:creationId xmlns:a16="http://schemas.microsoft.com/office/drawing/2014/main" id="{521BDC87-4323-4EE3-A018-49C63F3053FB}"/>
                </a:ext>
              </a:extLst>
            </p:cNvPr>
            <p:cNvSpPr txBox="1"/>
            <p:nvPr/>
          </p:nvSpPr>
          <p:spPr>
            <a:xfrm>
              <a:off x="1300133" y="1445277"/>
              <a:ext cx="787865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zh-CN" altLang="en-US" sz="3200" dirty="0">
                  <a:solidFill>
                    <a:schemeClr val="accent3"/>
                  </a:solidFill>
                  <a:latin typeface="优设标题黑" panose="00000500000000000000" pitchFamily="2" charset="-122"/>
                  <a:ea typeface="优设标题黑" panose="00000500000000000000" pitchFamily="2" charset="-122"/>
                </a:rPr>
                <a:t>介绍</a:t>
              </a:r>
            </a:p>
          </p:txBody>
        </p:sp>
        <p:sp>
          <p:nvSpPr>
            <p:cNvPr id="79" name="文本框 78">
              <a:extLst>
                <a:ext uri="{FF2B5EF4-FFF2-40B4-BE49-F238E27FC236}">
                  <a16:creationId xmlns:a16="http://schemas.microsoft.com/office/drawing/2014/main" id="{9D22BF38-4396-4B18-96AE-1FE052BA5758}"/>
                </a:ext>
              </a:extLst>
            </p:cNvPr>
            <p:cNvSpPr txBox="1"/>
            <p:nvPr/>
          </p:nvSpPr>
          <p:spPr>
            <a:xfrm>
              <a:off x="1319183" y="1502427"/>
              <a:ext cx="768815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zh-CN" altLang="en-US" sz="3200" dirty="0">
                  <a:solidFill>
                    <a:schemeClr val="accent2"/>
                  </a:solidFill>
                  <a:latin typeface="优设标题黑" panose="00000500000000000000" pitchFamily="2" charset="-122"/>
                  <a:ea typeface="优设标题黑" panose="00000500000000000000" pitchFamily="2" charset="-122"/>
                </a:rPr>
                <a:t>介绍</a:t>
              </a:r>
            </a:p>
          </p:txBody>
        </p:sp>
        <p:sp>
          <p:nvSpPr>
            <p:cNvPr id="80" name="文本框 79">
              <a:extLst>
                <a:ext uri="{FF2B5EF4-FFF2-40B4-BE49-F238E27FC236}">
                  <a16:creationId xmlns:a16="http://schemas.microsoft.com/office/drawing/2014/main" id="{24375806-91BD-4705-8A62-297773B0926F}"/>
                </a:ext>
              </a:extLst>
            </p:cNvPr>
            <p:cNvSpPr txBox="1"/>
            <p:nvPr/>
          </p:nvSpPr>
          <p:spPr>
            <a:xfrm>
              <a:off x="1300133" y="1483377"/>
              <a:ext cx="761508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zh-CN" altLang="en-US" sz="3200" dirty="0">
                  <a:latin typeface="优设标题黑" panose="00000500000000000000" pitchFamily="2" charset="-122"/>
                  <a:ea typeface="优设标题黑" panose="00000500000000000000" pitchFamily="2" charset="-122"/>
                </a:rPr>
                <a:t>介绍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0720937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文本框 90">
            <a:extLst>
              <a:ext uri="{FF2B5EF4-FFF2-40B4-BE49-F238E27FC236}">
                <a16:creationId xmlns:a16="http://schemas.microsoft.com/office/drawing/2014/main" id="{54201290-B06B-48CB-85DB-230484454237}"/>
              </a:ext>
            </a:extLst>
          </p:cNvPr>
          <p:cNvSpPr txBox="1"/>
          <p:nvPr/>
        </p:nvSpPr>
        <p:spPr>
          <a:xfrm flipH="1">
            <a:off x="1619501" y="4843819"/>
            <a:ext cx="2407614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9900">
                <a:solidFill>
                  <a:schemeClr val="accent1">
                    <a:alpha val="36000"/>
                  </a:schemeClr>
                </a:solidFill>
                <a:latin typeface="演示镇魂行楷" panose="00000500000000000000" pitchFamily="2" charset="-122"/>
                <a:ea typeface="演示镇魂行楷" panose="00000500000000000000" pitchFamily="2" charset="-122"/>
              </a:defRPr>
            </a:lvl1pPr>
          </a:lstStyle>
          <a:p>
            <a:r>
              <a:rPr lang="en-US" altLang="zh-CN" sz="11500" dirty="0">
                <a:solidFill>
                  <a:schemeClr val="accent1"/>
                </a:solidFill>
                <a:effectLst>
                  <a:outerShdw blurRad="50800" dist="38100" dir="2700000" algn="tl" rotWithShape="0">
                    <a:schemeClr val="accent1">
                      <a:lumMod val="50000"/>
                      <a:alpha val="30000"/>
                    </a:schemeClr>
                  </a:outerShdw>
                </a:effectLst>
                <a:latin typeface="优设标题黑" panose="00000500000000000000" pitchFamily="2" charset="-122"/>
                <a:ea typeface="优设标题黑" panose="00000500000000000000" pitchFamily="2" charset="-122"/>
              </a:rPr>
              <a:t>02</a:t>
            </a:r>
            <a:endParaRPr lang="zh-CN" altLang="en-US" sz="11500" dirty="0">
              <a:solidFill>
                <a:schemeClr val="accent1"/>
              </a:solidFill>
              <a:effectLst>
                <a:outerShdw blurRad="50800" dist="38100" dir="2700000" algn="tl" rotWithShape="0">
                  <a:schemeClr val="accent1">
                    <a:lumMod val="50000"/>
                    <a:alpha val="30000"/>
                  </a:schemeClr>
                </a:outerShdw>
              </a:effectLst>
              <a:latin typeface="优设标题黑" panose="00000500000000000000" pitchFamily="2" charset="-122"/>
              <a:ea typeface="优设标题黑" panose="00000500000000000000" pitchFamily="2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AA21687-9CB3-40C6-866D-71C085427FEF}"/>
              </a:ext>
            </a:extLst>
          </p:cNvPr>
          <p:cNvSpPr txBox="1"/>
          <p:nvPr/>
        </p:nvSpPr>
        <p:spPr>
          <a:xfrm>
            <a:off x="1897716" y="727353"/>
            <a:ext cx="7770909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800" dirty="0">
                <a:ln w="76200" cap="rnd">
                  <a:solidFill>
                    <a:schemeClr val="accent1">
                      <a:alpha val="5000"/>
                    </a:schemeClr>
                  </a:solidFill>
                </a:ln>
                <a:noFill/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Biao Yan</a:t>
            </a:r>
            <a:endParaRPr lang="zh-CN" altLang="en-US" sz="13800" dirty="0">
              <a:ln w="76200" cap="rnd">
                <a:solidFill>
                  <a:schemeClr val="accent1">
                    <a:alpha val="5000"/>
                  </a:schemeClr>
                </a:solidFill>
              </a:ln>
              <a:noFill/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BAE1102A-D129-4EE8-81CE-61B41BE909A9}"/>
              </a:ext>
            </a:extLst>
          </p:cNvPr>
          <p:cNvGrpSpPr/>
          <p:nvPr/>
        </p:nvGrpSpPr>
        <p:grpSpPr>
          <a:xfrm>
            <a:off x="7452713" y="4006152"/>
            <a:ext cx="4111031" cy="467911"/>
            <a:chOff x="-3093126" y="4006152"/>
            <a:chExt cx="4111031" cy="467911"/>
          </a:xfrm>
        </p:grpSpPr>
        <p:sp>
          <p:nvSpPr>
            <p:cNvPr id="109" name="play-right-triangle-arrow-sketch_59785">
              <a:extLst>
                <a:ext uri="{FF2B5EF4-FFF2-40B4-BE49-F238E27FC236}">
                  <a16:creationId xmlns:a16="http://schemas.microsoft.com/office/drawing/2014/main" id="{DD207ACC-3928-48F4-ACA1-955274CD297B}"/>
                </a:ext>
              </a:extLst>
            </p:cNvPr>
            <p:cNvSpPr>
              <a:spLocks noChangeAspect="1"/>
            </p:cNvSpPr>
            <p:nvPr/>
          </p:nvSpPr>
          <p:spPr bwMode="auto">
            <a:xfrm rot="10800000">
              <a:off x="679710" y="4006152"/>
              <a:ext cx="338195" cy="467911"/>
            </a:xfrm>
            <a:custGeom>
              <a:avLst/>
              <a:gdLst>
                <a:gd name="T0" fmla="*/ 325000 h 606722"/>
                <a:gd name="T1" fmla="*/ 325000 h 606722"/>
                <a:gd name="T2" fmla="*/ 325000 h 606722"/>
                <a:gd name="T3" fmla="*/ 325000 h 606722"/>
                <a:gd name="T4" fmla="*/ 325000 h 606722"/>
                <a:gd name="T5" fmla="*/ 325000 h 606722"/>
                <a:gd name="T6" fmla="*/ 325000 h 606722"/>
                <a:gd name="T7" fmla="*/ 325000 h 606722"/>
                <a:gd name="T8" fmla="*/ 325000 h 606722"/>
                <a:gd name="T9" fmla="*/ 325000 h 606722"/>
                <a:gd name="T10" fmla="*/ 325000 h 606722"/>
                <a:gd name="T11" fmla="*/ 325000 h 606722"/>
                <a:gd name="T12" fmla="*/ 325000 h 606722"/>
                <a:gd name="T13" fmla="*/ 325000 h 606722"/>
                <a:gd name="T14" fmla="*/ 325000 h 606722"/>
                <a:gd name="T15" fmla="*/ 325000 h 606722"/>
                <a:gd name="T16" fmla="*/ 325000 h 606722"/>
                <a:gd name="T17" fmla="*/ 325000 h 606722"/>
                <a:gd name="T18" fmla="*/ 325000 h 606722"/>
                <a:gd name="T19" fmla="*/ 325000 h 606722"/>
                <a:gd name="T20" fmla="*/ 325000 h 606722"/>
                <a:gd name="T21" fmla="*/ 325000 h 606722"/>
                <a:gd name="T22" fmla="*/ 325000 h 606722"/>
                <a:gd name="T23" fmla="*/ 325000 h 606722"/>
                <a:gd name="T24" fmla="*/ 325000 h 606722"/>
                <a:gd name="T25" fmla="*/ 325000 h 606722"/>
                <a:gd name="T26" fmla="*/ 325000 h 606722"/>
                <a:gd name="T27" fmla="*/ 325000 h 606722"/>
                <a:gd name="T28" fmla="*/ 325000 h 606722"/>
                <a:gd name="T29" fmla="*/ 325000 h 606722"/>
                <a:gd name="T30" fmla="*/ 325000 h 606722"/>
                <a:gd name="T31" fmla="*/ 325000 h 606722"/>
                <a:gd name="T32" fmla="*/ 325000 h 606722"/>
                <a:gd name="T33" fmla="*/ 325000 h 606722"/>
                <a:gd name="T34" fmla="*/ 325000 h 606722"/>
                <a:gd name="T35" fmla="*/ 325000 h 606722"/>
                <a:gd name="T36" fmla="*/ 325000 h 606722"/>
                <a:gd name="T37" fmla="*/ 325000 h 606722"/>
                <a:gd name="T38" fmla="*/ 325000 h 606722"/>
                <a:gd name="T39" fmla="*/ 325000 h 606722"/>
                <a:gd name="T40" fmla="*/ 325000 h 606722"/>
                <a:gd name="T41" fmla="*/ 325000 h 606722"/>
                <a:gd name="T42" fmla="*/ 325000 h 606722"/>
                <a:gd name="T43" fmla="*/ 325000 h 606722"/>
                <a:gd name="T44" fmla="*/ 325000 h 606722"/>
                <a:gd name="T45" fmla="*/ 325000 h 606722"/>
                <a:gd name="T46" fmla="*/ 325000 h 606722"/>
                <a:gd name="T47" fmla="*/ 325000 h 606722"/>
                <a:gd name="T48" fmla="*/ 325000 h 606722"/>
                <a:gd name="T49" fmla="*/ 325000 h 606722"/>
                <a:gd name="T50" fmla="*/ 325000 h 606722"/>
                <a:gd name="T51" fmla="*/ 325000 h 606722"/>
                <a:gd name="T52" fmla="*/ 325000 h 606722"/>
                <a:gd name="T53" fmla="*/ 325000 h 606722"/>
                <a:gd name="T54" fmla="*/ 325000 h 606722"/>
                <a:gd name="T55" fmla="*/ 325000 h 606722"/>
                <a:gd name="T56" fmla="*/ 325000 h 606722"/>
                <a:gd name="T57" fmla="*/ 325000 h 606722"/>
                <a:gd name="T58" fmla="*/ 325000 h 606722"/>
                <a:gd name="T59" fmla="*/ 325000 h 606722"/>
                <a:gd name="T60" fmla="*/ 325000 h 606722"/>
                <a:gd name="T61" fmla="*/ 325000 h 606722"/>
                <a:gd name="T62" fmla="*/ 325000 h 606722"/>
                <a:gd name="T63" fmla="*/ 325000 h 606722"/>
                <a:gd name="T64" fmla="*/ 325000 h 606722"/>
                <a:gd name="T65" fmla="*/ 325000 h 606722"/>
                <a:gd name="T66" fmla="*/ 325000 h 606722"/>
                <a:gd name="T67" fmla="*/ 325000 h 606722"/>
                <a:gd name="T68" fmla="*/ 325000 h 606722"/>
                <a:gd name="T69" fmla="*/ 325000 h 606722"/>
                <a:gd name="T70" fmla="*/ 325000 h 606722"/>
                <a:gd name="T71" fmla="*/ 325000 h 6067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890" h="2619">
                  <a:moveTo>
                    <a:pt x="1879" y="1290"/>
                  </a:moveTo>
                  <a:cubicBezTo>
                    <a:pt x="1815" y="1025"/>
                    <a:pt x="1451" y="817"/>
                    <a:pt x="1241" y="675"/>
                  </a:cubicBezTo>
                  <a:cubicBezTo>
                    <a:pt x="925" y="459"/>
                    <a:pt x="583" y="271"/>
                    <a:pt x="242" y="95"/>
                  </a:cubicBezTo>
                  <a:cubicBezTo>
                    <a:pt x="232" y="0"/>
                    <a:pt x="84" y="2"/>
                    <a:pt x="86" y="101"/>
                  </a:cubicBezTo>
                  <a:cubicBezTo>
                    <a:pt x="88" y="236"/>
                    <a:pt x="87" y="372"/>
                    <a:pt x="84" y="508"/>
                  </a:cubicBezTo>
                  <a:cubicBezTo>
                    <a:pt x="72" y="512"/>
                    <a:pt x="65" y="533"/>
                    <a:pt x="79" y="543"/>
                  </a:cubicBezTo>
                  <a:cubicBezTo>
                    <a:pt x="81" y="544"/>
                    <a:pt x="82" y="545"/>
                    <a:pt x="83" y="546"/>
                  </a:cubicBezTo>
                  <a:cubicBezTo>
                    <a:pt x="66" y="1218"/>
                    <a:pt x="0" y="1895"/>
                    <a:pt x="61" y="2561"/>
                  </a:cubicBezTo>
                  <a:cubicBezTo>
                    <a:pt x="65" y="2603"/>
                    <a:pt x="102" y="2619"/>
                    <a:pt x="131" y="2609"/>
                  </a:cubicBezTo>
                  <a:cubicBezTo>
                    <a:pt x="138" y="2610"/>
                    <a:pt x="145" y="2610"/>
                    <a:pt x="152" y="2607"/>
                  </a:cubicBezTo>
                  <a:cubicBezTo>
                    <a:pt x="490" y="2503"/>
                    <a:pt x="797" y="2292"/>
                    <a:pt x="1078" y="2084"/>
                  </a:cubicBezTo>
                  <a:cubicBezTo>
                    <a:pt x="1327" y="1899"/>
                    <a:pt x="1676" y="1651"/>
                    <a:pt x="1817" y="1363"/>
                  </a:cubicBezTo>
                  <a:cubicBezTo>
                    <a:pt x="1854" y="1365"/>
                    <a:pt x="1890" y="1336"/>
                    <a:pt x="1879" y="1290"/>
                  </a:cubicBezTo>
                  <a:close/>
                  <a:moveTo>
                    <a:pt x="173" y="2488"/>
                  </a:moveTo>
                  <a:cubicBezTo>
                    <a:pt x="180" y="2415"/>
                    <a:pt x="186" y="2342"/>
                    <a:pt x="192" y="2268"/>
                  </a:cubicBezTo>
                  <a:cubicBezTo>
                    <a:pt x="243" y="2314"/>
                    <a:pt x="299" y="2359"/>
                    <a:pt x="359" y="2386"/>
                  </a:cubicBezTo>
                  <a:cubicBezTo>
                    <a:pt x="298" y="2421"/>
                    <a:pt x="236" y="2455"/>
                    <a:pt x="173" y="2488"/>
                  </a:cubicBezTo>
                  <a:close/>
                  <a:moveTo>
                    <a:pt x="411" y="2357"/>
                  </a:moveTo>
                  <a:cubicBezTo>
                    <a:pt x="374" y="2330"/>
                    <a:pt x="334" y="2308"/>
                    <a:pt x="296" y="2283"/>
                  </a:cubicBezTo>
                  <a:cubicBezTo>
                    <a:pt x="262" y="2260"/>
                    <a:pt x="229" y="2233"/>
                    <a:pt x="198" y="2206"/>
                  </a:cubicBezTo>
                  <a:cubicBezTo>
                    <a:pt x="203" y="2135"/>
                    <a:pt x="208" y="2063"/>
                    <a:pt x="213" y="1992"/>
                  </a:cubicBezTo>
                  <a:cubicBezTo>
                    <a:pt x="265" y="2042"/>
                    <a:pt x="318" y="2091"/>
                    <a:pt x="372" y="2138"/>
                  </a:cubicBezTo>
                  <a:cubicBezTo>
                    <a:pt x="420" y="2180"/>
                    <a:pt x="482" y="2246"/>
                    <a:pt x="547" y="2273"/>
                  </a:cubicBezTo>
                  <a:cubicBezTo>
                    <a:pt x="502" y="2302"/>
                    <a:pt x="457" y="2330"/>
                    <a:pt x="411" y="2357"/>
                  </a:cubicBezTo>
                  <a:close/>
                  <a:moveTo>
                    <a:pt x="605" y="2236"/>
                  </a:moveTo>
                  <a:cubicBezTo>
                    <a:pt x="550" y="2174"/>
                    <a:pt x="460" y="2130"/>
                    <a:pt x="396" y="2078"/>
                  </a:cubicBezTo>
                  <a:cubicBezTo>
                    <a:pt x="334" y="2027"/>
                    <a:pt x="275" y="1974"/>
                    <a:pt x="217" y="1920"/>
                  </a:cubicBezTo>
                  <a:cubicBezTo>
                    <a:pt x="220" y="1872"/>
                    <a:pt x="222" y="1823"/>
                    <a:pt x="224" y="1775"/>
                  </a:cubicBezTo>
                  <a:cubicBezTo>
                    <a:pt x="329" y="1848"/>
                    <a:pt x="424" y="1934"/>
                    <a:pt x="518" y="2020"/>
                  </a:cubicBezTo>
                  <a:cubicBezTo>
                    <a:pt x="570" y="2069"/>
                    <a:pt x="626" y="2131"/>
                    <a:pt x="687" y="2182"/>
                  </a:cubicBezTo>
                  <a:cubicBezTo>
                    <a:pt x="660" y="2200"/>
                    <a:pt x="633" y="2219"/>
                    <a:pt x="605" y="2236"/>
                  </a:cubicBezTo>
                  <a:close/>
                  <a:moveTo>
                    <a:pt x="757" y="2134"/>
                  </a:moveTo>
                  <a:cubicBezTo>
                    <a:pt x="685" y="2068"/>
                    <a:pt x="600" y="2009"/>
                    <a:pt x="531" y="1949"/>
                  </a:cubicBezTo>
                  <a:cubicBezTo>
                    <a:pt x="435" y="1866"/>
                    <a:pt x="335" y="1786"/>
                    <a:pt x="227" y="1719"/>
                  </a:cubicBezTo>
                  <a:cubicBezTo>
                    <a:pt x="229" y="1685"/>
                    <a:pt x="230" y="1652"/>
                    <a:pt x="231" y="1618"/>
                  </a:cubicBezTo>
                  <a:cubicBezTo>
                    <a:pt x="370" y="1686"/>
                    <a:pt x="498" y="1774"/>
                    <a:pt x="624" y="1864"/>
                  </a:cubicBezTo>
                  <a:cubicBezTo>
                    <a:pt x="703" y="1921"/>
                    <a:pt x="780" y="1996"/>
                    <a:pt x="863" y="2057"/>
                  </a:cubicBezTo>
                  <a:cubicBezTo>
                    <a:pt x="828" y="2083"/>
                    <a:pt x="793" y="2109"/>
                    <a:pt x="757" y="2134"/>
                  </a:cubicBezTo>
                  <a:close/>
                  <a:moveTo>
                    <a:pt x="1055" y="1908"/>
                  </a:moveTo>
                  <a:cubicBezTo>
                    <a:pt x="1012" y="1944"/>
                    <a:pt x="969" y="1977"/>
                    <a:pt x="925" y="2011"/>
                  </a:cubicBezTo>
                  <a:cubicBezTo>
                    <a:pt x="828" y="1928"/>
                    <a:pt x="703" y="1861"/>
                    <a:pt x="606" y="1794"/>
                  </a:cubicBezTo>
                  <a:cubicBezTo>
                    <a:pt x="487" y="1712"/>
                    <a:pt x="364" y="1636"/>
                    <a:pt x="233" y="1577"/>
                  </a:cubicBezTo>
                  <a:cubicBezTo>
                    <a:pt x="237" y="1488"/>
                    <a:pt x="239" y="1399"/>
                    <a:pt x="242" y="1311"/>
                  </a:cubicBezTo>
                  <a:cubicBezTo>
                    <a:pt x="475" y="1539"/>
                    <a:pt x="770" y="1765"/>
                    <a:pt x="1054" y="1907"/>
                  </a:cubicBezTo>
                  <a:cubicBezTo>
                    <a:pt x="1055" y="1907"/>
                    <a:pt x="1055" y="1907"/>
                    <a:pt x="1056" y="1907"/>
                  </a:cubicBezTo>
                  <a:cubicBezTo>
                    <a:pt x="1056" y="1908"/>
                    <a:pt x="1055" y="1908"/>
                    <a:pt x="1055" y="1908"/>
                  </a:cubicBezTo>
                  <a:close/>
                  <a:moveTo>
                    <a:pt x="1094" y="1874"/>
                  </a:moveTo>
                  <a:cubicBezTo>
                    <a:pt x="1093" y="1870"/>
                    <a:pt x="1091" y="1867"/>
                    <a:pt x="1087" y="1864"/>
                  </a:cubicBezTo>
                  <a:cubicBezTo>
                    <a:pt x="962" y="1756"/>
                    <a:pt x="811" y="1677"/>
                    <a:pt x="674" y="1586"/>
                  </a:cubicBezTo>
                  <a:cubicBezTo>
                    <a:pt x="522" y="1485"/>
                    <a:pt x="380" y="1373"/>
                    <a:pt x="244" y="1253"/>
                  </a:cubicBezTo>
                  <a:cubicBezTo>
                    <a:pt x="247" y="1156"/>
                    <a:pt x="248" y="1060"/>
                    <a:pt x="250" y="964"/>
                  </a:cubicBezTo>
                  <a:cubicBezTo>
                    <a:pt x="574" y="1227"/>
                    <a:pt x="893" y="1508"/>
                    <a:pt x="1237" y="1742"/>
                  </a:cubicBezTo>
                  <a:cubicBezTo>
                    <a:pt x="1191" y="1787"/>
                    <a:pt x="1144" y="1831"/>
                    <a:pt x="1094" y="1874"/>
                  </a:cubicBezTo>
                  <a:close/>
                  <a:moveTo>
                    <a:pt x="1290" y="1689"/>
                  </a:moveTo>
                  <a:cubicBezTo>
                    <a:pt x="960" y="1411"/>
                    <a:pt x="601" y="1155"/>
                    <a:pt x="250" y="900"/>
                  </a:cubicBezTo>
                  <a:cubicBezTo>
                    <a:pt x="251" y="823"/>
                    <a:pt x="251" y="746"/>
                    <a:pt x="251" y="669"/>
                  </a:cubicBezTo>
                  <a:cubicBezTo>
                    <a:pt x="652" y="955"/>
                    <a:pt x="1070" y="1202"/>
                    <a:pt x="1432" y="1544"/>
                  </a:cubicBezTo>
                  <a:cubicBezTo>
                    <a:pt x="1385" y="1592"/>
                    <a:pt x="1338" y="1641"/>
                    <a:pt x="1290" y="1689"/>
                  </a:cubicBezTo>
                  <a:close/>
                  <a:moveTo>
                    <a:pt x="970" y="1062"/>
                  </a:moveTo>
                  <a:cubicBezTo>
                    <a:pt x="735" y="905"/>
                    <a:pt x="488" y="767"/>
                    <a:pt x="251" y="613"/>
                  </a:cubicBezTo>
                  <a:cubicBezTo>
                    <a:pt x="250" y="556"/>
                    <a:pt x="249" y="499"/>
                    <a:pt x="248" y="443"/>
                  </a:cubicBezTo>
                  <a:cubicBezTo>
                    <a:pt x="671" y="775"/>
                    <a:pt x="1123" y="1112"/>
                    <a:pt x="1581" y="1392"/>
                  </a:cubicBezTo>
                  <a:cubicBezTo>
                    <a:pt x="1550" y="1423"/>
                    <a:pt x="1518" y="1455"/>
                    <a:pt x="1487" y="1486"/>
                  </a:cubicBezTo>
                  <a:cubicBezTo>
                    <a:pt x="1361" y="1308"/>
                    <a:pt x="1147" y="1179"/>
                    <a:pt x="970" y="1062"/>
                  </a:cubicBezTo>
                  <a:close/>
                  <a:moveTo>
                    <a:pt x="1646" y="1330"/>
                  </a:moveTo>
                  <a:cubicBezTo>
                    <a:pt x="1397" y="1160"/>
                    <a:pt x="1145" y="993"/>
                    <a:pt x="898" y="820"/>
                  </a:cubicBezTo>
                  <a:cubicBezTo>
                    <a:pt x="688" y="673"/>
                    <a:pt x="478" y="505"/>
                    <a:pt x="248" y="389"/>
                  </a:cubicBezTo>
                  <a:cubicBezTo>
                    <a:pt x="247" y="336"/>
                    <a:pt x="247" y="282"/>
                    <a:pt x="246" y="229"/>
                  </a:cubicBezTo>
                  <a:cubicBezTo>
                    <a:pt x="482" y="374"/>
                    <a:pt x="725" y="510"/>
                    <a:pt x="958" y="663"/>
                  </a:cubicBezTo>
                  <a:cubicBezTo>
                    <a:pt x="1132" y="778"/>
                    <a:pt x="1303" y="898"/>
                    <a:pt x="1465" y="1031"/>
                  </a:cubicBezTo>
                  <a:cubicBezTo>
                    <a:pt x="1553" y="1104"/>
                    <a:pt x="1622" y="1197"/>
                    <a:pt x="1702" y="1278"/>
                  </a:cubicBezTo>
                  <a:cubicBezTo>
                    <a:pt x="1683" y="1295"/>
                    <a:pt x="1665" y="1313"/>
                    <a:pt x="1646" y="13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3980117B-C577-478C-AB89-FAA0B11ED989}"/>
                </a:ext>
              </a:extLst>
            </p:cNvPr>
            <p:cNvSpPr txBox="1"/>
            <p:nvPr/>
          </p:nvSpPr>
          <p:spPr>
            <a:xfrm>
              <a:off x="-3093126" y="4055441"/>
              <a:ext cx="35575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dirty="0"/>
                <a:t>这里是表演的名字以及人物介绍</a:t>
              </a:r>
            </a:p>
          </p:txBody>
        </p:sp>
      </p:grpSp>
      <p:sp>
        <p:nvSpPr>
          <p:cNvPr id="104" name="思想气泡: 云 103">
            <a:extLst>
              <a:ext uri="{FF2B5EF4-FFF2-40B4-BE49-F238E27FC236}">
                <a16:creationId xmlns:a16="http://schemas.microsoft.com/office/drawing/2014/main" id="{E36B1FBC-6ECA-462E-9461-2AAA483F2436}"/>
              </a:ext>
            </a:extLst>
          </p:cNvPr>
          <p:cNvSpPr/>
          <p:nvPr/>
        </p:nvSpPr>
        <p:spPr>
          <a:xfrm rot="21004110" flipH="1">
            <a:off x="7718521" y="822802"/>
            <a:ext cx="3962714" cy="2753972"/>
          </a:xfrm>
          <a:prstGeom prst="cloudCallout">
            <a:avLst>
              <a:gd name="adj1" fmla="val 103341"/>
              <a:gd name="adj2" fmla="val 30015"/>
            </a:avLst>
          </a:prstGeom>
          <a:pattFill prst="wdDnDiag">
            <a:fgClr>
              <a:schemeClr val="accent1">
                <a:lumMod val="60000"/>
                <a:lumOff val="40000"/>
              </a:schemeClr>
            </a:fgClr>
            <a:bgClr>
              <a:schemeClr val="accent1">
                <a:lumMod val="75000"/>
              </a:schemeClr>
            </a:bgClr>
          </a:pattFill>
          <a:ln w="793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思想气泡: 云 8">
            <a:extLst>
              <a:ext uri="{FF2B5EF4-FFF2-40B4-BE49-F238E27FC236}">
                <a16:creationId xmlns:a16="http://schemas.microsoft.com/office/drawing/2014/main" id="{8723D910-E932-43ED-B714-0C1D216895E7}"/>
              </a:ext>
            </a:extLst>
          </p:cNvPr>
          <p:cNvSpPr/>
          <p:nvPr/>
        </p:nvSpPr>
        <p:spPr>
          <a:xfrm rot="21004110" flipH="1">
            <a:off x="7566121" y="670402"/>
            <a:ext cx="3962714" cy="2753972"/>
          </a:xfrm>
          <a:prstGeom prst="cloudCallout">
            <a:avLst>
              <a:gd name="adj1" fmla="val 98010"/>
              <a:gd name="adj2" fmla="val 35103"/>
            </a:avLst>
          </a:prstGeom>
          <a:pattFill prst="lgGrid">
            <a:fgClr>
              <a:schemeClr val="accent2"/>
            </a:fgClr>
            <a:bgClr>
              <a:schemeClr val="bg1"/>
            </a:bgClr>
          </a:pattFill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D1500819-0459-4604-A0BE-C5E2CBEFF496}"/>
              </a:ext>
            </a:extLst>
          </p:cNvPr>
          <p:cNvGrpSpPr/>
          <p:nvPr/>
        </p:nvGrpSpPr>
        <p:grpSpPr>
          <a:xfrm>
            <a:off x="8525468" y="1294717"/>
            <a:ext cx="2348819" cy="1411367"/>
            <a:chOff x="7514880" y="1445277"/>
            <a:chExt cx="2348819" cy="1411367"/>
          </a:xfrm>
        </p:grpSpPr>
        <p:sp>
          <p:nvSpPr>
            <p:cNvPr id="89" name="文本框 88">
              <a:extLst>
                <a:ext uri="{FF2B5EF4-FFF2-40B4-BE49-F238E27FC236}">
                  <a16:creationId xmlns:a16="http://schemas.microsoft.com/office/drawing/2014/main" id="{E83B0B9E-9CEE-4BA3-A3E7-03298A34C240}"/>
                </a:ext>
              </a:extLst>
            </p:cNvPr>
            <p:cNvSpPr txBox="1"/>
            <p:nvPr/>
          </p:nvSpPr>
          <p:spPr>
            <a:xfrm>
              <a:off x="7514880" y="1445277"/>
              <a:ext cx="2329769" cy="135421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zh-CN" altLang="en-US" sz="8800" dirty="0">
                  <a:solidFill>
                    <a:schemeClr val="accent3"/>
                  </a:solidFill>
                  <a:latin typeface="优设标题黑" panose="00000500000000000000" pitchFamily="2" charset="-122"/>
                  <a:ea typeface="优设标题黑" panose="00000500000000000000" pitchFamily="2" charset="-122"/>
                </a:rPr>
                <a:t>表演</a:t>
              </a:r>
            </a:p>
          </p:txBody>
        </p:sp>
        <p:sp>
          <p:nvSpPr>
            <p:cNvPr id="90" name="文本框 89">
              <a:extLst>
                <a:ext uri="{FF2B5EF4-FFF2-40B4-BE49-F238E27FC236}">
                  <a16:creationId xmlns:a16="http://schemas.microsoft.com/office/drawing/2014/main" id="{7B0E5DA6-A06C-4927-90E5-15B45F2C0890}"/>
                </a:ext>
              </a:extLst>
            </p:cNvPr>
            <p:cNvSpPr txBox="1"/>
            <p:nvPr/>
          </p:nvSpPr>
          <p:spPr>
            <a:xfrm>
              <a:off x="7533930" y="1502427"/>
              <a:ext cx="2329769" cy="135421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zh-CN" altLang="en-US" sz="8800" dirty="0">
                  <a:solidFill>
                    <a:schemeClr val="accent2"/>
                  </a:solidFill>
                  <a:latin typeface="优设标题黑" panose="00000500000000000000" pitchFamily="2" charset="-122"/>
                  <a:ea typeface="优设标题黑" panose="00000500000000000000" pitchFamily="2" charset="-122"/>
                </a:rPr>
                <a:t>表演</a:t>
              </a:r>
            </a:p>
          </p:txBody>
        </p:sp>
        <p:sp>
          <p:nvSpPr>
            <p:cNvPr id="108" name="文本框 107">
              <a:extLst>
                <a:ext uri="{FF2B5EF4-FFF2-40B4-BE49-F238E27FC236}">
                  <a16:creationId xmlns:a16="http://schemas.microsoft.com/office/drawing/2014/main" id="{FCD4ECB3-319C-4FC8-9EB5-A33A6AD6C8A9}"/>
                </a:ext>
              </a:extLst>
            </p:cNvPr>
            <p:cNvSpPr txBox="1"/>
            <p:nvPr/>
          </p:nvSpPr>
          <p:spPr>
            <a:xfrm>
              <a:off x="7514880" y="1483377"/>
              <a:ext cx="2329769" cy="135421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zh-CN" altLang="en-US" sz="8800" dirty="0">
                  <a:latin typeface="优设标题黑" panose="00000500000000000000" pitchFamily="2" charset="-122"/>
                  <a:ea typeface="优设标题黑" panose="00000500000000000000" pitchFamily="2" charset="-122"/>
                </a:rPr>
                <a:t>表演</a:t>
              </a:r>
            </a:p>
          </p:txBody>
        </p:sp>
      </p:grpSp>
      <p:grpSp>
        <p:nvGrpSpPr>
          <p:cNvPr id="92" name="组合 91">
            <a:extLst>
              <a:ext uri="{FF2B5EF4-FFF2-40B4-BE49-F238E27FC236}">
                <a16:creationId xmlns:a16="http://schemas.microsoft.com/office/drawing/2014/main" id="{82487673-ECF5-4218-8BD6-9A417B4453E0}"/>
              </a:ext>
            </a:extLst>
          </p:cNvPr>
          <p:cNvGrpSpPr/>
          <p:nvPr/>
        </p:nvGrpSpPr>
        <p:grpSpPr>
          <a:xfrm>
            <a:off x="7517221" y="4867920"/>
            <a:ext cx="4046523" cy="467911"/>
            <a:chOff x="-3028618" y="4006152"/>
            <a:chExt cx="4046523" cy="467911"/>
          </a:xfrm>
        </p:grpSpPr>
        <p:sp>
          <p:nvSpPr>
            <p:cNvPr id="105" name="play-right-triangle-arrow-sketch_59785">
              <a:extLst>
                <a:ext uri="{FF2B5EF4-FFF2-40B4-BE49-F238E27FC236}">
                  <a16:creationId xmlns:a16="http://schemas.microsoft.com/office/drawing/2014/main" id="{571D4427-905C-4989-8448-C6FB1F73CA9C}"/>
                </a:ext>
              </a:extLst>
            </p:cNvPr>
            <p:cNvSpPr>
              <a:spLocks noChangeAspect="1"/>
            </p:cNvSpPr>
            <p:nvPr/>
          </p:nvSpPr>
          <p:spPr bwMode="auto">
            <a:xfrm rot="10800000">
              <a:off x="679710" y="4006152"/>
              <a:ext cx="338195" cy="467911"/>
            </a:xfrm>
            <a:custGeom>
              <a:avLst/>
              <a:gdLst>
                <a:gd name="T0" fmla="*/ 325000 h 606722"/>
                <a:gd name="T1" fmla="*/ 325000 h 606722"/>
                <a:gd name="T2" fmla="*/ 325000 h 606722"/>
                <a:gd name="T3" fmla="*/ 325000 h 606722"/>
                <a:gd name="T4" fmla="*/ 325000 h 606722"/>
                <a:gd name="T5" fmla="*/ 325000 h 606722"/>
                <a:gd name="T6" fmla="*/ 325000 h 606722"/>
                <a:gd name="T7" fmla="*/ 325000 h 606722"/>
                <a:gd name="T8" fmla="*/ 325000 h 606722"/>
                <a:gd name="T9" fmla="*/ 325000 h 606722"/>
                <a:gd name="T10" fmla="*/ 325000 h 606722"/>
                <a:gd name="T11" fmla="*/ 325000 h 606722"/>
                <a:gd name="T12" fmla="*/ 325000 h 606722"/>
                <a:gd name="T13" fmla="*/ 325000 h 606722"/>
                <a:gd name="T14" fmla="*/ 325000 h 606722"/>
                <a:gd name="T15" fmla="*/ 325000 h 606722"/>
                <a:gd name="T16" fmla="*/ 325000 h 606722"/>
                <a:gd name="T17" fmla="*/ 325000 h 606722"/>
                <a:gd name="T18" fmla="*/ 325000 h 606722"/>
                <a:gd name="T19" fmla="*/ 325000 h 606722"/>
                <a:gd name="T20" fmla="*/ 325000 h 606722"/>
                <a:gd name="T21" fmla="*/ 325000 h 606722"/>
                <a:gd name="T22" fmla="*/ 325000 h 606722"/>
                <a:gd name="T23" fmla="*/ 325000 h 606722"/>
                <a:gd name="T24" fmla="*/ 325000 h 606722"/>
                <a:gd name="T25" fmla="*/ 325000 h 606722"/>
                <a:gd name="T26" fmla="*/ 325000 h 606722"/>
                <a:gd name="T27" fmla="*/ 325000 h 606722"/>
                <a:gd name="T28" fmla="*/ 325000 h 606722"/>
                <a:gd name="T29" fmla="*/ 325000 h 606722"/>
                <a:gd name="T30" fmla="*/ 325000 h 606722"/>
                <a:gd name="T31" fmla="*/ 325000 h 606722"/>
                <a:gd name="T32" fmla="*/ 325000 h 606722"/>
                <a:gd name="T33" fmla="*/ 325000 h 606722"/>
                <a:gd name="T34" fmla="*/ 325000 h 606722"/>
                <a:gd name="T35" fmla="*/ 325000 h 606722"/>
                <a:gd name="T36" fmla="*/ 325000 h 606722"/>
                <a:gd name="T37" fmla="*/ 325000 h 606722"/>
                <a:gd name="T38" fmla="*/ 325000 h 606722"/>
                <a:gd name="T39" fmla="*/ 325000 h 606722"/>
                <a:gd name="T40" fmla="*/ 325000 h 606722"/>
                <a:gd name="T41" fmla="*/ 325000 h 606722"/>
                <a:gd name="T42" fmla="*/ 325000 h 606722"/>
                <a:gd name="T43" fmla="*/ 325000 h 606722"/>
                <a:gd name="T44" fmla="*/ 325000 h 606722"/>
                <a:gd name="T45" fmla="*/ 325000 h 606722"/>
                <a:gd name="T46" fmla="*/ 325000 h 606722"/>
                <a:gd name="T47" fmla="*/ 325000 h 606722"/>
                <a:gd name="T48" fmla="*/ 325000 h 606722"/>
                <a:gd name="T49" fmla="*/ 325000 h 606722"/>
                <a:gd name="T50" fmla="*/ 325000 h 606722"/>
                <a:gd name="T51" fmla="*/ 325000 h 606722"/>
                <a:gd name="T52" fmla="*/ 325000 h 606722"/>
                <a:gd name="T53" fmla="*/ 325000 h 606722"/>
                <a:gd name="T54" fmla="*/ 325000 h 606722"/>
                <a:gd name="T55" fmla="*/ 325000 h 606722"/>
                <a:gd name="T56" fmla="*/ 325000 h 606722"/>
                <a:gd name="T57" fmla="*/ 325000 h 606722"/>
                <a:gd name="T58" fmla="*/ 325000 h 606722"/>
                <a:gd name="T59" fmla="*/ 325000 h 606722"/>
                <a:gd name="T60" fmla="*/ 325000 h 606722"/>
                <a:gd name="T61" fmla="*/ 325000 h 606722"/>
                <a:gd name="T62" fmla="*/ 325000 h 606722"/>
                <a:gd name="T63" fmla="*/ 325000 h 606722"/>
                <a:gd name="T64" fmla="*/ 325000 h 606722"/>
                <a:gd name="T65" fmla="*/ 325000 h 606722"/>
                <a:gd name="T66" fmla="*/ 325000 h 606722"/>
                <a:gd name="T67" fmla="*/ 325000 h 606722"/>
                <a:gd name="T68" fmla="*/ 325000 h 606722"/>
                <a:gd name="T69" fmla="*/ 325000 h 606722"/>
                <a:gd name="T70" fmla="*/ 325000 h 606722"/>
                <a:gd name="T71" fmla="*/ 325000 h 6067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890" h="2619">
                  <a:moveTo>
                    <a:pt x="1879" y="1290"/>
                  </a:moveTo>
                  <a:cubicBezTo>
                    <a:pt x="1815" y="1025"/>
                    <a:pt x="1451" y="817"/>
                    <a:pt x="1241" y="675"/>
                  </a:cubicBezTo>
                  <a:cubicBezTo>
                    <a:pt x="925" y="459"/>
                    <a:pt x="583" y="271"/>
                    <a:pt x="242" y="95"/>
                  </a:cubicBezTo>
                  <a:cubicBezTo>
                    <a:pt x="232" y="0"/>
                    <a:pt x="84" y="2"/>
                    <a:pt x="86" y="101"/>
                  </a:cubicBezTo>
                  <a:cubicBezTo>
                    <a:pt x="88" y="236"/>
                    <a:pt x="87" y="372"/>
                    <a:pt x="84" y="508"/>
                  </a:cubicBezTo>
                  <a:cubicBezTo>
                    <a:pt x="72" y="512"/>
                    <a:pt x="65" y="533"/>
                    <a:pt x="79" y="543"/>
                  </a:cubicBezTo>
                  <a:cubicBezTo>
                    <a:pt x="81" y="544"/>
                    <a:pt x="82" y="545"/>
                    <a:pt x="83" y="546"/>
                  </a:cubicBezTo>
                  <a:cubicBezTo>
                    <a:pt x="66" y="1218"/>
                    <a:pt x="0" y="1895"/>
                    <a:pt x="61" y="2561"/>
                  </a:cubicBezTo>
                  <a:cubicBezTo>
                    <a:pt x="65" y="2603"/>
                    <a:pt x="102" y="2619"/>
                    <a:pt x="131" y="2609"/>
                  </a:cubicBezTo>
                  <a:cubicBezTo>
                    <a:pt x="138" y="2610"/>
                    <a:pt x="145" y="2610"/>
                    <a:pt x="152" y="2607"/>
                  </a:cubicBezTo>
                  <a:cubicBezTo>
                    <a:pt x="490" y="2503"/>
                    <a:pt x="797" y="2292"/>
                    <a:pt x="1078" y="2084"/>
                  </a:cubicBezTo>
                  <a:cubicBezTo>
                    <a:pt x="1327" y="1899"/>
                    <a:pt x="1676" y="1651"/>
                    <a:pt x="1817" y="1363"/>
                  </a:cubicBezTo>
                  <a:cubicBezTo>
                    <a:pt x="1854" y="1365"/>
                    <a:pt x="1890" y="1336"/>
                    <a:pt x="1879" y="1290"/>
                  </a:cubicBezTo>
                  <a:close/>
                  <a:moveTo>
                    <a:pt x="173" y="2488"/>
                  </a:moveTo>
                  <a:cubicBezTo>
                    <a:pt x="180" y="2415"/>
                    <a:pt x="186" y="2342"/>
                    <a:pt x="192" y="2268"/>
                  </a:cubicBezTo>
                  <a:cubicBezTo>
                    <a:pt x="243" y="2314"/>
                    <a:pt x="299" y="2359"/>
                    <a:pt x="359" y="2386"/>
                  </a:cubicBezTo>
                  <a:cubicBezTo>
                    <a:pt x="298" y="2421"/>
                    <a:pt x="236" y="2455"/>
                    <a:pt x="173" y="2488"/>
                  </a:cubicBezTo>
                  <a:close/>
                  <a:moveTo>
                    <a:pt x="411" y="2357"/>
                  </a:moveTo>
                  <a:cubicBezTo>
                    <a:pt x="374" y="2330"/>
                    <a:pt x="334" y="2308"/>
                    <a:pt x="296" y="2283"/>
                  </a:cubicBezTo>
                  <a:cubicBezTo>
                    <a:pt x="262" y="2260"/>
                    <a:pt x="229" y="2233"/>
                    <a:pt x="198" y="2206"/>
                  </a:cubicBezTo>
                  <a:cubicBezTo>
                    <a:pt x="203" y="2135"/>
                    <a:pt x="208" y="2063"/>
                    <a:pt x="213" y="1992"/>
                  </a:cubicBezTo>
                  <a:cubicBezTo>
                    <a:pt x="265" y="2042"/>
                    <a:pt x="318" y="2091"/>
                    <a:pt x="372" y="2138"/>
                  </a:cubicBezTo>
                  <a:cubicBezTo>
                    <a:pt x="420" y="2180"/>
                    <a:pt x="482" y="2246"/>
                    <a:pt x="547" y="2273"/>
                  </a:cubicBezTo>
                  <a:cubicBezTo>
                    <a:pt x="502" y="2302"/>
                    <a:pt x="457" y="2330"/>
                    <a:pt x="411" y="2357"/>
                  </a:cubicBezTo>
                  <a:close/>
                  <a:moveTo>
                    <a:pt x="605" y="2236"/>
                  </a:moveTo>
                  <a:cubicBezTo>
                    <a:pt x="550" y="2174"/>
                    <a:pt x="460" y="2130"/>
                    <a:pt x="396" y="2078"/>
                  </a:cubicBezTo>
                  <a:cubicBezTo>
                    <a:pt x="334" y="2027"/>
                    <a:pt x="275" y="1974"/>
                    <a:pt x="217" y="1920"/>
                  </a:cubicBezTo>
                  <a:cubicBezTo>
                    <a:pt x="220" y="1872"/>
                    <a:pt x="222" y="1823"/>
                    <a:pt x="224" y="1775"/>
                  </a:cubicBezTo>
                  <a:cubicBezTo>
                    <a:pt x="329" y="1848"/>
                    <a:pt x="424" y="1934"/>
                    <a:pt x="518" y="2020"/>
                  </a:cubicBezTo>
                  <a:cubicBezTo>
                    <a:pt x="570" y="2069"/>
                    <a:pt x="626" y="2131"/>
                    <a:pt x="687" y="2182"/>
                  </a:cubicBezTo>
                  <a:cubicBezTo>
                    <a:pt x="660" y="2200"/>
                    <a:pt x="633" y="2219"/>
                    <a:pt x="605" y="2236"/>
                  </a:cubicBezTo>
                  <a:close/>
                  <a:moveTo>
                    <a:pt x="757" y="2134"/>
                  </a:moveTo>
                  <a:cubicBezTo>
                    <a:pt x="685" y="2068"/>
                    <a:pt x="600" y="2009"/>
                    <a:pt x="531" y="1949"/>
                  </a:cubicBezTo>
                  <a:cubicBezTo>
                    <a:pt x="435" y="1866"/>
                    <a:pt x="335" y="1786"/>
                    <a:pt x="227" y="1719"/>
                  </a:cubicBezTo>
                  <a:cubicBezTo>
                    <a:pt x="229" y="1685"/>
                    <a:pt x="230" y="1652"/>
                    <a:pt x="231" y="1618"/>
                  </a:cubicBezTo>
                  <a:cubicBezTo>
                    <a:pt x="370" y="1686"/>
                    <a:pt x="498" y="1774"/>
                    <a:pt x="624" y="1864"/>
                  </a:cubicBezTo>
                  <a:cubicBezTo>
                    <a:pt x="703" y="1921"/>
                    <a:pt x="780" y="1996"/>
                    <a:pt x="863" y="2057"/>
                  </a:cubicBezTo>
                  <a:cubicBezTo>
                    <a:pt x="828" y="2083"/>
                    <a:pt x="793" y="2109"/>
                    <a:pt x="757" y="2134"/>
                  </a:cubicBezTo>
                  <a:close/>
                  <a:moveTo>
                    <a:pt x="1055" y="1908"/>
                  </a:moveTo>
                  <a:cubicBezTo>
                    <a:pt x="1012" y="1944"/>
                    <a:pt x="969" y="1977"/>
                    <a:pt x="925" y="2011"/>
                  </a:cubicBezTo>
                  <a:cubicBezTo>
                    <a:pt x="828" y="1928"/>
                    <a:pt x="703" y="1861"/>
                    <a:pt x="606" y="1794"/>
                  </a:cubicBezTo>
                  <a:cubicBezTo>
                    <a:pt x="487" y="1712"/>
                    <a:pt x="364" y="1636"/>
                    <a:pt x="233" y="1577"/>
                  </a:cubicBezTo>
                  <a:cubicBezTo>
                    <a:pt x="237" y="1488"/>
                    <a:pt x="239" y="1399"/>
                    <a:pt x="242" y="1311"/>
                  </a:cubicBezTo>
                  <a:cubicBezTo>
                    <a:pt x="475" y="1539"/>
                    <a:pt x="770" y="1765"/>
                    <a:pt x="1054" y="1907"/>
                  </a:cubicBezTo>
                  <a:cubicBezTo>
                    <a:pt x="1055" y="1907"/>
                    <a:pt x="1055" y="1907"/>
                    <a:pt x="1056" y="1907"/>
                  </a:cubicBezTo>
                  <a:cubicBezTo>
                    <a:pt x="1056" y="1908"/>
                    <a:pt x="1055" y="1908"/>
                    <a:pt x="1055" y="1908"/>
                  </a:cubicBezTo>
                  <a:close/>
                  <a:moveTo>
                    <a:pt x="1094" y="1874"/>
                  </a:moveTo>
                  <a:cubicBezTo>
                    <a:pt x="1093" y="1870"/>
                    <a:pt x="1091" y="1867"/>
                    <a:pt x="1087" y="1864"/>
                  </a:cubicBezTo>
                  <a:cubicBezTo>
                    <a:pt x="962" y="1756"/>
                    <a:pt x="811" y="1677"/>
                    <a:pt x="674" y="1586"/>
                  </a:cubicBezTo>
                  <a:cubicBezTo>
                    <a:pt x="522" y="1485"/>
                    <a:pt x="380" y="1373"/>
                    <a:pt x="244" y="1253"/>
                  </a:cubicBezTo>
                  <a:cubicBezTo>
                    <a:pt x="247" y="1156"/>
                    <a:pt x="248" y="1060"/>
                    <a:pt x="250" y="964"/>
                  </a:cubicBezTo>
                  <a:cubicBezTo>
                    <a:pt x="574" y="1227"/>
                    <a:pt x="893" y="1508"/>
                    <a:pt x="1237" y="1742"/>
                  </a:cubicBezTo>
                  <a:cubicBezTo>
                    <a:pt x="1191" y="1787"/>
                    <a:pt x="1144" y="1831"/>
                    <a:pt x="1094" y="1874"/>
                  </a:cubicBezTo>
                  <a:close/>
                  <a:moveTo>
                    <a:pt x="1290" y="1689"/>
                  </a:moveTo>
                  <a:cubicBezTo>
                    <a:pt x="960" y="1411"/>
                    <a:pt x="601" y="1155"/>
                    <a:pt x="250" y="900"/>
                  </a:cubicBezTo>
                  <a:cubicBezTo>
                    <a:pt x="251" y="823"/>
                    <a:pt x="251" y="746"/>
                    <a:pt x="251" y="669"/>
                  </a:cubicBezTo>
                  <a:cubicBezTo>
                    <a:pt x="652" y="955"/>
                    <a:pt x="1070" y="1202"/>
                    <a:pt x="1432" y="1544"/>
                  </a:cubicBezTo>
                  <a:cubicBezTo>
                    <a:pt x="1385" y="1592"/>
                    <a:pt x="1338" y="1641"/>
                    <a:pt x="1290" y="1689"/>
                  </a:cubicBezTo>
                  <a:close/>
                  <a:moveTo>
                    <a:pt x="970" y="1062"/>
                  </a:moveTo>
                  <a:cubicBezTo>
                    <a:pt x="735" y="905"/>
                    <a:pt x="488" y="767"/>
                    <a:pt x="251" y="613"/>
                  </a:cubicBezTo>
                  <a:cubicBezTo>
                    <a:pt x="250" y="556"/>
                    <a:pt x="249" y="499"/>
                    <a:pt x="248" y="443"/>
                  </a:cubicBezTo>
                  <a:cubicBezTo>
                    <a:pt x="671" y="775"/>
                    <a:pt x="1123" y="1112"/>
                    <a:pt x="1581" y="1392"/>
                  </a:cubicBezTo>
                  <a:cubicBezTo>
                    <a:pt x="1550" y="1423"/>
                    <a:pt x="1518" y="1455"/>
                    <a:pt x="1487" y="1486"/>
                  </a:cubicBezTo>
                  <a:cubicBezTo>
                    <a:pt x="1361" y="1308"/>
                    <a:pt x="1147" y="1179"/>
                    <a:pt x="970" y="1062"/>
                  </a:cubicBezTo>
                  <a:close/>
                  <a:moveTo>
                    <a:pt x="1646" y="1330"/>
                  </a:moveTo>
                  <a:cubicBezTo>
                    <a:pt x="1397" y="1160"/>
                    <a:pt x="1145" y="993"/>
                    <a:pt x="898" y="820"/>
                  </a:cubicBezTo>
                  <a:cubicBezTo>
                    <a:pt x="688" y="673"/>
                    <a:pt x="478" y="505"/>
                    <a:pt x="248" y="389"/>
                  </a:cubicBezTo>
                  <a:cubicBezTo>
                    <a:pt x="247" y="336"/>
                    <a:pt x="247" y="282"/>
                    <a:pt x="246" y="229"/>
                  </a:cubicBezTo>
                  <a:cubicBezTo>
                    <a:pt x="482" y="374"/>
                    <a:pt x="725" y="510"/>
                    <a:pt x="958" y="663"/>
                  </a:cubicBezTo>
                  <a:cubicBezTo>
                    <a:pt x="1132" y="778"/>
                    <a:pt x="1303" y="898"/>
                    <a:pt x="1465" y="1031"/>
                  </a:cubicBezTo>
                  <a:cubicBezTo>
                    <a:pt x="1553" y="1104"/>
                    <a:pt x="1622" y="1197"/>
                    <a:pt x="1702" y="1278"/>
                  </a:cubicBezTo>
                  <a:cubicBezTo>
                    <a:pt x="1683" y="1295"/>
                    <a:pt x="1665" y="1313"/>
                    <a:pt x="1646" y="13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06" name="文本框 105">
              <a:extLst>
                <a:ext uri="{FF2B5EF4-FFF2-40B4-BE49-F238E27FC236}">
                  <a16:creationId xmlns:a16="http://schemas.microsoft.com/office/drawing/2014/main" id="{61E0C242-AEC1-46AA-9269-9933E40F5013}"/>
                </a:ext>
              </a:extLst>
            </p:cNvPr>
            <p:cNvSpPr txBox="1"/>
            <p:nvPr/>
          </p:nvSpPr>
          <p:spPr>
            <a:xfrm>
              <a:off x="-3028618" y="4055441"/>
              <a:ext cx="34930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dirty="0"/>
                <a:t>这里是表演的名字以及人物介绍</a:t>
              </a:r>
            </a:p>
          </p:txBody>
        </p:sp>
      </p:grpSp>
      <p:grpSp>
        <p:nvGrpSpPr>
          <p:cNvPr id="107" name="组合 106">
            <a:extLst>
              <a:ext uri="{FF2B5EF4-FFF2-40B4-BE49-F238E27FC236}">
                <a16:creationId xmlns:a16="http://schemas.microsoft.com/office/drawing/2014/main" id="{F2F3D258-9036-47F1-9382-A05545754374}"/>
              </a:ext>
            </a:extLst>
          </p:cNvPr>
          <p:cNvGrpSpPr/>
          <p:nvPr/>
        </p:nvGrpSpPr>
        <p:grpSpPr>
          <a:xfrm>
            <a:off x="7452713" y="5729689"/>
            <a:ext cx="4111031" cy="467911"/>
            <a:chOff x="-3093126" y="4006152"/>
            <a:chExt cx="4111031" cy="467911"/>
          </a:xfrm>
        </p:grpSpPr>
        <p:sp>
          <p:nvSpPr>
            <p:cNvPr id="112" name="play-right-triangle-arrow-sketch_59785">
              <a:extLst>
                <a:ext uri="{FF2B5EF4-FFF2-40B4-BE49-F238E27FC236}">
                  <a16:creationId xmlns:a16="http://schemas.microsoft.com/office/drawing/2014/main" id="{6C9CD020-2785-404B-94E3-53058D55A23A}"/>
                </a:ext>
              </a:extLst>
            </p:cNvPr>
            <p:cNvSpPr>
              <a:spLocks noChangeAspect="1"/>
            </p:cNvSpPr>
            <p:nvPr/>
          </p:nvSpPr>
          <p:spPr bwMode="auto">
            <a:xfrm rot="10800000">
              <a:off x="679710" y="4006152"/>
              <a:ext cx="338195" cy="467911"/>
            </a:xfrm>
            <a:custGeom>
              <a:avLst/>
              <a:gdLst>
                <a:gd name="T0" fmla="*/ 325000 h 606722"/>
                <a:gd name="T1" fmla="*/ 325000 h 606722"/>
                <a:gd name="T2" fmla="*/ 325000 h 606722"/>
                <a:gd name="T3" fmla="*/ 325000 h 606722"/>
                <a:gd name="T4" fmla="*/ 325000 h 606722"/>
                <a:gd name="T5" fmla="*/ 325000 h 606722"/>
                <a:gd name="T6" fmla="*/ 325000 h 606722"/>
                <a:gd name="T7" fmla="*/ 325000 h 606722"/>
                <a:gd name="T8" fmla="*/ 325000 h 606722"/>
                <a:gd name="T9" fmla="*/ 325000 h 606722"/>
                <a:gd name="T10" fmla="*/ 325000 h 606722"/>
                <a:gd name="T11" fmla="*/ 325000 h 606722"/>
                <a:gd name="T12" fmla="*/ 325000 h 606722"/>
                <a:gd name="T13" fmla="*/ 325000 h 606722"/>
                <a:gd name="T14" fmla="*/ 325000 h 606722"/>
                <a:gd name="T15" fmla="*/ 325000 h 606722"/>
                <a:gd name="T16" fmla="*/ 325000 h 606722"/>
                <a:gd name="T17" fmla="*/ 325000 h 606722"/>
                <a:gd name="T18" fmla="*/ 325000 h 606722"/>
                <a:gd name="T19" fmla="*/ 325000 h 606722"/>
                <a:gd name="T20" fmla="*/ 325000 h 606722"/>
                <a:gd name="T21" fmla="*/ 325000 h 606722"/>
                <a:gd name="T22" fmla="*/ 325000 h 606722"/>
                <a:gd name="T23" fmla="*/ 325000 h 606722"/>
                <a:gd name="T24" fmla="*/ 325000 h 606722"/>
                <a:gd name="T25" fmla="*/ 325000 h 606722"/>
                <a:gd name="T26" fmla="*/ 325000 h 606722"/>
                <a:gd name="T27" fmla="*/ 325000 h 606722"/>
                <a:gd name="T28" fmla="*/ 325000 h 606722"/>
                <a:gd name="T29" fmla="*/ 325000 h 606722"/>
                <a:gd name="T30" fmla="*/ 325000 h 606722"/>
                <a:gd name="T31" fmla="*/ 325000 h 606722"/>
                <a:gd name="T32" fmla="*/ 325000 h 606722"/>
                <a:gd name="T33" fmla="*/ 325000 h 606722"/>
                <a:gd name="T34" fmla="*/ 325000 h 606722"/>
                <a:gd name="T35" fmla="*/ 325000 h 606722"/>
                <a:gd name="T36" fmla="*/ 325000 h 606722"/>
                <a:gd name="T37" fmla="*/ 325000 h 606722"/>
                <a:gd name="T38" fmla="*/ 325000 h 606722"/>
                <a:gd name="T39" fmla="*/ 325000 h 606722"/>
                <a:gd name="T40" fmla="*/ 325000 h 606722"/>
                <a:gd name="T41" fmla="*/ 325000 h 606722"/>
                <a:gd name="T42" fmla="*/ 325000 h 606722"/>
                <a:gd name="T43" fmla="*/ 325000 h 606722"/>
                <a:gd name="T44" fmla="*/ 325000 h 606722"/>
                <a:gd name="T45" fmla="*/ 325000 h 606722"/>
                <a:gd name="T46" fmla="*/ 325000 h 606722"/>
                <a:gd name="T47" fmla="*/ 325000 h 606722"/>
                <a:gd name="T48" fmla="*/ 325000 h 606722"/>
                <a:gd name="T49" fmla="*/ 325000 h 606722"/>
                <a:gd name="T50" fmla="*/ 325000 h 606722"/>
                <a:gd name="T51" fmla="*/ 325000 h 606722"/>
                <a:gd name="T52" fmla="*/ 325000 h 606722"/>
                <a:gd name="T53" fmla="*/ 325000 h 606722"/>
                <a:gd name="T54" fmla="*/ 325000 h 606722"/>
                <a:gd name="T55" fmla="*/ 325000 h 606722"/>
                <a:gd name="T56" fmla="*/ 325000 h 606722"/>
                <a:gd name="T57" fmla="*/ 325000 h 606722"/>
                <a:gd name="T58" fmla="*/ 325000 h 606722"/>
                <a:gd name="T59" fmla="*/ 325000 h 606722"/>
                <a:gd name="T60" fmla="*/ 325000 h 606722"/>
                <a:gd name="T61" fmla="*/ 325000 h 606722"/>
                <a:gd name="T62" fmla="*/ 325000 h 606722"/>
                <a:gd name="T63" fmla="*/ 325000 h 606722"/>
                <a:gd name="T64" fmla="*/ 325000 h 606722"/>
                <a:gd name="T65" fmla="*/ 325000 h 606722"/>
                <a:gd name="T66" fmla="*/ 325000 h 606722"/>
                <a:gd name="T67" fmla="*/ 325000 h 606722"/>
                <a:gd name="T68" fmla="*/ 325000 h 606722"/>
                <a:gd name="T69" fmla="*/ 325000 h 606722"/>
                <a:gd name="T70" fmla="*/ 325000 h 606722"/>
                <a:gd name="T71" fmla="*/ 325000 h 6067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890" h="2619">
                  <a:moveTo>
                    <a:pt x="1879" y="1290"/>
                  </a:moveTo>
                  <a:cubicBezTo>
                    <a:pt x="1815" y="1025"/>
                    <a:pt x="1451" y="817"/>
                    <a:pt x="1241" y="675"/>
                  </a:cubicBezTo>
                  <a:cubicBezTo>
                    <a:pt x="925" y="459"/>
                    <a:pt x="583" y="271"/>
                    <a:pt x="242" y="95"/>
                  </a:cubicBezTo>
                  <a:cubicBezTo>
                    <a:pt x="232" y="0"/>
                    <a:pt x="84" y="2"/>
                    <a:pt x="86" y="101"/>
                  </a:cubicBezTo>
                  <a:cubicBezTo>
                    <a:pt x="88" y="236"/>
                    <a:pt x="87" y="372"/>
                    <a:pt x="84" y="508"/>
                  </a:cubicBezTo>
                  <a:cubicBezTo>
                    <a:pt x="72" y="512"/>
                    <a:pt x="65" y="533"/>
                    <a:pt x="79" y="543"/>
                  </a:cubicBezTo>
                  <a:cubicBezTo>
                    <a:pt x="81" y="544"/>
                    <a:pt x="82" y="545"/>
                    <a:pt x="83" y="546"/>
                  </a:cubicBezTo>
                  <a:cubicBezTo>
                    <a:pt x="66" y="1218"/>
                    <a:pt x="0" y="1895"/>
                    <a:pt x="61" y="2561"/>
                  </a:cubicBezTo>
                  <a:cubicBezTo>
                    <a:pt x="65" y="2603"/>
                    <a:pt x="102" y="2619"/>
                    <a:pt x="131" y="2609"/>
                  </a:cubicBezTo>
                  <a:cubicBezTo>
                    <a:pt x="138" y="2610"/>
                    <a:pt x="145" y="2610"/>
                    <a:pt x="152" y="2607"/>
                  </a:cubicBezTo>
                  <a:cubicBezTo>
                    <a:pt x="490" y="2503"/>
                    <a:pt x="797" y="2292"/>
                    <a:pt x="1078" y="2084"/>
                  </a:cubicBezTo>
                  <a:cubicBezTo>
                    <a:pt x="1327" y="1899"/>
                    <a:pt x="1676" y="1651"/>
                    <a:pt x="1817" y="1363"/>
                  </a:cubicBezTo>
                  <a:cubicBezTo>
                    <a:pt x="1854" y="1365"/>
                    <a:pt x="1890" y="1336"/>
                    <a:pt x="1879" y="1290"/>
                  </a:cubicBezTo>
                  <a:close/>
                  <a:moveTo>
                    <a:pt x="173" y="2488"/>
                  </a:moveTo>
                  <a:cubicBezTo>
                    <a:pt x="180" y="2415"/>
                    <a:pt x="186" y="2342"/>
                    <a:pt x="192" y="2268"/>
                  </a:cubicBezTo>
                  <a:cubicBezTo>
                    <a:pt x="243" y="2314"/>
                    <a:pt x="299" y="2359"/>
                    <a:pt x="359" y="2386"/>
                  </a:cubicBezTo>
                  <a:cubicBezTo>
                    <a:pt x="298" y="2421"/>
                    <a:pt x="236" y="2455"/>
                    <a:pt x="173" y="2488"/>
                  </a:cubicBezTo>
                  <a:close/>
                  <a:moveTo>
                    <a:pt x="411" y="2357"/>
                  </a:moveTo>
                  <a:cubicBezTo>
                    <a:pt x="374" y="2330"/>
                    <a:pt x="334" y="2308"/>
                    <a:pt x="296" y="2283"/>
                  </a:cubicBezTo>
                  <a:cubicBezTo>
                    <a:pt x="262" y="2260"/>
                    <a:pt x="229" y="2233"/>
                    <a:pt x="198" y="2206"/>
                  </a:cubicBezTo>
                  <a:cubicBezTo>
                    <a:pt x="203" y="2135"/>
                    <a:pt x="208" y="2063"/>
                    <a:pt x="213" y="1992"/>
                  </a:cubicBezTo>
                  <a:cubicBezTo>
                    <a:pt x="265" y="2042"/>
                    <a:pt x="318" y="2091"/>
                    <a:pt x="372" y="2138"/>
                  </a:cubicBezTo>
                  <a:cubicBezTo>
                    <a:pt x="420" y="2180"/>
                    <a:pt x="482" y="2246"/>
                    <a:pt x="547" y="2273"/>
                  </a:cubicBezTo>
                  <a:cubicBezTo>
                    <a:pt x="502" y="2302"/>
                    <a:pt x="457" y="2330"/>
                    <a:pt x="411" y="2357"/>
                  </a:cubicBezTo>
                  <a:close/>
                  <a:moveTo>
                    <a:pt x="605" y="2236"/>
                  </a:moveTo>
                  <a:cubicBezTo>
                    <a:pt x="550" y="2174"/>
                    <a:pt x="460" y="2130"/>
                    <a:pt x="396" y="2078"/>
                  </a:cubicBezTo>
                  <a:cubicBezTo>
                    <a:pt x="334" y="2027"/>
                    <a:pt x="275" y="1974"/>
                    <a:pt x="217" y="1920"/>
                  </a:cubicBezTo>
                  <a:cubicBezTo>
                    <a:pt x="220" y="1872"/>
                    <a:pt x="222" y="1823"/>
                    <a:pt x="224" y="1775"/>
                  </a:cubicBezTo>
                  <a:cubicBezTo>
                    <a:pt x="329" y="1848"/>
                    <a:pt x="424" y="1934"/>
                    <a:pt x="518" y="2020"/>
                  </a:cubicBezTo>
                  <a:cubicBezTo>
                    <a:pt x="570" y="2069"/>
                    <a:pt x="626" y="2131"/>
                    <a:pt x="687" y="2182"/>
                  </a:cubicBezTo>
                  <a:cubicBezTo>
                    <a:pt x="660" y="2200"/>
                    <a:pt x="633" y="2219"/>
                    <a:pt x="605" y="2236"/>
                  </a:cubicBezTo>
                  <a:close/>
                  <a:moveTo>
                    <a:pt x="757" y="2134"/>
                  </a:moveTo>
                  <a:cubicBezTo>
                    <a:pt x="685" y="2068"/>
                    <a:pt x="600" y="2009"/>
                    <a:pt x="531" y="1949"/>
                  </a:cubicBezTo>
                  <a:cubicBezTo>
                    <a:pt x="435" y="1866"/>
                    <a:pt x="335" y="1786"/>
                    <a:pt x="227" y="1719"/>
                  </a:cubicBezTo>
                  <a:cubicBezTo>
                    <a:pt x="229" y="1685"/>
                    <a:pt x="230" y="1652"/>
                    <a:pt x="231" y="1618"/>
                  </a:cubicBezTo>
                  <a:cubicBezTo>
                    <a:pt x="370" y="1686"/>
                    <a:pt x="498" y="1774"/>
                    <a:pt x="624" y="1864"/>
                  </a:cubicBezTo>
                  <a:cubicBezTo>
                    <a:pt x="703" y="1921"/>
                    <a:pt x="780" y="1996"/>
                    <a:pt x="863" y="2057"/>
                  </a:cubicBezTo>
                  <a:cubicBezTo>
                    <a:pt x="828" y="2083"/>
                    <a:pt x="793" y="2109"/>
                    <a:pt x="757" y="2134"/>
                  </a:cubicBezTo>
                  <a:close/>
                  <a:moveTo>
                    <a:pt x="1055" y="1908"/>
                  </a:moveTo>
                  <a:cubicBezTo>
                    <a:pt x="1012" y="1944"/>
                    <a:pt x="969" y="1977"/>
                    <a:pt x="925" y="2011"/>
                  </a:cubicBezTo>
                  <a:cubicBezTo>
                    <a:pt x="828" y="1928"/>
                    <a:pt x="703" y="1861"/>
                    <a:pt x="606" y="1794"/>
                  </a:cubicBezTo>
                  <a:cubicBezTo>
                    <a:pt x="487" y="1712"/>
                    <a:pt x="364" y="1636"/>
                    <a:pt x="233" y="1577"/>
                  </a:cubicBezTo>
                  <a:cubicBezTo>
                    <a:pt x="237" y="1488"/>
                    <a:pt x="239" y="1399"/>
                    <a:pt x="242" y="1311"/>
                  </a:cubicBezTo>
                  <a:cubicBezTo>
                    <a:pt x="475" y="1539"/>
                    <a:pt x="770" y="1765"/>
                    <a:pt x="1054" y="1907"/>
                  </a:cubicBezTo>
                  <a:cubicBezTo>
                    <a:pt x="1055" y="1907"/>
                    <a:pt x="1055" y="1907"/>
                    <a:pt x="1056" y="1907"/>
                  </a:cubicBezTo>
                  <a:cubicBezTo>
                    <a:pt x="1056" y="1908"/>
                    <a:pt x="1055" y="1908"/>
                    <a:pt x="1055" y="1908"/>
                  </a:cubicBezTo>
                  <a:close/>
                  <a:moveTo>
                    <a:pt x="1094" y="1874"/>
                  </a:moveTo>
                  <a:cubicBezTo>
                    <a:pt x="1093" y="1870"/>
                    <a:pt x="1091" y="1867"/>
                    <a:pt x="1087" y="1864"/>
                  </a:cubicBezTo>
                  <a:cubicBezTo>
                    <a:pt x="962" y="1756"/>
                    <a:pt x="811" y="1677"/>
                    <a:pt x="674" y="1586"/>
                  </a:cubicBezTo>
                  <a:cubicBezTo>
                    <a:pt x="522" y="1485"/>
                    <a:pt x="380" y="1373"/>
                    <a:pt x="244" y="1253"/>
                  </a:cubicBezTo>
                  <a:cubicBezTo>
                    <a:pt x="247" y="1156"/>
                    <a:pt x="248" y="1060"/>
                    <a:pt x="250" y="964"/>
                  </a:cubicBezTo>
                  <a:cubicBezTo>
                    <a:pt x="574" y="1227"/>
                    <a:pt x="893" y="1508"/>
                    <a:pt x="1237" y="1742"/>
                  </a:cubicBezTo>
                  <a:cubicBezTo>
                    <a:pt x="1191" y="1787"/>
                    <a:pt x="1144" y="1831"/>
                    <a:pt x="1094" y="1874"/>
                  </a:cubicBezTo>
                  <a:close/>
                  <a:moveTo>
                    <a:pt x="1290" y="1689"/>
                  </a:moveTo>
                  <a:cubicBezTo>
                    <a:pt x="960" y="1411"/>
                    <a:pt x="601" y="1155"/>
                    <a:pt x="250" y="900"/>
                  </a:cubicBezTo>
                  <a:cubicBezTo>
                    <a:pt x="251" y="823"/>
                    <a:pt x="251" y="746"/>
                    <a:pt x="251" y="669"/>
                  </a:cubicBezTo>
                  <a:cubicBezTo>
                    <a:pt x="652" y="955"/>
                    <a:pt x="1070" y="1202"/>
                    <a:pt x="1432" y="1544"/>
                  </a:cubicBezTo>
                  <a:cubicBezTo>
                    <a:pt x="1385" y="1592"/>
                    <a:pt x="1338" y="1641"/>
                    <a:pt x="1290" y="1689"/>
                  </a:cubicBezTo>
                  <a:close/>
                  <a:moveTo>
                    <a:pt x="970" y="1062"/>
                  </a:moveTo>
                  <a:cubicBezTo>
                    <a:pt x="735" y="905"/>
                    <a:pt x="488" y="767"/>
                    <a:pt x="251" y="613"/>
                  </a:cubicBezTo>
                  <a:cubicBezTo>
                    <a:pt x="250" y="556"/>
                    <a:pt x="249" y="499"/>
                    <a:pt x="248" y="443"/>
                  </a:cubicBezTo>
                  <a:cubicBezTo>
                    <a:pt x="671" y="775"/>
                    <a:pt x="1123" y="1112"/>
                    <a:pt x="1581" y="1392"/>
                  </a:cubicBezTo>
                  <a:cubicBezTo>
                    <a:pt x="1550" y="1423"/>
                    <a:pt x="1518" y="1455"/>
                    <a:pt x="1487" y="1486"/>
                  </a:cubicBezTo>
                  <a:cubicBezTo>
                    <a:pt x="1361" y="1308"/>
                    <a:pt x="1147" y="1179"/>
                    <a:pt x="970" y="1062"/>
                  </a:cubicBezTo>
                  <a:close/>
                  <a:moveTo>
                    <a:pt x="1646" y="1330"/>
                  </a:moveTo>
                  <a:cubicBezTo>
                    <a:pt x="1397" y="1160"/>
                    <a:pt x="1145" y="993"/>
                    <a:pt x="898" y="820"/>
                  </a:cubicBezTo>
                  <a:cubicBezTo>
                    <a:pt x="688" y="673"/>
                    <a:pt x="478" y="505"/>
                    <a:pt x="248" y="389"/>
                  </a:cubicBezTo>
                  <a:cubicBezTo>
                    <a:pt x="247" y="336"/>
                    <a:pt x="247" y="282"/>
                    <a:pt x="246" y="229"/>
                  </a:cubicBezTo>
                  <a:cubicBezTo>
                    <a:pt x="482" y="374"/>
                    <a:pt x="725" y="510"/>
                    <a:pt x="958" y="663"/>
                  </a:cubicBezTo>
                  <a:cubicBezTo>
                    <a:pt x="1132" y="778"/>
                    <a:pt x="1303" y="898"/>
                    <a:pt x="1465" y="1031"/>
                  </a:cubicBezTo>
                  <a:cubicBezTo>
                    <a:pt x="1553" y="1104"/>
                    <a:pt x="1622" y="1197"/>
                    <a:pt x="1702" y="1278"/>
                  </a:cubicBezTo>
                  <a:cubicBezTo>
                    <a:pt x="1683" y="1295"/>
                    <a:pt x="1665" y="1313"/>
                    <a:pt x="1646" y="13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15" name="文本框 114">
              <a:extLst>
                <a:ext uri="{FF2B5EF4-FFF2-40B4-BE49-F238E27FC236}">
                  <a16:creationId xmlns:a16="http://schemas.microsoft.com/office/drawing/2014/main" id="{057E2B49-CDEA-485A-850A-7B4483AC0248}"/>
                </a:ext>
              </a:extLst>
            </p:cNvPr>
            <p:cNvSpPr txBox="1"/>
            <p:nvPr/>
          </p:nvSpPr>
          <p:spPr>
            <a:xfrm>
              <a:off x="-3093126" y="4055441"/>
              <a:ext cx="35575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dirty="0"/>
                <a:t>这里是表演的名字以及人物介绍</a:t>
              </a:r>
            </a:p>
          </p:txBody>
        </p:sp>
      </p:grpSp>
      <p:grpSp>
        <p:nvGrpSpPr>
          <p:cNvPr id="110" name="组合 109">
            <a:extLst>
              <a:ext uri="{FF2B5EF4-FFF2-40B4-BE49-F238E27FC236}">
                <a16:creationId xmlns:a16="http://schemas.microsoft.com/office/drawing/2014/main" id="{F4859F07-20C3-4578-A1B8-2E8204A07A52}"/>
              </a:ext>
            </a:extLst>
          </p:cNvPr>
          <p:cNvGrpSpPr/>
          <p:nvPr/>
        </p:nvGrpSpPr>
        <p:grpSpPr>
          <a:xfrm>
            <a:off x="-2626890" y="0"/>
            <a:ext cx="17008132" cy="6858000"/>
            <a:chOff x="-2626890" y="0"/>
            <a:chExt cx="17008132" cy="6858000"/>
          </a:xfrm>
        </p:grpSpPr>
        <p:grpSp>
          <p:nvGrpSpPr>
            <p:cNvPr id="111" name="组合 110">
              <a:extLst>
                <a:ext uri="{FF2B5EF4-FFF2-40B4-BE49-F238E27FC236}">
                  <a16:creationId xmlns:a16="http://schemas.microsoft.com/office/drawing/2014/main" id="{F295ADF4-E4EB-4540-ADC0-914F178E0D2E}"/>
                </a:ext>
              </a:extLst>
            </p:cNvPr>
            <p:cNvGrpSpPr/>
            <p:nvPr/>
          </p:nvGrpSpPr>
          <p:grpSpPr>
            <a:xfrm>
              <a:off x="-1270989" y="0"/>
              <a:ext cx="15652231" cy="360000"/>
              <a:chOff x="-410153" y="0"/>
              <a:chExt cx="15652231" cy="360000"/>
            </a:xfrm>
          </p:grpSpPr>
          <p:sp>
            <p:nvSpPr>
              <p:cNvPr id="137" name="矩形 136">
                <a:extLst>
                  <a:ext uri="{FF2B5EF4-FFF2-40B4-BE49-F238E27FC236}">
                    <a16:creationId xmlns:a16="http://schemas.microsoft.com/office/drawing/2014/main" id="{A8DFBBBD-0EBA-41A4-816E-E4CBAA6EF042}"/>
                  </a:ext>
                </a:extLst>
              </p:cNvPr>
              <p:cNvSpPr/>
              <p:nvPr/>
            </p:nvSpPr>
            <p:spPr>
              <a:xfrm>
                <a:off x="-410153" y="0"/>
                <a:ext cx="15516000" cy="360000"/>
              </a:xfrm>
              <a:prstGeom prst="rect">
                <a:avLst/>
              </a:prstGeom>
              <a:solidFill>
                <a:schemeClr val="accent2"/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138" name="组合 137">
                <a:extLst>
                  <a:ext uri="{FF2B5EF4-FFF2-40B4-BE49-F238E27FC236}">
                    <a16:creationId xmlns:a16="http://schemas.microsoft.com/office/drawing/2014/main" id="{1D3CE02D-9F15-42C4-9D4C-3FBB17FAE753}"/>
                  </a:ext>
                </a:extLst>
              </p:cNvPr>
              <p:cNvGrpSpPr/>
              <p:nvPr/>
            </p:nvGrpSpPr>
            <p:grpSpPr>
              <a:xfrm>
                <a:off x="0" y="36000"/>
                <a:ext cx="2009054" cy="288000"/>
                <a:chOff x="0" y="36000"/>
                <a:chExt cx="2009054" cy="288000"/>
              </a:xfrm>
            </p:grpSpPr>
            <p:sp>
              <p:nvSpPr>
                <p:cNvPr id="157" name="平行四边形 156">
                  <a:extLst>
                    <a:ext uri="{FF2B5EF4-FFF2-40B4-BE49-F238E27FC236}">
                      <a16:creationId xmlns:a16="http://schemas.microsoft.com/office/drawing/2014/main" id="{751F2F20-E80C-4112-9210-C14E3176C377}"/>
                    </a:ext>
                  </a:extLst>
                </p:cNvPr>
                <p:cNvSpPr/>
                <p:nvPr/>
              </p:nvSpPr>
              <p:spPr>
                <a:xfrm>
                  <a:off x="1649054" y="36000"/>
                  <a:ext cx="360000" cy="288000"/>
                </a:xfrm>
                <a:prstGeom prst="parallelogram">
                  <a:avLst>
                    <a:gd name="adj" fmla="val 42756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58" name="文本框 157">
                  <a:extLst>
                    <a:ext uri="{FF2B5EF4-FFF2-40B4-BE49-F238E27FC236}">
                      <a16:creationId xmlns:a16="http://schemas.microsoft.com/office/drawing/2014/main" id="{B93E7628-0E9A-40C0-A8F0-FB30663008F3}"/>
                    </a:ext>
                  </a:extLst>
                </p:cNvPr>
                <p:cNvSpPr txBox="1"/>
                <p:nvPr/>
              </p:nvSpPr>
              <p:spPr>
                <a:xfrm>
                  <a:off x="0" y="56890"/>
                  <a:ext cx="1512823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US" altLang="zh-CN" sz="1600" b="1" i="1" dirty="0"/>
                    <a:t>hip-hop     </a:t>
                  </a:r>
                  <a:r>
                    <a:rPr lang="zh-CN" altLang="en-US" sz="1600" b="1" i="1" dirty="0"/>
                    <a:t>表演</a:t>
                  </a:r>
                </a:p>
              </p:txBody>
            </p:sp>
          </p:grpSp>
          <p:grpSp>
            <p:nvGrpSpPr>
              <p:cNvPr id="139" name="组合 138">
                <a:extLst>
                  <a:ext uri="{FF2B5EF4-FFF2-40B4-BE49-F238E27FC236}">
                    <a16:creationId xmlns:a16="http://schemas.microsoft.com/office/drawing/2014/main" id="{BCD20363-3C51-447F-88D1-79092D994187}"/>
                  </a:ext>
                </a:extLst>
              </p:cNvPr>
              <p:cNvGrpSpPr/>
              <p:nvPr/>
            </p:nvGrpSpPr>
            <p:grpSpPr>
              <a:xfrm>
                <a:off x="2205504" y="36000"/>
                <a:ext cx="2009054" cy="288000"/>
                <a:chOff x="0" y="36000"/>
                <a:chExt cx="2009054" cy="288000"/>
              </a:xfrm>
            </p:grpSpPr>
            <p:sp>
              <p:nvSpPr>
                <p:cNvPr id="155" name="平行四边形 154">
                  <a:extLst>
                    <a:ext uri="{FF2B5EF4-FFF2-40B4-BE49-F238E27FC236}">
                      <a16:creationId xmlns:a16="http://schemas.microsoft.com/office/drawing/2014/main" id="{083AB9E2-A1F7-4E9B-90E5-15E7F7E37FDA}"/>
                    </a:ext>
                  </a:extLst>
                </p:cNvPr>
                <p:cNvSpPr/>
                <p:nvPr/>
              </p:nvSpPr>
              <p:spPr>
                <a:xfrm>
                  <a:off x="1649054" y="36000"/>
                  <a:ext cx="360000" cy="288000"/>
                </a:xfrm>
                <a:prstGeom prst="parallelogram">
                  <a:avLst>
                    <a:gd name="adj" fmla="val 42756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56" name="文本框 155">
                  <a:extLst>
                    <a:ext uri="{FF2B5EF4-FFF2-40B4-BE49-F238E27FC236}">
                      <a16:creationId xmlns:a16="http://schemas.microsoft.com/office/drawing/2014/main" id="{8FBAF6EE-FA9C-4352-9A99-D7400078E2F0}"/>
                    </a:ext>
                  </a:extLst>
                </p:cNvPr>
                <p:cNvSpPr txBox="1"/>
                <p:nvPr/>
              </p:nvSpPr>
              <p:spPr>
                <a:xfrm>
                  <a:off x="0" y="56890"/>
                  <a:ext cx="1512823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US" altLang="zh-CN" sz="1600" b="1" i="1" dirty="0"/>
                    <a:t>hip-hop     </a:t>
                  </a:r>
                  <a:r>
                    <a:rPr lang="zh-CN" altLang="en-US" sz="1600" b="1" i="1" dirty="0"/>
                    <a:t>表演</a:t>
                  </a:r>
                  <a:r>
                    <a:rPr lang="en-US" altLang="zh-CN" sz="1600" b="1" i="1" dirty="0"/>
                    <a:t>  </a:t>
                  </a:r>
                  <a:endParaRPr lang="zh-CN" altLang="en-US" sz="1600" b="1" i="1" dirty="0"/>
                </a:p>
              </p:txBody>
            </p:sp>
          </p:grpSp>
          <p:grpSp>
            <p:nvGrpSpPr>
              <p:cNvPr id="140" name="组合 139">
                <a:extLst>
                  <a:ext uri="{FF2B5EF4-FFF2-40B4-BE49-F238E27FC236}">
                    <a16:creationId xmlns:a16="http://schemas.microsoft.com/office/drawing/2014/main" id="{CD8A8509-C7F1-48FB-8128-457E16C56681}"/>
                  </a:ext>
                </a:extLst>
              </p:cNvPr>
              <p:cNvGrpSpPr/>
              <p:nvPr/>
            </p:nvGrpSpPr>
            <p:grpSpPr>
              <a:xfrm>
                <a:off x="4411008" y="36000"/>
                <a:ext cx="2009054" cy="288000"/>
                <a:chOff x="0" y="36000"/>
                <a:chExt cx="2009054" cy="288000"/>
              </a:xfrm>
            </p:grpSpPr>
            <p:sp>
              <p:nvSpPr>
                <p:cNvPr id="153" name="平行四边形 152">
                  <a:extLst>
                    <a:ext uri="{FF2B5EF4-FFF2-40B4-BE49-F238E27FC236}">
                      <a16:creationId xmlns:a16="http://schemas.microsoft.com/office/drawing/2014/main" id="{23AE4CCB-B176-4442-9DE7-CC9307A0796F}"/>
                    </a:ext>
                  </a:extLst>
                </p:cNvPr>
                <p:cNvSpPr/>
                <p:nvPr/>
              </p:nvSpPr>
              <p:spPr>
                <a:xfrm>
                  <a:off x="1649054" y="36000"/>
                  <a:ext cx="360000" cy="288000"/>
                </a:xfrm>
                <a:prstGeom prst="parallelogram">
                  <a:avLst>
                    <a:gd name="adj" fmla="val 42756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54" name="文本框 153">
                  <a:extLst>
                    <a:ext uri="{FF2B5EF4-FFF2-40B4-BE49-F238E27FC236}">
                      <a16:creationId xmlns:a16="http://schemas.microsoft.com/office/drawing/2014/main" id="{05E6FF31-19F8-4E7B-99BD-37B5A9D8E921}"/>
                    </a:ext>
                  </a:extLst>
                </p:cNvPr>
                <p:cNvSpPr txBox="1"/>
                <p:nvPr/>
              </p:nvSpPr>
              <p:spPr>
                <a:xfrm>
                  <a:off x="0" y="56890"/>
                  <a:ext cx="1512823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US" altLang="zh-CN" sz="1600" b="1" i="1" dirty="0"/>
                    <a:t>hip-hop     </a:t>
                  </a:r>
                  <a:r>
                    <a:rPr lang="zh-CN" altLang="en-US" sz="1600" b="1" i="1" dirty="0"/>
                    <a:t>表演</a:t>
                  </a:r>
                  <a:r>
                    <a:rPr lang="en-US" altLang="zh-CN" sz="1600" b="1" i="1" dirty="0"/>
                    <a:t>  </a:t>
                  </a:r>
                  <a:endParaRPr lang="zh-CN" altLang="en-US" sz="1600" b="1" i="1" dirty="0"/>
                </a:p>
              </p:txBody>
            </p:sp>
          </p:grpSp>
          <p:grpSp>
            <p:nvGrpSpPr>
              <p:cNvPr id="141" name="组合 140">
                <a:extLst>
                  <a:ext uri="{FF2B5EF4-FFF2-40B4-BE49-F238E27FC236}">
                    <a16:creationId xmlns:a16="http://schemas.microsoft.com/office/drawing/2014/main" id="{73101EAF-4C87-4F07-9B9E-7F217294468D}"/>
                  </a:ext>
                </a:extLst>
              </p:cNvPr>
              <p:cNvGrpSpPr/>
              <p:nvPr/>
            </p:nvGrpSpPr>
            <p:grpSpPr>
              <a:xfrm>
                <a:off x="6616512" y="36000"/>
                <a:ext cx="2009054" cy="288000"/>
                <a:chOff x="0" y="36000"/>
                <a:chExt cx="2009054" cy="288000"/>
              </a:xfrm>
            </p:grpSpPr>
            <p:sp>
              <p:nvSpPr>
                <p:cNvPr id="151" name="平行四边形 150">
                  <a:extLst>
                    <a:ext uri="{FF2B5EF4-FFF2-40B4-BE49-F238E27FC236}">
                      <a16:creationId xmlns:a16="http://schemas.microsoft.com/office/drawing/2014/main" id="{F70F430C-BC0D-469D-81D6-277E341C8539}"/>
                    </a:ext>
                  </a:extLst>
                </p:cNvPr>
                <p:cNvSpPr/>
                <p:nvPr/>
              </p:nvSpPr>
              <p:spPr>
                <a:xfrm>
                  <a:off x="1649054" y="36000"/>
                  <a:ext cx="360000" cy="288000"/>
                </a:xfrm>
                <a:prstGeom prst="parallelogram">
                  <a:avLst>
                    <a:gd name="adj" fmla="val 42756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52" name="文本框 151">
                  <a:extLst>
                    <a:ext uri="{FF2B5EF4-FFF2-40B4-BE49-F238E27FC236}">
                      <a16:creationId xmlns:a16="http://schemas.microsoft.com/office/drawing/2014/main" id="{3643DE06-F19E-4B5C-9659-A2DA6D91C986}"/>
                    </a:ext>
                  </a:extLst>
                </p:cNvPr>
                <p:cNvSpPr txBox="1"/>
                <p:nvPr/>
              </p:nvSpPr>
              <p:spPr>
                <a:xfrm>
                  <a:off x="0" y="56890"/>
                  <a:ext cx="1512823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US" altLang="zh-CN" sz="1600" b="1" i="1" dirty="0"/>
                    <a:t>hip-hop     </a:t>
                  </a:r>
                  <a:r>
                    <a:rPr lang="zh-CN" altLang="en-US" sz="1600" b="1" i="1" dirty="0"/>
                    <a:t>表演</a:t>
                  </a:r>
                </a:p>
              </p:txBody>
            </p:sp>
          </p:grpSp>
          <p:grpSp>
            <p:nvGrpSpPr>
              <p:cNvPr id="142" name="组合 141">
                <a:extLst>
                  <a:ext uri="{FF2B5EF4-FFF2-40B4-BE49-F238E27FC236}">
                    <a16:creationId xmlns:a16="http://schemas.microsoft.com/office/drawing/2014/main" id="{1E23E14F-B4B0-49BA-BD96-AF4159108908}"/>
                  </a:ext>
                </a:extLst>
              </p:cNvPr>
              <p:cNvGrpSpPr/>
              <p:nvPr/>
            </p:nvGrpSpPr>
            <p:grpSpPr>
              <a:xfrm>
                <a:off x="8822016" y="36000"/>
                <a:ext cx="2009054" cy="288000"/>
                <a:chOff x="0" y="36000"/>
                <a:chExt cx="2009054" cy="288000"/>
              </a:xfrm>
            </p:grpSpPr>
            <p:sp>
              <p:nvSpPr>
                <p:cNvPr id="149" name="平行四边形 148">
                  <a:extLst>
                    <a:ext uri="{FF2B5EF4-FFF2-40B4-BE49-F238E27FC236}">
                      <a16:creationId xmlns:a16="http://schemas.microsoft.com/office/drawing/2014/main" id="{35D05560-C9AF-4114-BB6E-21CB33ACD3B1}"/>
                    </a:ext>
                  </a:extLst>
                </p:cNvPr>
                <p:cNvSpPr/>
                <p:nvPr/>
              </p:nvSpPr>
              <p:spPr>
                <a:xfrm>
                  <a:off x="1649054" y="36000"/>
                  <a:ext cx="360000" cy="288000"/>
                </a:xfrm>
                <a:prstGeom prst="parallelogram">
                  <a:avLst>
                    <a:gd name="adj" fmla="val 42756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50" name="文本框 149">
                  <a:extLst>
                    <a:ext uri="{FF2B5EF4-FFF2-40B4-BE49-F238E27FC236}">
                      <a16:creationId xmlns:a16="http://schemas.microsoft.com/office/drawing/2014/main" id="{9BC7F298-D599-4F57-8AC4-0C123BB1AEB8}"/>
                    </a:ext>
                  </a:extLst>
                </p:cNvPr>
                <p:cNvSpPr txBox="1"/>
                <p:nvPr/>
              </p:nvSpPr>
              <p:spPr>
                <a:xfrm>
                  <a:off x="0" y="56890"/>
                  <a:ext cx="1512823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US" altLang="zh-CN" sz="1600" b="1" i="1" dirty="0"/>
                    <a:t>hip-hop     </a:t>
                  </a:r>
                  <a:r>
                    <a:rPr lang="zh-CN" altLang="en-US" sz="1600" b="1" i="1" dirty="0"/>
                    <a:t>表演</a:t>
                  </a:r>
                  <a:r>
                    <a:rPr lang="en-US" altLang="zh-CN" sz="1600" b="1" i="1" dirty="0"/>
                    <a:t>  </a:t>
                  </a:r>
                  <a:endParaRPr lang="zh-CN" altLang="en-US" sz="1600" b="1" i="1" dirty="0"/>
                </a:p>
              </p:txBody>
            </p:sp>
          </p:grpSp>
          <p:grpSp>
            <p:nvGrpSpPr>
              <p:cNvPr id="143" name="组合 142">
                <a:extLst>
                  <a:ext uri="{FF2B5EF4-FFF2-40B4-BE49-F238E27FC236}">
                    <a16:creationId xmlns:a16="http://schemas.microsoft.com/office/drawing/2014/main" id="{F6DAEA66-CCD8-44BB-9E3B-38D0EBDD78BB}"/>
                  </a:ext>
                </a:extLst>
              </p:cNvPr>
              <p:cNvGrpSpPr/>
              <p:nvPr/>
            </p:nvGrpSpPr>
            <p:grpSpPr>
              <a:xfrm>
                <a:off x="11027520" y="36000"/>
                <a:ext cx="2009054" cy="288000"/>
                <a:chOff x="0" y="36000"/>
                <a:chExt cx="2009054" cy="288000"/>
              </a:xfrm>
            </p:grpSpPr>
            <p:sp>
              <p:nvSpPr>
                <p:cNvPr id="147" name="平行四边形 146">
                  <a:extLst>
                    <a:ext uri="{FF2B5EF4-FFF2-40B4-BE49-F238E27FC236}">
                      <a16:creationId xmlns:a16="http://schemas.microsoft.com/office/drawing/2014/main" id="{D31109A0-7BEB-46BA-AE56-2D9697311EFC}"/>
                    </a:ext>
                  </a:extLst>
                </p:cNvPr>
                <p:cNvSpPr/>
                <p:nvPr/>
              </p:nvSpPr>
              <p:spPr>
                <a:xfrm>
                  <a:off x="1649054" y="36000"/>
                  <a:ext cx="360000" cy="288000"/>
                </a:xfrm>
                <a:prstGeom prst="parallelogram">
                  <a:avLst>
                    <a:gd name="adj" fmla="val 42756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48" name="文本框 147">
                  <a:extLst>
                    <a:ext uri="{FF2B5EF4-FFF2-40B4-BE49-F238E27FC236}">
                      <a16:creationId xmlns:a16="http://schemas.microsoft.com/office/drawing/2014/main" id="{2C5DC05C-AF48-4D3F-AD13-6B752504C125}"/>
                    </a:ext>
                  </a:extLst>
                </p:cNvPr>
                <p:cNvSpPr txBox="1"/>
                <p:nvPr/>
              </p:nvSpPr>
              <p:spPr>
                <a:xfrm>
                  <a:off x="0" y="56890"/>
                  <a:ext cx="1512823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US" altLang="zh-CN" sz="1600" b="1" i="1" dirty="0"/>
                    <a:t>hip-hop     </a:t>
                  </a:r>
                  <a:r>
                    <a:rPr lang="zh-CN" altLang="en-US" sz="1600" b="1" i="1" dirty="0"/>
                    <a:t>表演</a:t>
                  </a:r>
                  <a:r>
                    <a:rPr lang="en-US" altLang="zh-CN" sz="1600" b="1" i="1" dirty="0"/>
                    <a:t> </a:t>
                  </a:r>
                  <a:endParaRPr lang="zh-CN" altLang="en-US" sz="1600" b="1" i="1" dirty="0"/>
                </a:p>
              </p:txBody>
            </p:sp>
          </p:grpSp>
          <p:grpSp>
            <p:nvGrpSpPr>
              <p:cNvPr id="144" name="组合 143">
                <a:extLst>
                  <a:ext uri="{FF2B5EF4-FFF2-40B4-BE49-F238E27FC236}">
                    <a16:creationId xmlns:a16="http://schemas.microsoft.com/office/drawing/2014/main" id="{D5C95368-8FE7-4548-A8AB-119F36257D55}"/>
                  </a:ext>
                </a:extLst>
              </p:cNvPr>
              <p:cNvGrpSpPr/>
              <p:nvPr/>
            </p:nvGrpSpPr>
            <p:grpSpPr>
              <a:xfrm>
                <a:off x="13233024" y="36000"/>
                <a:ext cx="2009054" cy="288000"/>
                <a:chOff x="0" y="36000"/>
                <a:chExt cx="2009054" cy="288000"/>
              </a:xfrm>
            </p:grpSpPr>
            <p:sp>
              <p:nvSpPr>
                <p:cNvPr id="145" name="平行四边形 144">
                  <a:extLst>
                    <a:ext uri="{FF2B5EF4-FFF2-40B4-BE49-F238E27FC236}">
                      <a16:creationId xmlns:a16="http://schemas.microsoft.com/office/drawing/2014/main" id="{52F1206C-1684-41E9-8204-6BA0A10463A7}"/>
                    </a:ext>
                  </a:extLst>
                </p:cNvPr>
                <p:cNvSpPr/>
                <p:nvPr/>
              </p:nvSpPr>
              <p:spPr>
                <a:xfrm>
                  <a:off x="1649054" y="36000"/>
                  <a:ext cx="360000" cy="288000"/>
                </a:xfrm>
                <a:prstGeom prst="parallelogram">
                  <a:avLst>
                    <a:gd name="adj" fmla="val 42756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46" name="文本框 145">
                  <a:extLst>
                    <a:ext uri="{FF2B5EF4-FFF2-40B4-BE49-F238E27FC236}">
                      <a16:creationId xmlns:a16="http://schemas.microsoft.com/office/drawing/2014/main" id="{75DA606E-7AAD-4419-8EDE-A95E3EA6D099}"/>
                    </a:ext>
                  </a:extLst>
                </p:cNvPr>
                <p:cNvSpPr txBox="1"/>
                <p:nvPr/>
              </p:nvSpPr>
              <p:spPr>
                <a:xfrm>
                  <a:off x="0" y="56890"/>
                  <a:ext cx="1512823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US" altLang="zh-CN" sz="1600" b="1" i="1" dirty="0"/>
                    <a:t>hip-hop     </a:t>
                  </a:r>
                  <a:r>
                    <a:rPr lang="zh-CN" altLang="en-US" sz="1600" b="1" i="1" dirty="0"/>
                    <a:t>表演</a:t>
                  </a:r>
                </a:p>
              </p:txBody>
            </p:sp>
          </p:grpSp>
        </p:grpSp>
        <p:grpSp>
          <p:nvGrpSpPr>
            <p:cNvPr id="113" name="组合 112">
              <a:extLst>
                <a:ext uri="{FF2B5EF4-FFF2-40B4-BE49-F238E27FC236}">
                  <a16:creationId xmlns:a16="http://schemas.microsoft.com/office/drawing/2014/main" id="{BB49A8D5-F84E-40CD-892E-F567082639F3}"/>
                </a:ext>
              </a:extLst>
            </p:cNvPr>
            <p:cNvGrpSpPr/>
            <p:nvPr/>
          </p:nvGrpSpPr>
          <p:grpSpPr>
            <a:xfrm>
              <a:off x="-2626890" y="6498000"/>
              <a:ext cx="15652231" cy="360000"/>
              <a:chOff x="-410153" y="0"/>
              <a:chExt cx="15652231" cy="360000"/>
            </a:xfrm>
          </p:grpSpPr>
          <p:sp>
            <p:nvSpPr>
              <p:cNvPr id="114" name="矩形 113">
                <a:extLst>
                  <a:ext uri="{FF2B5EF4-FFF2-40B4-BE49-F238E27FC236}">
                    <a16:creationId xmlns:a16="http://schemas.microsoft.com/office/drawing/2014/main" id="{95694814-F2B7-4500-AB85-87B78302D280}"/>
                  </a:ext>
                </a:extLst>
              </p:cNvPr>
              <p:cNvSpPr/>
              <p:nvPr/>
            </p:nvSpPr>
            <p:spPr>
              <a:xfrm>
                <a:off x="-410153" y="0"/>
                <a:ext cx="15516000" cy="360000"/>
              </a:xfrm>
              <a:prstGeom prst="rect">
                <a:avLst/>
              </a:prstGeom>
              <a:solidFill>
                <a:schemeClr val="accent2"/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116" name="组合 115">
                <a:extLst>
                  <a:ext uri="{FF2B5EF4-FFF2-40B4-BE49-F238E27FC236}">
                    <a16:creationId xmlns:a16="http://schemas.microsoft.com/office/drawing/2014/main" id="{CB4967ED-28F6-43A6-827D-79575834A59A}"/>
                  </a:ext>
                </a:extLst>
              </p:cNvPr>
              <p:cNvGrpSpPr/>
              <p:nvPr/>
            </p:nvGrpSpPr>
            <p:grpSpPr>
              <a:xfrm>
                <a:off x="0" y="36000"/>
                <a:ext cx="2009054" cy="288000"/>
                <a:chOff x="0" y="36000"/>
                <a:chExt cx="2009054" cy="288000"/>
              </a:xfrm>
            </p:grpSpPr>
            <p:sp>
              <p:nvSpPr>
                <p:cNvPr id="135" name="平行四边形 134">
                  <a:extLst>
                    <a:ext uri="{FF2B5EF4-FFF2-40B4-BE49-F238E27FC236}">
                      <a16:creationId xmlns:a16="http://schemas.microsoft.com/office/drawing/2014/main" id="{D81D1203-7585-44EC-BBDE-7B7DF515ADF0}"/>
                    </a:ext>
                  </a:extLst>
                </p:cNvPr>
                <p:cNvSpPr/>
                <p:nvPr/>
              </p:nvSpPr>
              <p:spPr>
                <a:xfrm>
                  <a:off x="1649054" y="36000"/>
                  <a:ext cx="360000" cy="288000"/>
                </a:xfrm>
                <a:prstGeom prst="parallelogram">
                  <a:avLst>
                    <a:gd name="adj" fmla="val 42756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36" name="文本框 135">
                  <a:extLst>
                    <a:ext uri="{FF2B5EF4-FFF2-40B4-BE49-F238E27FC236}">
                      <a16:creationId xmlns:a16="http://schemas.microsoft.com/office/drawing/2014/main" id="{C000D1D2-A31D-4ED3-9CFA-C7F9FFB4EAC5}"/>
                    </a:ext>
                  </a:extLst>
                </p:cNvPr>
                <p:cNvSpPr txBox="1"/>
                <p:nvPr/>
              </p:nvSpPr>
              <p:spPr>
                <a:xfrm>
                  <a:off x="0" y="56890"/>
                  <a:ext cx="1512823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US" altLang="zh-CN" sz="1600" b="1" i="1" dirty="0"/>
                    <a:t>hip-hop     </a:t>
                  </a:r>
                  <a:r>
                    <a:rPr lang="zh-CN" altLang="en-US" sz="1600" b="1" i="1" dirty="0"/>
                    <a:t>表演</a:t>
                  </a:r>
                  <a:r>
                    <a:rPr lang="en-US" altLang="zh-CN" sz="1600" b="1" i="1" dirty="0"/>
                    <a:t> </a:t>
                  </a:r>
                  <a:endParaRPr lang="zh-CN" altLang="en-US" sz="1600" b="1" i="1" dirty="0"/>
                </a:p>
              </p:txBody>
            </p:sp>
          </p:grpSp>
          <p:grpSp>
            <p:nvGrpSpPr>
              <p:cNvPr id="117" name="组合 116">
                <a:extLst>
                  <a:ext uri="{FF2B5EF4-FFF2-40B4-BE49-F238E27FC236}">
                    <a16:creationId xmlns:a16="http://schemas.microsoft.com/office/drawing/2014/main" id="{BEE2DFFC-D78D-43E2-BB46-B9958B538BF3}"/>
                  </a:ext>
                </a:extLst>
              </p:cNvPr>
              <p:cNvGrpSpPr/>
              <p:nvPr/>
            </p:nvGrpSpPr>
            <p:grpSpPr>
              <a:xfrm>
                <a:off x="2205504" y="36000"/>
                <a:ext cx="2009054" cy="288000"/>
                <a:chOff x="0" y="36000"/>
                <a:chExt cx="2009054" cy="288000"/>
              </a:xfrm>
            </p:grpSpPr>
            <p:sp>
              <p:nvSpPr>
                <p:cNvPr id="133" name="平行四边形 132">
                  <a:extLst>
                    <a:ext uri="{FF2B5EF4-FFF2-40B4-BE49-F238E27FC236}">
                      <a16:creationId xmlns:a16="http://schemas.microsoft.com/office/drawing/2014/main" id="{466F29E7-FD49-4C68-B5C2-6A5261042188}"/>
                    </a:ext>
                  </a:extLst>
                </p:cNvPr>
                <p:cNvSpPr/>
                <p:nvPr/>
              </p:nvSpPr>
              <p:spPr>
                <a:xfrm>
                  <a:off x="1649054" y="36000"/>
                  <a:ext cx="360000" cy="288000"/>
                </a:xfrm>
                <a:prstGeom prst="parallelogram">
                  <a:avLst>
                    <a:gd name="adj" fmla="val 42756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34" name="文本框 133">
                  <a:extLst>
                    <a:ext uri="{FF2B5EF4-FFF2-40B4-BE49-F238E27FC236}">
                      <a16:creationId xmlns:a16="http://schemas.microsoft.com/office/drawing/2014/main" id="{0C4C6917-7E67-48E2-930A-910292F723C3}"/>
                    </a:ext>
                  </a:extLst>
                </p:cNvPr>
                <p:cNvSpPr txBox="1"/>
                <p:nvPr/>
              </p:nvSpPr>
              <p:spPr>
                <a:xfrm>
                  <a:off x="0" y="56890"/>
                  <a:ext cx="1512823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US" altLang="zh-CN" sz="1600" b="1" i="1" dirty="0"/>
                    <a:t>hip-hop     </a:t>
                  </a:r>
                  <a:r>
                    <a:rPr lang="zh-CN" altLang="en-US" sz="1600" b="1" i="1" dirty="0"/>
                    <a:t>表演</a:t>
                  </a:r>
                  <a:r>
                    <a:rPr lang="en-US" altLang="zh-CN" sz="1600" b="1" i="1" dirty="0"/>
                    <a:t> </a:t>
                  </a:r>
                  <a:endParaRPr lang="zh-CN" altLang="en-US" sz="1600" b="1" i="1" dirty="0"/>
                </a:p>
              </p:txBody>
            </p:sp>
          </p:grpSp>
          <p:grpSp>
            <p:nvGrpSpPr>
              <p:cNvPr id="118" name="组合 117">
                <a:extLst>
                  <a:ext uri="{FF2B5EF4-FFF2-40B4-BE49-F238E27FC236}">
                    <a16:creationId xmlns:a16="http://schemas.microsoft.com/office/drawing/2014/main" id="{ED0FDFD2-4A52-47EB-8D64-4F97A9E56D7E}"/>
                  </a:ext>
                </a:extLst>
              </p:cNvPr>
              <p:cNvGrpSpPr/>
              <p:nvPr/>
            </p:nvGrpSpPr>
            <p:grpSpPr>
              <a:xfrm>
                <a:off x="4411008" y="36000"/>
                <a:ext cx="2009054" cy="288000"/>
                <a:chOff x="0" y="36000"/>
                <a:chExt cx="2009054" cy="288000"/>
              </a:xfrm>
            </p:grpSpPr>
            <p:sp>
              <p:nvSpPr>
                <p:cNvPr id="131" name="平行四边形 130">
                  <a:extLst>
                    <a:ext uri="{FF2B5EF4-FFF2-40B4-BE49-F238E27FC236}">
                      <a16:creationId xmlns:a16="http://schemas.microsoft.com/office/drawing/2014/main" id="{D2977289-0F84-44B2-8476-A1524AD293C1}"/>
                    </a:ext>
                  </a:extLst>
                </p:cNvPr>
                <p:cNvSpPr/>
                <p:nvPr/>
              </p:nvSpPr>
              <p:spPr>
                <a:xfrm>
                  <a:off x="1649054" y="36000"/>
                  <a:ext cx="360000" cy="288000"/>
                </a:xfrm>
                <a:prstGeom prst="parallelogram">
                  <a:avLst>
                    <a:gd name="adj" fmla="val 42756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32" name="文本框 131">
                  <a:extLst>
                    <a:ext uri="{FF2B5EF4-FFF2-40B4-BE49-F238E27FC236}">
                      <a16:creationId xmlns:a16="http://schemas.microsoft.com/office/drawing/2014/main" id="{61BC10C8-6025-4251-A482-7460B04DEB6B}"/>
                    </a:ext>
                  </a:extLst>
                </p:cNvPr>
                <p:cNvSpPr txBox="1"/>
                <p:nvPr/>
              </p:nvSpPr>
              <p:spPr>
                <a:xfrm>
                  <a:off x="0" y="56890"/>
                  <a:ext cx="1512823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US" altLang="zh-CN" sz="1600" b="1" i="1" dirty="0"/>
                    <a:t>hip-hop     </a:t>
                  </a:r>
                  <a:r>
                    <a:rPr lang="zh-CN" altLang="en-US" sz="1600" b="1" i="1" dirty="0"/>
                    <a:t>表演</a:t>
                  </a:r>
                </a:p>
              </p:txBody>
            </p:sp>
          </p:grpSp>
          <p:grpSp>
            <p:nvGrpSpPr>
              <p:cNvPr id="119" name="组合 118">
                <a:extLst>
                  <a:ext uri="{FF2B5EF4-FFF2-40B4-BE49-F238E27FC236}">
                    <a16:creationId xmlns:a16="http://schemas.microsoft.com/office/drawing/2014/main" id="{A5A9CA70-589D-4820-BCBE-A4854F7D0E99}"/>
                  </a:ext>
                </a:extLst>
              </p:cNvPr>
              <p:cNvGrpSpPr/>
              <p:nvPr/>
            </p:nvGrpSpPr>
            <p:grpSpPr>
              <a:xfrm>
                <a:off x="6616512" y="36000"/>
                <a:ext cx="2009054" cy="288000"/>
                <a:chOff x="0" y="36000"/>
                <a:chExt cx="2009054" cy="288000"/>
              </a:xfrm>
            </p:grpSpPr>
            <p:sp>
              <p:nvSpPr>
                <p:cNvPr id="129" name="平行四边形 128">
                  <a:extLst>
                    <a:ext uri="{FF2B5EF4-FFF2-40B4-BE49-F238E27FC236}">
                      <a16:creationId xmlns:a16="http://schemas.microsoft.com/office/drawing/2014/main" id="{FA0DA91A-092E-4AB0-B1AF-738795C344D7}"/>
                    </a:ext>
                  </a:extLst>
                </p:cNvPr>
                <p:cNvSpPr/>
                <p:nvPr/>
              </p:nvSpPr>
              <p:spPr>
                <a:xfrm>
                  <a:off x="1649054" y="36000"/>
                  <a:ext cx="360000" cy="288000"/>
                </a:xfrm>
                <a:prstGeom prst="parallelogram">
                  <a:avLst>
                    <a:gd name="adj" fmla="val 42756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30" name="文本框 129">
                  <a:extLst>
                    <a:ext uri="{FF2B5EF4-FFF2-40B4-BE49-F238E27FC236}">
                      <a16:creationId xmlns:a16="http://schemas.microsoft.com/office/drawing/2014/main" id="{7FF8E111-A47F-4ABD-BC1F-69A7341B3AD9}"/>
                    </a:ext>
                  </a:extLst>
                </p:cNvPr>
                <p:cNvSpPr txBox="1"/>
                <p:nvPr/>
              </p:nvSpPr>
              <p:spPr>
                <a:xfrm>
                  <a:off x="0" y="56890"/>
                  <a:ext cx="1512823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US" altLang="zh-CN" sz="1600" b="1" i="1" dirty="0"/>
                    <a:t>hip-hop     </a:t>
                  </a:r>
                  <a:r>
                    <a:rPr lang="zh-CN" altLang="en-US" sz="1600" b="1" i="1" dirty="0"/>
                    <a:t>表演</a:t>
                  </a:r>
                </a:p>
              </p:txBody>
            </p:sp>
          </p:grpSp>
          <p:grpSp>
            <p:nvGrpSpPr>
              <p:cNvPr id="120" name="组合 119">
                <a:extLst>
                  <a:ext uri="{FF2B5EF4-FFF2-40B4-BE49-F238E27FC236}">
                    <a16:creationId xmlns:a16="http://schemas.microsoft.com/office/drawing/2014/main" id="{A5E78A81-58F9-4F3D-A932-BB24C92893C4}"/>
                  </a:ext>
                </a:extLst>
              </p:cNvPr>
              <p:cNvGrpSpPr/>
              <p:nvPr/>
            </p:nvGrpSpPr>
            <p:grpSpPr>
              <a:xfrm>
                <a:off x="8822016" y="36000"/>
                <a:ext cx="2009054" cy="288000"/>
                <a:chOff x="0" y="36000"/>
                <a:chExt cx="2009054" cy="288000"/>
              </a:xfrm>
            </p:grpSpPr>
            <p:sp>
              <p:nvSpPr>
                <p:cNvPr id="127" name="平行四边形 126">
                  <a:extLst>
                    <a:ext uri="{FF2B5EF4-FFF2-40B4-BE49-F238E27FC236}">
                      <a16:creationId xmlns:a16="http://schemas.microsoft.com/office/drawing/2014/main" id="{2EE54881-0CDB-4F9F-88CA-59169CF56179}"/>
                    </a:ext>
                  </a:extLst>
                </p:cNvPr>
                <p:cNvSpPr/>
                <p:nvPr/>
              </p:nvSpPr>
              <p:spPr>
                <a:xfrm>
                  <a:off x="1649054" y="36000"/>
                  <a:ext cx="360000" cy="288000"/>
                </a:xfrm>
                <a:prstGeom prst="parallelogram">
                  <a:avLst>
                    <a:gd name="adj" fmla="val 42756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28" name="文本框 127">
                  <a:extLst>
                    <a:ext uri="{FF2B5EF4-FFF2-40B4-BE49-F238E27FC236}">
                      <a16:creationId xmlns:a16="http://schemas.microsoft.com/office/drawing/2014/main" id="{FFA44289-FDD2-4F64-96D9-799168DC3FFD}"/>
                    </a:ext>
                  </a:extLst>
                </p:cNvPr>
                <p:cNvSpPr txBox="1"/>
                <p:nvPr/>
              </p:nvSpPr>
              <p:spPr>
                <a:xfrm>
                  <a:off x="0" y="56890"/>
                  <a:ext cx="1512823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US" altLang="zh-CN" sz="1600" b="1" i="1" dirty="0"/>
                    <a:t>hip-hop     </a:t>
                  </a:r>
                  <a:r>
                    <a:rPr lang="zh-CN" altLang="en-US" sz="1600" b="1" i="1" dirty="0"/>
                    <a:t>表演</a:t>
                  </a:r>
                </a:p>
              </p:txBody>
            </p:sp>
          </p:grpSp>
          <p:grpSp>
            <p:nvGrpSpPr>
              <p:cNvPr id="121" name="组合 120">
                <a:extLst>
                  <a:ext uri="{FF2B5EF4-FFF2-40B4-BE49-F238E27FC236}">
                    <a16:creationId xmlns:a16="http://schemas.microsoft.com/office/drawing/2014/main" id="{317CC87A-8A14-4B86-B620-8F32C26DC3D1}"/>
                  </a:ext>
                </a:extLst>
              </p:cNvPr>
              <p:cNvGrpSpPr/>
              <p:nvPr/>
            </p:nvGrpSpPr>
            <p:grpSpPr>
              <a:xfrm>
                <a:off x="11027520" y="36000"/>
                <a:ext cx="2009054" cy="288000"/>
                <a:chOff x="0" y="36000"/>
                <a:chExt cx="2009054" cy="288000"/>
              </a:xfrm>
            </p:grpSpPr>
            <p:sp>
              <p:nvSpPr>
                <p:cNvPr id="125" name="平行四边形 124">
                  <a:extLst>
                    <a:ext uri="{FF2B5EF4-FFF2-40B4-BE49-F238E27FC236}">
                      <a16:creationId xmlns:a16="http://schemas.microsoft.com/office/drawing/2014/main" id="{3AE252B0-E1BD-4AA6-B4BB-A8BD5AC88B90}"/>
                    </a:ext>
                  </a:extLst>
                </p:cNvPr>
                <p:cNvSpPr/>
                <p:nvPr/>
              </p:nvSpPr>
              <p:spPr>
                <a:xfrm>
                  <a:off x="1649054" y="36000"/>
                  <a:ext cx="360000" cy="288000"/>
                </a:xfrm>
                <a:prstGeom prst="parallelogram">
                  <a:avLst>
                    <a:gd name="adj" fmla="val 42756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26" name="文本框 125">
                  <a:extLst>
                    <a:ext uri="{FF2B5EF4-FFF2-40B4-BE49-F238E27FC236}">
                      <a16:creationId xmlns:a16="http://schemas.microsoft.com/office/drawing/2014/main" id="{4806D7E6-03EA-49CF-8721-E093D613756B}"/>
                    </a:ext>
                  </a:extLst>
                </p:cNvPr>
                <p:cNvSpPr txBox="1"/>
                <p:nvPr/>
              </p:nvSpPr>
              <p:spPr>
                <a:xfrm>
                  <a:off x="0" y="56890"/>
                  <a:ext cx="1512823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US" altLang="zh-CN" sz="1600" b="1" i="1" dirty="0"/>
                    <a:t>hip-hop     </a:t>
                  </a:r>
                  <a:r>
                    <a:rPr lang="zh-CN" altLang="en-US" sz="1600" b="1" i="1" dirty="0"/>
                    <a:t>表演</a:t>
                  </a:r>
                  <a:r>
                    <a:rPr lang="en-US" altLang="zh-CN" sz="1600" b="1" i="1" dirty="0"/>
                    <a:t>  </a:t>
                  </a:r>
                  <a:endParaRPr lang="zh-CN" altLang="en-US" sz="1600" b="1" i="1" dirty="0"/>
                </a:p>
              </p:txBody>
            </p:sp>
          </p:grpSp>
          <p:grpSp>
            <p:nvGrpSpPr>
              <p:cNvPr id="122" name="组合 121">
                <a:extLst>
                  <a:ext uri="{FF2B5EF4-FFF2-40B4-BE49-F238E27FC236}">
                    <a16:creationId xmlns:a16="http://schemas.microsoft.com/office/drawing/2014/main" id="{57672A79-FEE8-4867-B91D-48FE085E1F1D}"/>
                  </a:ext>
                </a:extLst>
              </p:cNvPr>
              <p:cNvGrpSpPr/>
              <p:nvPr/>
            </p:nvGrpSpPr>
            <p:grpSpPr>
              <a:xfrm>
                <a:off x="13233024" y="36000"/>
                <a:ext cx="2009054" cy="288000"/>
                <a:chOff x="0" y="36000"/>
                <a:chExt cx="2009054" cy="288000"/>
              </a:xfrm>
            </p:grpSpPr>
            <p:sp>
              <p:nvSpPr>
                <p:cNvPr id="123" name="平行四边形 122">
                  <a:extLst>
                    <a:ext uri="{FF2B5EF4-FFF2-40B4-BE49-F238E27FC236}">
                      <a16:creationId xmlns:a16="http://schemas.microsoft.com/office/drawing/2014/main" id="{328CD2FE-A20F-4460-B856-E180FB2FE198}"/>
                    </a:ext>
                  </a:extLst>
                </p:cNvPr>
                <p:cNvSpPr/>
                <p:nvPr/>
              </p:nvSpPr>
              <p:spPr>
                <a:xfrm>
                  <a:off x="1649054" y="36000"/>
                  <a:ext cx="360000" cy="288000"/>
                </a:xfrm>
                <a:prstGeom prst="parallelogram">
                  <a:avLst>
                    <a:gd name="adj" fmla="val 42756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24" name="文本框 123">
                  <a:extLst>
                    <a:ext uri="{FF2B5EF4-FFF2-40B4-BE49-F238E27FC236}">
                      <a16:creationId xmlns:a16="http://schemas.microsoft.com/office/drawing/2014/main" id="{CCE8781D-144D-4C50-B7AC-963970A83A28}"/>
                    </a:ext>
                  </a:extLst>
                </p:cNvPr>
                <p:cNvSpPr txBox="1"/>
                <p:nvPr/>
              </p:nvSpPr>
              <p:spPr>
                <a:xfrm>
                  <a:off x="0" y="56890"/>
                  <a:ext cx="1512823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US" altLang="zh-CN" sz="1600" b="1" i="1" dirty="0"/>
                    <a:t>hip-hop     </a:t>
                  </a:r>
                  <a:r>
                    <a:rPr lang="zh-CN" altLang="en-US" sz="1600" b="1" i="1" dirty="0"/>
                    <a:t>表演</a:t>
                  </a:r>
                  <a:r>
                    <a:rPr lang="en-US" altLang="zh-CN" sz="1600" b="1" i="1" dirty="0"/>
                    <a:t>  </a:t>
                  </a:r>
                  <a:endParaRPr lang="zh-CN" altLang="en-US" sz="1600" b="1" i="1" dirty="0"/>
                </a:p>
              </p:txBody>
            </p:sp>
          </p:grpSp>
        </p:grpSp>
      </p:grpSp>
      <p:grpSp>
        <p:nvGrpSpPr>
          <p:cNvPr id="88" name="Group 71_1">
            <a:extLst>
              <a:ext uri="{FF2B5EF4-FFF2-40B4-BE49-F238E27FC236}">
                <a16:creationId xmlns:a16="http://schemas.microsoft.com/office/drawing/2014/main" id="{1CBF3132-0E64-45BD-ABF3-FED31323C9CE}"/>
              </a:ext>
            </a:extLst>
          </p:cNvPr>
          <p:cNvGrpSpPr/>
          <p:nvPr/>
        </p:nvGrpSpPr>
        <p:grpSpPr>
          <a:xfrm>
            <a:off x="-2874028" y="-1341536"/>
            <a:ext cx="19180828" cy="12018628"/>
            <a:chOff x="-2874028" y="-1341536"/>
            <a:chExt cx="19180828" cy="12018628"/>
          </a:xfrm>
          <a:solidFill>
            <a:srgbClr val="E6E6E6"/>
          </a:solidFill>
        </p:grpSpPr>
        <p:sp>
          <p:nvSpPr>
            <p:cNvPr id="93" name="矩形 92">
              <a:extLst>
                <a:ext uri="{FF2B5EF4-FFF2-40B4-BE49-F238E27FC236}">
                  <a16:creationId xmlns:a16="http://schemas.microsoft.com/office/drawing/2014/main" id="{CF731F21-8EEB-4DD1-A487-AD38B10B0C27}"/>
                </a:ext>
              </a:extLst>
            </p:cNvPr>
            <p:cNvSpPr/>
            <p:nvPr userDrawn="1"/>
          </p:nvSpPr>
          <p:spPr>
            <a:xfrm>
              <a:off x="0" y="-1341536"/>
              <a:ext cx="12192000" cy="134153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4" name="矩形 93">
              <a:extLst>
                <a:ext uri="{FF2B5EF4-FFF2-40B4-BE49-F238E27FC236}">
                  <a16:creationId xmlns:a16="http://schemas.microsoft.com/office/drawing/2014/main" id="{E929EBDE-EC3A-4CC3-A7F3-FE83FE39086C}"/>
                </a:ext>
              </a:extLst>
            </p:cNvPr>
            <p:cNvSpPr/>
            <p:nvPr userDrawn="1"/>
          </p:nvSpPr>
          <p:spPr>
            <a:xfrm>
              <a:off x="0" y="6866204"/>
              <a:ext cx="12192000" cy="381088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5" name="矩形 94">
              <a:extLst>
                <a:ext uri="{FF2B5EF4-FFF2-40B4-BE49-F238E27FC236}">
                  <a16:creationId xmlns:a16="http://schemas.microsoft.com/office/drawing/2014/main" id="{0344D0D2-3F9C-41F1-B0B2-6D43622800C8}"/>
                </a:ext>
              </a:extLst>
            </p:cNvPr>
            <p:cNvSpPr/>
            <p:nvPr userDrawn="1"/>
          </p:nvSpPr>
          <p:spPr>
            <a:xfrm>
              <a:off x="-2874028" y="-1341536"/>
              <a:ext cx="2874028" cy="1201862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6" name="矩形 95">
              <a:extLst>
                <a:ext uri="{FF2B5EF4-FFF2-40B4-BE49-F238E27FC236}">
                  <a16:creationId xmlns:a16="http://schemas.microsoft.com/office/drawing/2014/main" id="{44FAE480-A8A5-4DFC-B7AE-7225DD23847C}"/>
                </a:ext>
              </a:extLst>
            </p:cNvPr>
            <p:cNvSpPr/>
            <p:nvPr userDrawn="1"/>
          </p:nvSpPr>
          <p:spPr>
            <a:xfrm>
              <a:off x="12192000" y="-1341536"/>
              <a:ext cx="4114800" cy="1201862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23198013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null,&quot;Name&quot;:&quot;正常&quot;,&quot;HeaderHeight&quot;:10.0,&quot;FooterHeight&quot;:8.1,&quot;SideMargin&quot;:2.7,&quot;TopMargin&quot;:0.0,&quot;BottomMargin&quot;:0.0,&quot;IntervalMargin&quot;:1.5,&quot;SettingType&quot;:&quot;System&quot;}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33f2c97e-ed28-4c72-9cf9-59949fd04339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0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0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0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0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0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0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0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0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0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0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0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0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0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0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0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0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0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0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0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0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0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0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0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0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0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0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0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0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0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0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0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0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0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0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0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0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0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0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0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0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0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0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0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0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0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0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0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0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0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0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0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0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0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0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0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0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0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0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0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0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0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0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0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0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0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0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0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0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0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0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0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0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0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0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0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0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0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0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0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0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0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0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0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0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0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0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0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0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0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0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0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0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0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0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0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0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0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0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0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0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53143;#157611;#18762;#92722;#69062;"/>
  <p:tag name="ISLIDE.VECTOR" val="#215562;#215559;#211682;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06b37568-bcb8-492b-974b-16796588cf42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3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3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3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3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3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3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3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3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3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3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3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3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3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3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3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3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3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3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3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3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3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3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3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3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3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3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3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3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3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3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3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3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3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3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3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3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3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3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3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3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3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3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3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3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3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3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3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3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3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3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3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3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3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3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3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3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3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3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3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3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3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3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3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3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3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3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3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3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3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3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3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3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3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3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3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3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3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3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3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3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3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3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3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3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3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3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3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3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3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3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3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3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33f2c97e-ed28-4c72-9cf9-59949fd04339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4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4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4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4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4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4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4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4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4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4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4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4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4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4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4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4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4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4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4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4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4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4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4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4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4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4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4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4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4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4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4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4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4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4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4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4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4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4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4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4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4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4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4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4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4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4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4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4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4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4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4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4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4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4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4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4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4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4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4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4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4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4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4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4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4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4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4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4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4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4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4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4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4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4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4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4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4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4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4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4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4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4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4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4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4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4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4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4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4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4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4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4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4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4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4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4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4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4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4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4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5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5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5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5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5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5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5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5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5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5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5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5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5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5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5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5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5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5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5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5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5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5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5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5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5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5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5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5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5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5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5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5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5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5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5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5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5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5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5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5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5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5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5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5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5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5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5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5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5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5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5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5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5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5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5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5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5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5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5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5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5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5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5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5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5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5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5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5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5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5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5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5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5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5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5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5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5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5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5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5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5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5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5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5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5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5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5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5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5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5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5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5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5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5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5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5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5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5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5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5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53143;#157611;#18762;#92722;#69062;"/>
  <p:tag name="ISLIDE.VECTOR" val="#215562;#215559;#211682;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6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6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6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6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6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6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6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6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6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6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6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6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6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6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6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6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6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6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6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6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6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6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6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6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6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6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6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6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6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6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6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6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6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6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6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6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6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6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6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6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6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6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6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6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6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6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6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6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6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6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6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6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6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6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6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6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6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6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6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6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6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6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6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6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6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6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6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6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6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6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6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58519;#86562;"/>
  <p:tag name="ISLIDE.VECTOR" val="#222568;#191194;#219078;"/>
</p:tagLst>
</file>

<file path=ppt/tags/tag16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53143;#157611;#18762;#92722;#69062;"/>
  <p:tag name="ISLIDE.VECTOR" val="#215562;#215559;#211682;"/>
</p:tagLst>
</file>

<file path=ppt/tags/tag16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53143;#157611;#18762;#92722;#69062;"/>
  <p:tag name="ISLIDE.VECTOR" val="#215562;#215559;#211682;"/>
</p:tagLst>
</file>

<file path=ppt/tags/tag16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16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16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16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53143;#157611;#18762;#92722;#69062;"/>
  <p:tag name="ISLIDE.VECTOR" val="#215562;#215559;#211682;"/>
</p:tagLst>
</file>

<file path=ppt/tags/tag16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16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16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6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16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53143;#157611;#18762;#92722;#69062;"/>
  <p:tag name="ISLIDE.VECTOR" val="#215562;#215559;#211682;"/>
</p:tagLst>
</file>

<file path=ppt/tags/tag16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16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16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16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16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53143;#157611;#18762;#92722;#69062;"/>
  <p:tag name="ISLIDE.VECTOR" val="#215562;#215559;#211682;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07dc76f0-2c27-4be8-be4f-783ceedc778f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58519;#86562;"/>
  <p:tag name="ISLIDE.VECTOR" val="#222568;#191194;#219078;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#222568;#191194;"/>
  <p:tag name="ISLIDE.ICON" val="#158519;#86562;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53143;#157611;#18762;#92722;#69062;"/>
  <p:tag name="ISLIDE.VECTOR" val="#215562;#215559;#211682;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53143;#157611;#18762;#92722;#69062;"/>
  <p:tag name="ISLIDE.VECTOR" val="#215562;#215559;#211682;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53143;#157611;#18762;#92722;#69062;"/>
  <p:tag name="ISLIDE.VECTOR" val="#215562;#215559;#211682;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53143;#157611;#18762;#92722;#69062;"/>
  <p:tag name="ISLIDE.VECTOR" val="#215562;#215559;#211682;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53143;#157611;#18762;#92722;#69062;"/>
  <p:tag name="ISLIDE.VECTOR" val="#215562;#215559;#211682;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53143;#157611;#18762;#92722;#69062;"/>
  <p:tag name="ISLIDE.VECTOR" val="#215562;#215559;#211682;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#222568;#191194;"/>
  <p:tag name="ISLIDE.ICON" val="#158519;#86562;#73501;#73501;#73501;#23139;#148671;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3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3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3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53143;#157611;#18762;#92722;#69062;"/>
  <p:tag name="ISLIDE.VECTOR" val="#215562;#215559;#211682;"/>
</p:tagLst>
</file>

<file path=ppt/tags/tag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3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3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3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3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3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3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3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3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3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3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3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3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3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3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3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3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3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3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3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3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3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3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3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3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3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3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3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3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3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3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3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3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3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3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3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3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3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3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3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3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3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3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3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3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3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3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3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3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3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3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3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3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3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3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3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3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3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3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3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3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3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3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3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3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3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3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3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3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3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3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3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3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3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3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3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3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3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3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3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3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3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3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3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3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3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3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3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3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3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58519;#86562;"/>
  <p:tag name="ISLIDE.VECTOR" val="#222568;#191194;#219078;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4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4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4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4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4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4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4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4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4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4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4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4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4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4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4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4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4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4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4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4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4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4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4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4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4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4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4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4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4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4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4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4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4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4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4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4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4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4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4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4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4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4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4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4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4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4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4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4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4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4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4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4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4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4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4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4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4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4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4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4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4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4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4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4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4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4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4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4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4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4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4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4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4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4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4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4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4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4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4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4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4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4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4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4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4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4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4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4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4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4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4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4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4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4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4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4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4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4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4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4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53143;#157611;#18762;#92722;#69062;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5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5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5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5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5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5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5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5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5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5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5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5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5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5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5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5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5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5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5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5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5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5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5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5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5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5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5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5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5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5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5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5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5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5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5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5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5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5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5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5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5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5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5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5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5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5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5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5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5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5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5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5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5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5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5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5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5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5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5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5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5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5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5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5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5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5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5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5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5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5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5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5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5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5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5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5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5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5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5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5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5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5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5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5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5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5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5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5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5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5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5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5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5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5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5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5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5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5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5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5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53143;#157611;#18762;#92722;#69062;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6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6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6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6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6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6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6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6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6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6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6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6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6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6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6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6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6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6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6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6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6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6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6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6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6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6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6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6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6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6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6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6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6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6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6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6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6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6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6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6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6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6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6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6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6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6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6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6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6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6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6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6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6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6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6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6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6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6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6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6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6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6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6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6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6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6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6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6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6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6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6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6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6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6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6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6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6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6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6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6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6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6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6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6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6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6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6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6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6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6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6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6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6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6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6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6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6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6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6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6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58519;#86562;"/>
  <p:tag name="ISLIDE.VECTOR" val="#222568;#191194;#219078;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7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7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7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7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7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7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7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7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7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7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7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7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7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7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7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7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7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7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7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7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7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7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7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7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7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7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7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7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7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7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7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7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7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7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7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7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7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7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7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7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7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7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7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7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7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7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7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7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7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7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7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7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7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7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7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7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7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7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7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7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7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7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7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7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7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7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7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7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7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7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7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7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7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7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7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7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7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7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7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7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7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7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7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7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7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7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7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7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7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7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7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7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7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7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7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7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7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7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7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7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#215562;#215559;#211682;"/>
  <p:tag name="ISLIDE.ICON" val="#153143;#157611;#18762;#92722;#69062;#177122;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8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8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8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8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8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8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8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8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8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8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8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8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8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8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8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8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8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8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8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8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8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8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8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8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8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8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8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8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8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8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8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8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8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8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8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8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8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8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8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8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8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8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8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8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8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8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8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8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8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8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8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8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8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8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8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8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8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8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8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8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8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8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8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8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8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8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8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8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8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8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8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8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8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8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8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8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8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8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8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8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8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8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8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8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8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8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8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8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8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8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8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8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8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8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8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8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8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8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8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8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06b37568-bcb8-492b-974b-16796588cf42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9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9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9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9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9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9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9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9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9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9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9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9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9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9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9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9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9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9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9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9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9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9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9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9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9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9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9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9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9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9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9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9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9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9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9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9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9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9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9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9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9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9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9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9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9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9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9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9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9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9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9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9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9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9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9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9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9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9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9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9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9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9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9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9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9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9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9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9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9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9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9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9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9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9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9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9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9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9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9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9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9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9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9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9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9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9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9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9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9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9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9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9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9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9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9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9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9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9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9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9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heme/theme1.xml><?xml version="1.0" encoding="utf-8"?>
<a:theme xmlns:a="http://schemas.openxmlformats.org/drawingml/2006/main" name="Office 主题​​">
  <a:themeElements>
    <a:clrScheme name="cgkfixdn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1410A5"/>
      </a:accent1>
      <a:accent2>
        <a:srgbClr val="FFFF00"/>
      </a:accent2>
      <a:accent3>
        <a:srgbClr val="E9334A"/>
      </a:accent3>
      <a:accent4>
        <a:srgbClr val="00A0E9"/>
      </a:accent4>
      <a:accent5>
        <a:srgbClr val="3BF6FF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2">
      <a:majorFont>
        <a:latin typeface="优设标题黑"/>
        <a:ea typeface="优设标题黑"/>
        <a:cs typeface=""/>
      </a:majorFont>
      <a:minorFont>
        <a:latin typeface="思源黑体 CN Bold"/>
        <a:ea typeface="思源黑体 CN Bol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1648</TotalTime>
  <Words>1160</Words>
  <Application>Microsoft Office PowerPoint</Application>
  <PresentationFormat>宽屏</PresentationFormat>
  <Paragraphs>512</Paragraphs>
  <Slides>29</Slides>
  <Notes>29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37" baseType="lpstr">
      <vt:lpstr>等线</vt:lpstr>
      <vt:lpstr>黑体</vt:lpstr>
      <vt:lpstr>思源黑体 CN Bold</vt:lpstr>
      <vt:lpstr>思源黑体 CN Normal</vt:lpstr>
      <vt:lpstr>微软雅黑</vt:lpstr>
      <vt:lpstr>优设标题黑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鲍 占宇</dc:creator>
  <cp:lastModifiedBy>鲍 占宇</cp:lastModifiedBy>
  <cp:revision>279</cp:revision>
  <dcterms:created xsi:type="dcterms:W3CDTF">2020-04-16T11:58:38Z</dcterms:created>
  <dcterms:modified xsi:type="dcterms:W3CDTF">2020-04-23T06:12:07Z</dcterms:modified>
</cp:coreProperties>
</file>